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  <p:sldMasterId id="2147483669" r:id="rId4"/>
    <p:sldMasterId id="2147483671" r:id="rId5"/>
  </p:sldMasterIdLst>
  <p:notesMasterIdLst>
    <p:notesMasterId r:id="rId25"/>
  </p:notesMasterIdLst>
  <p:sldIdLst>
    <p:sldId id="257" r:id="rId6"/>
    <p:sldId id="1336" r:id="rId7"/>
    <p:sldId id="266" r:id="rId8"/>
    <p:sldId id="1342" r:id="rId9"/>
    <p:sldId id="346" r:id="rId10"/>
    <p:sldId id="1341" r:id="rId11"/>
    <p:sldId id="1329" r:id="rId12"/>
    <p:sldId id="1337" r:id="rId13"/>
    <p:sldId id="1338" r:id="rId14"/>
    <p:sldId id="1339" r:id="rId15"/>
    <p:sldId id="1343" r:id="rId16"/>
    <p:sldId id="1333" r:id="rId17"/>
    <p:sldId id="1331" r:id="rId18"/>
    <p:sldId id="1346" r:id="rId19"/>
    <p:sldId id="1347" r:id="rId20"/>
    <p:sldId id="1344" r:id="rId21"/>
    <p:sldId id="1345" r:id="rId22"/>
    <p:sldId id="355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E1285-C68E-44F1-A7E4-E78A22E5B470}" v="66" dt="2023-09-19T14:48:04.13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9405" autoAdjust="0"/>
  </p:normalViewPr>
  <p:slideViewPr>
    <p:cSldViewPr snapToGrid="0">
      <p:cViewPr varScale="1">
        <p:scale>
          <a:sx n="55" d="100"/>
          <a:sy n="55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KAZHANOVA, Aliya" userId="625a1076-7d08-415b-bcca-8202e4294f2d" providerId="ADAL" clId="{6DEE1285-C68E-44F1-A7E4-E78A22E5B470}"/>
    <pc:docChg chg="undo custSel addSld delSld modSld sldOrd">
      <pc:chgData name="BOKAZHANOVA, Aliya" userId="625a1076-7d08-415b-bcca-8202e4294f2d" providerId="ADAL" clId="{6DEE1285-C68E-44F1-A7E4-E78A22E5B470}" dt="2023-09-19T14:48:04.133" v="608" actId="1076"/>
      <pc:docMkLst>
        <pc:docMk/>
      </pc:docMkLst>
      <pc:sldChg chg="addSp modSp">
        <pc:chgData name="BOKAZHANOVA, Aliya" userId="625a1076-7d08-415b-bcca-8202e4294f2d" providerId="ADAL" clId="{6DEE1285-C68E-44F1-A7E4-E78A22E5B470}" dt="2023-09-19T09:37:01.643" v="181" actId="571"/>
        <pc:sldMkLst>
          <pc:docMk/>
          <pc:sldMk cId="2779724361" sldId="257"/>
        </pc:sldMkLst>
        <pc:spChg chg="add mod">
          <ac:chgData name="BOKAZHANOVA, Aliya" userId="625a1076-7d08-415b-bcca-8202e4294f2d" providerId="ADAL" clId="{6DEE1285-C68E-44F1-A7E4-E78A22E5B470}" dt="2023-09-19T09:37:01.643" v="181" actId="571"/>
          <ac:spMkLst>
            <pc:docMk/>
            <pc:sldMk cId="2779724361" sldId="257"/>
            <ac:spMk id="3" creationId="{F0A0D565-9BE9-EE3B-ED3C-13510229380B}"/>
          </ac:spMkLst>
        </pc:spChg>
      </pc:sldChg>
      <pc:sldChg chg="del">
        <pc:chgData name="BOKAZHANOVA, Aliya" userId="625a1076-7d08-415b-bcca-8202e4294f2d" providerId="ADAL" clId="{6DEE1285-C68E-44F1-A7E4-E78A22E5B470}" dt="2023-09-19T09:17:20.975" v="117" actId="47"/>
        <pc:sldMkLst>
          <pc:docMk/>
          <pc:sldMk cId="0" sldId="264"/>
        </pc:sldMkLst>
      </pc:sldChg>
      <pc:sldChg chg="modSp mod">
        <pc:chgData name="BOKAZHANOVA, Aliya" userId="625a1076-7d08-415b-bcca-8202e4294f2d" providerId="ADAL" clId="{6DEE1285-C68E-44F1-A7E4-E78A22E5B470}" dt="2023-09-19T14:41:44.768" v="531" actId="20577"/>
        <pc:sldMkLst>
          <pc:docMk/>
          <pc:sldMk cId="966797505" sldId="266"/>
        </pc:sldMkLst>
        <pc:spChg chg="mod">
          <ac:chgData name="BOKAZHANOVA, Aliya" userId="625a1076-7d08-415b-bcca-8202e4294f2d" providerId="ADAL" clId="{6DEE1285-C68E-44F1-A7E4-E78A22E5B470}" dt="2023-09-19T14:41:44.768" v="531" actId="20577"/>
          <ac:spMkLst>
            <pc:docMk/>
            <pc:sldMk cId="966797505" sldId="266"/>
            <ac:spMk id="2" creationId="{10E629A9-967A-4485-AC42-BA6C1BCE00D7}"/>
          </ac:spMkLst>
        </pc:spChg>
      </pc:sldChg>
      <pc:sldChg chg="modSp mod">
        <pc:chgData name="BOKAZHANOVA, Aliya" userId="625a1076-7d08-415b-bcca-8202e4294f2d" providerId="ADAL" clId="{6DEE1285-C68E-44F1-A7E4-E78A22E5B470}" dt="2023-09-19T14:48:04.133" v="608" actId="1076"/>
        <pc:sldMkLst>
          <pc:docMk/>
          <pc:sldMk cId="1071949267" sldId="342"/>
        </pc:sldMkLst>
        <pc:spChg chg="mod">
          <ac:chgData name="BOKAZHANOVA, Aliya" userId="625a1076-7d08-415b-bcca-8202e4294f2d" providerId="ADAL" clId="{6DEE1285-C68E-44F1-A7E4-E78A22E5B470}" dt="2023-09-19T14:47:57.765" v="607" actId="113"/>
          <ac:spMkLst>
            <pc:docMk/>
            <pc:sldMk cId="1071949267" sldId="342"/>
            <ac:spMk id="2" creationId="{00000000-0000-0000-0000-000000000000}"/>
          </ac:spMkLst>
        </pc:spChg>
        <pc:picChg chg="mod">
          <ac:chgData name="BOKAZHANOVA, Aliya" userId="625a1076-7d08-415b-bcca-8202e4294f2d" providerId="ADAL" clId="{6DEE1285-C68E-44F1-A7E4-E78A22E5B470}" dt="2023-09-19T14:48:04.133" v="608" actId="1076"/>
          <ac:picMkLst>
            <pc:docMk/>
            <pc:sldMk cId="1071949267" sldId="342"/>
            <ac:picMk id="4" creationId="{175A7DD4-730D-13FF-7BFC-EC55747D2646}"/>
          </ac:picMkLst>
        </pc:picChg>
      </pc:sldChg>
      <pc:sldChg chg="modSp mod">
        <pc:chgData name="BOKAZHANOVA, Aliya" userId="625a1076-7d08-415b-bcca-8202e4294f2d" providerId="ADAL" clId="{6DEE1285-C68E-44F1-A7E4-E78A22E5B470}" dt="2023-09-19T14:42:11.685" v="536" actId="14100"/>
        <pc:sldMkLst>
          <pc:docMk/>
          <pc:sldMk cId="1429783301" sldId="346"/>
        </pc:sldMkLst>
        <pc:spChg chg="mod">
          <ac:chgData name="BOKAZHANOVA, Aliya" userId="625a1076-7d08-415b-bcca-8202e4294f2d" providerId="ADAL" clId="{6DEE1285-C68E-44F1-A7E4-E78A22E5B470}" dt="2023-09-19T14:42:11.685" v="536" actId="14100"/>
          <ac:spMkLst>
            <pc:docMk/>
            <pc:sldMk cId="1429783301" sldId="346"/>
            <ac:spMk id="2" creationId="{C00BC085-E7C6-15AB-483A-EA807DC7584F}"/>
          </ac:spMkLst>
        </pc:spChg>
      </pc:sldChg>
      <pc:sldChg chg="addSp modSp mod">
        <pc:chgData name="BOKAZHANOVA, Aliya" userId="625a1076-7d08-415b-bcca-8202e4294f2d" providerId="ADAL" clId="{6DEE1285-C68E-44F1-A7E4-E78A22E5B470}" dt="2023-09-19T14:40:26.255" v="517" actId="14100"/>
        <pc:sldMkLst>
          <pc:docMk/>
          <pc:sldMk cId="3332156764" sldId="355"/>
        </pc:sldMkLst>
        <pc:spChg chg="mod">
          <ac:chgData name="BOKAZHANOVA, Aliya" userId="625a1076-7d08-415b-bcca-8202e4294f2d" providerId="ADAL" clId="{6DEE1285-C68E-44F1-A7E4-E78A22E5B470}" dt="2023-09-19T14:39:51.098" v="508" actId="14100"/>
          <ac:spMkLst>
            <pc:docMk/>
            <pc:sldMk cId="3332156764" sldId="355"/>
            <ac:spMk id="2" creationId="{3DEC90EF-98A7-7E8A-1E72-63C13A9D82F1}"/>
          </ac:spMkLst>
        </pc:spChg>
        <pc:spChg chg="mod">
          <ac:chgData name="BOKAZHANOVA, Aliya" userId="625a1076-7d08-415b-bcca-8202e4294f2d" providerId="ADAL" clId="{6DEE1285-C68E-44F1-A7E4-E78A22E5B470}" dt="2023-09-19T14:40:26.255" v="517" actId="14100"/>
          <ac:spMkLst>
            <pc:docMk/>
            <pc:sldMk cId="3332156764" sldId="355"/>
            <ac:spMk id="3" creationId="{F4E68161-AFF8-3EAD-9927-60957B741097}"/>
          </ac:spMkLst>
        </pc:spChg>
        <pc:spChg chg="mod">
          <ac:chgData name="BOKAZHANOVA, Aliya" userId="625a1076-7d08-415b-bcca-8202e4294f2d" providerId="ADAL" clId="{6DEE1285-C68E-44F1-A7E4-E78A22E5B470}" dt="2023-09-19T14:40:21.532" v="515" actId="14100"/>
          <ac:spMkLst>
            <pc:docMk/>
            <pc:sldMk cId="3332156764" sldId="355"/>
            <ac:spMk id="5" creationId="{C6716D88-B270-4299-C163-21DCD540B32A}"/>
          </ac:spMkLst>
        </pc:spChg>
        <pc:picChg chg="add mod">
          <ac:chgData name="BOKAZHANOVA, Aliya" userId="625a1076-7d08-415b-bcca-8202e4294f2d" providerId="ADAL" clId="{6DEE1285-C68E-44F1-A7E4-E78A22E5B470}" dt="2023-09-19T14:39:32.748" v="502" actId="1076"/>
          <ac:picMkLst>
            <pc:docMk/>
            <pc:sldMk cId="3332156764" sldId="355"/>
            <ac:picMk id="4" creationId="{D246123A-75E7-2536-6D22-7A0CFF60A6C8}"/>
          </ac:picMkLst>
        </pc:picChg>
      </pc:sldChg>
      <pc:sldChg chg="del">
        <pc:chgData name="BOKAZHANOVA, Aliya" userId="625a1076-7d08-415b-bcca-8202e4294f2d" providerId="ADAL" clId="{6DEE1285-C68E-44F1-A7E4-E78A22E5B470}" dt="2023-09-19T09:44:06.855" v="321" actId="47"/>
        <pc:sldMkLst>
          <pc:docMk/>
          <pc:sldMk cId="1710839586" sldId="361"/>
        </pc:sldMkLst>
      </pc:sldChg>
      <pc:sldChg chg="del">
        <pc:chgData name="BOKAZHANOVA, Aliya" userId="625a1076-7d08-415b-bcca-8202e4294f2d" providerId="ADAL" clId="{6DEE1285-C68E-44F1-A7E4-E78A22E5B470}" dt="2023-09-19T09:18:57.372" v="121" actId="47"/>
        <pc:sldMkLst>
          <pc:docMk/>
          <pc:sldMk cId="2115213007" sldId="1136"/>
        </pc:sldMkLst>
      </pc:sldChg>
      <pc:sldChg chg="del">
        <pc:chgData name="BOKAZHANOVA, Aliya" userId="625a1076-7d08-415b-bcca-8202e4294f2d" providerId="ADAL" clId="{6DEE1285-C68E-44F1-A7E4-E78A22E5B470}" dt="2023-09-19T09:20:02.408" v="128" actId="47"/>
        <pc:sldMkLst>
          <pc:docMk/>
          <pc:sldMk cId="1938390953" sldId="1299"/>
        </pc:sldMkLst>
      </pc:sldChg>
      <pc:sldChg chg="del">
        <pc:chgData name="BOKAZHANOVA, Aliya" userId="625a1076-7d08-415b-bcca-8202e4294f2d" providerId="ADAL" clId="{6DEE1285-C68E-44F1-A7E4-E78A22E5B470}" dt="2023-09-19T09:17:23.816" v="119" actId="47"/>
        <pc:sldMkLst>
          <pc:docMk/>
          <pc:sldMk cId="0" sldId="1317"/>
        </pc:sldMkLst>
      </pc:sldChg>
      <pc:sldChg chg="del">
        <pc:chgData name="BOKAZHANOVA, Aliya" userId="625a1076-7d08-415b-bcca-8202e4294f2d" providerId="ADAL" clId="{6DEE1285-C68E-44F1-A7E4-E78A22E5B470}" dt="2023-09-19T09:17:22.263" v="118" actId="47"/>
        <pc:sldMkLst>
          <pc:docMk/>
          <pc:sldMk cId="27562898" sldId="1318"/>
        </pc:sldMkLst>
      </pc:sldChg>
      <pc:sldChg chg="del">
        <pc:chgData name="BOKAZHANOVA, Aliya" userId="625a1076-7d08-415b-bcca-8202e4294f2d" providerId="ADAL" clId="{6DEE1285-C68E-44F1-A7E4-E78A22E5B470}" dt="2023-09-19T09:17:25.444" v="120" actId="47"/>
        <pc:sldMkLst>
          <pc:docMk/>
          <pc:sldMk cId="3683835543" sldId="1320"/>
        </pc:sldMkLst>
      </pc:sldChg>
      <pc:sldChg chg="modSp mod">
        <pc:chgData name="BOKAZHANOVA, Aliya" userId="625a1076-7d08-415b-bcca-8202e4294f2d" providerId="ADAL" clId="{6DEE1285-C68E-44F1-A7E4-E78A22E5B470}" dt="2023-09-19T09:19:27.335" v="127" actId="14100"/>
        <pc:sldMkLst>
          <pc:docMk/>
          <pc:sldMk cId="1378805099" sldId="1322"/>
        </pc:sldMkLst>
        <pc:graphicFrameChg chg="mod">
          <ac:chgData name="BOKAZHANOVA, Aliya" userId="625a1076-7d08-415b-bcca-8202e4294f2d" providerId="ADAL" clId="{6DEE1285-C68E-44F1-A7E4-E78A22E5B470}" dt="2023-09-19T09:19:27.335" v="127" actId="14100"/>
          <ac:graphicFrameMkLst>
            <pc:docMk/>
            <pc:sldMk cId="1378805099" sldId="1322"/>
            <ac:graphicFrameMk id="18" creationId="{E35465CF-9154-58F3-AF1F-578BCB604E09}"/>
          </ac:graphicFrameMkLst>
        </pc:graphicFrameChg>
      </pc:sldChg>
      <pc:sldChg chg="modSp mod">
        <pc:chgData name="BOKAZHANOVA, Aliya" userId="625a1076-7d08-415b-bcca-8202e4294f2d" providerId="ADAL" clId="{6DEE1285-C68E-44F1-A7E4-E78A22E5B470}" dt="2023-09-19T14:42:41.855" v="541" actId="14100"/>
        <pc:sldMkLst>
          <pc:docMk/>
          <pc:sldMk cId="2440072638" sldId="1329"/>
        </pc:sldMkLst>
        <pc:spChg chg="mod">
          <ac:chgData name="BOKAZHANOVA, Aliya" userId="625a1076-7d08-415b-bcca-8202e4294f2d" providerId="ADAL" clId="{6DEE1285-C68E-44F1-A7E4-E78A22E5B470}" dt="2023-09-19T14:42:34.879" v="539" actId="2711"/>
          <ac:spMkLst>
            <pc:docMk/>
            <pc:sldMk cId="2440072638" sldId="1329"/>
            <ac:spMk id="2" creationId="{E3AB7903-3C44-E081-8E32-6A9A53720AA4}"/>
          </ac:spMkLst>
        </pc:spChg>
        <pc:spChg chg="mod">
          <ac:chgData name="BOKAZHANOVA, Aliya" userId="625a1076-7d08-415b-bcca-8202e4294f2d" providerId="ADAL" clId="{6DEE1285-C68E-44F1-A7E4-E78A22E5B470}" dt="2023-09-19T14:42:41.855" v="541" actId="14100"/>
          <ac:spMkLst>
            <pc:docMk/>
            <pc:sldMk cId="2440072638" sldId="1329"/>
            <ac:spMk id="3" creationId="{8BFDFA89-DD99-7331-EFB0-727B7227B2B8}"/>
          </ac:spMkLst>
        </pc:spChg>
      </pc:sldChg>
      <pc:sldChg chg="addSp delSp modSp mod">
        <pc:chgData name="BOKAZHANOVA, Aliya" userId="625a1076-7d08-415b-bcca-8202e4294f2d" providerId="ADAL" clId="{6DEE1285-C68E-44F1-A7E4-E78A22E5B470}" dt="2023-09-19T14:46:35.436" v="602" actId="113"/>
        <pc:sldMkLst>
          <pc:docMk/>
          <pc:sldMk cId="3250424470" sldId="1333"/>
        </pc:sldMkLst>
        <pc:spChg chg="mod">
          <ac:chgData name="BOKAZHANOVA, Aliya" userId="625a1076-7d08-415b-bcca-8202e4294f2d" providerId="ADAL" clId="{6DEE1285-C68E-44F1-A7E4-E78A22E5B470}" dt="2023-09-19T14:46:35.436" v="602" actId="113"/>
          <ac:spMkLst>
            <pc:docMk/>
            <pc:sldMk cId="3250424470" sldId="1333"/>
            <ac:spMk id="2" creationId="{0A457036-207E-3DE0-3B71-785950986026}"/>
          </ac:spMkLst>
        </pc:spChg>
        <pc:spChg chg="add del mod">
          <ac:chgData name="BOKAZHANOVA, Aliya" userId="625a1076-7d08-415b-bcca-8202e4294f2d" providerId="ADAL" clId="{6DEE1285-C68E-44F1-A7E4-E78A22E5B470}" dt="2023-09-19T09:25:58.234" v="142" actId="21"/>
          <ac:spMkLst>
            <pc:docMk/>
            <pc:sldMk cId="3250424470" sldId="1333"/>
            <ac:spMk id="4" creationId="{A27F5C31-3319-987D-5679-3A8B928D4C7E}"/>
          </ac:spMkLst>
        </pc:spChg>
        <pc:spChg chg="add mod">
          <ac:chgData name="BOKAZHANOVA, Aliya" userId="625a1076-7d08-415b-bcca-8202e4294f2d" providerId="ADAL" clId="{6DEE1285-C68E-44F1-A7E4-E78A22E5B470}" dt="2023-09-19T09:28:59.964" v="171" actId="207"/>
          <ac:spMkLst>
            <pc:docMk/>
            <pc:sldMk cId="3250424470" sldId="1333"/>
            <ac:spMk id="8" creationId="{66368B2A-F8B4-CB42-219F-C84BB3BCC7CE}"/>
          </ac:spMkLst>
        </pc:spChg>
        <pc:graphicFrameChg chg="mod">
          <ac:chgData name="BOKAZHANOVA, Aliya" userId="625a1076-7d08-415b-bcca-8202e4294f2d" providerId="ADAL" clId="{6DEE1285-C68E-44F1-A7E4-E78A22E5B470}" dt="2023-09-19T14:46:24.891" v="599"/>
          <ac:graphicFrameMkLst>
            <pc:docMk/>
            <pc:sldMk cId="3250424470" sldId="1333"/>
            <ac:graphicFrameMk id="7" creationId="{B5BE55FA-502E-A7B6-C827-D4E4D4643681}"/>
          </ac:graphicFrameMkLst>
        </pc:graphicFrameChg>
      </pc:sldChg>
      <pc:sldChg chg="ord">
        <pc:chgData name="BOKAZHANOVA, Aliya" userId="625a1076-7d08-415b-bcca-8202e4294f2d" providerId="ADAL" clId="{6DEE1285-C68E-44F1-A7E4-E78A22E5B470}" dt="2023-09-19T09:30:11.204" v="175"/>
        <pc:sldMkLst>
          <pc:docMk/>
          <pc:sldMk cId="4287407492" sldId="1334"/>
        </pc:sldMkLst>
      </pc:sldChg>
      <pc:sldChg chg="addSp delSp modSp mod">
        <pc:chgData name="BOKAZHANOVA, Aliya" userId="625a1076-7d08-415b-bcca-8202e4294f2d" providerId="ADAL" clId="{6DEE1285-C68E-44F1-A7E4-E78A22E5B470}" dt="2023-09-19T09:41:09.667" v="197" actId="14100"/>
        <pc:sldMkLst>
          <pc:docMk/>
          <pc:sldMk cId="1702892031" sldId="1336"/>
        </pc:sldMkLst>
        <pc:spChg chg="mod">
          <ac:chgData name="BOKAZHANOVA, Aliya" userId="625a1076-7d08-415b-bcca-8202e4294f2d" providerId="ADAL" clId="{6DEE1285-C68E-44F1-A7E4-E78A22E5B470}" dt="2023-09-19T09:37:14.837" v="185" actId="14100"/>
          <ac:spMkLst>
            <pc:docMk/>
            <pc:sldMk cId="1702892031" sldId="1336"/>
            <ac:spMk id="2" creationId="{31D5FEEE-D842-B4C2-57F9-7DDCCC0198BB}"/>
          </ac:spMkLst>
        </pc:spChg>
        <pc:spChg chg="add mod">
          <ac:chgData name="BOKAZHANOVA, Aliya" userId="625a1076-7d08-415b-bcca-8202e4294f2d" providerId="ADAL" clId="{6DEE1285-C68E-44F1-A7E4-E78A22E5B470}" dt="2023-09-19T09:36:55.503" v="180"/>
          <ac:spMkLst>
            <pc:docMk/>
            <pc:sldMk cId="1702892031" sldId="1336"/>
            <ac:spMk id="3" creationId="{C998CB48-AE7D-23B0-3F7D-4D2CD5ACA8AC}"/>
          </ac:spMkLst>
        </pc:spChg>
        <pc:spChg chg="add del mod">
          <ac:chgData name="BOKAZHANOVA, Aliya" userId="625a1076-7d08-415b-bcca-8202e4294f2d" providerId="ADAL" clId="{6DEE1285-C68E-44F1-A7E4-E78A22E5B470}" dt="2023-09-19T09:37:09.568" v="183"/>
          <ac:spMkLst>
            <pc:docMk/>
            <pc:sldMk cId="1702892031" sldId="1336"/>
            <ac:spMk id="4" creationId="{7BBE01CE-8A7E-7C9F-2BDF-74682C67AED3}"/>
          </ac:spMkLst>
        </pc:spChg>
        <pc:spChg chg="add mod">
          <ac:chgData name="BOKAZHANOVA, Aliya" userId="625a1076-7d08-415b-bcca-8202e4294f2d" providerId="ADAL" clId="{6DEE1285-C68E-44F1-A7E4-E78A22E5B470}" dt="2023-09-19T09:37:37.332" v="189"/>
          <ac:spMkLst>
            <pc:docMk/>
            <pc:sldMk cId="1702892031" sldId="1336"/>
            <ac:spMk id="5" creationId="{90141C87-E75B-A22A-AD6D-8BEE2865495D}"/>
          </ac:spMkLst>
        </pc:spChg>
        <pc:spChg chg="mod">
          <ac:chgData name="BOKAZHANOVA, Aliya" userId="625a1076-7d08-415b-bcca-8202e4294f2d" providerId="ADAL" clId="{6DEE1285-C68E-44F1-A7E4-E78A22E5B470}" dt="2023-09-19T09:37:27.278" v="188" actId="1076"/>
          <ac:spMkLst>
            <pc:docMk/>
            <pc:sldMk cId="1702892031" sldId="1336"/>
            <ac:spMk id="9" creationId="{B0252787-23EC-419E-D19E-1F18A79DF979}"/>
          </ac:spMkLst>
        </pc:spChg>
        <pc:picChg chg="add mod">
          <ac:chgData name="BOKAZHANOVA, Aliya" userId="625a1076-7d08-415b-bcca-8202e4294f2d" providerId="ADAL" clId="{6DEE1285-C68E-44F1-A7E4-E78A22E5B470}" dt="2023-09-19T09:41:09.667" v="197" actId="14100"/>
          <ac:picMkLst>
            <pc:docMk/>
            <pc:sldMk cId="1702892031" sldId="1336"/>
            <ac:picMk id="6" creationId="{B28D7284-202B-D2CD-C5CF-6A9FCCAB1692}"/>
          </ac:picMkLst>
        </pc:picChg>
        <pc:picChg chg="mod">
          <ac:chgData name="BOKAZHANOVA, Aliya" userId="625a1076-7d08-415b-bcca-8202e4294f2d" providerId="ADAL" clId="{6DEE1285-C68E-44F1-A7E4-E78A22E5B470}" dt="2023-09-19T09:40:58.748" v="192" actId="1076"/>
          <ac:picMkLst>
            <pc:docMk/>
            <pc:sldMk cId="1702892031" sldId="1336"/>
            <ac:picMk id="8" creationId="{26B9A97A-CFA9-ACE7-A69B-25384EB3B2BD}"/>
          </ac:picMkLst>
        </pc:picChg>
      </pc:sldChg>
      <pc:sldChg chg="modSp new mod">
        <pc:chgData name="BOKAZHANOVA, Aliya" userId="625a1076-7d08-415b-bcca-8202e4294f2d" providerId="ADAL" clId="{6DEE1285-C68E-44F1-A7E4-E78A22E5B470}" dt="2023-09-19T14:44:06.150" v="571" actId="255"/>
        <pc:sldMkLst>
          <pc:docMk/>
          <pc:sldMk cId="4254045069" sldId="1337"/>
        </pc:sldMkLst>
        <pc:spChg chg="mod">
          <ac:chgData name="BOKAZHANOVA, Aliya" userId="625a1076-7d08-415b-bcca-8202e4294f2d" providerId="ADAL" clId="{6DEE1285-C68E-44F1-A7E4-E78A22E5B470}" dt="2023-09-19T14:44:06.150" v="571" actId="255"/>
          <ac:spMkLst>
            <pc:docMk/>
            <pc:sldMk cId="4254045069" sldId="1337"/>
            <ac:spMk id="2" creationId="{A0513869-74A1-8FAA-3528-4EF087B27A13}"/>
          </ac:spMkLst>
        </pc:spChg>
        <pc:spChg chg="mod">
          <ac:chgData name="BOKAZHANOVA, Aliya" userId="625a1076-7d08-415b-bcca-8202e4294f2d" providerId="ADAL" clId="{6DEE1285-C68E-44F1-A7E4-E78A22E5B470}" dt="2023-09-19T14:43:13.873" v="547" actId="14100"/>
          <ac:spMkLst>
            <pc:docMk/>
            <pc:sldMk cId="4254045069" sldId="1337"/>
            <ac:spMk id="3" creationId="{5077F2A8-5F3F-0DC8-F689-2ECDE17765BB}"/>
          </ac:spMkLst>
        </pc:spChg>
      </pc:sldChg>
      <pc:sldChg chg="modSp new mod">
        <pc:chgData name="BOKAZHANOVA, Aliya" userId="625a1076-7d08-415b-bcca-8202e4294f2d" providerId="ADAL" clId="{6DEE1285-C68E-44F1-A7E4-E78A22E5B470}" dt="2023-09-19T14:44:19.315" v="576" actId="27636"/>
        <pc:sldMkLst>
          <pc:docMk/>
          <pc:sldMk cId="816794426" sldId="1338"/>
        </pc:sldMkLst>
        <pc:spChg chg="mod">
          <ac:chgData name="BOKAZHANOVA, Aliya" userId="625a1076-7d08-415b-bcca-8202e4294f2d" providerId="ADAL" clId="{6DEE1285-C68E-44F1-A7E4-E78A22E5B470}" dt="2023-09-19T14:43:59.398" v="570" actId="255"/>
          <ac:spMkLst>
            <pc:docMk/>
            <pc:sldMk cId="816794426" sldId="1338"/>
            <ac:spMk id="2" creationId="{1520DE9F-AD5C-AA4E-2F97-91A8942CD6A0}"/>
          </ac:spMkLst>
        </pc:spChg>
        <pc:spChg chg="mod">
          <ac:chgData name="BOKAZHANOVA, Aliya" userId="625a1076-7d08-415b-bcca-8202e4294f2d" providerId="ADAL" clId="{6DEE1285-C68E-44F1-A7E4-E78A22E5B470}" dt="2023-09-19T14:44:19.315" v="576" actId="27636"/>
          <ac:spMkLst>
            <pc:docMk/>
            <pc:sldMk cId="816794426" sldId="1338"/>
            <ac:spMk id="3" creationId="{A3C77C11-FA5E-8AD6-9A82-9868CA5E8307}"/>
          </ac:spMkLst>
        </pc:spChg>
      </pc:sldChg>
      <pc:sldChg chg="addSp delSp modSp new mod">
        <pc:chgData name="BOKAZHANOVA, Aliya" userId="625a1076-7d08-415b-bcca-8202e4294f2d" providerId="ADAL" clId="{6DEE1285-C68E-44F1-A7E4-E78A22E5B470}" dt="2023-09-19T14:45:17.246" v="588" actId="20577"/>
        <pc:sldMkLst>
          <pc:docMk/>
          <pc:sldMk cId="2950650938" sldId="1339"/>
        </pc:sldMkLst>
        <pc:spChg chg="mod">
          <ac:chgData name="BOKAZHANOVA, Aliya" userId="625a1076-7d08-415b-bcca-8202e4294f2d" providerId="ADAL" clId="{6DEE1285-C68E-44F1-A7E4-E78A22E5B470}" dt="2023-09-19T14:45:03.191" v="583" actId="255"/>
          <ac:spMkLst>
            <pc:docMk/>
            <pc:sldMk cId="2950650938" sldId="1339"/>
            <ac:spMk id="2" creationId="{7897C71B-21F3-C7EA-C93F-83C69EA43924}"/>
          </ac:spMkLst>
        </pc:spChg>
        <pc:spChg chg="mod">
          <ac:chgData name="BOKAZHANOVA, Aliya" userId="625a1076-7d08-415b-bcca-8202e4294f2d" providerId="ADAL" clId="{6DEE1285-C68E-44F1-A7E4-E78A22E5B470}" dt="2023-09-19T14:45:17.246" v="588" actId="20577"/>
          <ac:spMkLst>
            <pc:docMk/>
            <pc:sldMk cId="2950650938" sldId="1339"/>
            <ac:spMk id="3" creationId="{9D56A3E5-C79B-A7D1-BA4C-C5D5F222C14F}"/>
          </ac:spMkLst>
        </pc:spChg>
        <pc:spChg chg="add del">
          <ac:chgData name="BOKAZHANOVA, Aliya" userId="625a1076-7d08-415b-bcca-8202e4294f2d" providerId="ADAL" clId="{6DEE1285-C68E-44F1-A7E4-E78A22E5B470}" dt="2023-09-19T09:12:54.570" v="85" actId="22"/>
          <ac:spMkLst>
            <pc:docMk/>
            <pc:sldMk cId="2950650938" sldId="1339"/>
            <ac:spMk id="5" creationId="{D4EB0873-DB40-30E2-C724-8DA9F02E90CF}"/>
          </ac:spMkLst>
        </pc:spChg>
      </pc:sldChg>
      <pc:sldChg chg="addSp delSp modSp new del mod setBg">
        <pc:chgData name="BOKAZHANOVA, Aliya" userId="625a1076-7d08-415b-bcca-8202e4294f2d" providerId="ADAL" clId="{6DEE1285-C68E-44F1-A7E4-E78A22E5B470}" dt="2023-09-19T09:44:03.261" v="320" actId="47"/>
        <pc:sldMkLst>
          <pc:docMk/>
          <pc:sldMk cId="2624006977" sldId="1340"/>
        </pc:sldMkLst>
        <pc:spChg chg="add del">
          <ac:chgData name="BOKAZHANOVA, Aliya" userId="625a1076-7d08-415b-bcca-8202e4294f2d" providerId="ADAL" clId="{6DEE1285-C68E-44F1-A7E4-E78A22E5B470}" dt="2023-09-19T09:41:54.184" v="204" actId="26606"/>
          <ac:spMkLst>
            <pc:docMk/>
            <pc:sldMk cId="2624006977" sldId="1340"/>
            <ac:spMk id="2" creationId="{02FFC2DE-FB27-CE89-1EE8-3D9925A8D6E0}"/>
          </ac:spMkLst>
        </pc:spChg>
        <pc:spChg chg="del">
          <ac:chgData name="BOKAZHANOVA, Aliya" userId="625a1076-7d08-415b-bcca-8202e4294f2d" providerId="ADAL" clId="{6DEE1285-C68E-44F1-A7E4-E78A22E5B470}" dt="2023-09-19T09:41:42.758" v="199"/>
          <ac:spMkLst>
            <pc:docMk/>
            <pc:sldMk cId="2624006977" sldId="1340"/>
            <ac:spMk id="3" creationId="{16D7E0EA-BD20-5A13-80F8-90A96CBCC9C4}"/>
          </ac:spMkLst>
        </pc:spChg>
        <pc:spChg chg="add del">
          <ac:chgData name="BOKAZHANOVA, Aliya" userId="625a1076-7d08-415b-bcca-8202e4294f2d" providerId="ADAL" clId="{6DEE1285-C68E-44F1-A7E4-E78A22E5B470}" dt="2023-09-19T09:41:54.184" v="203" actId="26606"/>
          <ac:spMkLst>
            <pc:docMk/>
            <pc:sldMk cId="2624006977" sldId="1340"/>
            <ac:spMk id="8" creationId="{6B479879-79F8-1850-22E0-3D6542117AD4}"/>
          </ac:spMkLst>
        </pc:spChg>
        <pc:spChg chg="add del">
          <ac:chgData name="BOKAZHANOVA, Aliya" userId="625a1076-7d08-415b-bcca-8202e4294f2d" providerId="ADAL" clId="{6DEE1285-C68E-44F1-A7E4-E78A22E5B470}" dt="2023-09-19T09:41:51.721" v="201" actId="26606"/>
          <ac:spMkLst>
            <pc:docMk/>
            <pc:sldMk cId="2624006977" sldId="1340"/>
            <ac:spMk id="9" creationId="{11B2B030-4738-4359-9E46-144B7C8BFF8B}"/>
          </ac:spMkLst>
        </pc:spChg>
        <pc:spChg chg="add del">
          <ac:chgData name="BOKAZHANOVA, Aliya" userId="625a1076-7d08-415b-bcca-8202e4294f2d" providerId="ADAL" clId="{6DEE1285-C68E-44F1-A7E4-E78A22E5B470}" dt="2023-09-19T09:41:51.721" v="201" actId="26606"/>
          <ac:spMkLst>
            <pc:docMk/>
            <pc:sldMk cId="2624006977" sldId="1340"/>
            <ac:spMk id="11" creationId="{E722B2DD-E14D-4972-9D98-5D6E61B1B2D2}"/>
          </ac:spMkLst>
        </pc:spChg>
        <pc:spChg chg="add del">
          <ac:chgData name="BOKAZHANOVA, Aliya" userId="625a1076-7d08-415b-bcca-8202e4294f2d" providerId="ADAL" clId="{6DEE1285-C68E-44F1-A7E4-E78A22E5B470}" dt="2023-09-19T09:41:54.184" v="203" actId="26606"/>
          <ac:spMkLst>
            <pc:docMk/>
            <pc:sldMk cId="2624006977" sldId="1340"/>
            <ac:spMk id="13" creationId="{5DA32751-37A2-45C0-BE94-63D375E27003}"/>
          </ac:spMkLst>
        </pc:spChg>
        <pc:spChg chg="add del">
          <ac:chgData name="BOKAZHANOVA, Aliya" userId="625a1076-7d08-415b-bcca-8202e4294f2d" providerId="ADAL" clId="{6DEE1285-C68E-44F1-A7E4-E78A22E5B470}" dt="2023-09-19T09:41:54.184" v="203" actId="26606"/>
          <ac:spMkLst>
            <pc:docMk/>
            <pc:sldMk cId="2624006977" sldId="1340"/>
            <ac:spMk id="14" creationId="{FFB60E8C-7224-44A4-87A0-46A1711DD2ED}"/>
          </ac:spMkLst>
        </pc:spChg>
        <pc:spChg chg="add del">
          <ac:chgData name="BOKAZHANOVA, Aliya" userId="625a1076-7d08-415b-bcca-8202e4294f2d" providerId="ADAL" clId="{6DEE1285-C68E-44F1-A7E4-E78A22E5B470}" dt="2023-09-19T09:41:54.184" v="203" actId="26606"/>
          <ac:spMkLst>
            <pc:docMk/>
            <pc:sldMk cId="2624006977" sldId="1340"/>
            <ac:spMk id="15" creationId="{E659831F-0D9A-4C63-9EBB-8435B85A440F}"/>
          </ac:spMkLst>
        </pc:spChg>
        <pc:spChg chg="add del">
          <ac:chgData name="BOKAZHANOVA, Aliya" userId="625a1076-7d08-415b-bcca-8202e4294f2d" providerId="ADAL" clId="{6DEE1285-C68E-44F1-A7E4-E78A22E5B470}" dt="2023-09-19T09:41:54.184" v="203" actId="26606"/>
          <ac:spMkLst>
            <pc:docMk/>
            <pc:sldMk cId="2624006977" sldId="1340"/>
            <ac:spMk id="16" creationId="{02FFC2DE-FB27-CE89-1EE8-3D9925A8D6E0}"/>
          </ac:spMkLst>
        </pc:spChg>
        <pc:spChg chg="add del">
          <ac:chgData name="BOKAZHANOVA, Aliya" userId="625a1076-7d08-415b-bcca-8202e4294f2d" providerId="ADAL" clId="{6DEE1285-C68E-44F1-A7E4-E78A22E5B470}" dt="2023-09-19T09:41:54.184" v="203" actId="26606"/>
          <ac:spMkLst>
            <pc:docMk/>
            <pc:sldMk cId="2624006977" sldId="1340"/>
            <ac:spMk id="17" creationId="{5A55FBCD-CD42-40F5-8A1B-3203F9CAEEAA}"/>
          </ac:spMkLst>
        </pc:spChg>
        <pc:spChg chg="add mod">
          <ac:chgData name="BOKAZHANOVA, Aliya" userId="625a1076-7d08-415b-bcca-8202e4294f2d" providerId="ADAL" clId="{6DEE1285-C68E-44F1-A7E4-E78A22E5B470}" dt="2023-09-19T09:42:42.841" v="261" actId="20577"/>
          <ac:spMkLst>
            <pc:docMk/>
            <pc:sldMk cId="2624006977" sldId="1340"/>
            <ac:spMk id="19" creationId="{02FFC2DE-FB27-CE89-1EE8-3D9925A8D6E0}"/>
          </ac:spMkLst>
        </pc:spChg>
        <pc:spChg chg="add">
          <ac:chgData name="BOKAZHANOVA, Aliya" userId="625a1076-7d08-415b-bcca-8202e4294f2d" providerId="ADAL" clId="{6DEE1285-C68E-44F1-A7E4-E78A22E5B470}" dt="2023-09-19T09:41:54.184" v="204" actId="26606"/>
          <ac:spMkLst>
            <pc:docMk/>
            <pc:sldMk cId="2624006977" sldId="1340"/>
            <ac:spMk id="20" creationId="{C953F05E-A2B2-673C-541F-94B649477173}"/>
          </ac:spMkLst>
        </pc:spChg>
        <pc:grpChg chg="add">
          <ac:chgData name="BOKAZHANOVA, Aliya" userId="625a1076-7d08-415b-bcca-8202e4294f2d" providerId="ADAL" clId="{6DEE1285-C68E-44F1-A7E4-E78A22E5B470}" dt="2023-09-19T09:41:54.184" v="204" actId="26606"/>
          <ac:grpSpMkLst>
            <pc:docMk/>
            <pc:sldMk cId="2624006977" sldId="1340"/>
            <ac:grpSpMk id="21" creationId="{31C49F18-8757-4E87-5C2E-9D6D7B82BA3B}"/>
          </ac:grpSpMkLst>
        </pc:grpChg>
        <pc:picChg chg="add mod">
          <ac:chgData name="BOKAZHANOVA, Aliya" userId="625a1076-7d08-415b-bcca-8202e4294f2d" providerId="ADAL" clId="{6DEE1285-C68E-44F1-A7E4-E78A22E5B470}" dt="2023-09-19T09:41:54.184" v="204" actId="26606"/>
          <ac:picMkLst>
            <pc:docMk/>
            <pc:sldMk cId="2624006977" sldId="1340"/>
            <ac:picMk id="4" creationId="{D1DBD58D-C481-1040-CCF3-F634D9EE859F}"/>
          </ac:picMkLst>
        </pc:picChg>
        <pc:picChg chg="add del mod">
          <ac:chgData name="BOKAZHANOVA, Aliya" userId="625a1076-7d08-415b-bcca-8202e4294f2d" providerId="ADAL" clId="{6DEE1285-C68E-44F1-A7E4-E78A22E5B470}" dt="2023-09-19T09:42:25.079" v="206" actId="478"/>
          <ac:picMkLst>
            <pc:docMk/>
            <pc:sldMk cId="2624006977" sldId="1340"/>
            <ac:picMk id="5" creationId="{8297AE7E-E61D-3302-F859-20DB9E39B579}"/>
          </ac:picMkLst>
        </pc:picChg>
      </pc:sldChg>
      <pc:sldChg chg="add del">
        <pc:chgData name="BOKAZHANOVA, Aliya" userId="625a1076-7d08-415b-bcca-8202e4294f2d" providerId="ADAL" clId="{6DEE1285-C68E-44F1-A7E4-E78A22E5B470}" dt="2023-09-19T09:36:36.111" v="177"/>
        <pc:sldMkLst>
          <pc:docMk/>
          <pc:sldMk cId="2889333393" sldId="1340"/>
        </pc:sldMkLst>
      </pc:sldChg>
      <pc:sldChg chg="addSp delSp modSp add mod ord delAnim">
        <pc:chgData name="BOKAZHANOVA, Aliya" userId="625a1076-7d08-415b-bcca-8202e4294f2d" providerId="ADAL" clId="{6DEE1285-C68E-44F1-A7E4-E78A22E5B470}" dt="2023-09-19T14:42:27.250" v="538" actId="2711"/>
        <pc:sldMkLst>
          <pc:docMk/>
          <pc:sldMk cId="1809188937" sldId="1341"/>
        </pc:sldMkLst>
        <pc:spChg chg="mod">
          <ac:chgData name="BOKAZHANOVA, Aliya" userId="625a1076-7d08-415b-bcca-8202e4294f2d" providerId="ADAL" clId="{6DEE1285-C68E-44F1-A7E4-E78A22E5B470}" dt="2023-09-19T14:42:27.250" v="538" actId="2711"/>
          <ac:spMkLst>
            <pc:docMk/>
            <pc:sldMk cId="1809188937" sldId="1341"/>
            <ac:spMk id="2" creationId="{31D5FEEE-D842-B4C2-57F9-7DDCCC0198BB}"/>
          </ac:spMkLst>
        </pc:spChg>
        <pc:spChg chg="add del mod">
          <ac:chgData name="BOKAZHANOVA, Aliya" userId="625a1076-7d08-415b-bcca-8202e4294f2d" providerId="ADAL" clId="{6DEE1285-C68E-44F1-A7E4-E78A22E5B470}" dt="2023-09-19T09:43:17.727" v="266"/>
          <ac:spMkLst>
            <pc:docMk/>
            <pc:sldMk cId="1809188937" sldId="1341"/>
            <ac:spMk id="7" creationId="{CE554D8D-20ED-CB8D-605B-11F63CF20508}"/>
          </ac:spMkLst>
        </pc:spChg>
        <pc:spChg chg="del">
          <ac:chgData name="BOKAZHANOVA, Aliya" userId="625a1076-7d08-415b-bcca-8202e4294f2d" providerId="ADAL" clId="{6DEE1285-C68E-44F1-A7E4-E78A22E5B470}" dt="2023-09-19T09:43:20.459" v="267" actId="478"/>
          <ac:spMkLst>
            <pc:docMk/>
            <pc:sldMk cId="1809188937" sldId="1341"/>
            <ac:spMk id="9" creationId="{B0252787-23EC-419E-D19E-1F18A79DF979}"/>
          </ac:spMkLst>
        </pc:spChg>
        <pc:picChg chg="del">
          <ac:chgData name="BOKAZHANOVA, Aliya" userId="625a1076-7d08-415b-bcca-8202e4294f2d" providerId="ADAL" clId="{6DEE1285-C68E-44F1-A7E4-E78A22E5B470}" dt="2023-09-19T09:43:08.397" v="265" actId="478"/>
          <ac:picMkLst>
            <pc:docMk/>
            <pc:sldMk cId="1809188937" sldId="1341"/>
            <ac:picMk id="8" creationId="{26B9A97A-CFA9-ACE7-A69B-25384EB3B2BD}"/>
          </ac:picMkLst>
        </pc:picChg>
        <pc:picChg chg="add mod">
          <ac:chgData name="BOKAZHANOVA, Aliya" userId="625a1076-7d08-415b-bcca-8202e4294f2d" providerId="ADAL" clId="{6DEE1285-C68E-44F1-A7E4-E78A22E5B470}" dt="2023-09-19T09:44:34.685" v="342" actId="14100"/>
          <ac:picMkLst>
            <pc:docMk/>
            <pc:sldMk cId="1809188937" sldId="1341"/>
            <ac:picMk id="10" creationId="{A71A600B-635B-1521-FF3C-AAD53C4D2E6C}"/>
          </ac:picMkLst>
        </pc:picChg>
      </pc:sldChg>
      <pc:sldChg chg="modSp mod">
        <pc:chgData name="BOKAZHANOVA, Aliya" userId="625a1076-7d08-415b-bcca-8202e4294f2d" providerId="ADAL" clId="{6DEE1285-C68E-44F1-A7E4-E78A22E5B470}" dt="2023-09-19T14:41:54.088" v="532" actId="2711"/>
        <pc:sldMkLst>
          <pc:docMk/>
          <pc:sldMk cId="4133778602" sldId="1342"/>
        </pc:sldMkLst>
        <pc:spChg chg="mod">
          <ac:chgData name="BOKAZHANOVA, Aliya" userId="625a1076-7d08-415b-bcca-8202e4294f2d" providerId="ADAL" clId="{6DEE1285-C68E-44F1-A7E4-E78A22E5B470}" dt="2023-09-19T14:41:54.088" v="532" actId="2711"/>
          <ac:spMkLst>
            <pc:docMk/>
            <pc:sldMk cId="4133778602" sldId="1342"/>
            <ac:spMk id="2" creationId="{31D5FEEE-D842-B4C2-57F9-7DDCCC0198BB}"/>
          </ac:spMkLst>
        </pc:spChg>
      </pc:sldChg>
      <pc:sldChg chg="modSp mod">
        <pc:chgData name="BOKAZHANOVA, Aliya" userId="625a1076-7d08-415b-bcca-8202e4294f2d" providerId="ADAL" clId="{6DEE1285-C68E-44F1-A7E4-E78A22E5B470}" dt="2023-09-19T14:45:26.927" v="589" actId="207"/>
        <pc:sldMkLst>
          <pc:docMk/>
          <pc:sldMk cId="3603085619" sldId="1343"/>
        </pc:sldMkLst>
        <pc:spChg chg="mod">
          <ac:chgData name="BOKAZHANOVA, Aliya" userId="625a1076-7d08-415b-bcca-8202e4294f2d" providerId="ADAL" clId="{6DEE1285-C68E-44F1-A7E4-E78A22E5B470}" dt="2023-09-19T14:45:26.927" v="589" actId="207"/>
          <ac:spMkLst>
            <pc:docMk/>
            <pc:sldMk cId="3603085619" sldId="1343"/>
            <ac:spMk id="2" creationId="{31D5FEEE-D842-B4C2-57F9-7DDCCC0198BB}"/>
          </ac:spMkLst>
        </pc:spChg>
      </pc:sldChg>
      <pc:sldChg chg="modSp mod">
        <pc:chgData name="BOKAZHANOVA, Aliya" userId="625a1076-7d08-415b-bcca-8202e4294f2d" providerId="ADAL" clId="{6DEE1285-C68E-44F1-A7E4-E78A22E5B470}" dt="2023-09-19T14:39:19.791" v="500" actId="1076"/>
        <pc:sldMkLst>
          <pc:docMk/>
          <pc:sldMk cId="1879408200" sldId="1344"/>
        </pc:sldMkLst>
        <pc:picChg chg="mod">
          <ac:chgData name="BOKAZHANOVA, Aliya" userId="625a1076-7d08-415b-bcca-8202e4294f2d" providerId="ADAL" clId="{6DEE1285-C68E-44F1-A7E4-E78A22E5B470}" dt="2023-09-19T14:39:19.791" v="500" actId="1076"/>
          <ac:picMkLst>
            <pc:docMk/>
            <pc:sldMk cId="1879408200" sldId="1344"/>
            <ac:picMk id="4" creationId="{97DE31EF-9410-BA2A-7391-911AC614BF3E}"/>
          </ac:picMkLst>
        </pc:picChg>
      </pc:sldChg>
      <pc:sldChg chg="addSp delSp modSp mod ord">
        <pc:chgData name="BOKAZHANOVA, Aliya" userId="625a1076-7d08-415b-bcca-8202e4294f2d" providerId="ADAL" clId="{6DEE1285-C68E-44F1-A7E4-E78A22E5B470}" dt="2023-09-19T14:38:53.437" v="499" actId="14100"/>
        <pc:sldMkLst>
          <pc:docMk/>
          <pc:sldMk cId="1083360106" sldId="1345"/>
        </pc:sldMkLst>
        <pc:spChg chg="mod">
          <ac:chgData name="BOKAZHANOVA, Aliya" userId="625a1076-7d08-415b-bcca-8202e4294f2d" providerId="ADAL" clId="{6DEE1285-C68E-44F1-A7E4-E78A22E5B470}" dt="2023-09-19T14:38:48.413" v="497" actId="14100"/>
          <ac:spMkLst>
            <pc:docMk/>
            <pc:sldMk cId="1083360106" sldId="1345"/>
            <ac:spMk id="7" creationId="{08BAC8D1-7E44-A48D-5203-69157A5C4669}"/>
          </ac:spMkLst>
        </pc:spChg>
        <pc:picChg chg="del">
          <ac:chgData name="BOKAZHANOVA, Aliya" userId="625a1076-7d08-415b-bcca-8202e4294f2d" providerId="ADAL" clId="{6DEE1285-C68E-44F1-A7E4-E78A22E5B470}" dt="2023-09-19T14:38:26.726" v="491" actId="478"/>
          <ac:picMkLst>
            <pc:docMk/>
            <pc:sldMk cId="1083360106" sldId="1345"/>
            <ac:picMk id="8" creationId="{46AD738E-C39C-B8F4-0D48-83B2F571F2BF}"/>
          </ac:picMkLst>
        </pc:picChg>
        <pc:picChg chg="add mod">
          <ac:chgData name="BOKAZHANOVA, Aliya" userId="625a1076-7d08-415b-bcca-8202e4294f2d" providerId="ADAL" clId="{6DEE1285-C68E-44F1-A7E4-E78A22E5B470}" dt="2023-09-19T14:38:53.437" v="499" actId="14100"/>
          <ac:picMkLst>
            <pc:docMk/>
            <pc:sldMk cId="1083360106" sldId="1345"/>
            <ac:picMk id="1026" creationId="{AB761543-65A4-B959-A081-341F5F1503FD}"/>
          </ac:picMkLst>
        </pc:picChg>
      </pc:sldChg>
      <pc:sldChg chg="addSp delSp modSp new mod ord">
        <pc:chgData name="BOKAZHANOVA, Aliya" userId="625a1076-7d08-415b-bcca-8202e4294f2d" providerId="ADAL" clId="{6DEE1285-C68E-44F1-A7E4-E78A22E5B470}" dt="2023-09-19T14:46:56.107" v="605"/>
        <pc:sldMkLst>
          <pc:docMk/>
          <pc:sldMk cId="302713103" sldId="1346"/>
        </pc:sldMkLst>
        <pc:spChg chg="mod">
          <ac:chgData name="BOKAZHANOVA, Aliya" userId="625a1076-7d08-415b-bcca-8202e4294f2d" providerId="ADAL" clId="{6DEE1285-C68E-44F1-A7E4-E78A22E5B470}" dt="2023-09-19T14:46:48.496" v="603" actId="14100"/>
          <ac:spMkLst>
            <pc:docMk/>
            <pc:sldMk cId="302713103" sldId="1346"/>
            <ac:spMk id="2" creationId="{67F1F6D9-2852-508F-B021-20E92F3D66E5}"/>
          </ac:spMkLst>
        </pc:spChg>
        <pc:spChg chg="del">
          <ac:chgData name="BOKAZHANOVA, Aliya" userId="625a1076-7d08-415b-bcca-8202e4294f2d" providerId="ADAL" clId="{6DEE1285-C68E-44F1-A7E4-E78A22E5B470}" dt="2023-09-19T13:57:19.001" v="344"/>
          <ac:spMkLst>
            <pc:docMk/>
            <pc:sldMk cId="302713103" sldId="1346"/>
            <ac:spMk id="3" creationId="{EA4BE311-C794-86EB-9000-A579CD1CBA19}"/>
          </ac:spMkLst>
        </pc:spChg>
        <pc:graphicFrameChg chg="add mod">
          <ac:chgData name="BOKAZHANOVA, Aliya" userId="625a1076-7d08-415b-bcca-8202e4294f2d" providerId="ADAL" clId="{6DEE1285-C68E-44F1-A7E4-E78A22E5B470}" dt="2023-09-19T14:46:56.107" v="605"/>
          <ac:graphicFrameMkLst>
            <pc:docMk/>
            <pc:sldMk cId="302713103" sldId="1346"/>
            <ac:graphicFrameMk id="4" creationId="{0732A940-669A-9604-F8F0-E88A0B15E4E7}"/>
          </ac:graphicFrameMkLst>
        </pc:graphicFrameChg>
      </pc:sldChg>
      <pc:sldChg chg="addSp delSp modSp new mod">
        <pc:chgData name="BOKAZHANOVA, Aliya" userId="625a1076-7d08-415b-bcca-8202e4294f2d" providerId="ADAL" clId="{6DEE1285-C68E-44F1-A7E4-E78A22E5B470}" dt="2023-09-19T14:28:46.718" v="488" actId="20577"/>
        <pc:sldMkLst>
          <pc:docMk/>
          <pc:sldMk cId="78168668" sldId="1347"/>
        </pc:sldMkLst>
        <pc:spChg chg="mod">
          <ac:chgData name="BOKAZHANOVA, Aliya" userId="625a1076-7d08-415b-bcca-8202e4294f2d" providerId="ADAL" clId="{6DEE1285-C68E-44F1-A7E4-E78A22E5B470}" dt="2023-09-19T14:00:43.935" v="416" actId="113"/>
          <ac:spMkLst>
            <pc:docMk/>
            <pc:sldMk cId="78168668" sldId="1347"/>
            <ac:spMk id="2" creationId="{5A481C1C-A1C5-0769-540A-5C1AC2199C35}"/>
          </ac:spMkLst>
        </pc:spChg>
        <pc:spChg chg="del mod">
          <ac:chgData name="BOKAZHANOVA, Aliya" userId="625a1076-7d08-415b-bcca-8202e4294f2d" providerId="ADAL" clId="{6DEE1285-C68E-44F1-A7E4-E78A22E5B470}" dt="2023-09-19T14:11:59.804" v="426" actId="478"/>
          <ac:spMkLst>
            <pc:docMk/>
            <pc:sldMk cId="78168668" sldId="1347"/>
            <ac:spMk id="3" creationId="{1DA9BA9F-5F5D-DF1E-9807-FE6DA2D3FC80}"/>
          </ac:spMkLst>
        </pc:spChg>
        <pc:spChg chg="add del mod">
          <ac:chgData name="BOKAZHANOVA, Aliya" userId="625a1076-7d08-415b-bcca-8202e4294f2d" providerId="ADAL" clId="{6DEE1285-C68E-44F1-A7E4-E78A22E5B470}" dt="2023-09-19T14:12:03.494" v="428" actId="478"/>
          <ac:spMkLst>
            <pc:docMk/>
            <pc:sldMk cId="78168668" sldId="1347"/>
            <ac:spMk id="6" creationId="{81B62E50-E676-43C6-2240-CD0E0C66B389}"/>
          </ac:spMkLst>
        </pc:spChg>
        <pc:spChg chg="add mod">
          <ac:chgData name="BOKAZHANOVA, Aliya" userId="625a1076-7d08-415b-bcca-8202e4294f2d" providerId="ADAL" clId="{6DEE1285-C68E-44F1-A7E4-E78A22E5B470}" dt="2023-09-19T14:28:46.718" v="488" actId="20577"/>
          <ac:spMkLst>
            <pc:docMk/>
            <pc:sldMk cId="78168668" sldId="1347"/>
            <ac:spMk id="12" creationId="{F253EACD-141D-6DB6-CC9B-7D3EB4EFCA01}"/>
          </ac:spMkLst>
        </pc:spChg>
        <pc:graphicFrameChg chg="add del mod">
          <ac:chgData name="BOKAZHANOVA, Aliya" userId="625a1076-7d08-415b-bcca-8202e4294f2d" providerId="ADAL" clId="{6DEE1285-C68E-44F1-A7E4-E78A22E5B470}" dt="2023-09-19T14:12:11.238" v="431"/>
          <ac:graphicFrameMkLst>
            <pc:docMk/>
            <pc:sldMk cId="78168668" sldId="1347"/>
            <ac:graphicFrameMk id="7" creationId="{491EEEC7-9B46-C968-49AD-7B1A0BE1AD79}"/>
          </ac:graphicFrameMkLst>
        </pc:graphicFrameChg>
        <pc:graphicFrameChg chg="add del mod">
          <ac:chgData name="BOKAZHANOVA, Aliya" userId="625a1076-7d08-415b-bcca-8202e4294f2d" providerId="ADAL" clId="{6DEE1285-C68E-44F1-A7E4-E78A22E5B470}" dt="2023-09-19T14:12:15.730" v="434"/>
          <ac:graphicFrameMkLst>
            <pc:docMk/>
            <pc:sldMk cId="78168668" sldId="1347"/>
            <ac:graphicFrameMk id="8" creationId="{948A39B2-F2EB-FB00-6A8F-240C03716663}"/>
          </ac:graphicFrameMkLst>
        </pc:graphicFrameChg>
        <pc:picChg chg="add del mod">
          <ac:chgData name="BOKAZHANOVA, Aliya" userId="625a1076-7d08-415b-bcca-8202e4294f2d" providerId="ADAL" clId="{6DEE1285-C68E-44F1-A7E4-E78A22E5B470}" dt="2023-09-19T14:12:05.771" v="429" actId="478"/>
          <ac:picMkLst>
            <pc:docMk/>
            <pc:sldMk cId="78168668" sldId="1347"/>
            <ac:picMk id="4" creationId="{9D7E2D16-C711-F8B3-0B03-02CB22A1868E}"/>
          </ac:picMkLst>
        </pc:picChg>
        <pc:picChg chg="add mod">
          <ac:chgData name="BOKAZHANOVA, Aliya" userId="625a1076-7d08-415b-bcca-8202e4294f2d" providerId="ADAL" clId="{6DEE1285-C68E-44F1-A7E4-E78A22E5B470}" dt="2023-09-19T14:19:24.027" v="484" actId="14100"/>
          <ac:picMkLst>
            <pc:docMk/>
            <pc:sldMk cId="78168668" sldId="1347"/>
            <ac:picMk id="10" creationId="{7185F62D-F8E7-861C-399B-239D506F6971}"/>
          </ac:picMkLst>
        </pc:picChg>
      </pc:sldChg>
      <pc:sldMasterChg chg="delSldLayout">
        <pc:chgData name="BOKAZHANOVA, Aliya" userId="625a1076-7d08-415b-bcca-8202e4294f2d" providerId="ADAL" clId="{6DEE1285-C68E-44F1-A7E4-E78A22E5B470}" dt="2023-09-19T09:17:25.444" v="120" actId="47"/>
        <pc:sldMasterMkLst>
          <pc:docMk/>
          <pc:sldMasterMk cId="3606826119" sldId="2147483648"/>
        </pc:sldMasterMkLst>
        <pc:sldLayoutChg chg="del">
          <pc:chgData name="BOKAZHANOVA, Aliya" userId="625a1076-7d08-415b-bcca-8202e4294f2d" providerId="ADAL" clId="{6DEE1285-C68E-44F1-A7E4-E78A22E5B470}" dt="2023-09-19T09:17:25.444" v="120" actId="47"/>
          <pc:sldLayoutMkLst>
            <pc:docMk/>
            <pc:sldMasterMk cId="3606826119" sldId="2147483648"/>
            <pc:sldLayoutMk cId="181835712" sldId="2147483661"/>
          </pc:sldLayoutMkLst>
        </pc:sldLayoutChg>
      </pc:sldMasterChg>
      <pc:sldMasterChg chg="delSldLayout">
        <pc:chgData name="BOKAZHANOVA, Aliya" userId="625a1076-7d08-415b-bcca-8202e4294f2d" providerId="ADAL" clId="{6DEE1285-C68E-44F1-A7E4-E78A22E5B470}" dt="2023-09-19T09:18:57.372" v="121" actId="47"/>
        <pc:sldMasterMkLst>
          <pc:docMk/>
          <pc:sldMasterMk cId="3043792500" sldId="2147483665"/>
        </pc:sldMasterMkLst>
        <pc:sldLayoutChg chg="del">
          <pc:chgData name="BOKAZHANOVA, Aliya" userId="625a1076-7d08-415b-bcca-8202e4294f2d" providerId="ADAL" clId="{6DEE1285-C68E-44F1-A7E4-E78A22E5B470}" dt="2023-09-19T09:18:57.372" v="121" actId="47"/>
          <pc:sldLayoutMkLst>
            <pc:docMk/>
            <pc:sldMasterMk cId="3043792500" sldId="2147483665"/>
            <pc:sldLayoutMk cId="985858120" sldId="214748366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B5-40F8-803F-68B70DDBC072}"/>
              </c:ext>
            </c:extLst>
          </c:dPt>
          <c:dPt>
            <c:idx val="1"/>
            <c:bubble3D val="0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B5-40F8-803F-68B70DDBC072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B5-40F8-803F-68B70DDBC07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B5-40F8-803F-68B70DDBC072}"/>
              </c:ext>
            </c:extLst>
          </c:dPt>
          <c:dLbls>
            <c:dLbl>
              <c:idx val="1"/>
              <c:layout>
                <c:manualLayout>
                  <c:x val="-8.4137186656015828E-2"/>
                  <c:y val="-0.23349631847489663"/>
                </c:manualLayout>
              </c:layout>
              <c:tx>
                <c:rich>
                  <a:bodyPr/>
                  <a:lstStyle/>
                  <a:p>
                    <a:fld id="{26604252-6C2F-42EA-B6B2-ED6B1C7834B9}" type="PERCENTAGE">
                      <a:rPr lang="en-US" sz="1200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B5-40F8-803F-68B70DDBC07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C90A20-EF28-4F1C-B347-10EF1D96D201}" type="PERCENTAG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8.8402668416447949E-2"/>
                      <c:h val="9.71529600466608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B5-40F8-803F-68B70DDBC0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E39297-4AC2-4074-945C-797DFADA61E4}" type="PERCENTAGE">
                      <a:rPr lang="en-US" sz="130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B5-40F8-803F-68B70DDBC0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Sheet1!$B$1:$B$4</c:f>
              <c:strCache>
                <c:ptCount val="4"/>
                <c:pt idx="0">
                  <c:v>Страны ВЕЦА</c:v>
                </c:pt>
                <c:pt idx="1">
                  <c:v>в 13 странах ВЕЦА есть уголовное преследование за передачу ВИЧ инфекции </c:v>
                </c:pt>
                <c:pt idx="2">
                  <c:v>в одной стране нет закона,  но существуют преследования на основании общих уголовных законов</c:v>
                </c:pt>
                <c:pt idx="3">
                  <c:v>в двух странах нет таких законов</c:v>
                </c:pt>
              </c:strCache>
            </c:strRef>
          </c:cat>
          <c:val>
            <c:numRef>
              <c:f>Sheet1!$C$1:$C$4</c:f>
              <c:numCache>
                <c:formatCode>0.0000%</c:formatCode>
                <c:ptCount val="4"/>
                <c:pt idx="1">
                  <c:v>81.25</c:v>
                </c:pt>
                <c:pt idx="2">
                  <c:v>6.25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B5-40F8-803F-68B70DDBC0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978888508514"/>
          <c:y val="3.7521964166243947E-2"/>
          <c:w val="0.3308956217429343"/>
          <c:h val="0.6127478550475308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67290338990193E-2"/>
          <c:y val="0.31121358008229055"/>
          <c:w val="0.92396298545972189"/>
          <c:h val="0.59536247943429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Experienced discriminatory attitudes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66-4F1D-8E04-D372DC5E09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66-4F1D-8E04-D372DC5E0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Kazakstan Women</c:v>
                </c:pt>
                <c:pt idx="1">
                  <c:v>Kazakhstan Men</c:v>
                </c:pt>
                <c:pt idx="2">
                  <c:v>Kyrgyzstan</c:v>
                </c:pt>
                <c:pt idx="3">
                  <c:v>Moldova</c:v>
                </c:pt>
                <c:pt idx="4">
                  <c:v>Russia </c:v>
                </c:pt>
                <c:pt idx="5">
                  <c:v>Tajikistan</c:v>
                </c:pt>
                <c:pt idx="6">
                  <c:v>Ukraine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 formatCode="0%">
                  <c:v>6.9000000000000006E-2</c:v>
                </c:pt>
                <c:pt idx="3" formatCode="0%">
                  <c:v>0.36</c:v>
                </c:pt>
                <c:pt idx="4" formatCode="0%">
                  <c:v>0.14000000000000001</c:v>
                </c:pt>
                <c:pt idx="5" formatCode="0%">
                  <c:v>0.15</c:v>
                </c:pt>
                <c:pt idx="6" formatCode="0%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66-4F1D-8E04-D372DC5E09D6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Link denial, loss or did not apply for a job because of HIV 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Kazakstan Women</c:v>
                </c:pt>
                <c:pt idx="1">
                  <c:v>Kazakhstan Men</c:v>
                </c:pt>
                <c:pt idx="2">
                  <c:v>Kyrgyzstan</c:v>
                </c:pt>
                <c:pt idx="3">
                  <c:v>Moldova</c:v>
                </c:pt>
                <c:pt idx="4">
                  <c:v>Russia </c:v>
                </c:pt>
                <c:pt idx="5">
                  <c:v>Tajikistan</c:v>
                </c:pt>
                <c:pt idx="6">
                  <c:v>Ukraine</c:v>
                </c:pt>
              </c:strCache>
            </c:strRef>
          </c:cat>
          <c:val>
            <c:numRef>
              <c:f>Sheet1!$C$4:$I$4</c:f>
              <c:numCache>
                <c:formatCode>0%</c:formatCode>
                <c:ptCount val="7"/>
                <c:pt idx="0">
                  <c:v>2.3E-2</c:v>
                </c:pt>
                <c:pt idx="1">
                  <c:v>2.3E-2</c:v>
                </c:pt>
                <c:pt idx="2">
                  <c:v>0.02</c:v>
                </c:pt>
                <c:pt idx="3">
                  <c:v>0.05</c:v>
                </c:pt>
                <c:pt idx="4">
                  <c:v>0.1</c:v>
                </c:pt>
                <c:pt idx="5">
                  <c:v>0.32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66-4F1D-8E04-D372DC5E09D6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Feel ashamed</c:v>
                </c:pt>
              </c:strCache>
            </c:strRef>
          </c:tx>
          <c:spPr>
            <a:solidFill>
              <a:srgbClr val="E31E3C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66-4F1D-8E04-D372DC5E0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Kazakstan Women</c:v>
                </c:pt>
                <c:pt idx="1">
                  <c:v>Kazakhstan Men</c:v>
                </c:pt>
                <c:pt idx="2">
                  <c:v>Kyrgyzstan</c:v>
                </c:pt>
                <c:pt idx="3">
                  <c:v>Moldova</c:v>
                </c:pt>
                <c:pt idx="4">
                  <c:v>Russia </c:v>
                </c:pt>
                <c:pt idx="5">
                  <c:v>Tajikistan</c:v>
                </c:pt>
                <c:pt idx="6">
                  <c:v>Ukraine</c:v>
                </c:pt>
              </c:strCache>
            </c:strRef>
          </c:cat>
          <c:val>
            <c:numRef>
              <c:f>Sheet1!$C$5:$I$5</c:f>
              <c:numCache>
                <c:formatCode>0%</c:formatCode>
                <c:ptCount val="7"/>
                <c:pt idx="0">
                  <c:v>0.52</c:v>
                </c:pt>
                <c:pt idx="1">
                  <c:v>0.37</c:v>
                </c:pt>
                <c:pt idx="2" formatCode="General">
                  <c:v>0</c:v>
                </c:pt>
                <c:pt idx="3">
                  <c:v>0.46</c:v>
                </c:pt>
                <c:pt idx="4">
                  <c:v>0.51</c:v>
                </c:pt>
                <c:pt idx="5">
                  <c:v>0.71</c:v>
                </c:pt>
                <c:pt idx="6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66-4F1D-8E04-D372DC5E09D6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Delayed testing because of fear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66-4F1D-8E04-D372DC5E09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66-4F1D-8E04-D372DC5E09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66-4F1D-8E04-D372DC5E09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66-4F1D-8E04-D372DC5E0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Kazakstan Women</c:v>
                </c:pt>
                <c:pt idx="1">
                  <c:v>Kazakhstan Men</c:v>
                </c:pt>
                <c:pt idx="2">
                  <c:v>Kyrgyzstan</c:v>
                </c:pt>
                <c:pt idx="3">
                  <c:v>Moldova</c:v>
                </c:pt>
                <c:pt idx="4">
                  <c:v>Russia </c:v>
                </c:pt>
                <c:pt idx="5">
                  <c:v>Tajikistan</c:v>
                </c:pt>
                <c:pt idx="6">
                  <c:v>Ukraine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 formatCode="0%">
                  <c:v>0.33</c:v>
                </c:pt>
                <c:pt idx="3">
                  <c:v>0</c:v>
                </c:pt>
                <c:pt idx="4" formatCode="0%">
                  <c:v>0</c:v>
                </c:pt>
                <c:pt idx="5" formatCode="0%">
                  <c:v>0.25</c:v>
                </c:pt>
                <c:pt idx="6" formatCode="0%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66-4F1D-8E04-D372DC5E09D6}"/>
            </c:ext>
          </c:extLst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Delayed or skipped treatment because of fear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66-4F1D-8E04-D372DC5E0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Kazakstan Women</c:v>
                </c:pt>
                <c:pt idx="1">
                  <c:v>Kazakhstan Men</c:v>
                </c:pt>
                <c:pt idx="2">
                  <c:v>Kyrgyzstan</c:v>
                </c:pt>
                <c:pt idx="3">
                  <c:v>Moldova</c:v>
                </c:pt>
                <c:pt idx="4">
                  <c:v>Russia </c:v>
                </c:pt>
                <c:pt idx="5">
                  <c:v>Tajikistan</c:v>
                </c:pt>
                <c:pt idx="6">
                  <c:v>Ukraine</c:v>
                </c:pt>
              </c:strCache>
            </c:strRef>
          </c:cat>
          <c:val>
            <c:numRef>
              <c:f>Sheet1!$C$7:$I$7</c:f>
              <c:numCache>
                <c:formatCode>0%</c:formatCode>
                <c:ptCount val="7"/>
                <c:pt idx="0">
                  <c:v>0.15</c:v>
                </c:pt>
                <c:pt idx="1">
                  <c:v>0.17</c:v>
                </c:pt>
                <c:pt idx="2">
                  <c:v>0.21</c:v>
                </c:pt>
                <c:pt idx="3" formatCode="General">
                  <c:v>0</c:v>
                </c:pt>
                <c:pt idx="4">
                  <c:v>0.4</c:v>
                </c:pt>
                <c:pt idx="5">
                  <c:v>0.1</c:v>
                </c:pt>
                <c:pt idx="6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66-4F1D-8E04-D372DC5E0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403471"/>
        <c:axId val="524425103"/>
      </c:barChart>
      <c:catAx>
        <c:axId val="52440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425103"/>
        <c:crosses val="autoZero"/>
        <c:auto val="1"/>
        <c:lblAlgn val="ctr"/>
        <c:lblOffset val="100"/>
        <c:noMultiLvlLbl val="0"/>
      </c:catAx>
      <c:valAx>
        <c:axId val="52442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40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542403230772115E-2"/>
          <c:y val="0"/>
          <c:w val="0.89738492616976806"/>
          <c:h val="0.30844164766530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bokazhanovaa@unaids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bokazhanovaa@unaid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01847-612E-45C5-96CB-0CD94DC52D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0189B8-360A-4E7E-98BE-837730F81636}">
      <dgm:prSet/>
      <dgm:spPr/>
      <dgm:t>
        <a:bodyPr/>
        <a:lstStyle/>
        <a:p>
          <a:r>
            <a:rPr lang="ru-RU" b="1"/>
            <a:t>Алия Бокажанова</a:t>
          </a:r>
          <a:endParaRPr lang="en-US"/>
        </a:p>
      </dgm:t>
    </dgm:pt>
    <dgm:pt modelId="{51A4188C-F0FD-4DE7-AFEC-ADC974F1CD13}" type="parTrans" cxnId="{907894F2-00B0-4780-B0D7-2B27C1A5579E}">
      <dgm:prSet/>
      <dgm:spPr/>
      <dgm:t>
        <a:bodyPr/>
        <a:lstStyle/>
        <a:p>
          <a:endParaRPr lang="en-US"/>
        </a:p>
      </dgm:t>
    </dgm:pt>
    <dgm:pt modelId="{F063C25A-8506-43B3-834E-84C1AD6F899A}" type="sibTrans" cxnId="{907894F2-00B0-4780-B0D7-2B27C1A5579E}">
      <dgm:prSet/>
      <dgm:spPr/>
      <dgm:t>
        <a:bodyPr/>
        <a:lstStyle/>
        <a:p>
          <a:endParaRPr lang="en-US"/>
        </a:p>
      </dgm:t>
    </dgm:pt>
    <dgm:pt modelId="{D25ACFF4-7059-470A-BDFB-3A619E3BCD16}">
      <dgm:prSet/>
      <dgm:spPr/>
      <dgm:t>
        <a:bodyPr/>
        <a:lstStyle/>
        <a:p>
          <a:r>
            <a:rPr lang="ru-RU" b="1"/>
            <a:t>ЮНЭЙДС</a:t>
          </a:r>
          <a:endParaRPr lang="en-US"/>
        </a:p>
      </dgm:t>
    </dgm:pt>
    <dgm:pt modelId="{E496C686-BBA2-48FA-A49C-66DFC4E8696B}" type="parTrans" cxnId="{FD94C8EA-1647-4FBF-8225-C83F4E625028}">
      <dgm:prSet/>
      <dgm:spPr/>
      <dgm:t>
        <a:bodyPr/>
        <a:lstStyle/>
        <a:p>
          <a:endParaRPr lang="en-US"/>
        </a:p>
      </dgm:t>
    </dgm:pt>
    <dgm:pt modelId="{7C7AFF91-9D4B-45F9-961D-A5A160BD9F0A}" type="sibTrans" cxnId="{FD94C8EA-1647-4FBF-8225-C83F4E625028}">
      <dgm:prSet/>
      <dgm:spPr/>
      <dgm:t>
        <a:bodyPr/>
        <a:lstStyle/>
        <a:p>
          <a:endParaRPr lang="en-US"/>
        </a:p>
      </dgm:t>
    </dgm:pt>
    <dgm:pt modelId="{2D7BAE8A-DE71-4508-A794-8695687F397C}">
      <dgm:prSet/>
      <dgm:spPr/>
      <dgm:t>
        <a:bodyPr/>
        <a:lstStyle/>
        <a:p>
          <a:r>
            <a:rPr lang="en-US" b="1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bokazhanovaa@unaids.org</a:t>
          </a:r>
          <a:endParaRPr lang="en-US">
            <a:solidFill>
              <a:srgbClr val="002060"/>
            </a:solidFill>
          </a:endParaRPr>
        </a:p>
      </dgm:t>
    </dgm:pt>
    <dgm:pt modelId="{10DEF400-459A-47BE-BC17-288566CC6F8A}" type="parTrans" cxnId="{9B4A7A29-D3E0-4E85-9ED9-11B5BBEF8269}">
      <dgm:prSet/>
      <dgm:spPr/>
      <dgm:t>
        <a:bodyPr/>
        <a:lstStyle/>
        <a:p>
          <a:endParaRPr lang="en-US"/>
        </a:p>
      </dgm:t>
    </dgm:pt>
    <dgm:pt modelId="{3637F1D2-82D2-4306-A9E5-B4DD2129C43C}" type="sibTrans" cxnId="{9B4A7A29-D3E0-4E85-9ED9-11B5BBEF8269}">
      <dgm:prSet/>
      <dgm:spPr/>
      <dgm:t>
        <a:bodyPr/>
        <a:lstStyle/>
        <a:p>
          <a:endParaRPr lang="en-US"/>
        </a:p>
      </dgm:t>
    </dgm:pt>
    <dgm:pt modelId="{DAF266AE-CEAB-4615-870E-33765B639FCB}" type="pres">
      <dgm:prSet presAssocID="{FED01847-612E-45C5-96CB-0CD94DC52D37}" presName="vert0" presStyleCnt="0">
        <dgm:presLayoutVars>
          <dgm:dir/>
          <dgm:animOne val="branch"/>
          <dgm:animLvl val="lvl"/>
        </dgm:presLayoutVars>
      </dgm:prSet>
      <dgm:spPr/>
    </dgm:pt>
    <dgm:pt modelId="{E8FEA85E-9122-4DA0-8DED-1FD2AC0F902D}" type="pres">
      <dgm:prSet presAssocID="{A30189B8-360A-4E7E-98BE-837730F81636}" presName="thickLine" presStyleLbl="alignNode1" presStyleIdx="0" presStyleCnt="3"/>
      <dgm:spPr/>
    </dgm:pt>
    <dgm:pt modelId="{7CC82CCB-1140-431B-8630-B426940AFF7F}" type="pres">
      <dgm:prSet presAssocID="{A30189B8-360A-4E7E-98BE-837730F81636}" presName="horz1" presStyleCnt="0"/>
      <dgm:spPr/>
    </dgm:pt>
    <dgm:pt modelId="{7D881448-CE7B-4DE0-AA68-C9668951CD1C}" type="pres">
      <dgm:prSet presAssocID="{A30189B8-360A-4E7E-98BE-837730F81636}" presName="tx1" presStyleLbl="revTx" presStyleIdx="0" presStyleCnt="3"/>
      <dgm:spPr/>
    </dgm:pt>
    <dgm:pt modelId="{2E5B3BA6-C9D3-47AA-8E38-7F9C1FE57AC1}" type="pres">
      <dgm:prSet presAssocID="{A30189B8-360A-4E7E-98BE-837730F81636}" presName="vert1" presStyleCnt="0"/>
      <dgm:spPr/>
    </dgm:pt>
    <dgm:pt modelId="{723768A0-F68B-4032-8756-BFF7CDC414FA}" type="pres">
      <dgm:prSet presAssocID="{D25ACFF4-7059-470A-BDFB-3A619E3BCD16}" presName="thickLine" presStyleLbl="alignNode1" presStyleIdx="1" presStyleCnt="3"/>
      <dgm:spPr/>
    </dgm:pt>
    <dgm:pt modelId="{5819CB64-A3A3-422B-BECB-EBF4D0B6A965}" type="pres">
      <dgm:prSet presAssocID="{D25ACFF4-7059-470A-BDFB-3A619E3BCD16}" presName="horz1" presStyleCnt="0"/>
      <dgm:spPr/>
    </dgm:pt>
    <dgm:pt modelId="{F03948FF-550F-459D-8ED8-61EB27249BBC}" type="pres">
      <dgm:prSet presAssocID="{D25ACFF4-7059-470A-BDFB-3A619E3BCD16}" presName="tx1" presStyleLbl="revTx" presStyleIdx="1" presStyleCnt="3"/>
      <dgm:spPr/>
    </dgm:pt>
    <dgm:pt modelId="{2AD74B0A-CE80-4D0C-B4E8-EDDBE4F86C08}" type="pres">
      <dgm:prSet presAssocID="{D25ACFF4-7059-470A-BDFB-3A619E3BCD16}" presName="vert1" presStyleCnt="0"/>
      <dgm:spPr/>
    </dgm:pt>
    <dgm:pt modelId="{7A223743-6F2C-4114-995D-EDF62F8957B6}" type="pres">
      <dgm:prSet presAssocID="{2D7BAE8A-DE71-4508-A794-8695687F397C}" presName="thickLine" presStyleLbl="alignNode1" presStyleIdx="2" presStyleCnt="3"/>
      <dgm:spPr/>
    </dgm:pt>
    <dgm:pt modelId="{23F2ECA4-98EF-4069-B7E4-9FA8A60C7B87}" type="pres">
      <dgm:prSet presAssocID="{2D7BAE8A-DE71-4508-A794-8695687F397C}" presName="horz1" presStyleCnt="0"/>
      <dgm:spPr/>
    </dgm:pt>
    <dgm:pt modelId="{6ECE406D-D3F4-4AF0-A73B-544509F7AE85}" type="pres">
      <dgm:prSet presAssocID="{2D7BAE8A-DE71-4508-A794-8695687F397C}" presName="tx1" presStyleLbl="revTx" presStyleIdx="2" presStyleCnt="3"/>
      <dgm:spPr/>
    </dgm:pt>
    <dgm:pt modelId="{E88CAD7D-D12E-44B3-ACD4-A0DB7F103759}" type="pres">
      <dgm:prSet presAssocID="{2D7BAE8A-DE71-4508-A794-8695687F397C}" presName="vert1" presStyleCnt="0"/>
      <dgm:spPr/>
    </dgm:pt>
  </dgm:ptLst>
  <dgm:cxnLst>
    <dgm:cxn modelId="{9DC57E26-D4B4-493E-A1CC-B4D1212DA75C}" type="presOf" srcId="{A30189B8-360A-4E7E-98BE-837730F81636}" destId="{7D881448-CE7B-4DE0-AA68-C9668951CD1C}" srcOrd="0" destOrd="0" presId="urn:microsoft.com/office/officeart/2008/layout/LinedList"/>
    <dgm:cxn modelId="{9B4A7A29-D3E0-4E85-9ED9-11B5BBEF8269}" srcId="{FED01847-612E-45C5-96CB-0CD94DC52D37}" destId="{2D7BAE8A-DE71-4508-A794-8695687F397C}" srcOrd="2" destOrd="0" parTransId="{10DEF400-459A-47BE-BC17-288566CC6F8A}" sibTransId="{3637F1D2-82D2-4306-A9E5-B4DD2129C43C}"/>
    <dgm:cxn modelId="{DA3B3F9F-12DF-4101-98BA-B4A2AFB5C896}" type="presOf" srcId="{2D7BAE8A-DE71-4508-A794-8695687F397C}" destId="{6ECE406D-D3F4-4AF0-A73B-544509F7AE85}" srcOrd="0" destOrd="0" presId="urn:microsoft.com/office/officeart/2008/layout/LinedList"/>
    <dgm:cxn modelId="{2809EAA7-01B2-412C-9717-D47D3AEFBF0A}" type="presOf" srcId="{D25ACFF4-7059-470A-BDFB-3A619E3BCD16}" destId="{F03948FF-550F-459D-8ED8-61EB27249BBC}" srcOrd="0" destOrd="0" presId="urn:microsoft.com/office/officeart/2008/layout/LinedList"/>
    <dgm:cxn modelId="{FD94C8EA-1647-4FBF-8225-C83F4E625028}" srcId="{FED01847-612E-45C5-96CB-0CD94DC52D37}" destId="{D25ACFF4-7059-470A-BDFB-3A619E3BCD16}" srcOrd="1" destOrd="0" parTransId="{E496C686-BBA2-48FA-A49C-66DFC4E8696B}" sibTransId="{7C7AFF91-9D4B-45F9-961D-A5A160BD9F0A}"/>
    <dgm:cxn modelId="{907894F2-00B0-4780-B0D7-2B27C1A5579E}" srcId="{FED01847-612E-45C5-96CB-0CD94DC52D37}" destId="{A30189B8-360A-4E7E-98BE-837730F81636}" srcOrd="0" destOrd="0" parTransId="{51A4188C-F0FD-4DE7-AFEC-ADC974F1CD13}" sibTransId="{F063C25A-8506-43B3-834E-84C1AD6F899A}"/>
    <dgm:cxn modelId="{8891B0F3-ABF8-42FA-8AD8-99A057256C5E}" type="presOf" srcId="{FED01847-612E-45C5-96CB-0CD94DC52D37}" destId="{DAF266AE-CEAB-4615-870E-33765B639FCB}" srcOrd="0" destOrd="0" presId="urn:microsoft.com/office/officeart/2008/layout/LinedList"/>
    <dgm:cxn modelId="{8EBC29C4-BB12-47EB-8226-BD02D0BB2281}" type="presParOf" srcId="{DAF266AE-CEAB-4615-870E-33765B639FCB}" destId="{E8FEA85E-9122-4DA0-8DED-1FD2AC0F902D}" srcOrd="0" destOrd="0" presId="urn:microsoft.com/office/officeart/2008/layout/LinedList"/>
    <dgm:cxn modelId="{5716BAE6-A272-4670-AE0E-56560CB592B4}" type="presParOf" srcId="{DAF266AE-CEAB-4615-870E-33765B639FCB}" destId="{7CC82CCB-1140-431B-8630-B426940AFF7F}" srcOrd="1" destOrd="0" presId="urn:microsoft.com/office/officeart/2008/layout/LinedList"/>
    <dgm:cxn modelId="{F8CDB703-D635-451A-82B4-CD1B76C1FAF7}" type="presParOf" srcId="{7CC82CCB-1140-431B-8630-B426940AFF7F}" destId="{7D881448-CE7B-4DE0-AA68-C9668951CD1C}" srcOrd="0" destOrd="0" presId="urn:microsoft.com/office/officeart/2008/layout/LinedList"/>
    <dgm:cxn modelId="{7F09C289-8401-4524-976E-42069758D501}" type="presParOf" srcId="{7CC82CCB-1140-431B-8630-B426940AFF7F}" destId="{2E5B3BA6-C9D3-47AA-8E38-7F9C1FE57AC1}" srcOrd="1" destOrd="0" presId="urn:microsoft.com/office/officeart/2008/layout/LinedList"/>
    <dgm:cxn modelId="{A0AF5F78-45D2-431C-A9B8-9C12F00CD579}" type="presParOf" srcId="{DAF266AE-CEAB-4615-870E-33765B639FCB}" destId="{723768A0-F68B-4032-8756-BFF7CDC414FA}" srcOrd="2" destOrd="0" presId="urn:microsoft.com/office/officeart/2008/layout/LinedList"/>
    <dgm:cxn modelId="{28C88F29-EA9B-4906-8ED2-EDBF63487828}" type="presParOf" srcId="{DAF266AE-CEAB-4615-870E-33765B639FCB}" destId="{5819CB64-A3A3-422B-BECB-EBF4D0B6A965}" srcOrd="3" destOrd="0" presId="urn:microsoft.com/office/officeart/2008/layout/LinedList"/>
    <dgm:cxn modelId="{7FCB91E4-0969-47CB-AB23-43BB20CE7B72}" type="presParOf" srcId="{5819CB64-A3A3-422B-BECB-EBF4D0B6A965}" destId="{F03948FF-550F-459D-8ED8-61EB27249BBC}" srcOrd="0" destOrd="0" presId="urn:microsoft.com/office/officeart/2008/layout/LinedList"/>
    <dgm:cxn modelId="{3217209A-8493-4EF1-BF03-38A472453BDC}" type="presParOf" srcId="{5819CB64-A3A3-422B-BECB-EBF4D0B6A965}" destId="{2AD74B0A-CE80-4D0C-B4E8-EDDBE4F86C08}" srcOrd="1" destOrd="0" presId="urn:microsoft.com/office/officeart/2008/layout/LinedList"/>
    <dgm:cxn modelId="{8AD8F9D8-3B8D-4AAA-86E8-F8CBF89831FE}" type="presParOf" srcId="{DAF266AE-CEAB-4615-870E-33765B639FCB}" destId="{7A223743-6F2C-4114-995D-EDF62F8957B6}" srcOrd="4" destOrd="0" presId="urn:microsoft.com/office/officeart/2008/layout/LinedList"/>
    <dgm:cxn modelId="{DAE85510-5736-4D23-8E10-2297050A88DF}" type="presParOf" srcId="{DAF266AE-CEAB-4615-870E-33765B639FCB}" destId="{23F2ECA4-98EF-4069-B7E4-9FA8A60C7B87}" srcOrd="5" destOrd="0" presId="urn:microsoft.com/office/officeart/2008/layout/LinedList"/>
    <dgm:cxn modelId="{6E7327E8-FC42-4ADF-B2F7-50CDC82C895B}" type="presParOf" srcId="{23F2ECA4-98EF-4069-B7E4-9FA8A60C7B87}" destId="{6ECE406D-D3F4-4AF0-A73B-544509F7AE85}" srcOrd="0" destOrd="0" presId="urn:microsoft.com/office/officeart/2008/layout/LinedList"/>
    <dgm:cxn modelId="{738408BE-4A92-446B-83E2-1853A0B78543}" type="presParOf" srcId="{23F2ECA4-98EF-4069-B7E4-9FA8A60C7B87}" destId="{E88CAD7D-D12E-44B3-ACD4-A0DB7F1037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EA85E-9122-4DA0-8DED-1FD2AC0F902D}">
      <dsp:nvSpPr>
        <dsp:cNvPr id="0" name=""/>
        <dsp:cNvSpPr/>
      </dsp:nvSpPr>
      <dsp:spPr>
        <a:xfrm>
          <a:off x="0" y="1734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81448-CE7B-4DE0-AA68-C9668951CD1C}">
      <dsp:nvSpPr>
        <dsp:cNvPr id="0" name=""/>
        <dsp:cNvSpPr/>
      </dsp:nvSpPr>
      <dsp:spPr>
        <a:xfrm>
          <a:off x="0" y="1734"/>
          <a:ext cx="4896544" cy="118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/>
            <a:t>Алия Бокажанова</a:t>
          </a:r>
          <a:endParaRPr lang="en-US" sz="3200" kern="1200"/>
        </a:p>
      </dsp:txBody>
      <dsp:txXfrm>
        <a:off x="0" y="1734"/>
        <a:ext cx="4896544" cy="1182975"/>
      </dsp:txXfrm>
    </dsp:sp>
    <dsp:sp modelId="{723768A0-F68B-4032-8756-BFF7CDC414FA}">
      <dsp:nvSpPr>
        <dsp:cNvPr id="0" name=""/>
        <dsp:cNvSpPr/>
      </dsp:nvSpPr>
      <dsp:spPr>
        <a:xfrm>
          <a:off x="0" y="1184709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948FF-550F-459D-8ED8-61EB27249BBC}">
      <dsp:nvSpPr>
        <dsp:cNvPr id="0" name=""/>
        <dsp:cNvSpPr/>
      </dsp:nvSpPr>
      <dsp:spPr>
        <a:xfrm>
          <a:off x="0" y="1184709"/>
          <a:ext cx="4896544" cy="118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/>
            <a:t>ЮНЭЙДС</a:t>
          </a:r>
          <a:endParaRPr lang="en-US" sz="3200" kern="1200"/>
        </a:p>
      </dsp:txBody>
      <dsp:txXfrm>
        <a:off x="0" y="1184709"/>
        <a:ext cx="4896544" cy="1182975"/>
      </dsp:txXfrm>
    </dsp:sp>
    <dsp:sp modelId="{7A223743-6F2C-4114-995D-EDF62F8957B6}">
      <dsp:nvSpPr>
        <dsp:cNvPr id="0" name=""/>
        <dsp:cNvSpPr/>
      </dsp:nvSpPr>
      <dsp:spPr>
        <a:xfrm>
          <a:off x="0" y="2367685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E406D-D3F4-4AF0-A73B-544509F7AE85}">
      <dsp:nvSpPr>
        <dsp:cNvPr id="0" name=""/>
        <dsp:cNvSpPr/>
      </dsp:nvSpPr>
      <dsp:spPr>
        <a:xfrm>
          <a:off x="0" y="2367685"/>
          <a:ext cx="4896544" cy="118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bokazhanovaa@unaids.org</a:t>
          </a:r>
          <a:endParaRPr lang="en-US" sz="3200" kern="1200">
            <a:solidFill>
              <a:srgbClr val="002060"/>
            </a:solidFill>
          </a:endParaRPr>
        </a:p>
      </dsp:txBody>
      <dsp:txXfrm>
        <a:off x="0" y="2367685"/>
        <a:ext cx="4896544" cy="1182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B7E6-A0A5-421F-B999-45E54424A178}" type="datetimeFigureOut">
              <a:rPr lang="LID4096" smtClean="0"/>
              <a:t>09/19/2023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1D55-0EE6-43E5-A727-036E674A0CF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470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8044-441B-4C2D-A380-2456166FBA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508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805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898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66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548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452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1D55-0EE6-43E5-A727-036E674A0CF1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170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4262-63A6-4CC5-ABBC-8A6BF39C3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1DE0-0060-429C-8AAB-0B77E5DE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6713-5789-47D2-B153-3FCCDA39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5B03-DE2A-4412-A75C-CF37B814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28C25-D5CA-4D9C-9DDD-8F98D0B9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5AA3-34B7-46F6-9C6C-AC717369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95A-E9A0-4F1F-BF77-FB3A2BD5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5E22-7490-4E99-A5A0-E234FBA0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E875-78F1-4F42-A2D7-15E61DE7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0FF7-5CD9-4551-947D-9B7A5775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2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2CC31-2EE3-46D5-8C06-41468B139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6D653-0599-4108-BC5D-1FB089F05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90C4-6A2F-4175-8B75-2B8004F9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415-2F58-498C-BB30-BDBFD852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5906-A4DA-4EB8-9698-772E26AC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01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27552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0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114BC8F-D91F-D140-B7C8-5848D0AFF137}"/>
              </a:ext>
            </a:extLst>
          </p:cNvPr>
          <p:cNvCxnSpPr/>
          <p:nvPr userDrawn="1"/>
        </p:nvCxnSpPr>
        <p:spPr>
          <a:xfrm>
            <a:off x="389469" y="6045200"/>
            <a:ext cx="1136226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5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03AC3D2-7961-129D-661D-A8D8779B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0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07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265C-9876-4B08-AB77-7FCEC238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BA09-93F2-4E39-8834-1359B8718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FF5AA-B824-49D7-89FC-0515BA70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F317-E695-4F87-9E2B-2F5C2DB4B84B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0209-F881-4569-9778-D4E7A053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C996-5E94-4B11-9FD5-A6030A94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1425-4555-406D-9723-F3EB2BAF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5696-3731-48A8-B595-976662B2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F177-1028-4588-8916-0B98D010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3A55-9A5B-4C79-9845-E2E599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C9AF2-CA5F-47E4-8B5C-F06960E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DF058-BA2C-4C48-89AF-F7A5854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8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3995-EA4E-43FB-99EF-896E43FF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D360C-1E3D-4E92-84C1-6A2FB248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B2E1D-3E95-4558-B50B-F1655A10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A3FA-8FAF-4672-88FC-70068988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96087-9975-4F11-84DD-33C6CB3D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A60F-A228-4E4E-A05A-D66B3D8B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585D-0977-4A66-93F9-13D0B343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D863D-E200-4E0F-9EA6-F0B04D3F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18C88-5C84-4AF9-A3C4-C8DE3E5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463FF-F8E9-41BD-A293-8CB28C41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A428D-EF14-45B8-A193-F8BB1A9B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1522-F797-410D-9296-F8923CF3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87B1A-3C59-4DE8-9F59-15FE4E60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CA2B9-EF67-4A4A-855A-ED2E6E043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E0982-9666-49B2-8DF8-09E87C1D1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FB6F6-7F97-4591-8C4E-378370A64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D9FEF9-3EB1-4DB0-A154-735893C9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6F241-3C75-4580-995A-45DCA8DF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2A040-8BC4-49DB-AE96-83BB5F16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6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A5D2-683D-4522-BE50-05C6F81D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7CCF4-57C4-4FC6-827E-F1B99B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59EF6-BFB0-4152-84C8-7B6DD05E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D7053-C6A3-46C0-A5EF-5DB94E53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8EED2-7611-4EA6-9639-B48260A1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0197-CF0F-4BDB-A128-781920F2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8D6F3-9484-4D4D-AF4E-92927B81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FC22-489C-492E-AF72-C96416F3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A4DF-A67A-4850-8B0E-0BC63833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9317-015C-4C77-A40A-8866385DF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36A90-735C-45C1-811C-B80DA105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8C614-AE28-42A9-ACE5-B06194B6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144DF-122C-4D1D-AC21-58C761A8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58C2-9726-4649-BF72-8082154A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5ABD9-C44D-4C53-A60E-4141598AC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2FBE5-2F3F-4671-97D3-F0FA3283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B561F-3B6D-49F0-B1B3-8E5F1BB5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75F8-DECF-4611-8117-4B7237EF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8B588-3CBD-4029-977C-7E3BD200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7F48C-6538-41C0-A206-AF0A69FB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8C93F-E0E3-4A6A-81E6-F20D0303A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9E1E-04C5-4752-BA6D-190D196A0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93C3-2DAA-4359-80F3-E93EFAF25B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23D14-B62C-4B3F-AE79-944BC43E2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B57F3-0988-4D41-AF3A-9C408B799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63D0-B1A4-4F78-BCF6-AD192D85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EFC2BC-231E-A794-46AA-16D4271E67CF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H" sz="1800" dirty="0"/>
              <a:t>                              </a:t>
            </a:r>
            <a:endParaRPr lang="en-US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03BA1-FA46-93F1-933F-8087813231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000" y="6237017"/>
            <a:ext cx="2929467" cy="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27E2B05-411F-AC1D-93B6-CFED7B330821}"/>
              </a:ext>
            </a:extLst>
          </p:cNvPr>
          <p:cNvCxnSpPr/>
          <p:nvPr userDrawn="1"/>
        </p:nvCxnSpPr>
        <p:spPr>
          <a:xfrm>
            <a:off x="190502" y="6083300"/>
            <a:ext cx="11671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332B6-E182-E095-50DC-B5483E1512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00" y="6237017"/>
            <a:ext cx="2929467" cy="50643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3F666D1-DCBF-9C97-B664-7568D0708F01}"/>
              </a:ext>
            </a:extLst>
          </p:cNvPr>
          <p:cNvCxnSpPr/>
          <p:nvPr userDrawn="1"/>
        </p:nvCxnSpPr>
        <p:spPr>
          <a:xfrm>
            <a:off x="260350" y="1384300"/>
            <a:ext cx="11671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9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53BC3C-8423-D2E9-74D6-78BADAA4CD64}"/>
              </a:ext>
            </a:extLst>
          </p:cNvPr>
          <p:cNvSpPr/>
          <p:nvPr userDrawn="1"/>
        </p:nvSpPr>
        <p:spPr>
          <a:xfrm>
            <a:off x="0" y="0"/>
            <a:ext cx="12192000" cy="60451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20A9D42-993D-C96A-D01C-C4575B647608}"/>
              </a:ext>
            </a:extLst>
          </p:cNvPr>
          <p:cNvCxnSpPr/>
          <p:nvPr userDrawn="1"/>
        </p:nvCxnSpPr>
        <p:spPr>
          <a:xfrm>
            <a:off x="389469" y="6045200"/>
            <a:ext cx="1136226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C7D7B4-5BF1-64C2-1FDF-D3C7D87BC5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65201" y="-2340"/>
            <a:ext cx="11226801" cy="60244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9EF462-98CC-A92F-BFDD-CB22BBCB4B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000" y="6237017"/>
            <a:ext cx="2929467" cy="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8CD2E7-EE34-D9E7-6E25-8BE9C8EBDE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4964E5-2D5C-2911-7ABF-9C80888D8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D60E-A12A-D184-901D-6ECC7B0FC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8E70B9A-F742-4AAB-84DE-29478E759828}" type="datetimeFigureOut">
              <a:rPr lang="en-US"/>
              <a:pPr>
                <a:defRPr/>
              </a:pPr>
              <a:t>19/09/2023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3382-8A72-B155-2782-0F036E1A2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9A09-4398-F432-56F2-A7C23BFE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F6D1EB2-000E-4351-8473-29C23FE6A9E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EF7B5D9A-DF2F-21E8-9EFD-A7FA4830F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7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wsandpolicies.unaid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zakhstan.unfpa.org/sites/default/files/pub-pdf/Report%20on%20Nat%20VAW%20survey%20RU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6B2141D-6A9C-6A31-E255-3DA26F6F3F76}"/>
              </a:ext>
            </a:extLst>
          </p:cNvPr>
          <p:cNvSpPr/>
          <p:nvPr/>
        </p:nvSpPr>
        <p:spPr>
          <a:xfrm>
            <a:off x="0" y="6309121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1876-BC7F-1EA0-90ED-FB468349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9DA4-2E4F-45F0-B698-20FC82481B54}" type="slidenum">
              <a:rPr lang="en-US" b="1" smtClean="0">
                <a:solidFill>
                  <a:schemeClr val="bg1"/>
                </a:solidFill>
              </a:r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AB909-3E02-07C8-E32B-96B6FFEE6814}"/>
              </a:ext>
            </a:extLst>
          </p:cNvPr>
          <p:cNvSpPr/>
          <p:nvPr/>
        </p:nvSpPr>
        <p:spPr>
          <a:xfrm>
            <a:off x="0" y="6286262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2798E-3BAE-615F-2C72-5735187D66F3}"/>
              </a:ext>
            </a:extLst>
          </p:cNvPr>
          <p:cNvSpPr txBox="1"/>
          <p:nvPr/>
        </p:nvSpPr>
        <p:spPr>
          <a:xfrm>
            <a:off x="6778596" y="4487550"/>
            <a:ext cx="4591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C00000"/>
                </a:solidFill>
              </a:rPr>
              <a:t>Офис ЮНЭЙДС Казахстан</a:t>
            </a:r>
          </a:p>
          <a:p>
            <a:pPr algn="r"/>
            <a:r>
              <a:rPr lang="ru-RU" sz="2800" dirty="0"/>
              <a:t>Бокажанова Алия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6F95CC-B957-AAD8-E6D5-8073AA5F3086}"/>
              </a:ext>
            </a:extLst>
          </p:cNvPr>
          <p:cNvCxnSpPr>
            <a:cxnSpLocks/>
          </p:cNvCxnSpPr>
          <p:nvPr/>
        </p:nvCxnSpPr>
        <p:spPr>
          <a:xfrm flipH="1">
            <a:off x="854892" y="2211050"/>
            <a:ext cx="1049890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019D1B-AAB9-C094-33B1-4A599BD8ACD9}"/>
              </a:ext>
            </a:extLst>
          </p:cNvPr>
          <p:cNvSpPr txBox="1"/>
          <p:nvPr/>
        </p:nvSpPr>
        <p:spPr>
          <a:xfrm>
            <a:off x="2203392" y="2462018"/>
            <a:ext cx="9150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Глобальные обязательства по СПИДу, включая цели 10-10-10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CD098-7381-D3BE-2691-39166A3A92AE}"/>
              </a:ext>
            </a:extLst>
          </p:cNvPr>
          <p:cNvSpPr txBox="1"/>
          <p:nvPr/>
        </p:nvSpPr>
        <p:spPr>
          <a:xfrm>
            <a:off x="5903752" y="5867676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2</a:t>
            </a:r>
            <a:r>
              <a:rPr lang="ru-RU" sz="1800" dirty="0"/>
              <a:t>9</a:t>
            </a:r>
            <a:r>
              <a:rPr lang="en-US" sz="1800" dirty="0"/>
              <a:t> </a:t>
            </a:r>
            <a:r>
              <a:rPr lang="ru-RU" sz="1800" dirty="0"/>
              <a:t>Сентября 2023</a:t>
            </a:r>
          </a:p>
        </p:txBody>
      </p:sp>
      <p:pic>
        <p:nvPicPr>
          <p:cNvPr id="11" name="Picture 2" descr="Logo | UNAIDS">
            <a:extLst>
              <a:ext uri="{FF2B5EF4-FFF2-40B4-BE49-F238E27FC236}">
                <a16:creationId xmlns:a16="http://schemas.microsoft.com/office/drawing/2014/main" id="{5C38409A-9073-1791-6B44-8F945E9AE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66"/>
          <a:stretch/>
        </p:blipFill>
        <p:spPr bwMode="auto">
          <a:xfrm>
            <a:off x="805459" y="2509022"/>
            <a:ext cx="1397933" cy="11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A0D565-9BE9-EE3B-ED3C-13510229380B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C71B-21F3-C7EA-C93F-83C69EA4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7" y="112856"/>
            <a:ext cx="11937874" cy="76114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</a:br>
            <a:r>
              <a:rPr lang="en-US" sz="31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</a:t>
            </a:r>
            <a:r>
              <a:rPr lang="ru-RU" sz="31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 -</a:t>
            </a:r>
            <a:r>
              <a:rPr lang="en-US" sz="31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</a:t>
            </a:r>
            <a:r>
              <a:rPr lang="ru-RU" sz="31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 -</a:t>
            </a:r>
            <a:r>
              <a:rPr lang="en-US" sz="40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</a:t>
            </a:r>
            <a:r>
              <a:rPr lang="ru-RU" sz="31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, Гендерное равенство и жизнь, свободная от насилия</a:t>
            </a:r>
            <a:br>
              <a:rPr lang="en-US" sz="5400" dirty="0">
                <a:solidFill>
                  <a:srgbClr val="DA3B19"/>
                </a:solidFill>
                <a:latin typeface="+mn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A3E5-C79B-A7D1-BA4C-C5D5F222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7" y="874002"/>
            <a:ext cx="11937874" cy="5871142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endParaRPr lang="ru-RU" sz="28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женщин и девочек подвергаются физическому или сексуальному насилию со стороны интимного партнёра к 2025 г. </a:t>
            </a:r>
            <a:endParaRPr lang="en-US" sz="28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представителей ключевых групп населения (в том числе мужчины-геи и другие мужчины, имеющие половые контакты с мужчинами, </a:t>
            </a:r>
            <a:r>
              <a:rPr lang="ru-RU" sz="2800" dirty="0"/>
              <a:t>секс работники(-</a:t>
            </a:r>
            <a:r>
              <a:rPr lang="ru-RU" sz="2800" dirty="0" err="1"/>
              <a:t>цы</a:t>
            </a:r>
            <a:r>
              <a:rPr lang="ru-RU" sz="2800" dirty="0"/>
              <a:t>)</a:t>
            </a:r>
            <a:r>
              <a:rPr lang="be-BY" sz="2800" dirty="0"/>
              <a:t>, трансгендерные люди и люди, употребляющие инъекционные наркотики) подвергаются физическому или сексуальному насилию к 2025 г.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лиц, живущих с ВИЧ, подвергаются физическому или сексуальному насилию к 2025 г. </a:t>
            </a:r>
            <a:endParaRPr lang="en-US" sz="28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людей поддерживают неравноправные гендерные нормы к 2025 г. </a:t>
            </a:r>
            <a:endParaRPr lang="en-US" sz="28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800" dirty="0"/>
              <a:t>&gt; </a:t>
            </a:r>
            <a:r>
              <a:rPr lang="be-BY" sz="2800" dirty="0"/>
              <a:t>90% услуг в связи с ВИЧ учитывают гендерную проблематику к 2025 г.</a:t>
            </a:r>
            <a:endParaRPr lang="en-BY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ABD89-14B9-CD15-8035-0B7F2C7A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686800" y="6240603"/>
            <a:ext cx="2722423" cy="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EEE-D842-B4C2-57F9-7DDCCC0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8309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Страны региона ВЕЦА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8CB48-AE7D-23B0-3F7D-4D2CD5ACA8AC}"/>
              </a:ext>
            </a:extLst>
          </p:cNvPr>
          <p:cNvSpPr/>
          <p:nvPr/>
        </p:nvSpPr>
        <p:spPr>
          <a:xfrm>
            <a:off x="0" y="6343845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1C87-E75B-A22A-AD6D-8BEE2865495D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7698D2-9738-8B91-F88C-4FEDCDC3B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377" y="722909"/>
            <a:ext cx="4482381" cy="5515894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0122F9-EE92-8EBD-F58F-DED436D04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80245"/>
              </p:ext>
            </p:extLst>
          </p:nvPr>
        </p:nvGraphicFramePr>
        <p:xfrm>
          <a:off x="5315758" y="758762"/>
          <a:ext cx="4129184" cy="544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87">
                  <a:extLst>
                    <a:ext uri="{9D8B030D-6E8A-4147-A177-3AD203B41FA5}">
                      <a16:colId xmlns:a16="http://schemas.microsoft.com/office/drawing/2014/main" val="4110758487"/>
                    </a:ext>
                  </a:extLst>
                </a:gridCol>
                <a:gridCol w="3555397">
                  <a:extLst>
                    <a:ext uri="{9D8B030D-6E8A-4147-A177-3AD203B41FA5}">
                      <a16:colId xmlns:a16="http://schemas.microsoft.com/office/drawing/2014/main" val="1060123757"/>
                    </a:ext>
                  </a:extLst>
                </a:gridCol>
              </a:tblGrid>
              <a:tr h="570115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Черногория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65765"/>
                  </a:ext>
                </a:extLst>
              </a:tr>
              <a:tr h="816164">
                <a:tc>
                  <a:txBody>
                    <a:bodyPr/>
                    <a:lstStyle/>
                    <a:p>
                      <a:r>
                        <a:rPr lang="ru-RU" sz="2400" dirty="0"/>
                        <a:t>10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Северная Македония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39740"/>
                  </a:ext>
                </a:extLst>
              </a:tr>
              <a:tr h="816164">
                <a:tc>
                  <a:txBody>
                    <a:bodyPr/>
                    <a:lstStyle/>
                    <a:p>
                      <a:r>
                        <a:rPr lang="ru-RU" sz="2400" dirty="0"/>
                        <a:t>11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Республика Молдова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53070"/>
                  </a:ext>
                </a:extLst>
              </a:tr>
              <a:tr h="816164">
                <a:tc>
                  <a:txBody>
                    <a:bodyPr/>
                    <a:lstStyle/>
                    <a:p>
                      <a:r>
                        <a:rPr lang="ru-RU" sz="2400" dirty="0"/>
                        <a:t>12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Российская Федерация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80139"/>
                  </a:ext>
                </a:extLst>
              </a:tr>
              <a:tr h="480748">
                <a:tc>
                  <a:txBody>
                    <a:bodyPr/>
                    <a:lstStyle/>
                    <a:p>
                      <a:r>
                        <a:rPr lang="ru-RU" sz="2400" dirty="0"/>
                        <a:t>13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Таджикистан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21761"/>
                  </a:ext>
                </a:extLst>
              </a:tr>
              <a:tr h="548188">
                <a:tc>
                  <a:txBody>
                    <a:bodyPr/>
                    <a:lstStyle/>
                    <a:p>
                      <a:r>
                        <a:rPr lang="ru-RU" sz="2400" dirty="0"/>
                        <a:t>14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Туркменистан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33407"/>
                  </a:ext>
                </a:extLst>
              </a:tr>
              <a:tr h="657824">
                <a:tc>
                  <a:txBody>
                    <a:bodyPr/>
                    <a:lstStyle/>
                    <a:p>
                      <a:r>
                        <a:rPr lang="ru-RU" sz="2400" dirty="0"/>
                        <a:t>15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Украина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64348"/>
                  </a:ext>
                </a:extLst>
              </a:tr>
              <a:tr h="738821">
                <a:tc>
                  <a:txBody>
                    <a:bodyPr/>
                    <a:lstStyle/>
                    <a:p>
                      <a:r>
                        <a:rPr lang="ru-RU" sz="2400" dirty="0"/>
                        <a:t>16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Узбекистан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083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7DE31EF-9410-BA2A-7391-911AC614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469576" y="5581101"/>
            <a:ext cx="2722423" cy="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57036-207E-3DE0-3B71-78595098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0" y="0"/>
            <a:ext cx="11690429" cy="121592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Менее чем в 10 % стран существуют правовые и политические условия, которые запрещают или ограничивают доступ к услугам к 2025 году</a:t>
            </a:r>
            <a:endParaRPr lang="en-US" sz="2800" b="1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5BE55FA-502E-A7B6-C827-D4E4D4643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010560"/>
              </p:ext>
            </p:extLst>
          </p:nvPr>
        </p:nvGraphicFramePr>
        <p:xfrm>
          <a:off x="710588" y="1690688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urce: https://lawsandpolicies.unaids.org">
            <a:extLst>
              <a:ext uri="{FF2B5EF4-FFF2-40B4-BE49-F238E27FC236}">
                <a16:creationId xmlns:a16="http://schemas.microsoft.com/office/drawing/2014/main" id="{CDA72DE6-C124-4851-67EB-B4E6BECF9970}"/>
              </a:ext>
            </a:extLst>
          </p:cNvPr>
          <p:cNvSpPr txBox="1"/>
          <p:nvPr/>
        </p:nvSpPr>
        <p:spPr>
          <a:xfrm>
            <a:off x="7597127" y="5041718"/>
            <a:ext cx="3408141" cy="780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Источник</a:t>
            </a:r>
            <a:r>
              <a:rPr sz="1600" dirty="0">
                <a:solidFill>
                  <a:schemeClr val="tx2"/>
                </a:solidFill>
              </a:rPr>
              <a:t>: </a:t>
            </a:r>
            <a:r>
              <a:rPr sz="1600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https://lawsandpolicies.unaids.org</a:t>
            </a:r>
            <a:endParaRPr lang="ru-RU" sz="1600" u="sng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sz="1400" u="sng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68B2A-F8B4-CB42-219F-C84BB3BCC7CE}"/>
              </a:ext>
            </a:extLst>
          </p:cNvPr>
          <p:cNvSpPr txBox="1"/>
          <p:nvPr/>
        </p:nvSpPr>
        <p:spPr>
          <a:xfrm>
            <a:off x="313982" y="3039809"/>
            <a:ext cx="2362311" cy="3242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81% стран ВЕЦА (13 из 16 стран) действуют законы, криминализирующие передачу ВИЧ инфекции, нераскрытие информации о наличии ВИЧ инфекции или риск заражения ВИЧ ( на глобальном уровне этот показатель составляет 48%)</a:t>
            </a:r>
            <a:endParaRPr lang="en-US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1685F-E98D-4699-D6A5-D05B2228FC3B}"/>
              </a:ext>
            </a:extLst>
          </p:cNvPr>
          <p:cNvSpPr/>
          <p:nvPr/>
        </p:nvSpPr>
        <p:spPr>
          <a:xfrm>
            <a:off x="0" y="6343845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2A4B7-F4ED-D148-74F7-3A2171715935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6D90F-782B-5BE1-E779-9A1EFB27F8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791247" y="5786651"/>
            <a:ext cx="2673490" cy="4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9EC79B-A999-01E8-FB0D-C42962B63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50509"/>
              </p:ext>
            </p:extLst>
          </p:nvPr>
        </p:nvGraphicFramePr>
        <p:xfrm>
          <a:off x="110170" y="0"/>
          <a:ext cx="11986351" cy="688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341">
                  <a:extLst>
                    <a:ext uri="{9D8B030D-6E8A-4147-A177-3AD203B41FA5}">
                      <a16:colId xmlns:a16="http://schemas.microsoft.com/office/drawing/2014/main" val="3451407471"/>
                    </a:ext>
                  </a:extLst>
                </a:gridCol>
                <a:gridCol w="4098275">
                  <a:extLst>
                    <a:ext uri="{9D8B030D-6E8A-4147-A177-3AD203B41FA5}">
                      <a16:colId xmlns:a16="http://schemas.microsoft.com/office/drawing/2014/main" val="248194764"/>
                    </a:ext>
                  </a:extLst>
                </a:gridCol>
                <a:gridCol w="3745735">
                  <a:extLst>
                    <a:ext uri="{9D8B030D-6E8A-4147-A177-3AD203B41FA5}">
                      <a16:colId xmlns:a16="http://schemas.microsoft.com/office/drawing/2014/main" val="2483270676"/>
                    </a:ext>
                  </a:extLst>
                </a:gridCol>
              </a:tblGrid>
              <a:tr h="12181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Да, страны где есть уголовное преследование за передачу ВИЧ инфекции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Нет,  но существуют преследования на основании общих уголовных законов.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Нет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91103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Армения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Албания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Босния и Герцеговина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3435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Азербайджан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Черногория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24288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Беларусь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011088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Грузия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45738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Казахстан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53208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Кыргызстан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95534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Северная Македония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67989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Республика Молдова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64806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Российская Федерация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823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Таджикистан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95517"/>
                  </a:ext>
                </a:extLst>
              </a:tr>
              <a:tr h="470410">
                <a:tc>
                  <a:txBody>
                    <a:bodyPr/>
                    <a:lstStyle/>
                    <a:p>
                      <a:r>
                        <a:rPr lang="ru-RU" sz="2000" dirty="0"/>
                        <a:t>Туркменистан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75537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Украина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32697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r>
                        <a:rPr lang="ru-RU" sz="2000" dirty="0"/>
                        <a:t>Узбекистан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6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1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F6D9-2852-508F-B021-20E92F3D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2" y="179409"/>
            <a:ext cx="11767594" cy="1186405"/>
          </a:xfrm>
        </p:spPr>
        <p:txBody>
          <a:bodyPr>
            <a:noAutofit/>
          </a:bodyPr>
          <a:lstStyle/>
          <a:p>
            <a:pPr algn="ctr"/>
            <a:r>
              <a:rPr lang="ru-RU" sz="26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Менее 10 % людей в ключевых группах населения и людей, живущих с ВИЧ, сталкиваются с дискриминацией и стигматизацией (отчет Стигма Индекс, 2022) </a:t>
            </a:r>
            <a:br>
              <a:rPr lang="ru-RU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32A940-669A-9604-F8F0-E88A0B15E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142428"/>
              </p:ext>
            </p:extLst>
          </p:nvPr>
        </p:nvGraphicFramePr>
        <p:xfrm>
          <a:off x="451413" y="1365814"/>
          <a:ext cx="11482085" cy="531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1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1C1C-A1C5-0769-540A-5C1AC219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85" y="365125"/>
            <a:ext cx="11331615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енее 10 % женщин, девушек, людей, живущих с ВИЧ, и ключевых групп населения сталкиваются с насилием и гендерным неравенством.</a:t>
            </a:r>
            <a:br>
              <a:rPr lang="ru-RU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5F62D-F8E7-861C-399B-239D506F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" y="1423687"/>
            <a:ext cx="8681013" cy="4132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53EACD-141D-6DB6-CC9B-7D3EB4EFCA01}"/>
              </a:ext>
            </a:extLst>
          </p:cNvPr>
          <p:cNvSpPr txBox="1"/>
          <p:nvPr/>
        </p:nvSpPr>
        <p:spPr>
          <a:xfrm flipH="1">
            <a:off x="9433367" y="1958800"/>
            <a:ext cx="2534856" cy="492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Распространенность насилия со стороны интимного партнера среди женщин в возрасте 18-75 лет, когда-либо имевших партнера, по региону РК  и периоду времени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отчета ЮНФПА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https://kazakhstan.unfpa.org/sites/default/files/pub-pdf/Report%20on%20Nat%20VAW%20survey%20RUS.pdf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EEE-D842-B4C2-57F9-7DDCCC0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83099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solidFill>
                  <a:srgbClr val="DA3B19"/>
                </a:solidFill>
                <a:latin typeface="+mn-lt"/>
              </a:rPr>
            </a:br>
            <a:br>
              <a:rPr lang="ru-RU" sz="3600" dirty="0">
                <a:solidFill>
                  <a:srgbClr val="DA3B19"/>
                </a:solidFill>
                <a:latin typeface="+mn-lt"/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</a:rPr>
              <a:t>7 </a:t>
            </a:r>
            <a:r>
              <a:rPr lang="be-BY" sz="3600" b="1" dirty="0">
                <a:solidFill>
                  <a:srgbClr val="C00000"/>
                </a:solidFill>
                <a:latin typeface="+mn-lt"/>
              </a:rPr>
              <a:t>Ключевых программ в области прав человека</a:t>
            </a:r>
            <a:br>
              <a:rPr lang="en-US" sz="3600" dirty="0">
                <a:solidFill>
                  <a:srgbClr val="DA3B19"/>
                </a:solidFill>
                <a:latin typeface="+mn-lt"/>
              </a:rPr>
            </a:br>
            <a:br>
              <a:rPr lang="en-US" sz="3600" dirty="0">
                <a:solidFill>
                  <a:srgbClr val="DA3B19"/>
                </a:solidFill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8CB48-AE7D-23B0-3F7D-4D2CD5ACA8AC}"/>
              </a:ext>
            </a:extLst>
          </p:cNvPr>
          <p:cNvSpPr/>
          <p:nvPr/>
        </p:nvSpPr>
        <p:spPr>
          <a:xfrm>
            <a:off x="0" y="6343845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1C87-E75B-A22A-AD6D-8BEE2865495D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E31EF-9410-BA2A-7391-911AC614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77" y="5535382"/>
            <a:ext cx="2722423" cy="5045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BAC8D1-7E44-A48D-5203-69157A5C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281" y="842862"/>
            <a:ext cx="8830519" cy="533410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</a:t>
            </a:r>
            <a:r>
              <a:rPr lang="be-BY" sz="2800" dirty="0">
                <a:solidFill>
                  <a:schemeClr val="tx1"/>
                </a:solidFill>
                <a:latin typeface="+mn-lt"/>
              </a:rPr>
              <a:t>нижение уровня стигмы и дискриминации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be-BY" sz="2800" dirty="0">
                <a:solidFill>
                  <a:schemeClr val="tx1"/>
                </a:solidFill>
                <a:latin typeface="+mn-lt"/>
              </a:rPr>
              <a:t>Расширение доступа к юридическим услугам в связи с ВИЧ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be-BY" sz="2800" dirty="0">
                <a:solidFill>
                  <a:schemeClr val="tx1"/>
                </a:solidFill>
                <a:latin typeface="+mn-lt"/>
              </a:rPr>
              <a:t>Мониторинг и реформирование законов, политик и регламентов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be-BY" sz="2800" dirty="0">
                <a:solidFill>
                  <a:schemeClr val="tx1"/>
                </a:solidFill>
                <a:latin typeface="+mn-lt"/>
              </a:rPr>
              <a:t>Повышение правовой грамотности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be-BY" sz="2800" dirty="0">
                <a:solidFill>
                  <a:schemeClr val="tx1"/>
                </a:solidFill>
                <a:latin typeface="+mn-lt"/>
              </a:rPr>
              <a:t>Повышение </a:t>
            </a:r>
            <a:r>
              <a:rPr lang="be-BY" sz="2800" dirty="0">
                <a:latin typeface="+mn-lt"/>
              </a:rPr>
              <a:t>осведомленности законодателей и правоохранительных органов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be-BY" sz="2800" dirty="0">
                <a:latin typeface="+mn-lt"/>
              </a:rPr>
              <a:t>Обучение поставщиков медицинских услуг правам человека и медицинской этике в связи с ВИЧ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be-BY" sz="2800" dirty="0">
                <a:latin typeface="+mn-lt"/>
              </a:rPr>
              <a:t>Снижение дискриминации в отношении женщин в контексте ВИЧ</a:t>
            </a:r>
            <a:endParaRPr lang="en-BY" sz="2800" dirty="0">
              <a:latin typeface="+mn-lt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D738E-C39C-B8F4-0D48-83B2F571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3" y="717630"/>
            <a:ext cx="1315767" cy="48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EEE-D842-B4C2-57F9-7DDCCC0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83099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solidFill>
                  <a:srgbClr val="DA3B19"/>
                </a:solidFill>
                <a:latin typeface="+mn-lt"/>
              </a:rPr>
            </a:br>
            <a:br>
              <a:rPr lang="ru-RU" sz="3600" dirty="0">
                <a:solidFill>
                  <a:srgbClr val="DA3B19"/>
                </a:solidFill>
                <a:latin typeface="+mn-lt"/>
              </a:rPr>
            </a:br>
            <a:br>
              <a:rPr lang="ru-RU" sz="3600" dirty="0">
                <a:solidFill>
                  <a:srgbClr val="DA3B19"/>
                </a:solidFill>
                <a:latin typeface="+mn-lt"/>
              </a:rPr>
            </a:br>
            <a:r>
              <a:rPr lang="ru-RU" sz="4000" b="1" dirty="0">
                <a:solidFill>
                  <a:srgbClr val="C00000"/>
                </a:solidFill>
                <a:latin typeface="+mn-lt"/>
              </a:rPr>
              <a:t>Чтобы достичь целей 10-10-1</a:t>
            </a:r>
            <a:r>
              <a:rPr lang="en-GB" sz="4000" b="1" dirty="0">
                <a:solidFill>
                  <a:srgbClr val="C00000"/>
                </a:solidFill>
                <a:latin typeface="+mn-lt"/>
              </a:rPr>
              <a:t>0 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и остановить СПИД к 2030 г.</a:t>
            </a:r>
            <a:br>
              <a:rPr lang="en-BY" sz="4000" b="1" dirty="0">
                <a:solidFill>
                  <a:srgbClr val="C00000"/>
                </a:solidFill>
                <a:latin typeface="+mn-lt"/>
              </a:rPr>
            </a:br>
            <a:br>
              <a:rPr lang="en-US" sz="4000" b="1" dirty="0">
                <a:solidFill>
                  <a:srgbClr val="DA3B19"/>
                </a:solidFill>
                <a:latin typeface="+mn-lt"/>
              </a:rPr>
            </a:br>
            <a:br>
              <a:rPr lang="en-US" sz="3600" dirty="0">
                <a:solidFill>
                  <a:srgbClr val="DA3B19"/>
                </a:solidFill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8CB48-AE7D-23B0-3F7D-4D2CD5ACA8AC}"/>
              </a:ext>
            </a:extLst>
          </p:cNvPr>
          <p:cNvSpPr/>
          <p:nvPr/>
        </p:nvSpPr>
        <p:spPr>
          <a:xfrm>
            <a:off x="0" y="6343845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1C87-E75B-A22A-AD6D-8BEE2865495D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E31EF-9410-BA2A-7391-911AC614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469576" y="5581101"/>
            <a:ext cx="2722423" cy="5045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BAC8D1-7E44-A48D-5203-69157A5C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587" y="842862"/>
            <a:ext cx="7233213" cy="533410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Многовекторный подход</a:t>
            </a:r>
            <a:r>
              <a:rPr lang="en-US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координация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Сильная </a:t>
            </a:r>
            <a:r>
              <a:rPr lang="be-BY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политическая воля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e-BY" sz="3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be-BY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едущая роль сообществ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be-BY" sz="3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be-BY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остаточные ресурсы для адвокации, мониторинга и реализации ответных мер, основанных на соблюдении прав человека</a:t>
            </a:r>
            <a:endParaRPr lang="en-BY" sz="3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Цель Изображения – скачать бесплатно на Freepik">
            <a:extLst>
              <a:ext uri="{FF2B5EF4-FFF2-40B4-BE49-F238E27FC236}">
                <a16:creationId xmlns:a16="http://schemas.microsoft.com/office/drawing/2014/main" id="{AB761543-65A4-B959-A081-341F5F15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" y="940295"/>
            <a:ext cx="3680749" cy="3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6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C90EF-98A7-7E8A-1E72-63C13A9D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6" y="104172"/>
            <a:ext cx="10846102" cy="11529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Прогноз в достижении глобальных целей по СПИДу, при наличии социальных мер </a:t>
            </a:r>
            <a:endParaRPr lang="LID4096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E68161-AFF8-3EAD-9927-60957B74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854" y="1181528"/>
            <a:ext cx="5740722" cy="1152987"/>
          </a:xfrm>
        </p:spPr>
        <p:txBody>
          <a:bodyPr>
            <a:noAutofit/>
          </a:bodyPr>
          <a:lstStyle/>
          <a:p>
            <a:r>
              <a:rPr lang="ru-RU" sz="2200" dirty="0"/>
              <a:t>Влияние социальных инструментов/мер на количество новых случаев ВИЧ инфекции на глобальном уровне, в период 2010 -2030 гг.    </a:t>
            </a:r>
            <a:endParaRPr lang="LID4096" sz="2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716D88-B270-4299-C163-21DCD540B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1181528"/>
            <a:ext cx="5740722" cy="1344245"/>
          </a:xfrm>
        </p:spPr>
        <p:txBody>
          <a:bodyPr>
            <a:noAutofit/>
          </a:bodyPr>
          <a:lstStyle/>
          <a:p>
            <a:r>
              <a:rPr lang="ru-RU" sz="2200" dirty="0"/>
              <a:t>Влияние социальных инструментов/мер на количество случаев смерти, связанной со СПИДом на глобальном уровне, в период 2010-2030 гг.</a:t>
            </a:r>
            <a:endParaRPr lang="LID4096" sz="22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B0BBD2A7-754C-7922-F4B8-258C553E9F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199" y="2525773"/>
            <a:ext cx="5843464" cy="4090784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5992EB4-D47D-C7C8-A1E0-6644AB5AA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4112" y="2585854"/>
            <a:ext cx="5843464" cy="395878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6123A-75E7-2536-6D22-7A0CFF60A6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469577" y="6384984"/>
            <a:ext cx="2722423" cy="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5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461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Спасибо за внимание! </a:t>
            </a:r>
            <a:endParaRPr lang="en-US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8" name="Content Placeholder 3">
            <a:extLst>
              <a:ext uri="{FF2B5EF4-FFF2-40B4-BE49-F238E27FC236}">
                <a16:creationId xmlns:a16="http://schemas.microsoft.com/office/drawing/2014/main" id="{709E0AB3-8AB0-4CDC-8620-B4697DC9B8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6197757"/>
              </p:ext>
            </p:extLst>
          </p:nvPr>
        </p:nvGraphicFramePr>
        <p:xfrm>
          <a:off x="6672064" y="1412777"/>
          <a:ext cx="4896544" cy="355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Вместе против СПИД | Медико-Санитарная часть МАЗ">
            <a:extLst>
              <a:ext uri="{FF2B5EF4-FFF2-40B4-BE49-F238E27FC236}">
                <a16:creationId xmlns:a16="http://schemas.microsoft.com/office/drawing/2014/main" id="{175A7DD4-730D-13FF-7BFC-EC55747D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412777"/>
            <a:ext cx="5472607" cy="44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4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EEE-D842-B4C2-57F9-7DDCCC0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099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Политические рамки и обязательства по ВИЧ </a:t>
            </a:r>
            <a:endParaRPr lang="en-US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26B9A97A-CFA9-ACE7-A69B-25384EB3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044" y="830997"/>
            <a:ext cx="7415561" cy="4068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52787-23EC-419E-D19E-1F18A79DF979}"/>
              </a:ext>
            </a:extLst>
          </p:cNvPr>
          <p:cNvSpPr txBox="1"/>
          <p:nvPr/>
        </p:nvSpPr>
        <p:spPr>
          <a:xfrm>
            <a:off x="512139" y="5033335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Благоприятная правовая и политическая среда критически важна для эффективного ответа на ВИЧ инфекцию!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8CB48-AE7D-23B0-3F7D-4D2CD5ACA8AC}"/>
              </a:ext>
            </a:extLst>
          </p:cNvPr>
          <p:cNvSpPr/>
          <p:nvPr/>
        </p:nvSpPr>
        <p:spPr>
          <a:xfrm>
            <a:off x="0" y="6309121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1C87-E75B-A22A-AD6D-8BEE2865495D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D7284-202B-D2CD-C5CF-6A9FCCAB16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9790771" y="5680191"/>
            <a:ext cx="2263697" cy="4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29A9-967A-4485-AC42-BA6C1BCE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4829177"/>
            <a:ext cx="11534862" cy="8574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Принятие </a:t>
            </a:r>
            <a:r>
              <a:rPr lang="ru-RU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Республикой </a:t>
            </a:r>
            <a:r>
              <a:rPr lang="en-US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Казахстан Политической Декларации по ВИЧ и СПИД</a:t>
            </a:r>
            <a:r>
              <a:rPr lang="ru-RU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US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на</a:t>
            </a:r>
            <a:r>
              <a:rPr lang="ru-RU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         </a:t>
            </a:r>
            <a:r>
              <a:rPr lang="en-US" sz="2400" b="1" kern="1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74 заседании Генеральной Ассамблеи ООН, 8 июня, 2020 года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ECCD2-8893-49CA-AB78-37519AC5B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" r="2077" b="-5"/>
          <a:stretch/>
        </p:blipFill>
        <p:spPr>
          <a:xfrm>
            <a:off x="6096000" y="182880"/>
            <a:ext cx="4020865" cy="4554222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25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E6BE5A11-8F61-48A6-BABC-E2247FEEA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963" y="5923801"/>
            <a:ext cx="5238749" cy="681037"/>
          </a:xfrm>
          <a:prstGeom prst="rect">
            <a:avLst/>
          </a:prstGeom>
        </p:spPr>
      </p:pic>
      <p:pic>
        <p:nvPicPr>
          <p:cNvPr id="19" name="Content Placeholder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F70CEF4-3612-4B6A-88F0-4BA6308F6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5" y="253163"/>
            <a:ext cx="4191807" cy="4646096"/>
          </a:xfrm>
        </p:spPr>
      </p:pic>
      <p:pic>
        <p:nvPicPr>
          <p:cNvPr id="12" name="Picture 49">
            <a:extLst>
              <a:ext uri="{FF2B5EF4-FFF2-40B4-BE49-F238E27FC236}">
                <a16:creationId xmlns:a16="http://schemas.microsoft.com/office/drawing/2014/main" id="{BFF9506D-16C8-E913-CE45-A9772F2E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046" y="5923799"/>
            <a:ext cx="751114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EEE-D842-B4C2-57F9-7DDCCC0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099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Консультативный процесс на глобальном уровне</a:t>
            </a:r>
            <a:endParaRPr lang="en-US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8CB48-AE7D-23B0-3F7D-4D2CD5ACA8AC}"/>
              </a:ext>
            </a:extLst>
          </p:cNvPr>
          <p:cNvSpPr/>
          <p:nvPr/>
        </p:nvSpPr>
        <p:spPr>
          <a:xfrm>
            <a:off x="0" y="6309121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1C87-E75B-A22A-AD6D-8BEE2865495D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D7284-202B-D2CD-C5CF-6A9FCCAB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020595" y="5499463"/>
            <a:ext cx="3069772" cy="60025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460212-BF4C-4328-C15C-970FF899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82" y="1092927"/>
            <a:ext cx="11444270" cy="50840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Были созданы 6 тематических групп         С участием</a:t>
            </a:r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A82046-AEE3-7D1F-733F-30A654754614}"/>
              </a:ext>
            </a:extLst>
          </p:cNvPr>
          <p:cNvSpPr txBox="1">
            <a:spLocks/>
          </p:cNvSpPr>
          <p:nvPr/>
        </p:nvSpPr>
        <p:spPr>
          <a:xfrm>
            <a:off x="276982" y="1645920"/>
            <a:ext cx="11544904" cy="445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900" dirty="0"/>
              <a:t>				</a:t>
            </a:r>
            <a:endParaRPr lang="ru-RU" sz="29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Тестирование и лечение ВИЧ инфекции                	Неправительственных организаций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Профилактика ВИЧ инфекции                                   	Национальных программ по СПИДу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Социальные инструменты                                            Академического сектора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ППМР                                                                               	Международных организаций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Интеграция 				                  	Сообщества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Финансирование </a:t>
            </a:r>
          </a:p>
          <a:p>
            <a:pPr marL="514350" indent="-514350">
              <a:buFont typeface="+mj-lt"/>
              <a:buAutoNum type="arabicPeriod"/>
            </a:pPr>
            <a:endParaRPr lang="ru-RU" sz="1900" dirty="0"/>
          </a:p>
          <a:p>
            <a:pPr marL="514350" indent="-514350">
              <a:buFont typeface="+mj-lt"/>
              <a:buAutoNum type="arabicPeriod"/>
            </a:pPr>
            <a:endParaRPr lang="ru-RU" sz="1900" dirty="0"/>
          </a:p>
          <a:p>
            <a:pPr marL="514350" indent="-514350">
              <a:buFont typeface="+mj-lt"/>
              <a:buAutoNum type="arabicPeriod"/>
            </a:pPr>
            <a:endParaRPr lang="en-US" sz="1900" dirty="0"/>
          </a:p>
        </p:txBody>
      </p:sp>
      <p:sp>
        <p:nvSpPr>
          <p:cNvPr id="13" name="Стрелка: вправо 9">
            <a:extLst>
              <a:ext uri="{FF2B5EF4-FFF2-40B4-BE49-F238E27FC236}">
                <a16:creationId xmlns:a16="http://schemas.microsoft.com/office/drawing/2014/main" id="{7CEC74AB-2ECF-75B6-E375-CE5DC93E400D}"/>
              </a:ext>
            </a:extLst>
          </p:cNvPr>
          <p:cNvSpPr/>
          <p:nvPr/>
        </p:nvSpPr>
        <p:spPr>
          <a:xfrm>
            <a:off x="2540094" y="3872818"/>
            <a:ext cx="2055222" cy="692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C00000"/>
              </a:solidFill>
            </a:endParaRPr>
          </a:p>
        </p:txBody>
      </p:sp>
      <p:sp>
        <p:nvSpPr>
          <p:cNvPr id="15" name="Стрелка: влево 20">
            <a:extLst>
              <a:ext uri="{FF2B5EF4-FFF2-40B4-BE49-F238E27FC236}">
                <a16:creationId xmlns:a16="http://schemas.microsoft.com/office/drawing/2014/main" id="{2FABBBE5-C482-BCE9-1CE7-AC78FE041A47}"/>
              </a:ext>
            </a:extLst>
          </p:cNvPr>
          <p:cNvSpPr/>
          <p:nvPr/>
        </p:nvSpPr>
        <p:spPr>
          <a:xfrm>
            <a:off x="4950823" y="2942320"/>
            <a:ext cx="1654628" cy="69262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377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BC085-E7C6-15AB-483A-EA807DC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1" y="244135"/>
            <a:ext cx="4892362" cy="1040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Консультативный процесс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на уровне страны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23B7-3BC9-1B18-34E7-57AF4FE2A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40" y="2992841"/>
            <a:ext cx="4766311" cy="362102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Проведены страновые консультации: </a:t>
            </a:r>
          </a:p>
          <a:p>
            <a:pPr marL="0"/>
            <a:r>
              <a:rPr lang="en-US" sz="2400" dirty="0"/>
              <a:t>СПИД сервисными НПО</a:t>
            </a:r>
          </a:p>
          <a:p>
            <a:pPr marL="0"/>
            <a:r>
              <a:rPr lang="en-US" sz="2400" dirty="0"/>
              <a:t>государственными структурами</a:t>
            </a:r>
          </a:p>
          <a:p>
            <a:pPr marL="0"/>
            <a:r>
              <a:rPr lang="en-US" sz="2400" dirty="0"/>
              <a:t>Страновым Координационным Комитетом</a:t>
            </a:r>
          </a:p>
          <a:p>
            <a:pPr marL="0"/>
            <a:r>
              <a:rPr lang="en-US" sz="2400" dirty="0"/>
              <a:t>Получены документы от М</a:t>
            </a:r>
            <a:r>
              <a:rPr lang="ru-RU" sz="2400" dirty="0"/>
              <a:t>ИД Республики </a:t>
            </a:r>
            <a:r>
              <a:rPr lang="en-US" sz="2400" dirty="0"/>
              <a:t>Казахстан</a:t>
            </a:r>
          </a:p>
        </p:txBody>
      </p:sp>
      <p:pic>
        <p:nvPicPr>
          <p:cNvPr id="7" name="Объект 17">
            <a:extLst>
              <a:ext uri="{FF2B5EF4-FFF2-40B4-BE49-F238E27FC236}">
                <a16:creationId xmlns:a16="http://schemas.microsoft.com/office/drawing/2014/main" id="{77FD9671-E32E-5A4F-5AA8-D0F829382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777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49">
            <a:extLst>
              <a:ext uri="{FF2B5EF4-FFF2-40B4-BE49-F238E27FC236}">
                <a16:creationId xmlns:a16="http://schemas.microsoft.com/office/drawing/2014/main" id="{3C7C4AC1-B5AB-C7E4-016C-DF5ED704E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0" y="6202763"/>
            <a:ext cx="5238749" cy="512018"/>
          </a:xfrm>
          <a:prstGeom prst="rect">
            <a:avLst/>
          </a:prstGeom>
        </p:spPr>
      </p:pic>
      <p:pic>
        <p:nvPicPr>
          <p:cNvPr id="10" name="Picture 49">
            <a:extLst>
              <a:ext uri="{FF2B5EF4-FFF2-40B4-BE49-F238E27FC236}">
                <a16:creationId xmlns:a16="http://schemas.microsoft.com/office/drawing/2014/main" id="{E7420A0A-8019-43CA-87E4-904BE43C3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0" y="6355163"/>
            <a:ext cx="5238749" cy="5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FEEE-D842-B4C2-57F9-7DDCCC01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Амбициозные политические обязательства на глобальном уровне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8CB48-AE7D-23B0-3F7D-4D2CD5ACA8AC}"/>
              </a:ext>
            </a:extLst>
          </p:cNvPr>
          <p:cNvSpPr/>
          <p:nvPr/>
        </p:nvSpPr>
        <p:spPr>
          <a:xfrm>
            <a:off x="0" y="6309121"/>
            <a:ext cx="12192000" cy="591740"/>
          </a:xfrm>
          <a:prstGeom prst="rect">
            <a:avLst/>
          </a:prstGeom>
          <a:solidFill>
            <a:srgbClr val="E6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41C87-E75B-A22A-AD6D-8BEE2865495D}"/>
              </a:ext>
            </a:extLst>
          </p:cNvPr>
          <p:cNvSpPr/>
          <p:nvPr/>
        </p:nvSpPr>
        <p:spPr>
          <a:xfrm>
            <a:off x="0" y="6286261"/>
            <a:ext cx="12192000" cy="4571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D7284-202B-D2CD-C5CF-6A9FCCAB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790771" y="5680191"/>
            <a:ext cx="2263697" cy="419526"/>
          </a:xfrm>
          <a:prstGeom prst="rect">
            <a:avLst/>
          </a:prstGeom>
        </p:spPr>
      </p:pic>
      <p:pic>
        <p:nvPicPr>
          <p:cNvPr id="10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A71A600B-635B-1521-FF3C-AAD53C4D2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39229" y="1017542"/>
            <a:ext cx="6367347" cy="46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8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B7903-3C44-E081-8E32-6A9A5372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4" y="143838"/>
            <a:ext cx="6339156" cy="7911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Цели 10-10-10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DFA89-DD99-7331-EFB0-727B7227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" y="934948"/>
            <a:ext cx="6339156" cy="5779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10-10-10 – это задачи по созданию социальных благоприятных условий для эффективного противодействия эпидемии и достижения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целей</a:t>
            </a:r>
            <a:r>
              <a:rPr lang="ru-RU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95-95-95 к 2025 году.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менее чем в 10 % стран существуют  правовые и политические условия, которые запрещают или ограничивают доступ к услугам;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менее 10 % людей в ключевых группах населения и людей, живущих с ВИЧ, сталкиваются с дискриминацией и стигматизацией;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менее 10 % женщин, девушек, людей, живущих с ВИЧ, и ключевых групп населения сталкиваются с насилием и гендерным неравенством.</a:t>
            </a:r>
          </a:p>
          <a:p>
            <a:endParaRPr lang="en-US" sz="1400" dirty="0"/>
          </a:p>
        </p:txBody>
      </p:sp>
      <p:pic>
        <p:nvPicPr>
          <p:cNvPr id="22" name="Picture 4" descr="Большая группа парашютистов в воздухе">
            <a:extLst>
              <a:ext uri="{FF2B5EF4-FFF2-40B4-BE49-F238E27FC236}">
                <a16:creationId xmlns:a16="http://schemas.microsoft.com/office/drawing/2014/main" id="{5DE4AC90-98B9-01DA-B0EE-60F20A8DF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0" r="205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4D271-E3BF-2309-C8FA-95D34A9BB4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996877" y="6281540"/>
            <a:ext cx="2722423" cy="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869-74A1-8FAA-3528-4EF087B2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1" y="0"/>
            <a:ext cx="11931805" cy="1076446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–10–10, 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поддерживающая законодательная среда и доступ к правосудию</a:t>
            </a:r>
            <a:br>
              <a:rPr lang="en-BY" sz="3200" b="1" dirty="0">
                <a:solidFill>
                  <a:srgbClr val="C00000"/>
                </a:solidFill>
                <a:latin typeface="+mn-lt"/>
              </a:rPr>
            </a:b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F2A8-5F3F-0DC8-F689-2ECDE177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85" y="1180618"/>
            <a:ext cx="11761664" cy="5312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&lt;</a:t>
            </a:r>
            <a:r>
              <a:rPr lang="be-BY" sz="2800" dirty="0"/>
              <a:t>10% стран криминализируют секс-работу, хранение небольшого количества наркотических веществ, однополые сексуальные отношения, передачу ВИЧ, постановку в угрозу заражения или неразглашение статуса к 2025 г.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be-BY" sz="2800" dirty="0"/>
              <a:t>Менее чем в 10% стран отсутствуют механизмы, позволяющие людям, живущим с ВИЧ, и ключевым группам населения сообщать об случаях грубого обращения и дискриминации, а также получения возмещения, к 2025 г.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&lt;</a:t>
            </a:r>
            <a:r>
              <a:rPr lang="be-BY" sz="2800" dirty="0"/>
              <a:t>10% людей, живущих с ВИЧ, и ключевых групп населения не имеют доступа к юридическим услугам к 2025 г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&gt;</a:t>
            </a:r>
            <a:r>
              <a:rPr lang="be-BY" sz="2800" dirty="0"/>
              <a:t>90% людей, живущих с ВИЧ, пострадавших от ущемления прав, обращались за возмещением к 2025 г.</a:t>
            </a:r>
            <a:endParaRPr lang="en-BY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A37DE-29F3-2525-3D6E-7946AB02B4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686800" y="6240603"/>
            <a:ext cx="2722423" cy="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DE9F-AD5C-AA4E-2F97-91A8942C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156116"/>
            <a:ext cx="12058185" cy="850881"/>
          </a:xfrm>
        </p:spPr>
        <p:txBody>
          <a:bodyPr>
            <a:noAutofit/>
          </a:bodyPr>
          <a:lstStyle/>
          <a:p>
            <a:br>
              <a:rPr lang="ru-RU" sz="3200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–</a:t>
            </a:r>
            <a:r>
              <a:rPr lang="en-US" sz="36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–</a:t>
            </a:r>
            <a:r>
              <a:rPr lang="ru-RU" sz="2800" b="1" dirty="0">
                <a:solidFill>
                  <a:srgbClr val="C00000"/>
                </a:solidFill>
                <a:latin typeface="+mn-lt"/>
                <a:ea typeface="+mj-lt"/>
                <a:cs typeface="+mj-lt"/>
              </a:rPr>
              <a:t>10, Общество, свободное от стигмы и дискриминации</a:t>
            </a:r>
            <a:br>
              <a:rPr lang="en-BY" sz="3200" dirty="0">
                <a:solidFill>
                  <a:srgbClr val="E66B19"/>
                </a:solidFill>
                <a:ea typeface="+mj-lt"/>
                <a:cs typeface="+mj-lt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77C11-FA5E-8AD6-9A82-9868CA5E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902825"/>
            <a:ext cx="12058185" cy="595517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be-BY" sz="2800" dirty="0"/>
              <a:t>10% лиц, живущих с ВИЧ, сообщают о самостигматизации к 2025 г.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&lt;</a:t>
            </a:r>
            <a:r>
              <a:rPr lang="be-BY" sz="2800" dirty="0"/>
              <a:t>10% людей, живущих с ВИЧ, сообщают о стигме и дискриминации в сфере здравоохранения и обществе к 2025 г.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людей из ключевых групп населения (например, мужчины-геи и другие мужчины, имеющие секс с мужчинами, работники секс-бизнеса, трансгендеры и люди, употребляющие инъекционные наркотики) сообщают о случаях стигме и дискриминации к 2025 г.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общего населения сообщают о дискриминации в адрес людей, живущих с ВИЧ, к 2025 г.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работников здравоохранения сообщают об отрицательном отношении к людям, живущим с ВИЧ, к 2025 г. 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работников здравоохранения сообщают об отрицательном отношении к ключевым группам населения к 2025 г. 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&lt; </a:t>
            </a:r>
            <a:r>
              <a:rPr lang="be-BY" sz="2800" dirty="0"/>
              <a:t>10% сотрудников правоохранительных органов сообщают об отрицательном отношении к ключевым группам населения к 2025 г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F0685-ED89-75F2-A6C3-836258A00C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686800" y="6240603"/>
            <a:ext cx="2722423" cy="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9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1078</Words>
  <Application>Microsoft Office PowerPoint</Application>
  <PresentationFormat>Widescreen</PresentationFormat>
  <Paragraphs>128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2_Custom Design</vt:lpstr>
      <vt:lpstr>1_Custom Design</vt:lpstr>
      <vt:lpstr>3_Custom Design</vt:lpstr>
      <vt:lpstr>Custom Design</vt:lpstr>
      <vt:lpstr>PowerPoint Presentation</vt:lpstr>
      <vt:lpstr>Политические рамки и обязательства по ВИЧ </vt:lpstr>
      <vt:lpstr>Принятие Республикой Казахстан Политической Декларации по ВИЧ и СПИД, на            74 заседании Генеральной Ассамблеи ООН, 8 июня, 2020 года</vt:lpstr>
      <vt:lpstr>Консультативный процесс на глобальном уровне</vt:lpstr>
      <vt:lpstr>Консультативный процесс на уровне страны</vt:lpstr>
      <vt:lpstr>Амбициозные политические обязательства на глобальном уровне </vt:lpstr>
      <vt:lpstr>Цели 10-10-10 </vt:lpstr>
      <vt:lpstr> 10–10–10, поддерживающая законодательная среда и доступ к правосудию </vt:lpstr>
      <vt:lpstr> 10 –10 –10, Общество, свободное от стигмы и дискриминации </vt:lpstr>
      <vt:lpstr> 10 -10 -10, Гендерное равенство и жизнь, свободная от насилия </vt:lpstr>
      <vt:lpstr>Страны региона ВЕЦА</vt:lpstr>
      <vt:lpstr>Менее чем в 10 % стран существуют правовые и политические условия, которые запрещают или ограничивают доступ к услугам к 2025 году</vt:lpstr>
      <vt:lpstr>PowerPoint Presentation</vt:lpstr>
      <vt:lpstr>Менее 10 % людей в ключевых группах населения и людей, живущих с ВИЧ, сталкиваются с дискриминацией и стигматизацией (отчет Стигма Индекс, 2022)  </vt:lpstr>
      <vt:lpstr>Менее 10 % женщин, девушек, людей, живущих с ВИЧ, и ключевых групп населения сталкиваются с насилием и гендерным неравенством. </vt:lpstr>
      <vt:lpstr>  7 Ключевых программ в области прав человека  </vt:lpstr>
      <vt:lpstr>   Чтобы достичь целей 10-10-10 и остановить СПИД к 2030 г.   </vt:lpstr>
      <vt:lpstr>Прогноз в достижении глобальных целей по СПИДу, при наличии социальных мер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Объединенной Программы ООН по ВИЧ/СПИД в борьбу с ВИЧ-инфекцией в Республике Казахстан за 2020-2021 гг.</dc:title>
  <dc:creator>BOKAZHANOVA, Aliya</dc:creator>
  <cp:lastModifiedBy>BOKAZHANOVA, Aliya</cp:lastModifiedBy>
  <cp:revision>7</cp:revision>
  <dcterms:created xsi:type="dcterms:W3CDTF">2021-10-27T05:45:49Z</dcterms:created>
  <dcterms:modified xsi:type="dcterms:W3CDTF">2023-09-19T14:48:05Z</dcterms:modified>
</cp:coreProperties>
</file>