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3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678A1F58-66B0-4AFB-B31E-477CD7DB00AF}"/>
    <pc:docChg chg="undo custSel addSld delSld modSld">
      <pc:chgData name="Ryssaldy Demeuova" userId="1b36aab8-03ea-4a7c-9005-27f2602792bf" providerId="ADAL" clId="{678A1F58-66B0-4AFB-B31E-477CD7DB00AF}" dt="2024-11-14T08:55:53.787" v="373" actId="26606"/>
      <pc:docMkLst>
        <pc:docMk/>
      </pc:docMkLst>
      <pc:sldChg chg="addSp delSp modSp mod setBg addAnim">
        <pc:chgData name="Ryssaldy Demeuova" userId="1b36aab8-03ea-4a7c-9005-27f2602792bf" providerId="ADAL" clId="{678A1F58-66B0-4AFB-B31E-477CD7DB00AF}" dt="2024-11-14T08:49:05.716" v="32"/>
        <pc:sldMkLst>
          <pc:docMk/>
          <pc:sldMk cId="3682203737" sldId="256"/>
        </pc:sldMkLst>
        <pc:spChg chg="mod">
          <ac:chgData name="Ryssaldy Demeuova" userId="1b36aab8-03ea-4a7c-9005-27f2602792bf" providerId="ADAL" clId="{678A1F58-66B0-4AFB-B31E-477CD7DB00AF}" dt="2024-11-14T08:49:05.713" v="30" actId="26606"/>
          <ac:spMkLst>
            <pc:docMk/>
            <pc:sldMk cId="3682203737" sldId="256"/>
            <ac:spMk id="2" creationId="{00000000-0000-0000-0000-000000000000}"/>
          </ac:spMkLst>
        </pc:spChg>
        <pc:spChg chg="mod">
          <ac:chgData name="Ryssaldy Demeuova" userId="1b36aab8-03ea-4a7c-9005-27f2602792bf" providerId="ADAL" clId="{678A1F58-66B0-4AFB-B31E-477CD7DB00AF}" dt="2024-11-14T08:49:05.713" v="30" actId="26606"/>
          <ac:spMkLst>
            <pc:docMk/>
            <pc:sldMk cId="3682203737" sldId="256"/>
            <ac:spMk id="3" creationId="{00000000-0000-0000-0000-000000000000}"/>
          </ac:spMkLst>
        </pc:spChg>
        <pc:spChg chg="add del">
          <ac:chgData name="Ryssaldy Demeuova" userId="1b36aab8-03ea-4a7c-9005-27f2602792bf" providerId="ADAL" clId="{678A1F58-66B0-4AFB-B31E-477CD7DB00AF}" dt="2024-11-14T08:49:05.713" v="30" actId="26606"/>
          <ac:spMkLst>
            <pc:docMk/>
            <pc:sldMk cId="3682203737" sldId="256"/>
            <ac:spMk id="8" creationId="{081EA652-8C6A-4E69-BEB9-170809474553}"/>
          </ac:spMkLst>
        </pc:spChg>
        <pc:spChg chg="add del">
          <ac:chgData name="Ryssaldy Demeuova" userId="1b36aab8-03ea-4a7c-9005-27f2602792bf" providerId="ADAL" clId="{678A1F58-66B0-4AFB-B31E-477CD7DB00AF}" dt="2024-11-14T08:49:05.713" v="30" actId="26606"/>
          <ac:spMkLst>
            <pc:docMk/>
            <pc:sldMk cId="3682203737" sldId="256"/>
            <ac:spMk id="10" creationId="{A4026A73-1F7F-49F2-B319-8CA3B3D53269}"/>
          </ac:spMkLst>
        </pc:spChg>
        <pc:spChg chg="add del">
          <ac:chgData name="Ryssaldy Demeuova" userId="1b36aab8-03ea-4a7c-9005-27f2602792bf" providerId="ADAL" clId="{678A1F58-66B0-4AFB-B31E-477CD7DB00AF}" dt="2024-11-14T08:49:05.713" v="30" actId="26606"/>
          <ac:spMkLst>
            <pc:docMk/>
            <pc:sldMk cId="3682203737" sldId="256"/>
            <ac:spMk id="12" creationId="{5298780A-33B9-4EA2-8F67-DE68AD62841B}"/>
          </ac:spMkLst>
        </pc:spChg>
        <pc:spChg chg="add del">
          <ac:chgData name="Ryssaldy Demeuova" userId="1b36aab8-03ea-4a7c-9005-27f2602792bf" providerId="ADAL" clId="{678A1F58-66B0-4AFB-B31E-477CD7DB00AF}" dt="2024-11-14T08:49:05.713" v="30" actId="26606"/>
          <ac:spMkLst>
            <pc:docMk/>
            <pc:sldMk cId="3682203737" sldId="256"/>
            <ac:spMk id="14" creationId="{7F488E8B-4E1E-4402-8935-D4E6C02615C7}"/>
          </ac:spMkLst>
        </pc:spChg>
        <pc:spChg chg="add">
          <ac:chgData name="Ryssaldy Demeuova" userId="1b36aab8-03ea-4a7c-9005-27f2602792bf" providerId="ADAL" clId="{678A1F58-66B0-4AFB-B31E-477CD7DB00AF}" dt="2024-11-14T08:49:05.713" v="30" actId="26606"/>
          <ac:spMkLst>
            <pc:docMk/>
            <pc:sldMk cId="3682203737" sldId="256"/>
            <ac:spMk id="21" creationId="{934F1179-B481-4F9E-BCA3-AFB972070F83}"/>
          </ac:spMkLst>
        </pc:spChg>
        <pc:spChg chg="add">
          <ac:chgData name="Ryssaldy Demeuova" userId="1b36aab8-03ea-4a7c-9005-27f2602792bf" providerId="ADAL" clId="{678A1F58-66B0-4AFB-B31E-477CD7DB00AF}" dt="2024-11-14T08:49:05.713" v="30" actId="26606"/>
          <ac:spMkLst>
            <pc:docMk/>
            <pc:sldMk cId="3682203737" sldId="256"/>
            <ac:spMk id="23" creationId="{827DC2C4-B485-428A-BF4A-472D2967F47F}"/>
          </ac:spMkLst>
        </pc:spChg>
        <pc:spChg chg="add">
          <ac:chgData name="Ryssaldy Demeuova" userId="1b36aab8-03ea-4a7c-9005-27f2602792bf" providerId="ADAL" clId="{678A1F58-66B0-4AFB-B31E-477CD7DB00AF}" dt="2024-11-14T08:49:05.713" v="30" actId="26606"/>
          <ac:spMkLst>
            <pc:docMk/>
            <pc:sldMk cId="3682203737" sldId="256"/>
            <ac:spMk id="25" creationId="{EE04B5EB-F158-4507-90DD-BD23620C7CC9}"/>
          </ac:spMkLst>
        </pc:spChg>
        <pc:cxnChg chg="add del">
          <ac:chgData name="Ryssaldy Demeuova" userId="1b36aab8-03ea-4a7c-9005-27f2602792bf" providerId="ADAL" clId="{678A1F58-66B0-4AFB-B31E-477CD7DB00AF}" dt="2024-11-14T08:49:05.713" v="30" actId="26606"/>
          <ac:cxnSpMkLst>
            <pc:docMk/>
            <pc:sldMk cId="3682203737" sldId="256"/>
            <ac:cxnSpMk id="16" creationId="{23AAC9B5-8015-485C-ACF9-A750390E9A56}"/>
          </ac:cxnSpMkLst>
        </pc:cxnChg>
      </pc:sldChg>
      <pc:sldChg chg="addSp delSp modSp mod setBg">
        <pc:chgData name="Ryssaldy Demeuova" userId="1b36aab8-03ea-4a7c-9005-27f2602792bf" providerId="ADAL" clId="{678A1F58-66B0-4AFB-B31E-477CD7DB00AF}" dt="2024-11-14T08:50:23.085" v="55" actId="20577"/>
        <pc:sldMkLst>
          <pc:docMk/>
          <pc:sldMk cId="3263122728" sldId="257"/>
        </pc:sldMkLst>
        <pc:spChg chg="mod">
          <ac:chgData name="Ryssaldy Demeuova" userId="1b36aab8-03ea-4a7c-9005-27f2602792bf" providerId="ADAL" clId="{678A1F58-66B0-4AFB-B31E-477CD7DB00AF}" dt="2024-11-14T08:50:23.085" v="55" actId="20577"/>
          <ac:spMkLst>
            <pc:docMk/>
            <pc:sldMk cId="3263122728" sldId="257"/>
            <ac:spMk id="2" creationId="{00000000-0000-0000-0000-000000000000}"/>
          </ac:spMkLst>
        </pc:spChg>
        <pc:spChg chg="add del">
          <ac:chgData name="Ryssaldy Demeuova" userId="1b36aab8-03ea-4a7c-9005-27f2602792bf" providerId="ADAL" clId="{678A1F58-66B0-4AFB-B31E-477CD7DB00AF}" dt="2024-11-14T08:44:40.448" v="3" actId="26606"/>
          <ac:spMkLst>
            <pc:docMk/>
            <pc:sldMk cId="3263122728" sldId="257"/>
            <ac:spMk id="3" creationId="{00000000-0000-0000-0000-000000000000}"/>
          </ac:spMkLst>
        </pc:spChg>
        <pc:spChg chg="add del">
          <ac:chgData name="Ryssaldy Demeuova" userId="1b36aab8-03ea-4a7c-9005-27f2602792bf" providerId="ADAL" clId="{678A1F58-66B0-4AFB-B31E-477CD7DB00AF}" dt="2024-11-14T08:44:40.430" v="2" actId="26606"/>
          <ac:spMkLst>
            <pc:docMk/>
            <pc:sldMk cId="3263122728" sldId="257"/>
            <ac:spMk id="9" creationId="{2E442304-DDBD-4F7B-8017-36BCC863FB40}"/>
          </ac:spMkLst>
        </pc:spChg>
        <pc:spChg chg="add del">
          <ac:chgData name="Ryssaldy Demeuova" userId="1b36aab8-03ea-4a7c-9005-27f2602792bf" providerId="ADAL" clId="{678A1F58-66B0-4AFB-B31E-477CD7DB00AF}" dt="2024-11-14T08:44:40.430" v="2" actId="26606"/>
          <ac:spMkLst>
            <pc:docMk/>
            <pc:sldMk cId="3263122728" sldId="257"/>
            <ac:spMk id="11" creationId="{5E107275-3853-46FD-A241-DE4355A42675}"/>
          </ac:spMkLst>
        </pc:spChg>
        <pc:spChg chg="add del">
          <ac:chgData name="Ryssaldy Demeuova" userId="1b36aab8-03ea-4a7c-9005-27f2602792bf" providerId="ADAL" clId="{678A1F58-66B0-4AFB-B31E-477CD7DB00AF}" dt="2024-11-14T08:49:48.867" v="34" actId="26606"/>
          <ac:spMkLst>
            <pc:docMk/>
            <pc:sldMk cId="3263122728" sldId="257"/>
            <ac:spMk id="18" creationId="{081EA652-8C6A-4E69-BEB9-170809474553}"/>
          </ac:spMkLst>
        </pc:spChg>
        <pc:spChg chg="add del">
          <ac:chgData name="Ryssaldy Demeuova" userId="1b36aab8-03ea-4a7c-9005-27f2602792bf" providerId="ADAL" clId="{678A1F58-66B0-4AFB-B31E-477CD7DB00AF}" dt="2024-11-14T08:49:48.867" v="34" actId="26606"/>
          <ac:spMkLst>
            <pc:docMk/>
            <pc:sldMk cId="3263122728" sldId="257"/>
            <ac:spMk id="20" creationId="{5298780A-33B9-4EA2-8F67-DE68AD62841B}"/>
          </ac:spMkLst>
        </pc:spChg>
        <pc:spChg chg="add del">
          <ac:chgData name="Ryssaldy Demeuova" userId="1b36aab8-03ea-4a7c-9005-27f2602792bf" providerId="ADAL" clId="{678A1F58-66B0-4AFB-B31E-477CD7DB00AF}" dt="2024-11-14T08:49:48.867" v="34" actId="26606"/>
          <ac:spMkLst>
            <pc:docMk/>
            <pc:sldMk cId="3263122728" sldId="257"/>
            <ac:spMk id="22" creationId="{7F488E8B-4E1E-4402-8935-D4E6C02615C7}"/>
          </ac:spMkLst>
        </pc:spChg>
        <pc:spChg chg="add del">
          <ac:chgData name="Ryssaldy Demeuova" userId="1b36aab8-03ea-4a7c-9005-27f2602792bf" providerId="ADAL" clId="{678A1F58-66B0-4AFB-B31E-477CD7DB00AF}" dt="2024-11-14T08:49:52.823" v="36" actId="26606"/>
          <ac:spMkLst>
            <pc:docMk/>
            <pc:sldMk cId="3263122728" sldId="257"/>
            <ac:spMk id="24" creationId="{955A2079-FA98-4876-80F0-72364A7D2EA4}"/>
          </ac:spMkLst>
        </pc:spChg>
        <pc:spChg chg="add">
          <ac:chgData name="Ryssaldy Demeuova" userId="1b36aab8-03ea-4a7c-9005-27f2602792bf" providerId="ADAL" clId="{678A1F58-66B0-4AFB-B31E-477CD7DB00AF}" dt="2024-11-14T08:49:52.867" v="37" actId="26606"/>
          <ac:spMkLst>
            <pc:docMk/>
            <pc:sldMk cId="3263122728" sldId="257"/>
            <ac:spMk id="26" creationId="{BACC6370-2D7E-4714-9D71-7542949D7D5D}"/>
          </ac:spMkLst>
        </pc:spChg>
        <pc:spChg chg="add">
          <ac:chgData name="Ryssaldy Demeuova" userId="1b36aab8-03ea-4a7c-9005-27f2602792bf" providerId="ADAL" clId="{678A1F58-66B0-4AFB-B31E-477CD7DB00AF}" dt="2024-11-14T08:49:52.867" v="37" actId="26606"/>
          <ac:spMkLst>
            <pc:docMk/>
            <pc:sldMk cId="3263122728" sldId="257"/>
            <ac:spMk id="27" creationId="{F68B3F68-107C-434F-AA38-110D5EA91B85}"/>
          </ac:spMkLst>
        </pc:spChg>
        <pc:spChg chg="add">
          <ac:chgData name="Ryssaldy Demeuova" userId="1b36aab8-03ea-4a7c-9005-27f2602792bf" providerId="ADAL" clId="{678A1F58-66B0-4AFB-B31E-477CD7DB00AF}" dt="2024-11-14T08:49:52.867" v="37" actId="26606"/>
          <ac:spMkLst>
            <pc:docMk/>
            <pc:sldMk cId="3263122728" sldId="257"/>
            <ac:spMk id="28" creationId="{AAD0DBB9-1A4B-4391-81D4-CB19F9AB918A}"/>
          </ac:spMkLst>
        </pc:spChg>
        <pc:spChg chg="add">
          <ac:chgData name="Ryssaldy Demeuova" userId="1b36aab8-03ea-4a7c-9005-27f2602792bf" providerId="ADAL" clId="{678A1F58-66B0-4AFB-B31E-477CD7DB00AF}" dt="2024-11-14T08:49:52.867" v="37" actId="26606"/>
          <ac:spMkLst>
            <pc:docMk/>
            <pc:sldMk cId="3263122728" sldId="257"/>
            <ac:spMk id="29" creationId="{063BBA22-50EA-4C4D-BE05-F1CE4E63AA56}"/>
          </ac:spMkLst>
        </pc:spChg>
        <pc:graphicFrameChg chg="add del">
          <ac:chgData name="Ryssaldy Demeuova" userId="1b36aab8-03ea-4a7c-9005-27f2602792bf" providerId="ADAL" clId="{678A1F58-66B0-4AFB-B31E-477CD7DB00AF}" dt="2024-11-14T08:44:40.430" v="2" actId="26606"/>
          <ac:graphicFrameMkLst>
            <pc:docMk/>
            <pc:sldMk cId="3263122728" sldId="257"/>
            <ac:graphicFrameMk id="5" creationId="{1CEE9D26-41C5-55FC-F67E-C95E0B3DC7E5}"/>
          </ac:graphicFrameMkLst>
        </pc:graphicFrameChg>
        <pc:graphicFrameChg chg="add mod modGraphic">
          <ac:chgData name="Ryssaldy Demeuova" userId="1b36aab8-03ea-4a7c-9005-27f2602792bf" providerId="ADAL" clId="{678A1F58-66B0-4AFB-B31E-477CD7DB00AF}" dt="2024-11-14T08:49:52.867" v="37" actId="26606"/>
          <ac:graphicFrameMkLst>
            <pc:docMk/>
            <pc:sldMk cId="3263122728" sldId="257"/>
            <ac:graphicFrameMk id="13" creationId="{89B18D01-A7B0-3AD9-E6C7-0092B8861CC7}"/>
          </ac:graphicFrameMkLst>
        </pc:graphicFrameChg>
      </pc:sldChg>
      <pc:sldChg chg="addSp delSp modSp mod setBg">
        <pc:chgData name="Ryssaldy Demeuova" userId="1b36aab8-03ea-4a7c-9005-27f2602792bf" providerId="ADAL" clId="{678A1F58-66B0-4AFB-B31E-477CD7DB00AF}" dt="2024-11-14T08:55:40.404" v="372" actId="20577"/>
        <pc:sldMkLst>
          <pc:docMk/>
          <pc:sldMk cId="425504850" sldId="258"/>
        </pc:sldMkLst>
        <pc:spChg chg="mod">
          <ac:chgData name="Ryssaldy Demeuova" userId="1b36aab8-03ea-4a7c-9005-27f2602792bf" providerId="ADAL" clId="{678A1F58-66B0-4AFB-B31E-477CD7DB00AF}" dt="2024-11-14T08:51:44.711" v="184" actId="27636"/>
          <ac:spMkLst>
            <pc:docMk/>
            <pc:sldMk cId="425504850" sldId="258"/>
            <ac:spMk id="2" creationId="{00000000-0000-0000-0000-000000000000}"/>
          </ac:spMkLst>
        </pc:spChg>
        <pc:spChg chg="mod">
          <ac:chgData name="Ryssaldy Demeuova" userId="1b36aab8-03ea-4a7c-9005-27f2602792bf" providerId="ADAL" clId="{678A1F58-66B0-4AFB-B31E-477CD7DB00AF}" dt="2024-11-14T08:55:40.404" v="372" actId="20577"/>
          <ac:spMkLst>
            <pc:docMk/>
            <pc:sldMk cId="425504850" sldId="258"/>
            <ac:spMk id="3" creationId="{00000000-0000-0000-0000-000000000000}"/>
          </ac:spMkLst>
        </pc:spChg>
        <pc:spChg chg="add del">
          <ac:chgData name="Ryssaldy Demeuova" userId="1b36aab8-03ea-4a7c-9005-27f2602792bf" providerId="ADAL" clId="{678A1F58-66B0-4AFB-B31E-477CD7DB00AF}" dt="2024-11-14T08:44:53.621" v="4" actId="26606"/>
          <ac:spMkLst>
            <pc:docMk/>
            <pc:sldMk cId="425504850" sldId="258"/>
            <ac:spMk id="8" creationId="{777A147A-9ED8-46B4-8660-1B3C2AA880B5}"/>
          </ac:spMkLst>
        </pc:spChg>
        <pc:spChg chg="add del">
          <ac:chgData name="Ryssaldy Demeuova" userId="1b36aab8-03ea-4a7c-9005-27f2602792bf" providerId="ADAL" clId="{678A1F58-66B0-4AFB-B31E-477CD7DB00AF}" dt="2024-11-14T08:44:53.621" v="4" actId="26606"/>
          <ac:spMkLst>
            <pc:docMk/>
            <pc:sldMk cId="425504850" sldId="258"/>
            <ac:spMk id="10" creationId="{5D6C15A0-C087-4593-8414-2B4EC1CDC3DE}"/>
          </ac:spMkLst>
        </pc:spChg>
        <pc:spChg chg="add">
          <ac:chgData name="Ryssaldy Demeuova" userId="1b36aab8-03ea-4a7c-9005-27f2602792bf" providerId="ADAL" clId="{678A1F58-66B0-4AFB-B31E-477CD7DB00AF}" dt="2024-11-14T08:44:53.621" v="4" actId="26606"/>
          <ac:spMkLst>
            <pc:docMk/>
            <pc:sldMk cId="425504850" sldId="258"/>
            <ac:spMk id="15" creationId="{081EA652-8C6A-4E69-BEB9-170809474553}"/>
          </ac:spMkLst>
        </pc:spChg>
        <pc:spChg chg="add">
          <ac:chgData name="Ryssaldy Demeuova" userId="1b36aab8-03ea-4a7c-9005-27f2602792bf" providerId="ADAL" clId="{678A1F58-66B0-4AFB-B31E-477CD7DB00AF}" dt="2024-11-14T08:44:53.621" v="4" actId="26606"/>
          <ac:spMkLst>
            <pc:docMk/>
            <pc:sldMk cId="425504850" sldId="258"/>
            <ac:spMk id="17" creationId="{5298780A-33B9-4EA2-8F67-DE68AD62841B}"/>
          </ac:spMkLst>
        </pc:spChg>
        <pc:spChg chg="add">
          <ac:chgData name="Ryssaldy Demeuova" userId="1b36aab8-03ea-4a7c-9005-27f2602792bf" providerId="ADAL" clId="{678A1F58-66B0-4AFB-B31E-477CD7DB00AF}" dt="2024-11-14T08:44:53.621" v="4" actId="26606"/>
          <ac:spMkLst>
            <pc:docMk/>
            <pc:sldMk cId="425504850" sldId="258"/>
            <ac:spMk id="19" creationId="{7F488E8B-4E1E-4402-8935-D4E6C02615C7}"/>
          </ac:spMkLst>
        </pc:spChg>
        <pc:cxnChg chg="add">
          <ac:chgData name="Ryssaldy Demeuova" userId="1b36aab8-03ea-4a7c-9005-27f2602792bf" providerId="ADAL" clId="{678A1F58-66B0-4AFB-B31E-477CD7DB00AF}" dt="2024-11-14T08:44:53.621" v="4" actId="26606"/>
          <ac:cxnSpMkLst>
            <pc:docMk/>
            <pc:sldMk cId="425504850" sldId="258"/>
            <ac:cxnSpMk id="21" creationId="{23AAC9B5-8015-485C-ACF9-A750390E9A56}"/>
          </ac:cxnSpMkLst>
        </pc:cxnChg>
      </pc:sldChg>
      <pc:sldChg chg="addSp modSp mod setBg">
        <pc:chgData name="Ryssaldy Demeuova" userId="1b36aab8-03ea-4a7c-9005-27f2602792bf" providerId="ADAL" clId="{678A1F58-66B0-4AFB-B31E-477CD7DB00AF}" dt="2024-11-14T08:55:53.787" v="373" actId="26606"/>
        <pc:sldMkLst>
          <pc:docMk/>
          <pc:sldMk cId="122548905" sldId="259"/>
        </pc:sldMkLst>
        <pc:spChg chg="mod">
          <ac:chgData name="Ryssaldy Demeuova" userId="1b36aab8-03ea-4a7c-9005-27f2602792bf" providerId="ADAL" clId="{678A1F58-66B0-4AFB-B31E-477CD7DB00AF}" dt="2024-11-14T08:55:53.787" v="373" actId="26606"/>
          <ac:spMkLst>
            <pc:docMk/>
            <pc:sldMk cId="122548905" sldId="259"/>
            <ac:spMk id="3" creationId="{00000000-0000-0000-0000-000000000000}"/>
          </ac:spMkLst>
        </pc:spChg>
        <pc:spChg chg="add">
          <ac:chgData name="Ryssaldy Demeuova" userId="1b36aab8-03ea-4a7c-9005-27f2602792bf" providerId="ADAL" clId="{678A1F58-66B0-4AFB-B31E-477CD7DB00AF}" dt="2024-11-14T08:55:53.787" v="373" actId="26606"/>
          <ac:spMkLst>
            <pc:docMk/>
            <pc:sldMk cId="122548905" sldId="259"/>
            <ac:spMk id="8" creationId="{081EA652-8C6A-4E69-BEB9-170809474553}"/>
          </ac:spMkLst>
        </pc:spChg>
        <pc:spChg chg="add">
          <ac:chgData name="Ryssaldy Demeuova" userId="1b36aab8-03ea-4a7c-9005-27f2602792bf" providerId="ADAL" clId="{678A1F58-66B0-4AFB-B31E-477CD7DB00AF}" dt="2024-11-14T08:55:53.787" v="373" actId="26606"/>
          <ac:spMkLst>
            <pc:docMk/>
            <pc:sldMk cId="122548905" sldId="259"/>
            <ac:spMk id="10" creationId="{5298780A-33B9-4EA2-8F67-DE68AD62841B}"/>
          </ac:spMkLst>
        </pc:spChg>
        <pc:spChg chg="add">
          <ac:chgData name="Ryssaldy Demeuova" userId="1b36aab8-03ea-4a7c-9005-27f2602792bf" providerId="ADAL" clId="{678A1F58-66B0-4AFB-B31E-477CD7DB00AF}" dt="2024-11-14T08:55:53.787" v="373" actId="26606"/>
          <ac:spMkLst>
            <pc:docMk/>
            <pc:sldMk cId="122548905" sldId="259"/>
            <ac:spMk id="12" creationId="{7F488E8B-4E1E-4402-8935-D4E6C02615C7}"/>
          </ac:spMkLst>
        </pc:spChg>
        <pc:cxnChg chg="add">
          <ac:chgData name="Ryssaldy Demeuova" userId="1b36aab8-03ea-4a7c-9005-27f2602792bf" providerId="ADAL" clId="{678A1F58-66B0-4AFB-B31E-477CD7DB00AF}" dt="2024-11-14T08:55:53.787" v="373" actId="26606"/>
          <ac:cxnSpMkLst>
            <pc:docMk/>
            <pc:sldMk cId="122548905" sldId="259"/>
            <ac:cxnSpMk id="14" creationId="{23AAC9B5-8015-485C-ACF9-A750390E9A56}"/>
          </ac:cxnSpMkLst>
        </pc:cxnChg>
      </pc:sldChg>
      <pc:sldChg chg="modSp new del mod">
        <pc:chgData name="Ryssaldy Demeuova" userId="1b36aab8-03ea-4a7c-9005-27f2602792bf" providerId="ADAL" clId="{678A1F58-66B0-4AFB-B31E-477CD7DB00AF}" dt="2024-11-14T08:50:52.961" v="97" actId="47"/>
        <pc:sldMkLst>
          <pc:docMk/>
          <pc:sldMk cId="3175431851" sldId="260"/>
        </pc:sldMkLst>
        <pc:spChg chg="mod">
          <ac:chgData name="Ryssaldy Demeuova" userId="1b36aab8-03ea-4a7c-9005-27f2602792bf" providerId="ADAL" clId="{678A1F58-66B0-4AFB-B31E-477CD7DB00AF}" dt="2024-11-14T08:50:43.650" v="96" actId="20577"/>
          <ac:spMkLst>
            <pc:docMk/>
            <pc:sldMk cId="3175431851" sldId="260"/>
            <ac:spMk id="2" creationId="{B362F6D3-97F3-D5D8-3246-BEF1067D847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CF4AC6-36A7-48DE-8596-E92B77FD4D32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BAD4AF2-CA44-4571-BE08-E68AF9E68C60}">
      <dgm:prSet/>
      <dgm:spPr/>
      <dgm:t>
        <a:bodyPr/>
        <a:lstStyle/>
        <a:p>
          <a:r>
            <a:rPr lang="ru-RU" b="1"/>
            <a:t>Основной получатель гранта Глобального фонда (ГФ) должен обладать программным, финансовым и управленческим потенциалом и системами для эффективного выполнения своих функций в рамках программы(включая управление деятельностью СР).</a:t>
          </a:r>
          <a:endParaRPr lang="en-US"/>
        </a:p>
      </dgm:t>
    </dgm:pt>
    <dgm:pt modelId="{29DE05B9-1601-4EF7-B4FD-20A0DAEAC298}" type="parTrans" cxnId="{C9488B8E-0C2E-4475-A149-947EBCF164D5}">
      <dgm:prSet/>
      <dgm:spPr/>
      <dgm:t>
        <a:bodyPr/>
        <a:lstStyle/>
        <a:p>
          <a:endParaRPr lang="en-US"/>
        </a:p>
      </dgm:t>
    </dgm:pt>
    <dgm:pt modelId="{E4DBCAA8-157C-4BF4-A229-5036225E97E6}" type="sibTrans" cxnId="{C9488B8E-0C2E-4475-A149-947EBCF164D5}">
      <dgm:prSet/>
      <dgm:spPr/>
      <dgm:t>
        <a:bodyPr/>
        <a:lstStyle/>
        <a:p>
          <a:endParaRPr lang="en-US"/>
        </a:p>
      </dgm:t>
    </dgm:pt>
    <dgm:pt modelId="{0B276F1A-A61B-4231-9DF1-DFA0B72D56EA}">
      <dgm:prSet/>
      <dgm:spPr/>
      <dgm:t>
        <a:bodyPr/>
        <a:lstStyle/>
        <a:p>
          <a:r>
            <a:rPr lang="ru-RU" b="1" dirty="0"/>
            <a:t>Процесс выбора Основного получателя должен быть прозрачным и необходимо выбирать согласно квалификационным критериям, в соответствии с политикой управления конфликтами интересов.</a:t>
          </a:r>
          <a:endParaRPr lang="en-US" dirty="0"/>
        </a:p>
      </dgm:t>
    </dgm:pt>
    <dgm:pt modelId="{1001FA17-7CD2-4F08-B051-A5C21ADE38A1}" type="parTrans" cxnId="{6FEB54A4-916A-4081-B1C4-C945B7139CB8}">
      <dgm:prSet/>
      <dgm:spPr/>
      <dgm:t>
        <a:bodyPr/>
        <a:lstStyle/>
        <a:p>
          <a:endParaRPr lang="en-US"/>
        </a:p>
      </dgm:t>
    </dgm:pt>
    <dgm:pt modelId="{5C55ABBF-F38E-42E1-9324-16DCCEF7B3B6}" type="sibTrans" cxnId="{6FEB54A4-916A-4081-B1C4-C945B7139CB8}">
      <dgm:prSet/>
      <dgm:spPr/>
      <dgm:t>
        <a:bodyPr/>
        <a:lstStyle/>
        <a:p>
          <a:endParaRPr lang="en-US"/>
        </a:p>
      </dgm:t>
    </dgm:pt>
    <dgm:pt modelId="{F0DBF7D8-0763-4966-AE6C-8EE79C475C9C}">
      <dgm:prSet/>
      <dgm:spPr/>
      <dgm:t>
        <a:bodyPr/>
        <a:lstStyle/>
        <a:p>
          <a:r>
            <a:rPr lang="ru-RU" b="1"/>
            <a:t>Оценка потенциала</a:t>
          </a:r>
          <a:r>
            <a:rPr lang="en-US" b="1"/>
            <a:t> </a:t>
          </a:r>
          <a:r>
            <a:rPr lang="ru-RU" b="1"/>
            <a:t>организаций должна быть максимально объективной, в целях обеспечения прозрачных процедур выбора, в наибольшей степени подходящих для реализации гранта с учетом существующих рисков.</a:t>
          </a:r>
          <a:endParaRPr lang="en-US"/>
        </a:p>
      </dgm:t>
    </dgm:pt>
    <dgm:pt modelId="{CF657733-169A-420D-A03B-23441417CCEF}" type="parTrans" cxnId="{DFE63BFB-39CD-45FA-BFC0-6299594E2E4C}">
      <dgm:prSet/>
      <dgm:spPr/>
      <dgm:t>
        <a:bodyPr/>
        <a:lstStyle/>
        <a:p>
          <a:endParaRPr lang="en-US"/>
        </a:p>
      </dgm:t>
    </dgm:pt>
    <dgm:pt modelId="{89D9825F-9B46-423F-A31C-80001D55E9B7}" type="sibTrans" cxnId="{DFE63BFB-39CD-45FA-BFC0-6299594E2E4C}">
      <dgm:prSet/>
      <dgm:spPr/>
      <dgm:t>
        <a:bodyPr/>
        <a:lstStyle/>
        <a:p>
          <a:endParaRPr lang="en-US"/>
        </a:p>
      </dgm:t>
    </dgm:pt>
    <dgm:pt modelId="{38B8FC6C-9F36-4390-9ADE-F2991ADD925A}">
      <dgm:prSet/>
      <dgm:spPr/>
      <dgm:t>
        <a:bodyPr/>
        <a:lstStyle/>
        <a:p>
          <a:r>
            <a:rPr lang="ru-RU" b="1"/>
            <a:t>Согласно рекомендации ГФ, СКК вправе утвердить действующего Основного получателя, если последний получил оценку Глобального фонда не менее В2.</a:t>
          </a:r>
          <a:endParaRPr lang="en-US"/>
        </a:p>
      </dgm:t>
    </dgm:pt>
    <dgm:pt modelId="{4FF67187-0FAA-4F89-86B8-92DFFE38F9DB}" type="parTrans" cxnId="{01321FD3-CB26-4C3D-891D-F2ADA5DBC537}">
      <dgm:prSet/>
      <dgm:spPr/>
      <dgm:t>
        <a:bodyPr/>
        <a:lstStyle/>
        <a:p>
          <a:endParaRPr lang="en-US"/>
        </a:p>
      </dgm:t>
    </dgm:pt>
    <dgm:pt modelId="{788BE79F-9100-430D-855D-129F5C972A47}" type="sibTrans" cxnId="{01321FD3-CB26-4C3D-891D-F2ADA5DBC537}">
      <dgm:prSet/>
      <dgm:spPr/>
      <dgm:t>
        <a:bodyPr/>
        <a:lstStyle/>
        <a:p>
          <a:endParaRPr lang="en-US"/>
        </a:p>
      </dgm:t>
    </dgm:pt>
    <dgm:pt modelId="{C6424DBF-5FCA-4BF3-87A6-B9A49CA2B9DD}" type="pres">
      <dgm:prSet presAssocID="{3DCF4AC6-36A7-48DE-8596-E92B77FD4D32}" presName="outerComposite" presStyleCnt="0">
        <dgm:presLayoutVars>
          <dgm:chMax val="5"/>
          <dgm:dir/>
          <dgm:resizeHandles val="exact"/>
        </dgm:presLayoutVars>
      </dgm:prSet>
      <dgm:spPr/>
    </dgm:pt>
    <dgm:pt modelId="{56221B0A-658C-4280-AB1B-9BD2E64F32E6}" type="pres">
      <dgm:prSet presAssocID="{3DCF4AC6-36A7-48DE-8596-E92B77FD4D32}" presName="dummyMaxCanvas" presStyleCnt="0">
        <dgm:presLayoutVars/>
      </dgm:prSet>
      <dgm:spPr/>
    </dgm:pt>
    <dgm:pt modelId="{D6A8867D-EA67-49AA-BD94-935C387E8268}" type="pres">
      <dgm:prSet presAssocID="{3DCF4AC6-36A7-48DE-8596-E92B77FD4D32}" presName="FourNodes_1" presStyleLbl="node1" presStyleIdx="0" presStyleCnt="4">
        <dgm:presLayoutVars>
          <dgm:bulletEnabled val="1"/>
        </dgm:presLayoutVars>
      </dgm:prSet>
      <dgm:spPr/>
    </dgm:pt>
    <dgm:pt modelId="{A70185F4-BACE-4F39-857C-5512978BE55B}" type="pres">
      <dgm:prSet presAssocID="{3DCF4AC6-36A7-48DE-8596-E92B77FD4D32}" presName="FourNodes_2" presStyleLbl="node1" presStyleIdx="1" presStyleCnt="4">
        <dgm:presLayoutVars>
          <dgm:bulletEnabled val="1"/>
        </dgm:presLayoutVars>
      </dgm:prSet>
      <dgm:spPr/>
    </dgm:pt>
    <dgm:pt modelId="{6CE06458-DE6B-4B3D-AC4E-5DD5DD0CF38D}" type="pres">
      <dgm:prSet presAssocID="{3DCF4AC6-36A7-48DE-8596-E92B77FD4D32}" presName="FourNodes_3" presStyleLbl="node1" presStyleIdx="2" presStyleCnt="4">
        <dgm:presLayoutVars>
          <dgm:bulletEnabled val="1"/>
        </dgm:presLayoutVars>
      </dgm:prSet>
      <dgm:spPr/>
    </dgm:pt>
    <dgm:pt modelId="{4FCCE72A-7260-4F65-9288-266DC2474B9D}" type="pres">
      <dgm:prSet presAssocID="{3DCF4AC6-36A7-48DE-8596-E92B77FD4D32}" presName="FourNodes_4" presStyleLbl="node1" presStyleIdx="3" presStyleCnt="4">
        <dgm:presLayoutVars>
          <dgm:bulletEnabled val="1"/>
        </dgm:presLayoutVars>
      </dgm:prSet>
      <dgm:spPr/>
    </dgm:pt>
    <dgm:pt modelId="{0764A4D8-AA27-459B-BEC9-4F80DAE3AA63}" type="pres">
      <dgm:prSet presAssocID="{3DCF4AC6-36A7-48DE-8596-E92B77FD4D32}" presName="FourConn_1-2" presStyleLbl="fgAccFollowNode1" presStyleIdx="0" presStyleCnt="3">
        <dgm:presLayoutVars>
          <dgm:bulletEnabled val="1"/>
        </dgm:presLayoutVars>
      </dgm:prSet>
      <dgm:spPr/>
    </dgm:pt>
    <dgm:pt modelId="{D1941CD7-8AF4-4B93-ABF4-B8CA84CB0864}" type="pres">
      <dgm:prSet presAssocID="{3DCF4AC6-36A7-48DE-8596-E92B77FD4D32}" presName="FourConn_2-3" presStyleLbl="fgAccFollowNode1" presStyleIdx="1" presStyleCnt="3">
        <dgm:presLayoutVars>
          <dgm:bulletEnabled val="1"/>
        </dgm:presLayoutVars>
      </dgm:prSet>
      <dgm:spPr/>
    </dgm:pt>
    <dgm:pt modelId="{F9915368-B444-4A83-871D-CC12C56EB12A}" type="pres">
      <dgm:prSet presAssocID="{3DCF4AC6-36A7-48DE-8596-E92B77FD4D32}" presName="FourConn_3-4" presStyleLbl="fgAccFollowNode1" presStyleIdx="2" presStyleCnt="3">
        <dgm:presLayoutVars>
          <dgm:bulletEnabled val="1"/>
        </dgm:presLayoutVars>
      </dgm:prSet>
      <dgm:spPr/>
    </dgm:pt>
    <dgm:pt modelId="{4F09C529-C97E-4690-8698-D76445DE5275}" type="pres">
      <dgm:prSet presAssocID="{3DCF4AC6-36A7-48DE-8596-E92B77FD4D32}" presName="FourNodes_1_text" presStyleLbl="node1" presStyleIdx="3" presStyleCnt="4">
        <dgm:presLayoutVars>
          <dgm:bulletEnabled val="1"/>
        </dgm:presLayoutVars>
      </dgm:prSet>
      <dgm:spPr/>
    </dgm:pt>
    <dgm:pt modelId="{A2BB254A-F8D5-42C2-9138-4FEC56AD3687}" type="pres">
      <dgm:prSet presAssocID="{3DCF4AC6-36A7-48DE-8596-E92B77FD4D32}" presName="FourNodes_2_text" presStyleLbl="node1" presStyleIdx="3" presStyleCnt="4">
        <dgm:presLayoutVars>
          <dgm:bulletEnabled val="1"/>
        </dgm:presLayoutVars>
      </dgm:prSet>
      <dgm:spPr/>
    </dgm:pt>
    <dgm:pt modelId="{A1A12FC4-8534-4567-A454-8859BB8C3CB2}" type="pres">
      <dgm:prSet presAssocID="{3DCF4AC6-36A7-48DE-8596-E92B77FD4D32}" presName="FourNodes_3_text" presStyleLbl="node1" presStyleIdx="3" presStyleCnt="4">
        <dgm:presLayoutVars>
          <dgm:bulletEnabled val="1"/>
        </dgm:presLayoutVars>
      </dgm:prSet>
      <dgm:spPr/>
    </dgm:pt>
    <dgm:pt modelId="{5F4AB820-06F8-4D18-B70C-28D8843960DC}" type="pres">
      <dgm:prSet presAssocID="{3DCF4AC6-36A7-48DE-8596-E92B77FD4D3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DD41707-4BDE-4BB8-89BD-45AB53263633}" type="presOf" srcId="{ABAD4AF2-CA44-4571-BE08-E68AF9E68C60}" destId="{D6A8867D-EA67-49AA-BD94-935C387E8268}" srcOrd="0" destOrd="0" presId="urn:microsoft.com/office/officeart/2005/8/layout/vProcess5"/>
    <dgm:cxn modelId="{0375FD08-7AA6-4C64-93F2-81DC65F8FE5F}" type="presOf" srcId="{38B8FC6C-9F36-4390-9ADE-F2991ADD925A}" destId="{5F4AB820-06F8-4D18-B70C-28D8843960DC}" srcOrd="1" destOrd="0" presId="urn:microsoft.com/office/officeart/2005/8/layout/vProcess5"/>
    <dgm:cxn modelId="{5185442D-9383-43DA-8DF0-94546D5A1657}" type="presOf" srcId="{3DCF4AC6-36A7-48DE-8596-E92B77FD4D32}" destId="{C6424DBF-5FCA-4BF3-87A6-B9A49CA2B9DD}" srcOrd="0" destOrd="0" presId="urn:microsoft.com/office/officeart/2005/8/layout/vProcess5"/>
    <dgm:cxn modelId="{FA393766-9265-42A1-BF26-F2E402BE379B}" type="presOf" srcId="{0B276F1A-A61B-4231-9DF1-DFA0B72D56EA}" destId="{A70185F4-BACE-4F39-857C-5512978BE55B}" srcOrd="0" destOrd="0" presId="urn:microsoft.com/office/officeart/2005/8/layout/vProcess5"/>
    <dgm:cxn modelId="{208B5467-A023-49F4-8A5E-B46FBC469A78}" type="presOf" srcId="{38B8FC6C-9F36-4390-9ADE-F2991ADD925A}" destId="{4FCCE72A-7260-4F65-9288-266DC2474B9D}" srcOrd="0" destOrd="0" presId="urn:microsoft.com/office/officeart/2005/8/layout/vProcess5"/>
    <dgm:cxn modelId="{A2D26E6A-7687-403F-B22C-CF9C521B7D23}" type="presOf" srcId="{ABAD4AF2-CA44-4571-BE08-E68AF9E68C60}" destId="{4F09C529-C97E-4690-8698-D76445DE5275}" srcOrd="1" destOrd="0" presId="urn:microsoft.com/office/officeart/2005/8/layout/vProcess5"/>
    <dgm:cxn modelId="{C9488B8E-0C2E-4475-A149-947EBCF164D5}" srcId="{3DCF4AC6-36A7-48DE-8596-E92B77FD4D32}" destId="{ABAD4AF2-CA44-4571-BE08-E68AF9E68C60}" srcOrd="0" destOrd="0" parTransId="{29DE05B9-1601-4EF7-B4FD-20A0DAEAC298}" sibTransId="{E4DBCAA8-157C-4BF4-A229-5036225E97E6}"/>
    <dgm:cxn modelId="{6FEB54A4-916A-4081-B1C4-C945B7139CB8}" srcId="{3DCF4AC6-36A7-48DE-8596-E92B77FD4D32}" destId="{0B276F1A-A61B-4231-9DF1-DFA0B72D56EA}" srcOrd="1" destOrd="0" parTransId="{1001FA17-7CD2-4F08-B051-A5C21ADE38A1}" sibTransId="{5C55ABBF-F38E-42E1-9324-16DCCEF7B3B6}"/>
    <dgm:cxn modelId="{020E88AC-FE79-4FF7-ABFE-72A742940A75}" type="presOf" srcId="{89D9825F-9B46-423F-A31C-80001D55E9B7}" destId="{F9915368-B444-4A83-871D-CC12C56EB12A}" srcOrd="0" destOrd="0" presId="urn:microsoft.com/office/officeart/2005/8/layout/vProcess5"/>
    <dgm:cxn modelId="{E9519FC8-C55C-449D-B593-95FF1CD20E82}" type="presOf" srcId="{E4DBCAA8-157C-4BF4-A229-5036225E97E6}" destId="{0764A4D8-AA27-459B-BEC9-4F80DAE3AA63}" srcOrd="0" destOrd="0" presId="urn:microsoft.com/office/officeart/2005/8/layout/vProcess5"/>
    <dgm:cxn modelId="{01321FD3-CB26-4C3D-891D-F2ADA5DBC537}" srcId="{3DCF4AC6-36A7-48DE-8596-E92B77FD4D32}" destId="{38B8FC6C-9F36-4390-9ADE-F2991ADD925A}" srcOrd="3" destOrd="0" parTransId="{4FF67187-0FAA-4F89-86B8-92DFFE38F9DB}" sibTransId="{788BE79F-9100-430D-855D-129F5C972A47}"/>
    <dgm:cxn modelId="{54B410DF-35E5-4DBF-9699-B8D00CB245A9}" type="presOf" srcId="{F0DBF7D8-0763-4966-AE6C-8EE79C475C9C}" destId="{6CE06458-DE6B-4B3D-AC4E-5DD5DD0CF38D}" srcOrd="0" destOrd="0" presId="urn:microsoft.com/office/officeart/2005/8/layout/vProcess5"/>
    <dgm:cxn modelId="{B9BAC2E4-A458-4221-B624-258B2E6705BC}" type="presOf" srcId="{0B276F1A-A61B-4231-9DF1-DFA0B72D56EA}" destId="{A2BB254A-F8D5-42C2-9138-4FEC56AD3687}" srcOrd="1" destOrd="0" presId="urn:microsoft.com/office/officeart/2005/8/layout/vProcess5"/>
    <dgm:cxn modelId="{248EA3EB-163B-4183-AA79-4A04A9F5D7C4}" type="presOf" srcId="{5C55ABBF-F38E-42E1-9324-16DCCEF7B3B6}" destId="{D1941CD7-8AF4-4B93-ABF4-B8CA84CB0864}" srcOrd="0" destOrd="0" presId="urn:microsoft.com/office/officeart/2005/8/layout/vProcess5"/>
    <dgm:cxn modelId="{CA928FED-E7E8-4186-BDAC-1DB1178A703F}" type="presOf" srcId="{F0DBF7D8-0763-4966-AE6C-8EE79C475C9C}" destId="{A1A12FC4-8534-4567-A454-8859BB8C3CB2}" srcOrd="1" destOrd="0" presId="urn:microsoft.com/office/officeart/2005/8/layout/vProcess5"/>
    <dgm:cxn modelId="{DFE63BFB-39CD-45FA-BFC0-6299594E2E4C}" srcId="{3DCF4AC6-36A7-48DE-8596-E92B77FD4D32}" destId="{F0DBF7D8-0763-4966-AE6C-8EE79C475C9C}" srcOrd="2" destOrd="0" parTransId="{CF657733-169A-420D-A03B-23441417CCEF}" sibTransId="{89D9825F-9B46-423F-A31C-80001D55E9B7}"/>
    <dgm:cxn modelId="{4E2130FA-4428-479B-9190-E3BBB83AF62F}" type="presParOf" srcId="{C6424DBF-5FCA-4BF3-87A6-B9A49CA2B9DD}" destId="{56221B0A-658C-4280-AB1B-9BD2E64F32E6}" srcOrd="0" destOrd="0" presId="urn:microsoft.com/office/officeart/2005/8/layout/vProcess5"/>
    <dgm:cxn modelId="{B72E870B-7383-4ECE-9907-7A8A466305AF}" type="presParOf" srcId="{C6424DBF-5FCA-4BF3-87A6-B9A49CA2B9DD}" destId="{D6A8867D-EA67-49AA-BD94-935C387E8268}" srcOrd="1" destOrd="0" presId="urn:microsoft.com/office/officeart/2005/8/layout/vProcess5"/>
    <dgm:cxn modelId="{F276AD92-36E1-4529-8E39-DF18CC7A6C51}" type="presParOf" srcId="{C6424DBF-5FCA-4BF3-87A6-B9A49CA2B9DD}" destId="{A70185F4-BACE-4F39-857C-5512978BE55B}" srcOrd="2" destOrd="0" presId="urn:microsoft.com/office/officeart/2005/8/layout/vProcess5"/>
    <dgm:cxn modelId="{6D0895E6-E307-462D-9E2A-B92218175E24}" type="presParOf" srcId="{C6424DBF-5FCA-4BF3-87A6-B9A49CA2B9DD}" destId="{6CE06458-DE6B-4B3D-AC4E-5DD5DD0CF38D}" srcOrd="3" destOrd="0" presId="urn:microsoft.com/office/officeart/2005/8/layout/vProcess5"/>
    <dgm:cxn modelId="{A94208F3-D596-467A-BC11-DD41531D0384}" type="presParOf" srcId="{C6424DBF-5FCA-4BF3-87A6-B9A49CA2B9DD}" destId="{4FCCE72A-7260-4F65-9288-266DC2474B9D}" srcOrd="4" destOrd="0" presId="urn:microsoft.com/office/officeart/2005/8/layout/vProcess5"/>
    <dgm:cxn modelId="{E710D18E-9848-448B-9769-968502EB1B36}" type="presParOf" srcId="{C6424DBF-5FCA-4BF3-87A6-B9A49CA2B9DD}" destId="{0764A4D8-AA27-459B-BEC9-4F80DAE3AA63}" srcOrd="5" destOrd="0" presId="urn:microsoft.com/office/officeart/2005/8/layout/vProcess5"/>
    <dgm:cxn modelId="{72417EFD-BE09-46FC-8441-13D47C0F9A4E}" type="presParOf" srcId="{C6424DBF-5FCA-4BF3-87A6-B9A49CA2B9DD}" destId="{D1941CD7-8AF4-4B93-ABF4-B8CA84CB0864}" srcOrd="6" destOrd="0" presId="urn:microsoft.com/office/officeart/2005/8/layout/vProcess5"/>
    <dgm:cxn modelId="{D4A6C8BE-1FD8-41DA-8B8D-BF45AF6AE3E4}" type="presParOf" srcId="{C6424DBF-5FCA-4BF3-87A6-B9A49CA2B9DD}" destId="{F9915368-B444-4A83-871D-CC12C56EB12A}" srcOrd="7" destOrd="0" presId="urn:microsoft.com/office/officeart/2005/8/layout/vProcess5"/>
    <dgm:cxn modelId="{B093C30F-D3D5-46F2-925B-B5CE49498C62}" type="presParOf" srcId="{C6424DBF-5FCA-4BF3-87A6-B9A49CA2B9DD}" destId="{4F09C529-C97E-4690-8698-D76445DE5275}" srcOrd="8" destOrd="0" presId="urn:microsoft.com/office/officeart/2005/8/layout/vProcess5"/>
    <dgm:cxn modelId="{64E2AF5B-B986-4E25-91E6-346F815581E3}" type="presParOf" srcId="{C6424DBF-5FCA-4BF3-87A6-B9A49CA2B9DD}" destId="{A2BB254A-F8D5-42C2-9138-4FEC56AD3687}" srcOrd="9" destOrd="0" presId="urn:microsoft.com/office/officeart/2005/8/layout/vProcess5"/>
    <dgm:cxn modelId="{3111FCB2-378F-45A7-9E03-62556143D896}" type="presParOf" srcId="{C6424DBF-5FCA-4BF3-87A6-B9A49CA2B9DD}" destId="{A1A12FC4-8534-4567-A454-8859BB8C3CB2}" srcOrd="10" destOrd="0" presId="urn:microsoft.com/office/officeart/2005/8/layout/vProcess5"/>
    <dgm:cxn modelId="{78324964-B98D-4D26-B51B-2B99C899E011}" type="presParOf" srcId="{C6424DBF-5FCA-4BF3-87A6-B9A49CA2B9DD}" destId="{5F4AB820-06F8-4D18-B70C-28D8843960D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8867D-EA67-49AA-BD94-935C387E8268}">
      <dsp:nvSpPr>
        <dsp:cNvPr id="0" name=""/>
        <dsp:cNvSpPr/>
      </dsp:nvSpPr>
      <dsp:spPr>
        <a:xfrm>
          <a:off x="0" y="0"/>
          <a:ext cx="8742263" cy="9224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Основной получатель гранта Глобального фонда (ГФ) должен обладать программным, финансовым и управленческим потенциалом и системами для эффективного выполнения своих функций в рамках программы(включая управление деятельностью СР).</a:t>
          </a:r>
          <a:endParaRPr lang="en-US" sz="1400" kern="1200"/>
        </a:p>
      </dsp:txBody>
      <dsp:txXfrm>
        <a:off x="27017" y="27017"/>
        <a:ext cx="7668958" cy="868383"/>
      </dsp:txXfrm>
    </dsp:sp>
    <dsp:sp modelId="{A70185F4-BACE-4F39-857C-5512978BE55B}">
      <dsp:nvSpPr>
        <dsp:cNvPr id="0" name=""/>
        <dsp:cNvSpPr/>
      </dsp:nvSpPr>
      <dsp:spPr>
        <a:xfrm>
          <a:off x="732164" y="1090129"/>
          <a:ext cx="8742263" cy="922417"/>
        </a:xfrm>
        <a:prstGeom prst="roundRect">
          <a:avLst>
            <a:gd name="adj" fmla="val 10000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Процесс выбора Основного получателя должен быть прозрачным и необходимо выбирать согласно квалификационным критериям, в соответствии с политикой управления конфликтами интересов.</a:t>
          </a:r>
          <a:endParaRPr lang="en-US" sz="1400" kern="1200" dirty="0"/>
        </a:p>
      </dsp:txBody>
      <dsp:txXfrm>
        <a:off x="759181" y="1117146"/>
        <a:ext cx="7356493" cy="868383"/>
      </dsp:txXfrm>
    </dsp:sp>
    <dsp:sp modelId="{6CE06458-DE6B-4B3D-AC4E-5DD5DD0CF38D}">
      <dsp:nvSpPr>
        <dsp:cNvPr id="0" name=""/>
        <dsp:cNvSpPr/>
      </dsp:nvSpPr>
      <dsp:spPr>
        <a:xfrm>
          <a:off x="1453401" y="2180258"/>
          <a:ext cx="8742263" cy="922417"/>
        </a:xfrm>
        <a:prstGeom prst="roundRect">
          <a:avLst>
            <a:gd name="adj" fmla="val 10000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Оценка потенциала</a:t>
          </a:r>
          <a:r>
            <a:rPr lang="en-US" sz="1400" b="1" kern="1200"/>
            <a:t> </a:t>
          </a:r>
          <a:r>
            <a:rPr lang="ru-RU" sz="1400" b="1" kern="1200"/>
            <a:t>организаций должна быть максимально объективной, в целях обеспечения прозрачных процедур выбора, в наибольшей степени подходящих для реализации гранта с учетом существующих рисков.</a:t>
          </a:r>
          <a:endParaRPr lang="en-US" sz="1400" kern="1200"/>
        </a:p>
      </dsp:txBody>
      <dsp:txXfrm>
        <a:off x="1480418" y="2207275"/>
        <a:ext cx="7367421" cy="868383"/>
      </dsp:txXfrm>
    </dsp:sp>
    <dsp:sp modelId="{4FCCE72A-7260-4F65-9288-266DC2474B9D}">
      <dsp:nvSpPr>
        <dsp:cNvPr id="0" name=""/>
        <dsp:cNvSpPr/>
      </dsp:nvSpPr>
      <dsp:spPr>
        <a:xfrm>
          <a:off x="2185565" y="3270387"/>
          <a:ext cx="8742263" cy="922417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Согласно рекомендации ГФ, СКК вправе утвердить действующего Основного получателя, если последний получил оценку Глобального фонда не менее В2.</a:t>
          </a:r>
          <a:endParaRPr lang="en-US" sz="1400" kern="1200"/>
        </a:p>
      </dsp:txBody>
      <dsp:txXfrm>
        <a:off x="2212582" y="3297404"/>
        <a:ext cx="7356493" cy="868383"/>
      </dsp:txXfrm>
    </dsp:sp>
    <dsp:sp modelId="{0764A4D8-AA27-459B-BEC9-4F80DAE3AA63}">
      <dsp:nvSpPr>
        <dsp:cNvPr id="0" name=""/>
        <dsp:cNvSpPr/>
      </dsp:nvSpPr>
      <dsp:spPr>
        <a:xfrm>
          <a:off x="8142692" y="706487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8277595" y="706487"/>
        <a:ext cx="329765" cy="451177"/>
      </dsp:txXfrm>
    </dsp:sp>
    <dsp:sp modelId="{D1941CD7-8AF4-4B93-ABF4-B8CA84CB0864}">
      <dsp:nvSpPr>
        <dsp:cNvPr id="0" name=""/>
        <dsp:cNvSpPr/>
      </dsp:nvSpPr>
      <dsp:spPr>
        <a:xfrm>
          <a:off x="8874856" y="179661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695877"/>
            <a:satOff val="-6408"/>
            <a:lumOff val="-64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9009759" y="1796616"/>
        <a:ext cx="329765" cy="451177"/>
      </dsp:txXfrm>
    </dsp:sp>
    <dsp:sp modelId="{F9915368-B444-4A83-871D-CC12C56EB12A}">
      <dsp:nvSpPr>
        <dsp:cNvPr id="0" name=""/>
        <dsp:cNvSpPr/>
      </dsp:nvSpPr>
      <dsp:spPr>
        <a:xfrm>
          <a:off x="9596093" y="288674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9730996" y="2886746"/>
        <a:ext cx="329765" cy="451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65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79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61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01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65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2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55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46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04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5D760-7699-49B5-8794-D133B5166A9C}" type="datetimeFigureOut">
              <a:rPr lang="ru-RU" smtClean="0"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1A508-C09C-4945-A7E6-DD445C0D2B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61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700" b="1" kern="1200" dirty="0" err="1">
                <a:latin typeface="+mj-lt"/>
                <a:ea typeface="+mj-ea"/>
                <a:cs typeface="+mj-cs"/>
              </a:rPr>
              <a:t>Согласование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кандидатуры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Основного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получателя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для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получения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финансирования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Глобального фонда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для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борьбы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со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СПИДом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,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туберкулезом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и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малярией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по компоненту «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Туберкулез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» на 202</a:t>
            </a:r>
            <a:r>
              <a:rPr lang="ru-RU" sz="3700" b="1" kern="1200" dirty="0">
                <a:latin typeface="+mj-lt"/>
                <a:ea typeface="+mj-ea"/>
                <a:cs typeface="+mj-cs"/>
              </a:rPr>
              <a:t>6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- 202</a:t>
            </a:r>
            <a:r>
              <a:rPr lang="ru-RU" sz="3700" b="1" kern="1200" dirty="0">
                <a:latin typeface="+mj-lt"/>
                <a:ea typeface="+mj-ea"/>
                <a:cs typeface="+mj-cs"/>
              </a:rPr>
              <a:t>8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dirty="0" err="1">
                <a:latin typeface="+mj-lt"/>
                <a:ea typeface="+mj-ea"/>
                <a:cs typeface="+mj-cs"/>
              </a:rPr>
              <a:t>годы</a:t>
            </a:r>
            <a:r>
              <a:rPr lang="en-US" sz="3700" b="1" kern="1200" dirty="0">
                <a:latin typeface="+mj-lt"/>
                <a:ea typeface="+mj-ea"/>
                <a:cs typeface="+mj-cs"/>
              </a:rPr>
              <a:t>.</a:t>
            </a:r>
            <a:br>
              <a:rPr lang="en-US" sz="3700" b="1" kern="1200" dirty="0">
                <a:latin typeface="+mj-lt"/>
                <a:ea typeface="+mj-ea"/>
                <a:cs typeface="+mj-cs"/>
              </a:rPr>
            </a:br>
            <a:endParaRPr lang="en-US" sz="37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ru-RU" sz="1700" dirty="0"/>
              <a:t>Ракишева А.С., </a:t>
            </a: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профессор кафедры фтизиопульмонологии Казахского национального медицинского университета им. С. </a:t>
            </a:r>
            <a:r>
              <a:rPr lang="ru-RU" sz="17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Асфендиярова</a:t>
            </a:r>
            <a:r>
              <a:rPr lang="ru-RU" sz="17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член рабочей группы СКК по подготовке новой заявки для получения финансирования Глобального фонда по компоненту «Туберкулез» на 2026-2028 годы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68220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для выбора Основного получателя </a:t>
            </a:r>
            <a:b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гранта Глобального фонда по компоненту туберкулез в РК </a:t>
            </a:r>
          </a:p>
        </p:txBody>
      </p:sp>
      <p:graphicFrame>
        <p:nvGraphicFramePr>
          <p:cNvPr id="13" name="Объект 2">
            <a:extLst>
              <a:ext uri="{FF2B5EF4-FFF2-40B4-BE49-F238E27FC236}">
                <a16:creationId xmlns:a16="http://schemas.microsoft.com/office/drawing/2014/main" id="{89B18D01-A7B0-3AD9-E6C7-0092B8861C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96479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12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138" y="1188637"/>
            <a:ext cx="3898157" cy="5042520"/>
          </a:xfrm>
        </p:spPr>
        <p:txBody>
          <a:bodyPr>
            <a:normAutofit/>
          </a:bodyPr>
          <a:lstStyle/>
          <a:p>
            <a:pPr algn="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для согласования кандидатуры  Основного получателя </a:t>
            </a:r>
            <a:b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гранта Г</a:t>
            </a:r>
            <a:r>
              <a:rPr lang="kk-K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лобального фонда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компоненту туберкулез в Республике Казахстан </a:t>
            </a:r>
            <a:endParaRPr lang="ru-RU" sz="31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8660" y="546733"/>
            <a:ext cx="6667202" cy="560788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Действующий Основной получатель гранта по компоненту туберкулез –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ННЦФ МЗ РК:        </a:t>
            </a:r>
          </a:p>
          <a:p>
            <a:pPr>
              <a:buFontTx/>
              <a:buChar char="-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 оценку Глобального фонда по прошлому гранту – С1; является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ведущей организация в РК по борьбе с туберкулезом, миссия которой направлена на снижение заболеваемости, смертности и распространенности туберкулеза в стране;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опыт реализации грантов Глобального фонда,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достаточный технический и кадровый потенциал для реализации задач, представленных в заявке;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современную референс лабораторию по ТБ ,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координирует программу по туберкулезу в стране,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опыт сотрудничества с национальными НПО по ТБ и международными организациями;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научно-исследовательскую базу для проведения клинических и оперативных исследований.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указанных критериев предлагается назначить -  Основным получателем гранта Глобального фонда по компоненту «Туберкулез» в Республике Казахстан на период 2026-2028гг – РГП на ПХВ Национальный научный центр фтизиопульмонологии МЗ РК</a:t>
            </a:r>
          </a:p>
        </p:txBody>
      </p:sp>
    </p:spTree>
    <p:extLst>
      <p:ext uri="{BB962C8B-B14F-4D97-AF65-F5344CB8AC3E}">
        <p14:creationId xmlns:p14="http://schemas.microsoft.com/office/powerpoint/2010/main" val="42550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ru-RU" sz="2400"/>
          </a:p>
          <a:p>
            <a:pPr marL="0" indent="0">
              <a:buNone/>
            </a:pPr>
            <a:endParaRPr lang="ru-RU" sz="2400"/>
          </a:p>
          <a:p>
            <a:pPr marL="0" indent="0">
              <a:buNone/>
            </a:pPr>
            <a:endParaRPr lang="ru-RU" sz="2400"/>
          </a:p>
          <a:p>
            <a:pPr marL="0" indent="0">
              <a:buNone/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225489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4117</TotalTime>
  <Words>341</Words>
  <Application>Microsoft Office PowerPoint</Application>
  <PresentationFormat>Широкоэкранный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Согласование кандидатуры Основного получателя для получения финансирования Глобального фонда для борьбы со СПИДом, туберкулезом и малярией по компоненту «Туберкулез» на 2026 - 2028 годы. </vt:lpstr>
      <vt:lpstr>Критерии для выбора Основного получателя  гранта Глобального фонда по компоненту туберкулез в РК </vt:lpstr>
      <vt:lpstr>Предложение для согласования кандидатуры  Основного получателя  гранта Глобального фонда по компоненту туберкулез в Республике Казахстан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Ryssaldy Demeuova</cp:lastModifiedBy>
  <cp:revision>17</cp:revision>
  <dcterms:created xsi:type="dcterms:W3CDTF">2022-01-16T17:07:50Z</dcterms:created>
  <dcterms:modified xsi:type="dcterms:W3CDTF">2024-11-14T08:55:57Z</dcterms:modified>
</cp:coreProperties>
</file>