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256" r:id="rId5"/>
    <p:sldId id="273" r:id="rId6"/>
    <p:sldId id="266" r:id="rId7"/>
    <p:sldId id="1786" r:id="rId8"/>
    <p:sldId id="370" r:id="rId9"/>
    <p:sldId id="1777" r:id="rId10"/>
    <p:sldId id="1775" r:id="rId11"/>
    <p:sldId id="323" r:id="rId12"/>
    <p:sldId id="267" r:id="rId13"/>
    <p:sldId id="1787" r:id="rId14"/>
    <p:sldId id="1789" r:id="rId15"/>
    <p:sldId id="1791" r:id="rId16"/>
    <p:sldId id="1792" r:id="rId17"/>
    <p:sldId id="1793" r:id="rId18"/>
    <p:sldId id="1794" r:id="rId19"/>
    <p:sldId id="1795" r:id="rId20"/>
    <p:sldId id="1796" r:id="rId21"/>
    <p:sldId id="1788" r:id="rId22"/>
    <p:sldId id="26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F2FC"/>
    <a:srgbClr val="8EF0FA"/>
    <a:srgbClr val="C463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61AA61-D0C4-4E94-A632-EB49B619EAD8}" v="99" dt="2024-10-03T04:59:45.8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93557" autoAdjust="0"/>
  </p:normalViewPr>
  <p:slideViewPr>
    <p:cSldViewPr snapToGrid="0">
      <p:cViewPr>
        <p:scale>
          <a:sx n="63" d="100"/>
          <a:sy n="63" d="100"/>
        </p:scale>
        <p:origin x="-652" y="-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77404098-5E41-4423-8037-25EA368CD9AE}"/>
    <pc:docChg chg="modSld">
      <pc:chgData name="Ryssaldy Demeuova" userId="1b36aab8-03ea-4a7c-9005-27f2602792bf" providerId="ADAL" clId="{77404098-5E41-4423-8037-25EA368CD9AE}" dt="2024-09-13T15:26:50.024" v="24" actId="20577"/>
      <pc:docMkLst>
        <pc:docMk/>
      </pc:docMkLst>
      <pc:sldChg chg="modSp mod">
        <pc:chgData name="Ryssaldy Demeuova" userId="1b36aab8-03ea-4a7c-9005-27f2602792bf" providerId="ADAL" clId="{77404098-5E41-4423-8037-25EA368CD9AE}" dt="2024-09-13T15:26:50.024" v="24" actId="20577"/>
        <pc:sldMkLst>
          <pc:docMk/>
          <pc:sldMk cId="2934607279" sldId="370"/>
        </pc:sldMkLst>
        <pc:spChg chg="mod">
          <ac:chgData name="Ryssaldy Demeuova" userId="1b36aab8-03ea-4a7c-9005-27f2602792bf" providerId="ADAL" clId="{77404098-5E41-4423-8037-25EA368CD9AE}" dt="2024-09-13T15:26:50.024" v="24" actId="20577"/>
          <ac:spMkLst>
            <pc:docMk/>
            <pc:sldMk cId="2934607279" sldId="370"/>
            <ac:spMk id="11" creationId="{166F3D34-1CBC-7948-B22E-E07A46EC60B1}"/>
          </ac:spMkLst>
        </pc:spChg>
      </pc:sldChg>
    </pc:docChg>
  </pc:docChgLst>
  <pc:docChgLst>
    <pc:chgData name="Ryssaldy Demeuova" userId="1b36aab8-03ea-4a7c-9005-27f2602792bf" providerId="ADAL" clId="{F461AA61-D0C4-4E94-A632-EB49B619EAD8}"/>
    <pc:docChg chg="custSel modSld">
      <pc:chgData name="Ryssaldy Demeuova" userId="1b36aab8-03ea-4a7c-9005-27f2602792bf" providerId="ADAL" clId="{F461AA61-D0C4-4E94-A632-EB49B619EAD8}" dt="2024-10-03T06:39:53.844" v="444" actId="20577"/>
      <pc:docMkLst>
        <pc:docMk/>
      </pc:docMkLst>
      <pc:sldChg chg="modSp mod">
        <pc:chgData name="Ryssaldy Demeuova" userId="1b36aab8-03ea-4a7c-9005-27f2602792bf" providerId="ADAL" clId="{F461AA61-D0C4-4E94-A632-EB49B619EAD8}" dt="2024-10-03T05:00:34.919" v="172" actId="20577"/>
        <pc:sldMkLst>
          <pc:docMk/>
          <pc:sldMk cId="1718497774" sldId="267"/>
        </pc:sldMkLst>
        <pc:spChg chg="mod">
          <ac:chgData name="Ryssaldy Demeuova" userId="1b36aab8-03ea-4a7c-9005-27f2602792bf" providerId="ADAL" clId="{F461AA61-D0C4-4E94-A632-EB49B619EAD8}" dt="2024-10-03T05:00:34.919" v="172" actId="20577"/>
          <ac:spMkLst>
            <pc:docMk/>
            <pc:sldMk cId="1718497774" sldId="267"/>
            <ac:spMk id="6" creationId="{42DF4A55-1E0A-47F3-994A-F32AE8099140}"/>
          </ac:spMkLst>
        </pc:spChg>
      </pc:sldChg>
      <pc:sldChg chg="modSp mod">
        <pc:chgData name="Ryssaldy Demeuova" userId="1b36aab8-03ea-4a7c-9005-27f2602792bf" providerId="ADAL" clId="{F461AA61-D0C4-4E94-A632-EB49B619EAD8}" dt="2024-10-03T06:39:53.844" v="444" actId="20577"/>
        <pc:sldMkLst>
          <pc:docMk/>
          <pc:sldMk cId="3150973820" sldId="323"/>
        </pc:sldMkLst>
        <pc:graphicFrameChg chg="modGraphic">
          <ac:chgData name="Ryssaldy Demeuova" userId="1b36aab8-03ea-4a7c-9005-27f2602792bf" providerId="ADAL" clId="{F461AA61-D0C4-4E94-A632-EB49B619EAD8}" dt="2024-10-03T06:39:53.844" v="444" actId="20577"/>
          <ac:graphicFrameMkLst>
            <pc:docMk/>
            <pc:sldMk cId="3150973820" sldId="323"/>
            <ac:graphicFrameMk id="4" creationId="{D7068513-A0DB-CA45-A943-DFBD1C107F79}"/>
          </ac:graphicFrameMkLst>
        </pc:graphicFrameChg>
      </pc:sldChg>
      <pc:sldChg chg="modSp mod">
        <pc:chgData name="Ryssaldy Demeuova" userId="1b36aab8-03ea-4a7c-9005-27f2602792bf" providerId="ADAL" clId="{F461AA61-D0C4-4E94-A632-EB49B619EAD8}" dt="2024-10-03T06:32:10.487" v="219" actId="20577"/>
        <pc:sldMkLst>
          <pc:docMk/>
          <pc:sldMk cId="2934607279" sldId="370"/>
        </pc:sldMkLst>
        <pc:spChg chg="mod">
          <ac:chgData name="Ryssaldy Demeuova" userId="1b36aab8-03ea-4a7c-9005-27f2602792bf" providerId="ADAL" clId="{F461AA61-D0C4-4E94-A632-EB49B619EAD8}" dt="2024-10-03T06:32:10.487" v="219" actId="20577"/>
          <ac:spMkLst>
            <pc:docMk/>
            <pc:sldMk cId="2934607279" sldId="370"/>
            <ac:spMk id="7" creationId="{BF3FCE29-37F4-0146-BF22-9B5514850FB2}"/>
          </ac:spMkLst>
        </pc:spChg>
      </pc:sldChg>
      <pc:sldChg chg="modSp mod">
        <pc:chgData name="Ryssaldy Demeuova" userId="1b36aab8-03ea-4a7c-9005-27f2602792bf" providerId="ADAL" clId="{F461AA61-D0C4-4E94-A632-EB49B619EAD8}" dt="2024-10-03T06:31:44.798" v="182" actId="1076"/>
        <pc:sldMkLst>
          <pc:docMk/>
          <pc:sldMk cId="2530524224" sldId="1777"/>
        </pc:sldMkLst>
        <pc:spChg chg="mod">
          <ac:chgData name="Ryssaldy Demeuova" userId="1b36aab8-03ea-4a7c-9005-27f2602792bf" providerId="ADAL" clId="{F461AA61-D0C4-4E94-A632-EB49B619EAD8}" dt="2024-10-03T06:27:57.897" v="175" actId="1076"/>
          <ac:spMkLst>
            <pc:docMk/>
            <pc:sldMk cId="2530524224" sldId="1777"/>
            <ac:spMk id="4" creationId="{6590A3A7-CEBB-4186-D9DB-EC59700FC74B}"/>
          </ac:spMkLst>
        </pc:spChg>
        <pc:spChg chg="mod">
          <ac:chgData name="Ryssaldy Demeuova" userId="1b36aab8-03ea-4a7c-9005-27f2602792bf" providerId="ADAL" clId="{F461AA61-D0C4-4E94-A632-EB49B619EAD8}" dt="2024-10-03T06:27:47.298" v="173" actId="20577"/>
          <ac:spMkLst>
            <pc:docMk/>
            <pc:sldMk cId="2530524224" sldId="1777"/>
            <ac:spMk id="5" creationId="{00BCCD33-3D1E-91D9-7AA7-D8C97538911C}"/>
          </ac:spMkLst>
        </pc:spChg>
        <pc:spChg chg="mod">
          <ac:chgData name="Ryssaldy Demeuova" userId="1b36aab8-03ea-4a7c-9005-27f2602792bf" providerId="ADAL" clId="{F461AA61-D0C4-4E94-A632-EB49B619EAD8}" dt="2024-10-03T06:31:04.596" v="180" actId="1076"/>
          <ac:spMkLst>
            <pc:docMk/>
            <pc:sldMk cId="2530524224" sldId="1777"/>
            <ac:spMk id="7" creationId="{8CB3ED98-4B0B-9F9A-D19E-B8ADDA9CF576}"/>
          </ac:spMkLst>
        </pc:spChg>
        <pc:spChg chg="mod">
          <ac:chgData name="Ryssaldy Demeuova" userId="1b36aab8-03ea-4a7c-9005-27f2602792bf" providerId="ADAL" clId="{F461AA61-D0C4-4E94-A632-EB49B619EAD8}" dt="2024-10-03T06:31:44.798" v="182" actId="1076"/>
          <ac:spMkLst>
            <pc:docMk/>
            <pc:sldMk cId="2530524224" sldId="1777"/>
            <ac:spMk id="11" creationId="{F0B4A57C-61FB-E0B8-58BA-23656419A9DC}"/>
          </ac:spMkLst>
        </pc:spChg>
        <pc:spChg chg="mod">
          <ac:chgData name="Ryssaldy Demeuova" userId="1b36aab8-03ea-4a7c-9005-27f2602792bf" providerId="ADAL" clId="{F461AA61-D0C4-4E94-A632-EB49B619EAD8}" dt="2024-10-03T06:29:39.863" v="178" actId="14100"/>
          <ac:spMkLst>
            <pc:docMk/>
            <pc:sldMk cId="2530524224" sldId="1777"/>
            <ac:spMk id="25" creationId="{C0F230CC-26EB-4F5D-8749-E861989B9DF9}"/>
          </ac:spMkLst>
        </pc:spChg>
        <pc:spChg chg="mod">
          <ac:chgData name="Ryssaldy Demeuova" userId="1b36aab8-03ea-4a7c-9005-27f2602792bf" providerId="ADAL" clId="{F461AA61-D0C4-4E94-A632-EB49B619EAD8}" dt="2024-10-03T06:28:26.945" v="177" actId="14100"/>
          <ac:spMkLst>
            <pc:docMk/>
            <pc:sldMk cId="2530524224" sldId="1777"/>
            <ac:spMk id="28" creationId="{7CA71E0E-4DAD-A796-2135-AE5E822CAC26}"/>
          </ac:spMkLst>
        </pc:spChg>
        <pc:graphicFrameChg chg="mod">
          <ac:chgData name="Ryssaldy Demeuova" userId="1b36aab8-03ea-4a7c-9005-27f2602792bf" providerId="ADAL" clId="{F461AA61-D0C4-4E94-A632-EB49B619EAD8}" dt="2024-10-03T04:59:45.856" v="98" actId="20577"/>
          <ac:graphicFrameMkLst>
            <pc:docMk/>
            <pc:sldMk cId="2530524224" sldId="1777"/>
            <ac:graphicFrameMk id="19" creationId="{175CF75E-6FEC-0687-4469-FC79B759CE74}"/>
          </ac:graphicFrameMkLst>
        </pc:graphicFrameChg>
        <pc:cxnChg chg="mod">
          <ac:chgData name="Ryssaldy Demeuova" userId="1b36aab8-03ea-4a7c-9005-27f2602792bf" providerId="ADAL" clId="{F461AA61-D0C4-4E94-A632-EB49B619EAD8}" dt="2024-10-03T06:31:24.039" v="181" actId="1076"/>
          <ac:cxnSpMkLst>
            <pc:docMk/>
            <pc:sldMk cId="2530524224" sldId="1777"/>
            <ac:cxnSpMk id="14" creationId="{470F345E-6EDD-0BF4-6001-089030C5BF72}"/>
          </ac:cxnSpMkLst>
        </pc:cxnChg>
      </pc:sldChg>
      <pc:sldChg chg="modSp mod">
        <pc:chgData name="Ryssaldy Demeuova" userId="1b36aab8-03ea-4a7c-9005-27f2602792bf" providerId="ADAL" clId="{F461AA61-D0C4-4E94-A632-EB49B619EAD8}" dt="2024-10-03T06:34:54.723" v="419" actId="27636"/>
        <pc:sldMkLst>
          <pc:docMk/>
          <pc:sldMk cId="1738984331" sldId="1788"/>
        </pc:sldMkLst>
        <pc:spChg chg="mod">
          <ac:chgData name="Ryssaldy Demeuova" userId="1b36aab8-03ea-4a7c-9005-27f2602792bf" providerId="ADAL" clId="{F461AA61-D0C4-4E94-A632-EB49B619EAD8}" dt="2024-10-03T06:34:54.723" v="419" actId="27636"/>
          <ac:spMkLst>
            <pc:docMk/>
            <pc:sldMk cId="1738984331" sldId="1788"/>
            <ac:spMk id="3" creationId="{D44B9CB9-A16A-B243-444A-08BF7A1C57D4}"/>
          </ac:spMkLst>
        </pc:spChg>
      </pc:sldChg>
      <pc:sldChg chg="modSp mod">
        <pc:chgData name="Ryssaldy Demeuova" userId="1b36aab8-03ea-4a7c-9005-27f2602792bf" providerId="ADAL" clId="{F461AA61-D0C4-4E94-A632-EB49B619EAD8}" dt="2024-10-03T06:37:34.550" v="442" actId="20577"/>
        <pc:sldMkLst>
          <pc:docMk/>
          <pc:sldMk cId="1552260937" sldId="1795"/>
        </pc:sldMkLst>
        <pc:graphicFrameChg chg="modGraphic">
          <ac:chgData name="Ryssaldy Demeuova" userId="1b36aab8-03ea-4a7c-9005-27f2602792bf" providerId="ADAL" clId="{F461AA61-D0C4-4E94-A632-EB49B619EAD8}" dt="2024-10-03T06:37:34.550" v="442" actId="20577"/>
          <ac:graphicFrameMkLst>
            <pc:docMk/>
            <pc:sldMk cId="1552260937" sldId="1795"/>
            <ac:graphicFrameMk id="4" creationId="{B7935232-A88F-C8D6-FAB9-85E119292061}"/>
          </ac:graphicFrameMkLst>
        </pc:graphicFrameChg>
      </pc:sldChg>
    </pc:docChg>
  </pc:docChgLst>
  <pc:docChgLst>
    <pc:chgData name="Ryssaldy Demeuova" userId="1b36aab8-03ea-4a7c-9005-27f2602792bf" providerId="ADAL" clId="{1D705672-C38F-492B-A64A-2F526B94A3C6}"/>
    <pc:docChg chg="undo redo custSel addSld delSld modSld sldOrd">
      <pc:chgData name="Ryssaldy Demeuova" userId="1b36aab8-03ea-4a7c-9005-27f2602792bf" providerId="ADAL" clId="{1D705672-C38F-492B-A64A-2F526B94A3C6}" dt="2024-10-02T06:09:43.763" v="4951" actId="122"/>
      <pc:docMkLst>
        <pc:docMk/>
      </pc:docMkLst>
      <pc:sldChg chg="modSp mod">
        <pc:chgData name="Ryssaldy Demeuova" userId="1b36aab8-03ea-4a7c-9005-27f2602792bf" providerId="ADAL" clId="{1D705672-C38F-492B-A64A-2F526B94A3C6}" dt="2024-09-30T18:13:49.079" v="707" actId="27636"/>
        <pc:sldMkLst>
          <pc:docMk/>
          <pc:sldMk cId="2985740465" sldId="256"/>
        </pc:sldMkLst>
        <pc:spChg chg="mod">
          <ac:chgData name="Ryssaldy Demeuova" userId="1b36aab8-03ea-4a7c-9005-27f2602792bf" providerId="ADAL" clId="{1D705672-C38F-492B-A64A-2F526B94A3C6}" dt="2024-09-30T17:44:06.367" v="8" actId="14100"/>
          <ac:spMkLst>
            <pc:docMk/>
            <pc:sldMk cId="2985740465" sldId="256"/>
            <ac:spMk id="2" creationId="{1019D9CA-FF53-4290-8421-25B55209EF97}"/>
          </ac:spMkLst>
        </pc:spChg>
        <pc:spChg chg="mod">
          <ac:chgData name="Ryssaldy Demeuova" userId="1b36aab8-03ea-4a7c-9005-27f2602792bf" providerId="ADAL" clId="{1D705672-C38F-492B-A64A-2F526B94A3C6}" dt="2024-09-30T18:13:49.079" v="707" actId="27636"/>
          <ac:spMkLst>
            <pc:docMk/>
            <pc:sldMk cId="2985740465" sldId="256"/>
            <ac:spMk id="3" creationId="{9ECE051D-121A-4A48-8278-58794908FDF5}"/>
          </ac:spMkLst>
        </pc:spChg>
      </pc:sldChg>
      <pc:sldChg chg="del">
        <pc:chgData name="Ryssaldy Demeuova" userId="1b36aab8-03ea-4a7c-9005-27f2602792bf" providerId="ADAL" clId="{1D705672-C38F-492B-A64A-2F526B94A3C6}" dt="2024-09-30T18:06:11.256" v="363" actId="47"/>
        <pc:sldMkLst>
          <pc:docMk/>
          <pc:sldMk cId="367864338" sldId="260"/>
        </pc:sldMkLst>
      </pc:sldChg>
      <pc:sldChg chg="addSp delSp modSp del mod">
        <pc:chgData name="Ryssaldy Demeuova" userId="1b36aab8-03ea-4a7c-9005-27f2602792bf" providerId="ADAL" clId="{1D705672-C38F-492B-A64A-2F526B94A3C6}" dt="2024-09-30T18:13:35.972" v="705" actId="47"/>
        <pc:sldMkLst>
          <pc:docMk/>
          <pc:sldMk cId="1300353651" sldId="263"/>
        </pc:sldMkLst>
        <pc:spChg chg="mod">
          <ac:chgData name="Ryssaldy Demeuova" userId="1b36aab8-03ea-4a7c-9005-27f2602792bf" providerId="ADAL" clId="{1D705672-C38F-492B-A64A-2F526B94A3C6}" dt="2024-09-30T18:06:51.139" v="414" actId="27636"/>
          <ac:spMkLst>
            <pc:docMk/>
            <pc:sldMk cId="1300353651" sldId="263"/>
            <ac:spMk id="2" creationId="{1CDA9C15-631F-4DE8-A05F-58C26FE06E91}"/>
          </ac:spMkLst>
        </pc:spChg>
        <pc:spChg chg="del mod">
          <ac:chgData name="Ryssaldy Demeuova" userId="1b36aab8-03ea-4a7c-9005-27f2602792bf" providerId="ADAL" clId="{1D705672-C38F-492B-A64A-2F526B94A3C6}" dt="2024-09-30T18:06:33.017" v="372" actId="478"/>
          <ac:spMkLst>
            <pc:docMk/>
            <pc:sldMk cId="1300353651" sldId="263"/>
            <ac:spMk id="3" creationId="{789B5BC3-690D-4CDE-995A-C16207B1D667}"/>
          </ac:spMkLst>
        </pc:spChg>
        <pc:spChg chg="add del mod">
          <ac:chgData name="Ryssaldy Demeuova" userId="1b36aab8-03ea-4a7c-9005-27f2602792bf" providerId="ADAL" clId="{1D705672-C38F-492B-A64A-2F526B94A3C6}" dt="2024-09-30T18:06:37.838" v="373" actId="478"/>
          <ac:spMkLst>
            <pc:docMk/>
            <pc:sldMk cId="1300353651" sldId="263"/>
            <ac:spMk id="5" creationId="{38686BB8-76BF-1053-06D8-B928A5CC261E}"/>
          </ac:spMkLst>
        </pc:spChg>
      </pc:sldChg>
      <pc:sldChg chg="modSp mod">
        <pc:chgData name="Ryssaldy Demeuova" userId="1b36aab8-03ea-4a7c-9005-27f2602792bf" providerId="ADAL" clId="{1D705672-C38F-492B-A64A-2F526B94A3C6}" dt="2024-09-30T18:18:29.485" v="788" actId="20577"/>
        <pc:sldMkLst>
          <pc:docMk/>
          <pc:sldMk cId="1109189925" sldId="266"/>
        </pc:sldMkLst>
        <pc:spChg chg="mod">
          <ac:chgData name="Ryssaldy Demeuova" userId="1b36aab8-03ea-4a7c-9005-27f2602792bf" providerId="ADAL" clId="{1D705672-C38F-492B-A64A-2F526B94A3C6}" dt="2024-09-30T18:18:29.485" v="788" actId="20577"/>
          <ac:spMkLst>
            <pc:docMk/>
            <pc:sldMk cId="1109189925" sldId="266"/>
            <ac:spMk id="17" creationId="{5B1C9FB6-39D5-4A5C-A999-797D1A21BD60}"/>
          </ac:spMkLst>
        </pc:spChg>
      </pc:sldChg>
      <pc:sldChg chg="addSp delSp modSp mod">
        <pc:chgData name="Ryssaldy Demeuova" userId="1b36aab8-03ea-4a7c-9005-27f2602792bf" providerId="ADAL" clId="{1D705672-C38F-492B-A64A-2F526B94A3C6}" dt="2024-10-01T19:42:35.580" v="1688" actId="5793"/>
        <pc:sldMkLst>
          <pc:docMk/>
          <pc:sldMk cId="1718497774" sldId="267"/>
        </pc:sldMkLst>
        <pc:spChg chg="mod">
          <ac:chgData name="Ryssaldy Demeuova" userId="1b36aab8-03ea-4a7c-9005-27f2602792bf" providerId="ADAL" clId="{1D705672-C38F-492B-A64A-2F526B94A3C6}" dt="2024-09-30T17:54:40.178" v="147" actId="20577"/>
          <ac:spMkLst>
            <pc:docMk/>
            <pc:sldMk cId="1718497774" sldId="267"/>
            <ac:spMk id="2" creationId="{07CB110F-54A3-43E2-A818-FA90132C3EF9}"/>
          </ac:spMkLst>
        </pc:spChg>
        <pc:spChg chg="mod">
          <ac:chgData name="Ryssaldy Demeuova" userId="1b36aab8-03ea-4a7c-9005-27f2602792bf" providerId="ADAL" clId="{1D705672-C38F-492B-A64A-2F526B94A3C6}" dt="2024-10-01T19:42:35.580" v="1688" actId="5793"/>
          <ac:spMkLst>
            <pc:docMk/>
            <pc:sldMk cId="1718497774" sldId="267"/>
            <ac:spMk id="6" creationId="{42DF4A55-1E0A-47F3-994A-F32AE8099140}"/>
          </ac:spMkLst>
        </pc:spChg>
        <pc:graphicFrameChg chg="add mod">
          <ac:chgData name="Ryssaldy Demeuova" userId="1b36aab8-03ea-4a7c-9005-27f2602792bf" providerId="ADAL" clId="{1D705672-C38F-492B-A64A-2F526B94A3C6}" dt="2024-10-01T19:41:26.638" v="1687" actId="14100"/>
          <ac:graphicFrameMkLst>
            <pc:docMk/>
            <pc:sldMk cId="1718497774" sldId="267"/>
            <ac:graphicFrameMk id="3" creationId="{A82B015E-6ACB-460A-9A0D-7953F6D37A56}"/>
          </ac:graphicFrameMkLst>
        </pc:graphicFrameChg>
        <pc:graphicFrameChg chg="del">
          <ac:chgData name="Ryssaldy Demeuova" userId="1b36aab8-03ea-4a7c-9005-27f2602792bf" providerId="ADAL" clId="{1D705672-C38F-492B-A64A-2F526B94A3C6}" dt="2024-09-30T18:02:53.388" v="227" actId="478"/>
          <ac:graphicFrameMkLst>
            <pc:docMk/>
            <pc:sldMk cId="1718497774" sldId="267"/>
            <ac:graphicFrameMk id="11" creationId="{EBE78048-66BF-7624-18D3-95BDA6A4CC55}"/>
          </ac:graphicFrameMkLst>
        </pc:graphicFrameChg>
      </pc:sldChg>
      <pc:sldChg chg="modSp mod">
        <pc:chgData name="Ryssaldy Demeuova" userId="1b36aab8-03ea-4a7c-9005-27f2602792bf" providerId="ADAL" clId="{1D705672-C38F-492B-A64A-2F526B94A3C6}" dt="2024-09-30T17:56:47.119" v="226" actId="1076"/>
        <pc:sldMkLst>
          <pc:docMk/>
          <pc:sldMk cId="4053918825" sldId="273"/>
        </pc:sldMkLst>
        <pc:spChg chg="mod">
          <ac:chgData name="Ryssaldy Demeuova" userId="1b36aab8-03ea-4a7c-9005-27f2602792bf" providerId="ADAL" clId="{1D705672-C38F-492B-A64A-2F526B94A3C6}" dt="2024-09-30T17:56:47.119" v="226" actId="1076"/>
          <ac:spMkLst>
            <pc:docMk/>
            <pc:sldMk cId="4053918825" sldId="273"/>
            <ac:spMk id="3" creationId="{7FF78D03-AE7C-3A45-9F02-E77819862797}"/>
          </ac:spMkLst>
        </pc:spChg>
      </pc:sldChg>
      <pc:sldChg chg="add">
        <pc:chgData name="Ryssaldy Demeuova" userId="1b36aab8-03ea-4a7c-9005-27f2602792bf" providerId="ADAL" clId="{1D705672-C38F-492B-A64A-2F526B94A3C6}" dt="2024-09-30T18:18:58.314" v="789"/>
        <pc:sldMkLst>
          <pc:docMk/>
          <pc:sldMk cId="3886427806" sldId="288"/>
        </pc:sldMkLst>
      </pc:sldChg>
      <pc:sldChg chg="modSp add mod">
        <pc:chgData name="Ryssaldy Demeuova" userId="1b36aab8-03ea-4a7c-9005-27f2602792bf" providerId="ADAL" clId="{1D705672-C38F-492B-A64A-2F526B94A3C6}" dt="2024-09-30T18:15:33.901" v="713" actId="14100"/>
        <pc:sldMkLst>
          <pc:docMk/>
          <pc:sldMk cId="3150973820" sldId="323"/>
        </pc:sldMkLst>
        <pc:graphicFrameChg chg="mod modGraphic">
          <ac:chgData name="Ryssaldy Demeuova" userId="1b36aab8-03ea-4a7c-9005-27f2602792bf" providerId="ADAL" clId="{1D705672-C38F-492B-A64A-2F526B94A3C6}" dt="2024-09-30T18:15:33.901" v="713" actId="14100"/>
          <ac:graphicFrameMkLst>
            <pc:docMk/>
            <pc:sldMk cId="3150973820" sldId="323"/>
            <ac:graphicFrameMk id="4" creationId="{D7068513-A0DB-CA45-A943-DFBD1C107F79}"/>
          </ac:graphicFrameMkLst>
        </pc:graphicFrameChg>
      </pc:sldChg>
      <pc:sldChg chg="delSp modSp mod">
        <pc:chgData name="Ryssaldy Demeuova" userId="1b36aab8-03ea-4a7c-9005-27f2602792bf" providerId="ADAL" clId="{1D705672-C38F-492B-A64A-2F526B94A3C6}" dt="2024-09-30T17:45:01.812" v="15" actId="478"/>
        <pc:sldMkLst>
          <pc:docMk/>
          <pc:sldMk cId="3590987257" sldId="353"/>
        </pc:sldMkLst>
        <pc:spChg chg="mod">
          <ac:chgData name="Ryssaldy Demeuova" userId="1b36aab8-03ea-4a7c-9005-27f2602792bf" providerId="ADAL" clId="{1D705672-C38F-492B-A64A-2F526B94A3C6}" dt="2024-09-30T17:44:56.381" v="14" actId="207"/>
          <ac:spMkLst>
            <pc:docMk/>
            <pc:sldMk cId="3590987257" sldId="353"/>
            <ac:spMk id="16" creationId="{FE708A1B-0416-BB45-A1CB-1C36B8C87557}"/>
          </ac:spMkLst>
        </pc:spChg>
        <pc:spChg chg="mod">
          <ac:chgData name="Ryssaldy Demeuova" userId="1b36aab8-03ea-4a7c-9005-27f2602792bf" providerId="ADAL" clId="{1D705672-C38F-492B-A64A-2F526B94A3C6}" dt="2024-09-30T17:44:36.234" v="11" actId="207"/>
          <ac:spMkLst>
            <pc:docMk/>
            <pc:sldMk cId="3590987257" sldId="353"/>
            <ac:spMk id="24" creationId="{A8B10EF8-8770-744C-AADC-5B43046C63EE}"/>
          </ac:spMkLst>
        </pc:spChg>
        <pc:spChg chg="mod">
          <ac:chgData name="Ryssaldy Demeuova" userId="1b36aab8-03ea-4a7c-9005-27f2602792bf" providerId="ADAL" clId="{1D705672-C38F-492B-A64A-2F526B94A3C6}" dt="2024-09-30T17:44:42.743" v="12" actId="208"/>
          <ac:spMkLst>
            <pc:docMk/>
            <pc:sldMk cId="3590987257" sldId="353"/>
            <ac:spMk id="26" creationId="{2D09A89A-FFF2-4E4D-A32A-04C4EBCC2DEA}"/>
          </ac:spMkLst>
        </pc:spChg>
        <pc:spChg chg="mod">
          <ac:chgData name="Ryssaldy Demeuova" userId="1b36aab8-03ea-4a7c-9005-27f2602792bf" providerId="ADAL" clId="{1D705672-C38F-492B-A64A-2F526B94A3C6}" dt="2024-09-30T17:44:42.743" v="12" actId="208"/>
          <ac:spMkLst>
            <pc:docMk/>
            <pc:sldMk cId="3590987257" sldId="353"/>
            <ac:spMk id="27" creationId="{7337D805-34A9-EA4D-8D6A-724F0FEFDAAF}"/>
          </ac:spMkLst>
        </pc:spChg>
        <pc:spChg chg="mod">
          <ac:chgData name="Ryssaldy Demeuova" userId="1b36aab8-03ea-4a7c-9005-27f2602792bf" providerId="ADAL" clId="{1D705672-C38F-492B-A64A-2F526B94A3C6}" dt="2024-09-30T17:44:49.394" v="13" actId="207"/>
          <ac:spMkLst>
            <pc:docMk/>
            <pc:sldMk cId="3590987257" sldId="353"/>
            <ac:spMk id="28" creationId="{4A2A0BE0-E9C0-5B42-A4C1-CA3FB9E83851}"/>
          </ac:spMkLst>
        </pc:spChg>
        <pc:picChg chg="del">
          <ac:chgData name="Ryssaldy Demeuova" userId="1b36aab8-03ea-4a7c-9005-27f2602792bf" providerId="ADAL" clId="{1D705672-C38F-492B-A64A-2F526B94A3C6}" dt="2024-09-30T17:45:01.812" v="15" actId="478"/>
          <ac:picMkLst>
            <pc:docMk/>
            <pc:sldMk cId="3590987257" sldId="353"/>
            <ac:picMk id="5" creationId="{FF0D2D1A-1CED-6A42-8741-AD519645E8A8}"/>
          </ac:picMkLst>
        </pc:picChg>
      </pc:sldChg>
      <pc:sldChg chg="modSp mod">
        <pc:chgData name="Ryssaldy Demeuova" userId="1b36aab8-03ea-4a7c-9005-27f2602792bf" providerId="ADAL" clId="{1D705672-C38F-492B-A64A-2F526B94A3C6}" dt="2024-09-30T17:45:22.718" v="21" actId="20577"/>
        <pc:sldMkLst>
          <pc:docMk/>
          <pc:sldMk cId="2168513851" sldId="360"/>
        </pc:sldMkLst>
        <pc:spChg chg="mod">
          <ac:chgData name="Ryssaldy Demeuova" userId="1b36aab8-03ea-4a7c-9005-27f2602792bf" providerId="ADAL" clId="{1D705672-C38F-492B-A64A-2F526B94A3C6}" dt="2024-09-30T17:45:22.718" v="21" actId="20577"/>
          <ac:spMkLst>
            <pc:docMk/>
            <pc:sldMk cId="2168513851" sldId="360"/>
            <ac:spMk id="3" creationId="{7FF78D03-AE7C-3A45-9F02-E77819862797}"/>
          </ac:spMkLst>
        </pc:spChg>
      </pc:sldChg>
      <pc:sldChg chg="modSp mod">
        <pc:chgData name="Ryssaldy Demeuova" userId="1b36aab8-03ea-4a7c-9005-27f2602792bf" providerId="ADAL" clId="{1D705672-C38F-492B-A64A-2F526B94A3C6}" dt="2024-10-01T03:12:25.371" v="827" actId="20577"/>
        <pc:sldMkLst>
          <pc:docMk/>
          <pc:sldMk cId="2925130292" sldId="1775"/>
        </pc:sldMkLst>
        <pc:graphicFrameChg chg="mod modGraphic">
          <ac:chgData name="Ryssaldy Demeuova" userId="1b36aab8-03ea-4a7c-9005-27f2602792bf" providerId="ADAL" clId="{1D705672-C38F-492B-A64A-2F526B94A3C6}" dt="2024-10-01T03:12:25.371" v="827" actId="20577"/>
          <ac:graphicFrameMkLst>
            <pc:docMk/>
            <pc:sldMk cId="2925130292" sldId="1775"/>
            <ac:graphicFrameMk id="4" creationId="{1D007136-E2CC-417C-B616-105883DB3ADC}"/>
          </ac:graphicFrameMkLst>
        </pc:graphicFrameChg>
      </pc:sldChg>
      <pc:sldChg chg="addSp delSp modSp add mod">
        <pc:chgData name="Ryssaldy Demeuova" userId="1b36aab8-03ea-4a7c-9005-27f2602792bf" providerId="ADAL" clId="{1D705672-C38F-492B-A64A-2F526B94A3C6}" dt="2024-09-30T18:20:03.589" v="815" actId="478"/>
        <pc:sldMkLst>
          <pc:docMk/>
          <pc:sldMk cId="2530524224" sldId="1777"/>
        </pc:sldMkLst>
        <pc:spChg chg="del">
          <ac:chgData name="Ryssaldy Demeuova" userId="1b36aab8-03ea-4a7c-9005-27f2602792bf" providerId="ADAL" clId="{1D705672-C38F-492B-A64A-2F526B94A3C6}" dt="2024-09-30T18:19:57.813" v="814" actId="478"/>
          <ac:spMkLst>
            <pc:docMk/>
            <pc:sldMk cId="2530524224" sldId="1777"/>
            <ac:spMk id="2" creationId="{A22A3C5A-94C6-4D57-A017-FD506563F742}"/>
          </ac:spMkLst>
        </pc:spChg>
        <pc:spChg chg="add mod">
          <ac:chgData name="Ryssaldy Demeuova" userId="1b36aab8-03ea-4a7c-9005-27f2602792bf" providerId="ADAL" clId="{1D705672-C38F-492B-A64A-2F526B94A3C6}" dt="2024-09-30T18:19:53.843" v="813" actId="113"/>
          <ac:spMkLst>
            <pc:docMk/>
            <pc:sldMk cId="2530524224" sldId="1777"/>
            <ac:spMk id="11" creationId="{F0B4A57C-61FB-E0B8-58BA-23656419A9DC}"/>
          </ac:spMkLst>
        </pc:spChg>
        <pc:spChg chg="add del mod">
          <ac:chgData name="Ryssaldy Demeuova" userId="1b36aab8-03ea-4a7c-9005-27f2602792bf" providerId="ADAL" clId="{1D705672-C38F-492B-A64A-2F526B94A3C6}" dt="2024-09-30T18:20:03.589" v="815" actId="478"/>
          <ac:spMkLst>
            <pc:docMk/>
            <pc:sldMk cId="2530524224" sldId="1777"/>
            <ac:spMk id="15" creationId="{B92DFE78-FC0A-A987-6BE7-E05A4F5A304E}"/>
          </ac:spMkLst>
        </pc:spChg>
      </pc:sldChg>
      <pc:sldChg chg="del">
        <pc:chgData name="Ryssaldy Demeuova" userId="1b36aab8-03ea-4a7c-9005-27f2602792bf" providerId="ADAL" clId="{1D705672-C38F-492B-A64A-2F526B94A3C6}" dt="2024-09-30T17:55:48.434" v="219" actId="47"/>
        <pc:sldMkLst>
          <pc:docMk/>
          <pc:sldMk cId="2392105588" sldId="1778"/>
        </pc:sldMkLst>
      </pc:sldChg>
      <pc:sldChg chg="delSp del mod">
        <pc:chgData name="Ryssaldy Demeuova" userId="1b36aab8-03ea-4a7c-9005-27f2602792bf" providerId="ADAL" clId="{1D705672-C38F-492B-A64A-2F526B94A3C6}" dt="2024-09-30T17:55:58.955" v="221" actId="47"/>
        <pc:sldMkLst>
          <pc:docMk/>
          <pc:sldMk cId="2618642170" sldId="1779"/>
        </pc:sldMkLst>
        <pc:picChg chg="del">
          <ac:chgData name="Ryssaldy Demeuova" userId="1b36aab8-03ea-4a7c-9005-27f2602792bf" providerId="ADAL" clId="{1D705672-C38F-492B-A64A-2F526B94A3C6}" dt="2024-09-30T17:55:56.446" v="220" actId="478"/>
          <ac:picMkLst>
            <pc:docMk/>
            <pc:sldMk cId="2618642170" sldId="1779"/>
            <ac:picMk id="5" creationId="{F3991179-A070-65C3-9D8E-F70B8BCAFE45}"/>
          </ac:picMkLst>
        </pc:picChg>
      </pc:sldChg>
      <pc:sldChg chg="modSp mod">
        <pc:chgData name="Ryssaldy Demeuova" userId="1b36aab8-03ea-4a7c-9005-27f2602792bf" providerId="ADAL" clId="{1D705672-C38F-492B-A64A-2F526B94A3C6}" dt="2024-09-30T17:47:01.313" v="27" actId="207"/>
        <pc:sldMkLst>
          <pc:docMk/>
          <pc:sldMk cId="4122206841" sldId="1785"/>
        </pc:sldMkLst>
        <pc:spChg chg="mod">
          <ac:chgData name="Ryssaldy Demeuova" userId="1b36aab8-03ea-4a7c-9005-27f2602792bf" providerId="ADAL" clId="{1D705672-C38F-492B-A64A-2F526B94A3C6}" dt="2024-09-30T17:46:10.278" v="23" actId="207"/>
          <ac:spMkLst>
            <pc:docMk/>
            <pc:sldMk cId="4122206841" sldId="1785"/>
            <ac:spMk id="12" creationId="{31E3B4FC-A1BE-4245-958D-FF0414F75F96}"/>
          </ac:spMkLst>
        </pc:spChg>
        <pc:spChg chg="mod">
          <ac:chgData name="Ryssaldy Demeuova" userId="1b36aab8-03ea-4a7c-9005-27f2602792bf" providerId="ADAL" clId="{1D705672-C38F-492B-A64A-2F526B94A3C6}" dt="2024-09-30T17:46:27.850" v="25" actId="207"/>
          <ac:spMkLst>
            <pc:docMk/>
            <pc:sldMk cId="4122206841" sldId="1785"/>
            <ac:spMk id="13" creationId="{E506FBB2-CC0C-8348-B4F4-797C2E3F56B8}"/>
          </ac:spMkLst>
        </pc:spChg>
        <pc:spChg chg="mod">
          <ac:chgData name="Ryssaldy Demeuova" userId="1b36aab8-03ea-4a7c-9005-27f2602792bf" providerId="ADAL" clId="{1D705672-C38F-492B-A64A-2F526B94A3C6}" dt="2024-09-30T17:47:01.313" v="27" actId="207"/>
          <ac:spMkLst>
            <pc:docMk/>
            <pc:sldMk cId="4122206841" sldId="1785"/>
            <ac:spMk id="14" creationId="{B8841132-652C-1A4D-9091-4618A17B7FE4}"/>
          </ac:spMkLst>
        </pc:spChg>
      </pc:sldChg>
      <pc:sldChg chg="modSp mod">
        <pc:chgData name="Ryssaldy Demeuova" userId="1b36aab8-03ea-4a7c-9005-27f2602792bf" providerId="ADAL" clId="{1D705672-C38F-492B-A64A-2F526B94A3C6}" dt="2024-09-30T18:16:12.885" v="742" actId="20577"/>
        <pc:sldMkLst>
          <pc:docMk/>
          <pc:sldMk cId="1572618640" sldId="1786"/>
        </pc:sldMkLst>
        <pc:spChg chg="mod">
          <ac:chgData name="Ryssaldy Demeuova" userId="1b36aab8-03ea-4a7c-9005-27f2602792bf" providerId="ADAL" clId="{1D705672-C38F-492B-A64A-2F526B94A3C6}" dt="2024-09-30T18:16:12.885" v="742" actId="20577"/>
          <ac:spMkLst>
            <pc:docMk/>
            <pc:sldMk cId="1572618640" sldId="1786"/>
            <ac:spMk id="3" creationId="{D1CE210A-B609-1711-2AF3-F1377EF5CF0C}"/>
          </ac:spMkLst>
        </pc:spChg>
      </pc:sldChg>
      <pc:sldChg chg="modSp new mod">
        <pc:chgData name="Ryssaldy Demeuova" userId="1b36aab8-03ea-4a7c-9005-27f2602792bf" providerId="ADAL" clId="{1D705672-C38F-492B-A64A-2F526B94A3C6}" dt="2024-09-30T18:12:43.952" v="651" actId="20577"/>
        <pc:sldMkLst>
          <pc:docMk/>
          <pc:sldMk cId="2348260129" sldId="1787"/>
        </pc:sldMkLst>
        <pc:spChg chg="mod">
          <ac:chgData name="Ryssaldy Demeuova" userId="1b36aab8-03ea-4a7c-9005-27f2602792bf" providerId="ADAL" clId="{1D705672-C38F-492B-A64A-2F526B94A3C6}" dt="2024-09-30T18:12:32.537" v="648" actId="20577"/>
          <ac:spMkLst>
            <pc:docMk/>
            <pc:sldMk cId="2348260129" sldId="1787"/>
            <ac:spMk id="2" creationId="{74D8A6C3-ACD4-E2AA-DA9C-98AAC6E3B175}"/>
          </ac:spMkLst>
        </pc:spChg>
        <pc:spChg chg="mod">
          <ac:chgData name="Ryssaldy Demeuova" userId="1b36aab8-03ea-4a7c-9005-27f2602792bf" providerId="ADAL" clId="{1D705672-C38F-492B-A64A-2F526B94A3C6}" dt="2024-09-30T18:12:43.952" v="651" actId="20577"/>
          <ac:spMkLst>
            <pc:docMk/>
            <pc:sldMk cId="2348260129" sldId="1787"/>
            <ac:spMk id="3" creationId="{CE21E38E-C591-A28B-E4C1-84D1124770F5}"/>
          </ac:spMkLst>
        </pc:spChg>
      </pc:sldChg>
      <pc:sldChg chg="modSp new mod">
        <pc:chgData name="Ryssaldy Demeuova" userId="1b36aab8-03ea-4a7c-9005-27f2602792bf" providerId="ADAL" clId="{1D705672-C38F-492B-A64A-2F526B94A3C6}" dt="2024-09-30T18:49:48.550" v="825" actId="27636"/>
        <pc:sldMkLst>
          <pc:docMk/>
          <pc:sldMk cId="1738984331" sldId="1788"/>
        </pc:sldMkLst>
        <pc:spChg chg="mod">
          <ac:chgData name="Ryssaldy Demeuova" userId="1b36aab8-03ea-4a7c-9005-27f2602792bf" providerId="ADAL" clId="{1D705672-C38F-492B-A64A-2F526B94A3C6}" dt="2024-09-30T18:13:30.844" v="704" actId="20577"/>
          <ac:spMkLst>
            <pc:docMk/>
            <pc:sldMk cId="1738984331" sldId="1788"/>
            <ac:spMk id="2" creationId="{8D3EA278-D185-C58E-9AB6-3FB9AF2E429B}"/>
          </ac:spMkLst>
        </pc:spChg>
        <pc:spChg chg="mod">
          <ac:chgData name="Ryssaldy Demeuova" userId="1b36aab8-03ea-4a7c-9005-27f2602792bf" providerId="ADAL" clId="{1D705672-C38F-492B-A64A-2F526B94A3C6}" dt="2024-09-30T18:49:48.550" v="825" actId="27636"/>
          <ac:spMkLst>
            <pc:docMk/>
            <pc:sldMk cId="1738984331" sldId="1788"/>
            <ac:spMk id="3" creationId="{D44B9CB9-A16A-B243-444A-08BF7A1C57D4}"/>
          </ac:spMkLst>
        </pc:spChg>
      </pc:sldChg>
      <pc:sldChg chg="modSp new mod">
        <pc:chgData name="Ryssaldy Demeuova" userId="1b36aab8-03ea-4a7c-9005-27f2602792bf" providerId="ADAL" clId="{1D705672-C38F-492B-A64A-2F526B94A3C6}" dt="2024-10-02T04:33:40.445" v="1823" actId="14100"/>
        <pc:sldMkLst>
          <pc:docMk/>
          <pc:sldMk cId="19135286" sldId="1789"/>
        </pc:sldMkLst>
        <pc:spChg chg="mod">
          <ac:chgData name="Ryssaldy Demeuova" userId="1b36aab8-03ea-4a7c-9005-27f2602792bf" providerId="ADAL" clId="{1D705672-C38F-492B-A64A-2F526B94A3C6}" dt="2024-10-02T04:31:56.646" v="1706" actId="20577"/>
          <ac:spMkLst>
            <pc:docMk/>
            <pc:sldMk cId="19135286" sldId="1789"/>
            <ac:spMk id="2" creationId="{07A64A40-A0D3-A9A3-F7B6-92E7BF905919}"/>
          </ac:spMkLst>
        </pc:spChg>
        <pc:spChg chg="mod">
          <ac:chgData name="Ryssaldy Demeuova" userId="1b36aab8-03ea-4a7c-9005-27f2602792bf" providerId="ADAL" clId="{1D705672-C38F-492B-A64A-2F526B94A3C6}" dt="2024-10-02T04:33:40.445" v="1823" actId="14100"/>
          <ac:spMkLst>
            <pc:docMk/>
            <pc:sldMk cId="19135286" sldId="1789"/>
            <ac:spMk id="3" creationId="{71C46031-D72A-C4FE-6B5D-BDB673AF78D8}"/>
          </ac:spMkLst>
        </pc:spChg>
      </pc:sldChg>
      <pc:sldChg chg="new del">
        <pc:chgData name="Ryssaldy Demeuova" userId="1b36aab8-03ea-4a7c-9005-27f2602792bf" providerId="ADAL" clId="{1D705672-C38F-492B-A64A-2F526B94A3C6}" dt="2024-09-30T18:14:04.540" v="709" actId="680"/>
        <pc:sldMkLst>
          <pc:docMk/>
          <pc:sldMk cId="789918943" sldId="1789"/>
        </pc:sldMkLst>
      </pc:sldChg>
      <pc:sldChg chg="new del">
        <pc:chgData name="Ryssaldy Demeuova" userId="1b36aab8-03ea-4a7c-9005-27f2602792bf" providerId="ADAL" clId="{1D705672-C38F-492B-A64A-2F526B94A3C6}" dt="2024-09-30T18:15:20.260" v="712" actId="47"/>
        <pc:sldMkLst>
          <pc:docMk/>
          <pc:sldMk cId="1754461607" sldId="1789"/>
        </pc:sldMkLst>
      </pc:sldChg>
      <pc:sldChg chg="modSp new del mod">
        <pc:chgData name="Ryssaldy Demeuova" userId="1b36aab8-03ea-4a7c-9005-27f2602792bf" providerId="ADAL" clId="{1D705672-C38F-492B-A64A-2F526B94A3C6}" dt="2024-10-02T05:26:35.627" v="3102" actId="47"/>
        <pc:sldMkLst>
          <pc:docMk/>
          <pc:sldMk cId="255760278" sldId="1790"/>
        </pc:sldMkLst>
        <pc:spChg chg="mod">
          <ac:chgData name="Ryssaldy Demeuova" userId="1b36aab8-03ea-4a7c-9005-27f2602792bf" providerId="ADAL" clId="{1D705672-C38F-492B-A64A-2F526B94A3C6}" dt="2024-10-02T04:52:03.094" v="2351" actId="20577"/>
          <ac:spMkLst>
            <pc:docMk/>
            <pc:sldMk cId="255760278" sldId="1790"/>
            <ac:spMk id="2" creationId="{F29E62F3-F644-35F2-C16A-BB56467F6C2B}"/>
          </ac:spMkLst>
        </pc:spChg>
        <pc:spChg chg="mod">
          <ac:chgData name="Ryssaldy Demeuova" userId="1b36aab8-03ea-4a7c-9005-27f2602792bf" providerId="ADAL" clId="{1D705672-C38F-492B-A64A-2F526B94A3C6}" dt="2024-10-01T18:38:59.213" v="1402"/>
          <ac:spMkLst>
            <pc:docMk/>
            <pc:sldMk cId="255760278" sldId="1790"/>
            <ac:spMk id="3" creationId="{827B1526-8DAF-F721-9359-C41F71877F60}"/>
          </ac:spMkLst>
        </pc:spChg>
      </pc:sldChg>
      <pc:sldChg chg="delSp new del mod">
        <pc:chgData name="Ryssaldy Demeuova" userId="1b36aab8-03ea-4a7c-9005-27f2602792bf" providerId="ADAL" clId="{1D705672-C38F-492B-A64A-2F526B94A3C6}" dt="2024-10-01T18:36:27.044" v="1072" actId="47"/>
        <pc:sldMkLst>
          <pc:docMk/>
          <pc:sldMk cId="3565199511" sldId="1790"/>
        </pc:sldMkLst>
        <pc:spChg chg="del">
          <ac:chgData name="Ryssaldy Demeuova" userId="1b36aab8-03ea-4a7c-9005-27f2602792bf" providerId="ADAL" clId="{1D705672-C38F-492B-A64A-2F526B94A3C6}" dt="2024-10-01T18:36:23.057" v="1071" actId="478"/>
          <ac:spMkLst>
            <pc:docMk/>
            <pc:sldMk cId="3565199511" sldId="1790"/>
            <ac:spMk id="2" creationId="{1961C336-EEC5-CC18-6DF9-5A986C615F1D}"/>
          </ac:spMkLst>
        </pc:spChg>
      </pc:sldChg>
      <pc:sldChg chg="del">
        <pc:chgData name="Ryssaldy Demeuova" userId="1b36aab8-03ea-4a7c-9005-27f2602792bf" providerId="ADAL" clId="{1D705672-C38F-492B-A64A-2F526B94A3C6}" dt="2024-09-30T17:45:53.671" v="22" actId="47"/>
        <pc:sldMkLst>
          <pc:docMk/>
          <pc:sldMk cId="3946625916" sldId="1791"/>
        </pc:sldMkLst>
      </pc:sldChg>
      <pc:sldChg chg="addSp delSp modSp new mod">
        <pc:chgData name="Ryssaldy Demeuova" userId="1b36aab8-03ea-4a7c-9005-27f2602792bf" providerId="ADAL" clId="{1D705672-C38F-492B-A64A-2F526B94A3C6}" dt="2024-10-02T05:31:32.144" v="3221" actId="20577"/>
        <pc:sldMkLst>
          <pc:docMk/>
          <pc:sldMk cId="4107921126" sldId="1791"/>
        </pc:sldMkLst>
        <pc:spChg chg="mod">
          <ac:chgData name="Ryssaldy Demeuova" userId="1b36aab8-03ea-4a7c-9005-27f2602792bf" providerId="ADAL" clId="{1D705672-C38F-492B-A64A-2F526B94A3C6}" dt="2024-10-02T04:49:15.066" v="2258" actId="27636"/>
          <ac:spMkLst>
            <pc:docMk/>
            <pc:sldMk cId="4107921126" sldId="1791"/>
            <ac:spMk id="2" creationId="{0206D6DA-394A-A389-CAB3-3FC31C296E68}"/>
          </ac:spMkLst>
        </pc:spChg>
        <pc:spChg chg="del">
          <ac:chgData name="Ryssaldy Demeuova" userId="1b36aab8-03ea-4a7c-9005-27f2602792bf" providerId="ADAL" clId="{1D705672-C38F-492B-A64A-2F526B94A3C6}" dt="2024-10-02T04:34:05.047" v="1825" actId="3680"/>
          <ac:spMkLst>
            <pc:docMk/>
            <pc:sldMk cId="4107921126" sldId="1791"/>
            <ac:spMk id="3" creationId="{8C946310-4F0C-9970-9F6D-0908653F713E}"/>
          </ac:spMkLst>
        </pc:spChg>
        <pc:graphicFrameChg chg="add mod ord modGraphic">
          <ac:chgData name="Ryssaldy Demeuova" userId="1b36aab8-03ea-4a7c-9005-27f2602792bf" providerId="ADAL" clId="{1D705672-C38F-492B-A64A-2F526B94A3C6}" dt="2024-10-02T05:31:32.144" v="3221" actId="20577"/>
          <ac:graphicFrameMkLst>
            <pc:docMk/>
            <pc:sldMk cId="4107921126" sldId="1791"/>
            <ac:graphicFrameMk id="4" creationId="{09551DA6-1767-BDE2-B6B4-2A6DED275EAC}"/>
          </ac:graphicFrameMkLst>
        </pc:graphicFrameChg>
        <pc:picChg chg="add mod">
          <ac:chgData name="Ryssaldy Demeuova" userId="1b36aab8-03ea-4a7c-9005-27f2602792bf" providerId="ADAL" clId="{1D705672-C38F-492B-A64A-2F526B94A3C6}" dt="2024-10-02T04:49:24.432" v="2262" actId="14100"/>
          <ac:picMkLst>
            <pc:docMk/>
            <pc:sldMk cId="4107921126" sldId="1791"/>
            <ac:picMk id="6" creationId="{36424F7A-B340-6A1B-6672-6D6FBF40B1FC}"/>
          </ac:picMkLst>
        </pc:picChg>
      </pc:sldChg>
      <pc:sldChg chg="addSp delSp modSp new mod ord">
        <pc:chgData name="Ryssaldy Demeuova" userId="1b36aab8-03ea-4a7c-9005-27f2602792bf" providerId="ADAL" clId="{1D705672-C38F-492B-A64A-2F526B94A3C6}" dt="2024-10-02T04:58:06.896" v="2412" actId="12"/>
        <pc:sldMkLst>
          <pc:docMk/>
          <pc:sldMk cId="4236601875" sldId="1792"/>
        </pc:sldMkLst>
        <pc:spChg chg="del">
          <ac:chgData name="Ryssaldy Demeuova" userId="1b36aab8-03ea-4a7c-9005-27f2602792bf" providerId="ADAL" clId="{1D705672-C38F-492B-A64A-2F526B94A3C6}" dt="2024-10-02T04:52:52.956" v="2405" actId="478"/>
          <ac:spMkLst>
            <pc:docMk/>
            <pc:sldMk cId="4236601875" sldId="1792"/>
            <ac:spMk id="2" creationId="{A1002EBE-8E63-12CC-659A-F799C7B51947}"/>
          </ac:spMkLst>
        </pc:spChg>
        <pc:spChg chg="add del mod">
          <ac:chgData name="Ryssaldy Demeuova" userId="1b36aab8-03ea-4a7c-9005-27f2602792bf" providerId="ADAL" clId="{1D705672-C38F-492B-A64A-2F526B94A3C6}" dt="2024-10-02T04:58:06.896" v="2412" actId="12"/>
          <ac:spMkLst>
            <pc:docMk/>
            <pc:sldMk cId="4236601875" sldId="1792"/>
            <ac:spMk id="3" creationId="{A9B4AE4F-88B4-A6D2-4B6B-C3C1402C8B56}"/>
          </ac:spMkLst>
        </pc:spChg>
        <pc:spChg chg="add del mod">
          <ac:chgData name="Ryssaldy Demeuova" userId="1b36aab8-03ea-4a7c-9005-27f2602792bf" providerId="ADAL" clId="{1D705672-C38F-492B-A64A-2F526B94A3C6}" dt="2024-10-02T04:52:40.700" v="2404" actId="478"/>
          <ac:spMkLst>
            <pc:docMk/>
            <pc:sldMk cId="4236601875" sldId="1792"/>
            <ac:spMk id="5" creationId="{13480082-01FE-FCC2-0256-6B7007846EFE}"/>
          </ac:spMkLst>
        </pc:spChg>
      </pc:sldChg>
      <pc:sldChg chg="modSp new mod">
        <pc:chgData name="Ryssaldy Demeuova" userId="1b36aab8-03ea-4a7c-9005-27f2602792bf" providerId="ADAL" clId="{1D705672-C38F-492B-A64A-2F526B94A3C6}" dt="2024-10-02T05:28:46.506" v="3144" actId="179"/>
        <pc:sldMkLst>
          <pc:docMk/>
          <pc:sldMk cId="1017831662" sldId="1793"/>
        </pc:sldMkLst>
        <pc:spChg chg="mod">
          <ac:chgData name="Ryssaldy Demeuova" userId="1b36aab8-03ea-4a7c-9005-27f2602792bf" providerId="ADAL" clId="{1D705672-C38F-492B-A64A-2F526B94A3C6}" dt="2024-10-02T05:23:48.369" v="2799" actId="122"/>
          <ac:spMkLst>
            <pc:docMk/>
            <pc:sldMk cId="1017831662" sldId="1793"/>
            <ac:spMk id="2" creationId="{B4D4E2A2-FCFF-FB4F-EBCD-6E8D5D8F7D58}"/>
          </ac:spMkLst>
        </pc:spChg>
        <pc:spChg chg="mod">
          <ac:chgData name="Ryssaldy Demeuova" userId="1b36aab8-03ea-4a7c-9005-27f2602792bf" providerId="ADAL" clId="{1D705672-C38F-492B-A64A-2F526B94A3C6}" dt="2024-10-02T05:28:46.506" v="3144" actId="179"/>
          <ac:spMkLst>
            <pc:docMk/>
            <pc:sldMk cId="1017831662" sldId="1793"/>
            <ac:spMk id="3" creationId="{A958F117-345B-A0C2-6814-453B2EB9F4F1}"/>
          </ac:spMkLst>
        </pc:spChg>
      </pc:sldChg>
      <pc:sldChg chg="addSp delSp modSp new mod">
        <pc:chgData name="Ryssaldy Demeuova" userId="1b36aab8-03ea-4a7c-9005-27f2602792bf" providerId="ADAL" clId="{1D705672-C38F-492B-A64A-2F526B94A3C6}" dt="2024-10-02T06:05:16.961" v="4734" actId="20577"/>
        <pc:sldMkLst>
          <pc:docMk/>
          <pc:sldMk cId="226410840" sldId="1794"/>
        </pc:sldMkLst>
        <pc:spChg chg="del">
          <ac:chgData name="Ryssaldy Demeuova" userId="1b36aab8-03ea-4a7c-9005-27f2602792bf" providerId="ADAL" clId="{1D705672-C38F-492B-A64A-2F526B94A3C6}" dt="2024-10-02T05:29:22.332" v="3147" actId="478"/>
          <ac:spMkLst>
            <pc:docMk/>
            <pc:sldMk cId="226410840" sldId="1794"/>
            <ac:spMk id="2" creationId="{7DAE94DD-E263-31C6-33C1-739FB1095E8B}"/>
          </ac:spMkLst>
        </pc:spChg>
        <pc:spChg chg="del">
          <ac:chgData name="Ryssaldy Demeuova" userId="1b36aab8-03ea-4a7c-9005-27f2602792bf" providerId="ADAL" clId="{1D705672-C38F-492B-A64A-2F526B94A3C6}" dt="2024-10-02T05:29:00.519" v="3145" actId="3680"/>
          <ac:spMkLst>
            <pc:docMk/>
            <pc:sldMk cId="226410840" sldId="1794"/>
            <ac:spMk id="3" creationId="{2FAD2433-1951-A365-D780-7BAEB5281B6D}"/>
          </ac:spMkLst>
        </pc:spChg>
        <pc:graphicFrameChg chg="add mod ord modGraphic">
          <ac:chgData name="Ryssaldy Demeuova" userId="1b36aab8-03ea-4a7c-9005-27f2602792bf" providerId="ADAL" clId="{1D705672-C38F-492B-A64A-2F526B94A3C6}" dt="2024-10-02T06:05:16.961" v="4734" actId="20577"/>
          <ac:graphicFrameMkLst>
            <pc:docMk/>
            <pc:sldMk cId="226410840" sldId="1794"/>
            <ac:graphicFrameMk id="4" creationId="{B7935232-A88F-C8D6-FAB9-85E119292061}"/>
          </ac:graphicFrameMkLst>
        </pc:graphicFrameChg>
        <pc:picChg chg="add mod">
          <ac:chgData name="Ryssaldy Demeuova" userId="1b36aab8-03ea-4a7c-9005-27f2602792bf" providerId="ADAL" clId="{1D705672-C38F-492B-A64A-2F526B94A3C6}" dt="2024-10-02T05:35:45.292" v="3365" actId="14100"/>
          <ac:picMkLst>
            <pc:docMk/>
            <pc:sldMk cId="226410840" sldId="1794"/>
            <ac:picMk id="6" creationId="{F2405EE8-CD81-F952-B1B1-C1FC51DF7DAF}"/>
          </ac:picMkLst>
        </pc:picChg>
      </pc:sldChg>
      <pc:sldChg chg="new del">
        <pc:chgData name="Ryssaldy Demeuova" userId="1b36aab8-03ea-4a7c-9005-27f2602792bf" providerId="ADAL" clId="{1D705672-C38F-492B-A64A-2F526B94A3C6}" dt="2024-10-02T05:43:35.943" v="3814" actId="47"/>
        <pc:sldMkLst>
          <pc:docMk/>
          <pc:sldMk cId="144217888" sldId="1795"/>
        </pc:sldMkLst>
      </pc:sldChg>
      <pc:sldChg chg="addSp delSp modSp add mod">
        <pc:chgData name="Ryssaldy Demeuova" userId="1b36aab8-03ea-4a7c-9005-27f2602792bf" providerId="ADAL" clId="{1D705672-C38F-492B-A64A-2F526B94A3C6}" dt="2024-10-02T06:07:40.409" v="4816" actId="20577"/>
        <pc:sldMkLst>
          <pc:docMk/>
          <pc:sldMk cId="1552260937" sldId="1795"/>
        </pc:sldMkLst>
        <pc:graphicFrameChg chg="mod modGraphic">
          <ac:chgData name="Ryssaldy Demeuova" userId="1b36aab8-03ea-4a7c-9005-27f2602792bf" providerId="ADAL" clId="{1D705672-C38F-492B-A64A-2F526B94A3C6}" dt="2024-10-02T06:07:40.409" v="4816" actId="20577"/>
          <ac:graphicFrameMkLst>
            <pc:docMk/>
            <pc:sldMk cId="1552260937" sldId="1795"/>
            <ac:graphicFrameMk id="4" creationId="{B7935232-A88F-C8D6-FAB9-85E119292061}"/>
          </ac:graphicFrameMkLst>
        </pc:graphicFrameChg>
        <pc:picChg chg="del">
          <ac:chgData name="Ryssaldy Demeuova" userId="1b36aab8-03ea-4a7c-9005-27f2602792bf" providerId="ADAL" clId="{1D705672-C38F-492B-A64A-2F526B94A3C6}" dt="2024-10-02T05:55:26.991" v="4056" actId="478"/>
          <ac:picMkLst>
            <pc:docMk/>
            <pc:sldMk cId="1552260937" sldId="1795"/>
            <ac:picMk id="6" creationId="{F2405EE8-CD81-F952-B1B1-C1FC51DF7DAF}"/>
          </ac:picMkLst>
        </pc:picChg>
        <pc:picChg chg="add mod">
          <ac:chgData name="Ryssaldy Demeuova" userId="1b36aab8-03ea-4a7c-9005-27f2602792bf" providerId="ADAL" clId="{1D705672-C38F-492B-A64A-2F526B94A3C6}" dt="2024-10-02T06:07:21.534" v="4799" actId="1076"/>
          <ac:picMkLst>
            <pc:docMk/>
            <pc:sldMk cId="1552260937" sldId="1795"/>
            <ac:picMk id="1026" creationId="{7AE9C27F-B065-0961-D59C-71D06162FCCD}"/>
          </ac:picMkLst>
        </pc:picChg>
      </pc:sldChg>
      <pc:sldChg chg="new del">
        <pc:chgData name="Ryssaldy Demeuova" userId="1b36aab8-03ea-4a7c-9005-27f2602792bf" providerId="ADAL" clId="{1D705672-C38F-492B-A64A-2F526B94A3C6}" dt="2024-10-02T06:08:01.720" v="4818" actId="680"/>
        <pc:sldMkLst>
          <pc:docMk/>
          <pc:sldMk cId="894809598" sldId="1796"/>
        </pc:sldMkLst>
      </pc:sldChg>
      <pc:sldChg chg="delSp modSp new mod">
        <pc:chgData name="Ryssaldy Demeuova" userId="1b36aab8-03ea-4a7c-9005-27f2602792bf" providerId="ADAL" clId="{1D705672-C38F-492B-A64A-2F526B94A3C6}" dt="2024-10-02T06:09:43.763" v="4951" actId="122"/>
        <pc:sldMkLst>
          <pc:docMk/>
          <pc:sldMk cId="2735176838" sldId="1796"/>
        </pc:sldMkLst>
        <pc:spChg chg="del">
          <ac:chgData name="Ryssaldy Demeuova" userId="1b36aab8-03ea-4a7c-9005-27f2602792bf" providerId="ADAL" clId="{1D705672-C38F-492B-A64A-2F526B94A3C6}" dt="2024-10-02T06:08:24.027" v="4839" actId="478"/>
          <ac:spMkLst>
            <pc:docMk/>
            <pc:sldMk cId="2735176838" sldId="1796"/>
            <ac:spMk id="2" creationId="{4C6A5E25-EE71-CD67-C2F7-10E76AE604B1}"/>
          </ac:spMkLst>
        </pc:spChg>
        <pc:spChg chg="mod">
          <ac:chgData name="Ryssaldy Demeuova" userId="1b36aab8-03ea-4a7c-9005-27f2602792bf" providerId="ADAL" clId="{1D705672-C38F-492B-A64A-2F526B94A3C6}" dt="2024-10-02T06:09:43.763" v="4951" actId="122"/>
          <ac:spMkLst>
            <pc:docMk/>
            <pc:sldMk cId="2735176838" sldId="1796"/>
            <ac:spMk id="3" creationId="{C7ADC53C-668F-D2B6-E2C2-54FC2BC3DA45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https://undp-my.sharepoint.com/personal/ryssaldy_demeuova_undp_org/Documents/Documents/CCM%20Meeting%202022/CCM%20Meeting%20January%2026/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45D-46DD-997D-B3E6FFC207A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45D-46DD-997D-B3E6FFC207A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45D-46DD-997D-B3E6FFC207AE}"/>
              </c:ext>
            </c:extLst>
          </c:dPt>
          <c:dLbls>
            <c:dLbl>
              <c:idx val="0"/>
              <c:layout>
                <c:manualLayout>
                  <c:x val="-0.10745981249285706"/>
                  <c:y val="1.3651437675274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5D-46DD-997D-B3E6FFC207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highlight>
                      <a:srgbClr val="FFFF00"/>
                    </a:highligh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[Книга1.xlsx]Лист1!$A$8:$A$10</c:f>
              <c:strCache>
                <c:ptCount val="3"/>
                <c:pt idx="0">
                  <c:v>Государственные</c:v>
                </c:pt>
                <c:pt idx="1">
                  <c:v>НПО и КГН</c:v>
                </c:pt>
                <c:pt idx="2">
                  <c:v>Международные </c:v>
                </c:pt>
              </c:strCache>
            </c:strRef>
          </c:cat>
          <c:val>
            <c:numRef>
              <c:f>[Книга1.xlsx]Лист1!$B$8:$B$10</c:f>
              <c:numCache>
                <c:formatCode>0.0</c:formatCode>
                <c:ptCount val="3"/>
                <c:pt idx="0">
                  <c:v>41.666666666666664</c:v>
                </c:pt>
                <c:pt idx="1">
                  <c:v>41.666666666666664</c:v>
                </c:pt>
                <c:pt idx="2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45D-46DD-997D-B3E6FFC207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550E56-7363-4F5D-BE7C-5125BD3A752A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EFE67F9-BEC3-44EE-A8E5-8935FA0F1480}">
      <dgm:prSet/>
      <dgm:spPr>
        <a:solidFill>
          <a:srgbClr val="FFCCFF">
            <a:alpha val="90000"/>
          </a:srgbClr>
        </a:solidFill>
      </dgm:spPr>
      <dgm:t>
        <a:bodyPr/>
        <a:lstStyle/>
        <a:p>
          <a:r>
            <a:rPr lang="ru-RU" dirty="0"/>
            <a:t>Платформа </a:t>
          </a:r>
          <a:r>
            <a:rPr lang="en-US" dirty="0"/>
            <a:t>KAP</a:t>
          </a:r>
          <a:r>
            <a:rPr lang="ru-RU" dirty="0"/>
            <a:t> для </a:t>
          </a:r>
          <a:r>
            <a:rPr lang="en-US" dirty="0"/>
            <a:t> </a:t>
          </a:r>
          <a:r>
            <a:rPr lang="ru-RU" dirty="0"/>
            <a:t>взаимодействия и обсуждения вопросов СКК, связанных с гражданским сектором</a:t>
          </a:r>
        </a:p>
        <a:p>
          <a:r>
            <a:rPr lang="ru-RU" dirty="0"/>
            <a:t>27 членов</a:t>
          </a:r>
          <a:endParaRPr lang="en-US" dirty="0"/>
        </a:p>
      </dgm:t>
    </dgm:pt>
    <dgm:pt modelId="{50BB73A2-F743-4A9E-A1B4-337105C7AAD1}" type="parTrans" cxnId="{3B3B6438-1E66-47CF-BBE5-F283EAD96D32}">
      <dgm:prSet/>
      <dgm:spPr/>
      <dgm:t>
        <a:bodyPr/>
        <a:lstStyle/>
        <a:p>
          <a:endParaRPr lang="en-US"/>
        </a:p>
      </dgm:t>
    </dgm:pt>
    <dgm:pt modelId="{43EC89A9-0209-4276-9CE6-F616936F6449}" type="sibTrans" cxnId="{3B3B6438-1E66-47CF-BBE5-F283EAD96D32}">
      <dgm:prSet/>
      <dgm:spPr/>
      <dgm:t>
        <a:bodyPr/>
        <a:lstStyle/>
        <a:p>
          <a:endParaRPr lang="en-US"/>
        </a:p>
      </dgm:t>
    </dgm:pt>
    <dgm:pt modelId="{BF5C8E90-E36E-4FB3-9404-0647EBEBF7ED}">
      <dgm:prSet/>
      <dgm:spPr>
        <a:solidFill>
          <a:srgbClr val="99FF66">
            <a:alpha val="89804"/>
          </a:srgbClr>
        </a:solidFill>
      </dgm:spPr>
      <dgm:t>
        <a:bodyPr/>
        <a:lstStyle/>
        <a:p>
          <a:r>
            <a:rPr lang="ru-RU" dirty="0"/>
            <a:t>Платформа СКК </a:t>
          </a:r>
        </a:p>
        <a:p>
          <a:r>
            <a:rPr lang="ru-RU" dirty="0"/>
            <a:t>24 члена </a:t>
          </a:r>
        </a:p>
      </dgm:t>
    </dgm:pt>
    <dgm:pt modelId="{9F03B82C-F4D4-462A-887E-57F0E795CF5B}" type="parTrans" cxnId="{1EDFDC4C-25D2-48F1-9E37-19194F8260C2}">
      <dgm:prSet/>
      <dgm:spPr/>
      <dgm:t>
        <a:bodyPr/>
        <a:lstStyle/>
        <a:p>
          <a:endParaRPr lang="en-US"/>
        </a:p>
      </dgm:t>
    </dgm:pt>
    <dgm:pt modelId="{3EC8AF5B-3BFE-4F9E-88D2-39B7DDF5DBD3}" type="sibTrans" cxnId="{1EDFDC4C-25D2-48F1-9E37-19194F8260C2}">
      <dgm:prSet/>
      <dgm:spPr/>
      <dgm:t>
        <a:bodyPr/>
        <a:lstStyle/>
        <a:p>
          <a:endParaRPr lang="en-US"/>
        </a:p>
      </dgm:t>
    </dgm:pt>
    <dgm:pt modelId="{2366228D-C28D-4FCB-945A-F6FD14C0B0E4}">
      <dgm:prSet/>
      <dgm:spPr>
        <a:solidFill>
          <a:srgbClr val="CCFFFF">
            <a:alpha val="90000"/>
          </a:srgbClr>
        </a:solidFill>
      </dgm:spPr>
      <dgm:t>
        <a:bodyPr/>
        <a:lstStyle/>
        <a:p>
          <a:r>
            <a:rPr lang="ru-RU" dirty="0"/>
            <a:t>Платформа для взаимодействия с Парламентом РК </a:t>
          </a:r>
        </a:p>
        <a:p>
          <a:r>
            <a:rPr lang="ru-RU" dirty="0"/>
            <a:t>(рычаг взаимодействия)</a:t>
          </a:r>
          <a:endParaRPr lang="en-US" dirty="0"/>
        </a:p>
      </dgm:t>
    </dgm:pt>
    <dgm:pt modelId="{1E11E574-00B8-405A-9E56-1C64A1D96F9B}" type="parTrans" cxnId="{E7D89ADF-782B-48B2-9406-50192518333F}">
      <dgm:prSet/>
      <dgm:spPr/>
      <dgm:t>
        <a:bodyPr/>
        <a:lstStyle/>
        <a:p>
          <a:endParaRPr lang="en-US"/>
        </a:p>
      </dgm:t>
    </dgm:pt>
    <dgm:pt modelId="{C66C217C-E01B-45FE-B758-A3270F126B92}" type="sibTrans" cxnId="{E7D89ADF-782B-48B2-9406-50192518333F}">
      <dgm:prSet/>
      <dgm:spPr/>
      <dgm:t>
        <a:bodyPr/>
        <a:lstStyle/>
        <a:p>
          <a:endParaRPr lang="en-US"/>
        </a:p>
      </dgm:t>
    </dgm:pt>
    <dgm:pt modelId="{02F1ACB3-AD2D-407B-816D-1BB201C724E0}" type="pres">
      <dgm:prSet presAssocID="{9E550E56-7363-4F5D-BE7C-5125BD3A75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942F05A-3994-4B96-BAE2-FE957CA7B5D5}" type="pres">
      <dgm:prSet presAssocID="{AEFE67F9-BEC3-44EE-A8E5-8935FA0F1480}" presName="hierRoot1" presStyleCnt="0"/>
      <dgm:spPr/>
    </dgm:pt>
    <dgm:pt modelId="{EE3DB93C-3201-4337-BEC8-ED67CE262D25}" type="pres">
      <dgm:prSet presAssocID="{AEFE67F9-BEC3-44EE-A8E5-8935FA0F1480}" presName="composite" presStyleCnt="0"/>
      <dgm:spPr/>
    </dgm:pt>
    <dgm:pt modelId="{B6212916-1DBC-4290-A8C4-9D9E1EC1856A}" type="pres">
      <dgm:prSet presAssocID="{AEFE67F9-BEC3-44EE-A8E5-8935FA0F1480}" presName="background" presStyleLbl="node0" presStyleIdx="0" presStyleCnt="3"/>
      <dgm:spPr/>
    </dgm:pt>
    <dgm:pt modelId="{46A31EAA-046E-47A6-8DE2-67967B857FDF}" type="pres">
      <dgm:prSet presAssocID="{AEFE67F9-BEC3-44EE-A8E5-8935FA0F1480}" presName="text" presStyleLbl="fgAcc0" presStyleIdx="0" presStyleCnt="3" custScaleX="96295" custScaleY="86541" custLinFactY="-3712" custLinFactNeighborX="-3803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A4C2D8-C7CE-4DA2-9E59-D4EBF2D58DA9}" type="pres">
      <dgm:prSet presAssocID="{AEFE67F9-BEC3-44EE-A8E5-8935FA0F1480}" presName="hierChild2" presStyleCnt="0"/>
      <dgm:spPr/>
    </dgm:pt>
    <dgm:pt modelId="{449F1391-6272-4FD3-991D-D26D46B7AD6B}" type="pres">
      <dgm:prSet presAssocID="{BF5C8E90-E36E-4FB3-9404-0647EBEBF7ED}" presName="hierRoot1" presStyleCnt="0"/>
      <dgm:spPr/>
    </dgm:pt>
    <dgm:pt modelId="{CB20F801-3876-4B86-ADC6-1BF97D3A26BB}" type="pres">
      <dgm:prSet presAssocID="{BF5C8E90-E36E-4FB3-9404-0647EBEBF7ED}" presName="composite" presStyleCnt="0"/>
      <dgm:spPr/>
    </dgm:pt>
    <dgm:pt modelId="{2A057E75-20EE-4A64-ADC3-C22D2F0798BE}" type="pres">
      <dgm:prSet presAssocID="{BF5C8E90-E36E-4FB3-9404-0647EBEBF7ED}" presName="background" presStyleLbl="node0" presStyleIdx="1" presStyleCnt="3"/>
      <dgm:spPr/>
    </dgm:pt>
    <dgm:pt modelId="{44DE1B80-658D-460C-B300-FAFF25277CC9}" type="pres">
      <dgm:prSet presAssocID="{BF5C8E90-E36E-4FB3-9404-0647EBEBF7ED}" presName="text" presStyleLbl="fgAcc0" presStyleIdx="1" presStyleCnt="3" custScaleY="58706" custLinFactNeighborX="-2073" custLinFactNeighborY="-778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F64B76-40EB-4B78-9FC7-AA7F01DD2C13}" type="pres">
      <dgm:prSet presAssocID="{BF5C8E90-E36E-4FB3-9404-0647EBEBF7ED}" presName="hierChild2" presStyleCnt="0"/>
      <dgm:spPr/>
    </dgm:pt>
    <dgm:pt modelId="{154AAB1D-732D-49DE-BB95-DCAED1D431D1}" type="pres">
      <dgm:prSet presAssocID="{2366228D-C28D-4FCB-945A-F6FD14C0B0E4}" presName="hierRoot1" presStyleCnt="0"/>
      <dgm:spPr/>
    </dgm:pt>
    <dgm:pt modelId="{D1B46062-44F6-42BD-AFD8-6B1174AFCC6A}" type="pres">
      <dgm:prSet presAssocID="{2366228D-C28D-4FCB-945A-F6FD14C0B0E4}" presName="composite" presStyleCnt="0"/>
      <dgm:spPr/>
    </dgm:pt>
    <dgm:pt modelId="{D463526B-63F1-4354-BD2C-5D4E58B6A92E}" type="pres">
      <dgm:prSet presAssocID="{2366228D-C28D-4FCB-945A-F6FD14C0B0E4}" presName="background" presStyleLbl="node0" presStyleIdx="2" presStyleCnt="3"/>
      <dgm:spPr/>
    </dgm:pt>
    <dgm:pt modelId="{5CF2F044-3F6C-4E05-8B2D-2A6862B70A10}" type="pres">
      <dgm:prSet presAssocID="{2366228D-C28D-4FCB-945A-F6FD14C0B0E4}" presName="text" presStyleLbl="fgAcc0" presStyleIdx="2" presStyleCnt="3" custScaleY="70867" custLinFactNeighborX="-1738" custLinFactNeighborY="-788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704A1B-1B2E-43B0-ADBA-6A52A426A2CF}" type="pres">
      <dgm:prSet presAssocID="{2366228D-C28D-4FCB-945A-F6FD14C0B0E4}" presName="hierChild2" presStyleCnt="0"/>
      <dgm:spPr/>
    </dgm:pt>
  </dgm:ptLst>
  <dgm:cxnLst>
    <dgm:cxn modelId="{938E5557-2666-4CFE-B6A2-D52AC3AFEBFD}" type="presOf" srcId="{9E550E56-7363-4F5D-BE7C-5125BD3A752A}" destId="{02F1ACB3-AD2D-407B-816D-1BB201C724E0}" srcOrd="0" destOrd="0" presId="urn:microsoft.com/office/officeart/2005/8/layout/hierarchy1"/>
    <dgm:cxn modelId="{3B3B6438-1E66-47CF-BBE5-F283EAD96D32}" srcId="{9E550E56-7363-4F5D-BE7C-5125BD3A752A}" destId="{AEFE67F9-BEC3-44EE-A8E5-8935FA0F1480}" srcOrd="0" destOrd="0" parTransId="{50BB73A2-F743-4A9E-A1B4-337105C7AAD1}" sibTransId="{43EC89A9-0209-4276-9CE6-F616936F6449}"/>
    <dgm:cxn modelId="{99B093F3-BC4A-4FB4-ACB3-4A766C11F0E1}" type="presOf" srcId="{AEFE67F9-BEC3-44EE-A8E5-8935FA0F1480}" destId="{46A31EAA-046E-47A6-8DE2-67967B857FDF}" srcOrd="0" destOrd="0" presId="urn:microsoft.com/office/officeart/2005/8/layout/hierarchy1"/>
    <dgm:cxn modelId="{9D024E59-835D-42B3-99F5-CF994F25DCC2}" type="presOf" srcId="{BF5C8E90-E36E-4FB3-9404-0647EBEBF7ED}" destId="{44DE1B80-658D-460C-B300-FAFF25277CC9}" srcOrd="0" destOrd="0" presId="urn:microsoft.com/office/officeart/2005/8/layout/hierarchy1"/>
    <dgm:cxn modelId="{1EDFDC4C-25D2-48F1-9E37-19194F8260C2}" srcId="{9E550E56-7363-4F5D-BE7C-5125BD3A752A}" destId="{BF5C8E90-E36E-4FB3-9404-0647EBEBF7ED}" srcOrd="1" destOrd="0" parTransId="{9F03B82C-F4D4-462A-887E-57F0E795CF5B}" sibTransId="{3EC8AF5B-3BFE-4F9E-88D2-39B7DDF5DBD3}"/>
    <dgm:cxn modelId="{E7D89ADF-782B-48B2-9406-50192518333F}" srcId="{9E550E56-7363-4F5D-BE7C-5125BD3A752A}" destId="{2366228D-C28D-4FCB-945A-F6FD14C0B0E4}" srcOrd="2" destOrd="0" parTransId="{1E11E574-00B8-405A-9E56-1C64A1D96F9B}" sibTransId="{C66C217C-E01B-45FE-B758-A3270F126B92}"/>
    <dgm:cxn modelId="{A0FE2FA6-4B73-4F38-A169-E59EFE634F17}" type="presOf" srcId="{2366228D-C28D-4FCB-945A-F6FD14C0B0E4}" destId="{5CF2F044-3F6C-4E05-8B2D-2A6862B70A10}" srcOrd="0" destOrd="0" presId="urn:microsoft.com/office/officeart/2005/8/layout/hierarchy1"/>
    <dgm:cxn modelId="{CAA59D38-45FF-46F5-A96E-6FDD012287F7}" type="presParOf" srcId="{02F1ACB3-AD2D-407B-816D-1BB201C724E0}" destId="{5942F05A-3994-4B96-BAE2-FE957CA7B5D5}" srcOrd="0" destOrd="0" presId="urn:microsoft.com/office/officeart/2005/8/layout/hierarchy1"/>
    <dgm:cxn modelId="{46D126D5-DD1C-4698-A708-2380025DBEA6}" type="presParOf" srcId="{5942F05A-3994-4B96-BAE2-FE957CA7B5D5}" destId="{EE3DB93C-3201-4337-BEC8-ED67CE262D25}" srcOrd="0" destOrd="0" presId="urn:microsoft.com/office/officeart/2005/8/layout/hierarchy1"/>
    <dgm:cxn modelId="{73D87EED-4D9A-4366-9A3C-A85B0EB9DA63}" type="presParOf" srcId="{EE3DB93C-3201-4337-BEC8-ED67CE262D25}" destId="{B6212916-1DBC-4290-A8C4-9D9E1EC1856A}" srcOrd="0" destOrd="0" presId="urn:microsoft.com/office/officeart/2005/8/layout/hierarchy1"/>
    <dgm:cxn modelId="{5BA14FC3-D13A-48F9-8B7A-373C2DBFFBD8}" type="presParOf" srcId="{EE3DB93C-3201-4337-BEC8-ED67CE262D25}" destId="{46A31EAA-046E-47A6-8DE2-67967B857FDF}" srcOrd="1" destOrd="0" presId="urn:microsoft.com/office/officeart/2005/8/layout/hierarchy1"/>
    <dgm:cxn modelId="{5527CE84-3D7C-4B29-B71D-1CE2AE8B154D}" type="presParOf" srcId="{5942F05A-3994-4B96-BAE2-FE957CA7B5D5}" destId="{27A4C2D8-C7CE-4DA2-9E59-D4EBF2D58DA9}" srcOrd="1" destOrd="0" presId="urn:microsoft.com/office/officeart/2005/8/layout/hierarchy1"/>
    <dgm:cxn modelId="{C185D3E0-113A-4C85-B062-16385DD9CFC3}" type="presParOf" srcId="{02F1ACB3-AD2D-407B-816D-1BB201C724E0}" destId="{449F1391-6272-4FD3-991D-D26D46B7AD6B}" srcOrd="1" destOrd="0" presId="urn:microsoft.com/office/officeart/2005/8/layout/hierarchy1"/>
    <dgm:cxn modelId="{3C63B628-F330-4B6F-8997-5D400467508C}" type="presParOf" srcId="{449F1391-6272-4FD3-991D-D26D46B7AD6B}" destId="{CB20F801-3876-4B86-ADC6-1BF97D3A26BB}" srcOrd="0" destOrd="0" presId="urn:microsoft.com/office/officeart/2005/8/layout/hierarchy1"/>
    <dgm:cxn modelId="{6A8019A5-D859-479E-B345-CF42FFF1C87A}" type="presParOf" srcId="{CB20F801-3876-4B86-ADC6-1BF97D3A26BB}" destId="{2A057E75-20EE-4A64-ADC3-C22D2F0798BE}" srcOrd="0" destOrd="0" presId="urn:microsoft.com/office/officeart/2005/8/layout/hierarchy1"/>
    <dgm:cxn modelId="{9D21008C-C1D5-4769-9CDC-A2078854E6B2}" type="presParOf" srcId="{CB20F801-3876-4B86-ADC6-1BF97D3A26BB}" destId="{44DE1B80-658D-460C-B300-FAFF25277CC9}" srcOrd="1" destOrd="0" presId="urn:microsoft.com/office/officeart/2005/8/layout/hierarchy1"/>
    <dgm:cxn modelId="{5C075C89-3F26-4AA2-A0EF-E00BC0FB17BA}" type="presParOf" srcId="{449F1391-6272-4FD3-991D-D26D46B7AD6B}" destId="{3CF64B76-40EB-4B78-9FC7-AA7F01DD2C13}" srcOrd="1" destOrd="0" presId="urn:microsoft.com/office/officeart/2005/8/layout/hierarchy1"/>
    <dgm:cxn modelId="{FD395602-807F-4FA4-A851-8A2F6CF49685}" type="presParOf" srcId="{02F1ACB3-AD2D-407B-816D-1BB201C724E0}" destId="{154AAB1D-732D-49DE-BB95-DCAED1D431D1}" srcOrd="2" destOrd="0" presId="urn:microsoft.com/office/officeart/2005/8/layout/hierarchy1"/>
    <dgm:cxn modelId="{D182C0B5-8511-423D-BF0B-FD99F3EC563E}" type="presParOf" srcId="{154AAB1D-732D-49DE-BB95-DCAED1D431D1}" destId="{D1B46062-44F6-42BD-AFD8-6B1174AFCC6A}" srcOrd="0" destOrd="0" presId="urn:microsoft.com/office/officeart/2005/8/layout/hierarchy1"/>
    <dgm:cxn modelId="{6805AD0B-68F0-4186-BA69-5665918D8685}" type="presParOf" srcId="{D1B46062-44F6-42BD-AFD8-6B1174AFCC6A}" destId="{D463526B-63F1-4354-BD2C-5D4E58B6A92E}" srcOrd="0" destOrd="0" presId="urn:microsoft.com/office/officeart/2005/8/layout/hierarchy1"/>
    <dgm:cxn modelId="{70A913CF-AD50-42E9-852A-F800517328A2}" type="presParOf" srcId="{D1B46062-44F6-42BD-AFD8-6B1174AFCC6A}" destId="{5CF2F044-3F6C-4E05-8B2D-2A6862B70A10}" srcOrd="1" destOrd="0" presId="urn:microsoft.com/office/officeart/2005/8/layout/hierarchy1"/>
    <dgm:cxn modelId="{FA0B8059-5454-4ECC-9F23-D2EB7CCCC0F3}" type="presParOf" srcId="{154AAB1D-732D-49DE-BB95-DCAED1D431D1}" destId="{22704A1B-1B2E-43B0-ADBA-6A52A426A2C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212916-1DBC-4290-A8C4-9D9E1EC1856A}">
      <dsp:nvSpPr>
        <dsp:cNvPr id="0" name=""/>
        <dsp:cNvSpPr/>
      </dsp:nvSpPr>
      <dsp:spPr>
        <a:xfrm>
          <a:off x="-119480" y="-350164"/>
          <a:ext cx="3194441" cy="182300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31EAA-046E-47A6-8DE2-67967B857FDF}">
      <dsp:nvSpPr>
        <dsp:cNvPr id="0" name=""/>
        <dsp:cNvSpPr/>
      </dsp:nvSpPr>
      <dsp:spPr>
        <a:xfrm>
          <a:off x="249113" y="0"/>
          <a:ext cx="3194441" cy="1823000"/>
        </a:xfrm>
        <a:prstGeom prst="roundRect">
          <a:avLst>
            <a:gd name="adj" fmla="val 10000"/>
          </a:avLst>
        </a:prstGeom>
        <a:solidFill>
          <a:srgbClr val="FFCCFF">
            <a:alpha val="90000"/>
          </a:srgb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Платформа </a:t>
          </a:r>
          <a:r>
            <a:rPr lang="en-US" sz="1700" kern="1200" dirty="0"/>
            <a:t>KAP</a:t>
          </a:r>
          <a:r>
            <a:rPr lang="ru-RU" sz="1700" kern="1200" dirty="0"/>
            <a:t> для </a:t>
          </a:r>
          <a:r>
            <a:rPr lang="en-US" sz="1700" kern="1200" dirty="0"/>
            <a:t> </a:t>
          </a:r>
          <a:r>
            <a:rPr lang="ru-RU" sz="1700" kern="1200" dirty="0"/>
            <a:t>взаимодействия и обсуждения вопросов СКК, связанных с гражданским сектором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27 членов</a:t>
          </a:r>
          <a:endParaRPr lang="en-US" sz="1700" kern="1200" dirty="0"/>
        </a:p>
      </dsp:txBody>
      <dsp:txXfrm>
        <a:off x="302507" y="53394"/>
        <a:ext cx="3087653" cy="1716212"/>
      </dsp:txXfrm>
    </dsp:sp>
    <dsp:sp modelId="{2A057E75-20EE-4A64-ADC3-C22D2F0798BE}">
      <dsp:nvSpPr>
        <dsp:cNvPr id="0" name=""/>
        <dsp:cNvSpPr/>
      </dsp:nvSpPr>
      <dsp:spPr>
        <a:xfrm>
          <a:off x="3869539" y="73204"/>
          <a:ext cx="3317348" cy="123665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DE1B80-658D-460C-B300-FAFF25277CC9}">
      <dsp:nvSpPr>
        <dsp:cNvPr id="0" name=""/>
        <dsp:cNvSpPr/>
      </dsp:nvSpPr>
      <dsp:spPr>
        <a:xfrm>
          <a:off x="4238133" y="423369"/>
          <a:ext cx="3317348" cy="1236651"/>
        </a:xfrm>
        <a:prstGeom prst="roundRect">
          <a:avLst>
            <a:gd name="adj" fmla="val 10000"/>
          </a:avLst>
        </a:prstGeom>
        <a:solidFill>
          <a:srgbClr val="99FF66">
            <a:alpha val="89804"/>
          </a:srgb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Платформа СКК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24 члена </a:t>
          </a:r>
        </a:p>
      </dsp:txBody>
      <dsp:txXfrm>
        <a:off x="4274353" y="459589"/>
        <a:ext cx="3244908" cy="1164211"/>
      </dsp:txXfrm>
    </dsp:sp>
    <dsp:sp modelId="{D463526B-63F1-4354-BD2C-5D4E58B6A92E}">
      <dsp:nvSpPr>
        <dsp:cNvPr id="0" name=""/>
        <dsp:cNvSpPr/>
      </dsp:nvSpPr>
      <dsp:spPr>
        <a:xfrm>
          <a:off x="7935190" y="52160"/>
          <a:ext cx="3317348" cy="14928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F2F044-3F6C-4E05-8B2D-2A6862B70A10}">
      <dsp:nvSpPr>
        <dsp:cNvPr id="0" name=""/>
        <dsp:cNvSpPr/>
      </dsp:nvSpPr>
      <dsp:spPr>
        <a:xfrm>
          <a:off x="8303784" y="402324"/>
          <a:ext cx="3317348" cy="1492825"/>
        </a:xfrm>
        <a:prstGeom prst="roundRect">
          <a:avLst>
            <a:gd name="adj" fmla="val 10000"/>
          </a:avLst>
        </a:prstGeom>
        <a:solidFill>
          <a:srgbClr val="CCFFFF">
            <a:alpha val="90000"/>
          </a:srgb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Платформа для взаимодействия с Парламентом РК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(рычаг взаимодействия)</a:t>
          </a:r>
          <a:endParaRPr lang="en-US" sz="1700" kern="1200" dirty="0"/>
        </a:p>
      </dsp:txBody>
      <dsp:txXfrm>
        <a:off x="8347507" y="446047"/>
        <a:ext cx="3229902" cy="14053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32036-8213-4DC4-8110-2667750D1B99}" type="datetimeFigureOut">
              <a:rPr lang="ru-KZ" smtClean="0"/>
              <a:t>06.10.2024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90FCD-5530-4B4B-B9B5-B92DBC2BA32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44802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1C5B3-621F-46D1-9AE3-C57DF3D7561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62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2935B5-3EBF-46DE-B2D3-90C3CB75C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45EFE61-3A9C-4106-B836-5431C3A32C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5F2F49D-E24B-4189-99FA-A6F1F6D88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456663-DD78-40B2-BFFE-8688C94D3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4732C8-4731-4B49-8154-BC1494B0B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130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23E5F0-3C9C-4933-B69B-A886ADFDB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DDF3ED5-FED2-41CE-9562-C96A1873F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BFCA2A-2261-4422-B4B6-8002C05B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0D43332-B6C8-4155-83E9-610F95534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46291AF-D0DB-4986-84B0-BDCCD88B6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41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F5A3890-3727-4353-898D-806FBC59E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D71FEED-4709-46B1-898C-D1B865B8D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9D60D4-21F4-4057-AEF9-2ECF5DE6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A50E526-00CE-4A6F-BA89-511C3077F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F3CA04-0F5E-4BE3-93D8-67DD474CD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758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D1AAD6-A3C2-47FC-AAD6-7999D8557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3915AC-7112-4076-9CF3-8DD700ACA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D29CC1-BE7A-453C-AE60-359F0DC8D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A9DF0F-E7EC-4E5A-BEED-9D7792CF8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997501-37F5-490B-81A0-703EBD6A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401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83F7FB-46A3-400D-8D8E-294EE1D52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0DCA3E2-9CFE-4BE0-927F-F5158E046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808FB5-485F-488F-A4F5-2BB8830BA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6F3F26-98C5-418D-8DE7-D76A9BCC0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760C161-74C1-42E3-BA8A-B78B441AE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26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8FD96A-D706-4863-95C4-5977221EF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7EBD8E-EAD0-423D-B85D-CD988FB00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D7EF80B-A455-4F99-8E9B-CDC8E3D39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6726F23-362E-48D3-8114-D4120F2E1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89267E2-6AF3-42E1-84AB-46B6CFE0D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BCFF913-08C1-4E72-B584-334378CE2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07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8BF488-5DF5-4F67-B863-5CD806A76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918A90A-1CAB-45CD-A45B-7A92A84EF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AED9AB3-37E1-4671-A700-A817A1639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E544C6A-54E5-4DD4-92DC-3FD995867B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FC8844A-C0D7-4DFA-B124-F31E156B7E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592106E-7470-49D0-8C60-531678B03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06/10/2024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C58F3F8-2F03-422F-86EA-1892E652B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FE750DC-C9C8-44C3-90A6-89613B9A9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742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E9C7E6-3EF9-4B15-9EEF-0AB214093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168122E-8216-412C-8F82-82D27D835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06/10/2024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7E04B66-3520-42ED-A02A-651189E43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6EC3467-AA67-42F5-A607-F679923BB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885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7C8BA6D-8974-4369-A70E-8C5F904C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06/10/2024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75F9D79-4EB4-4BAF-ACAC-0FF5BE4E6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B9A674E-2A5E-4563-85DF-2515AEB49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158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47219F-78F6-4DDF-A513-8910AD0B8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0EB217-2CDE-4FC0-993F-603F7E09E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599C828-9BF0-42C7-BEB7-25A70B4B3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D72B646-DA02-403C-B1FA-AA9338E3A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BD2F239-A746-467D-93EF-B3C6A32FB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8E90EDC-B721-4DC4-A0D3-584095ABD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40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396BA-F5E4-4344-8B4D-2FA5AE966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A724723-344F-432A-8D20-8FF36F8174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BFC9B56-D1BF-4023-974F-95BC07A65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9598BD1-C435-4615-AE86-83C60C87E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D2C99E7-4DD4-4EB8-BAE4-5E2C11E77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6C4BAF1-D07C-4F1F-B4C3-1C416563D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472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F26EEDD-C697-48AA-9013-D789D835E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82F2F80-5FDD-48CF-A0C2-E7AE57822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D0ED9B6-1409-409A-9993-B7F03D958E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9EA65-66FC-4C3A-8458-F30AF3E44B2B}" type="datetimeFigureOut">
              <a:rPr lang="en-GB" smtClean="0"/>
              <a:pPr/>
              <a:t>06/10/2024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DCDACD4-DA5A-47D3-92C7-5E886A8672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9731C2-4490-464E-954A-F24EBED3D9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81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cmkz.k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19D9CA-FF53-4290-8421-25B55209E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4481" y="914400"/>
            <a:ext cx="9144000" cy="292045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Об итогах выборов неправительственного сектора в Страновой координационный комитет по работе с международными организациями по вопросам ВИЧ-инфекции и туберкулеза. Подтверждение кандидатуры председателя СКК и назначение заместителей председателя СКК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ECE051D-121A-4A48-8278-58794908FD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8502" y="4291713"/>
            <a:ext cx="9144000" cy="165576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Сауранбаева М.М.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председателя СКК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740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D8A6C3-ACD4-E2AA-DA9C-98AAC6E3B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393" y="316523"/>
            <a:ext cx="10515600" cy="64318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Процедура оценки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соответствия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стандартам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E21E38E-C591-A28B-E4C1-84D112477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998" y="1014884"/>
            <a:ext cx="11161332" cy="5637125"/>
          </a:xfrm>
        </p:spPr>
        <p:txBody>
          <a:bodyPr>
            <a:noAutofit/>
          </a:bodyPr>
          <a:lstStyle/>
          <a:p>
            <a:pPr algn="just"/>
            <a:r>
              <a:rPr lang="ru-RU" sz="2100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Критерии Глобального фонда к работе СКК состоят из 54 стандартов. Один из таких стандартов, относящихся к Квалификационным критериям, это:</a:t>
            </a:r>
            <a:endParaRPr lang="en-US" sz="21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ru-RU" sz="2100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«СКК выбирает своего председателя и заместителя (заместителей) председателя из представителей различных секторов (правительства, национального гражданского общества и партнеров в области развития), следует принципам эффективного управления, регулярно осуществляет замену и ротацию руководства в соответствии с уставными документами СКК».</a:t>
            </a:r>
            <a:endParaRPr lang="en-US" sz="21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ru-RU" sz="2100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 целях реализации данного критерия необходимо подтвердить кандидатуру председателя СКК путем голосования, а также назначить двух заместителей председателя СКК. </a:t>
            </a:r>
            <a:endParaRPr lang="en-US" sz="21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kk-KZ" sz="2100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Данный </a:t>
            </a:r>
            <a:r>
              <a:rPr lang="kk-KZ" sz="2100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критерий Глобального фонда оценивается ежегодно</a:t>
            </a:r>
            <a:r>
              <a:rPr lang="ru-RU" sz="2100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en-US" sz="21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соответствие</a:t>
            </a:r>
            <a:r>
              <a:rPr lang="ru-RU" sz="2100" b="1" i="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0" i="0" dirty="0">
                <a:solidFill>
                  <a:srgbClr val="3C4043"/>
                </a:solidFill>
                <a:effectLst/>
                <a:latin typeface="Times New Roman" pitchFamily="18" charset="0"/>
                <a:cs typeface="Times New Roman" pitchFamily="18" charset="0"/>
              </a:rPr>
              <a:t>— Председатель и заместитель председателя СКК из одного сектора </a:t>
            </a:r>
          </a:p>
          <a:p>
            <a:pPr marL="0" indent="0" algn="just">
              <a:buNone/>
            </a:pPr>
            <a:r>
              <a:rPr lang="ru-RU" sz="2100" b="1" dirty="0">
                <a:solidFill>
                  <a:srgbClr val="0070C0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Промежуточное соответствие</a:t>
            </a:r>
            <a:r>
              <a:rPr lang="ru-RU" sz="2100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0" i="0" dirty="0">
                <a:solidFill>
                  <a:srgbClr val="3C4043"/>
                </a:solidFill>
                <a:effectLst/>
                <a:latin typeface="Times New Roman" pitchFamily="18" charset="0"/>
                <a:cs typeface="Times New Roman" pitchFamily="18" charset="0"/>
              </a:rPr>
              <a:t>— Председатель и заместитель председателя СКК из разных секторов, но процедуры ротации или периодической смены руководства не применяются. </a:t>
            </a:r>
          </a:p>
          <a:p>
            <a:pPr marL="0" indent="0" algn="just">
              <a:buNone/>
            </a:pPr>
            <a:r>
              <a:rPr lang="ru-RU" sz="2100" b="1" i="0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Полное соответствие </a:t>
            </a:r>
            <a:r>
              <a:rPr lang="ru-RU" sz="2100" b="0" i="0" dirty="0">
                <a:solidFill>
                  <a:srgbClr val="3C4043"/>
                </a:solidFill>
                <a:effectLst/>
                <a:latin typeface="Times New Roman" pitchFamily="18" charset="0"/>
                <a:cs typeface="Times New Roman" pitchFamily="18" charset="0"/>
              </a:rPr>
              <a:t>— Председатель и заместитель председателя СКК из разных секторов, и применяются четкие процедуры ротации, а также периодической смены руководства».</a:t>
            </a:r>
            <a:endParaRPr lang="ru-RU" sz="21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260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7A64A40-A0D3-A9A3-F7B6-92E7BF905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520" y="542441"/>
            <a:ext cx="11136428" cy="939020"/>
          </a:xfrm>
        </p:spPr>
        <p:txBody>
          <a:bodyPr>
            <a:normAutofit/>
          </a:bodyPr>
          <a:lstStyle/>
          <a:p>
            <a:pPr algn="ctr"/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Номинирование кандидатов на позицию заместителей председателя СКК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1C46031-D72A-C4FE-6B5D-BDB673AF7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574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kk-KZ" sz="2000" b="1" dirty="0"/>
              <a:t>    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Международный сектор:</a:t>
            </a:r>
          </a:p>
          <a:p>
            <a:pPr algn="just">
              <a:lnSpc>
                <a:spcPct val="110000"/>
              </a:lnSpc>
            </a:pP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Секретариат СКК провел опрос среди членов СКК до заседания, в связи с тем, что  у СКК и у ГФ нет других требований к процедуре назначения заместителей председателя СКК.</a:t>
            </a:r>
          </a:p>
          <a:p>
            <a:pPr marL="0" indent="0" algn="just">
              <a:buNone/>
            </a:pPr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 4-х представителей международных организаций трое дали самоотвод. Поэтому на одну из позиций заместителя председателя СКК выдвигается кандидатура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Бокажановой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А., и.о. Странового директора Объединённой программы ООН по ВИЧ/СПИДу (ЮНЭЙДС) на безальтернативной основе. Бокажанова Алия данную функцию будет выполнять до января 2025 года, далее полномочия передаются  Гвоздевой Элеоноре,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Страновому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директору ЮНЭЙДС.</a:t>
            </a:r>
          </a:p>
        </p:txBody>
      </p:sp>
    </p:spTree>
    <p:extLst>
      <p:ext uri="{BB962C8B-B14F-4D97-AF65-F5344CB8AC3E}">
        <p14:creationId xmlns:p14="http://schemas.microsoft.com/office/powerpoint/2010/main" val="19135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06D6DA-394A-A389-CAB3-3FC31C296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6277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Кандидат из международного сектора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09551DA6-1767-BDE2-B6B4-2A6DED275E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383384"/>
              </p:ext>
            </p:extLst>
          </p:nvPr>
        </p:nvGraphicFramePr>
        <p:xfrm>
          <a:off x="452388" y="1303681"/>
          <a:ext cx="11492563" cy="5333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4066">
                  <a:extLst>
                    <a:ext uri="{9D8B030D-6E8A-4147-A177-3AD203B41FA5}">
                      <a16:colId xmlns:a16="http://schemas.microsoft.com/office/drawing/2014/main" xmlns="" val="2443641581"/>
                    </a:ext>
                  </a:extLst>
                </a:gridCol>
                <a:gridCol w="8558497">
                  <a:extLst>
                    <a:ext uri="{9D8B030D-6E8A-4147-A177-3AD203B41FA5}">
                      <a16:colId xmlns:a16="http://schemas.microsoft.com/office/drawing/2014/main" xmlns="" val="3007019331"/>
                    </a:ext>
                  </a:extLst>
                </a:gridCol>
              </a:tblGrid>
              <a:tr h="2498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Бокажанова Алия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Толеухановна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Кандидат медицинских наук, </a:t>
                      </a:r>
                    </a:p>
                    <a:p>
                      <a:pPr algn="ctr"/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Магистр делового администрирования Казахского института менеджмента, экономики и стратегических исследований (КИМЭП), </a:t>
                      </a:r>
                    </a:p>
                    <a:p>
                      <a:pPr algn="ctr"/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Выпускница Казахского государственного университета мировых языков, </a:t>
                      </a:r>
                    </a:p>
                    <a:p>
                      <a:pPr algn="ctr"/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Выпускница Медицинского института в Семипалатинске</a:t>
                      </a:r>
                    </a:p>
                    <a:p>
                      <a:pPr algn="ctr"/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Выпускница программы Фулбрайта Калифорнийского университета в Сан-Франциско, </a:t>
                      </a:r>
                    </a:p>
                    <a:p>
                      <a:pPr algn="ctr"/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                Институт глобального здравоохранения, США</a:t>
                      </a:r>
                      <a:r>
                        <a:rPr lang="ru-RU" sz="1600" b="0" i="0" kern="1200" dirty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округ </a:t>
                      </a:r>
                      <a:r>
                        <a:rPr lang="ru-RU" sz="1800" b="0" i="0" kern="1200" dirty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Колумбия, сертификат США, 2000 г.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34424431"/>
                  </a:ext>
                </a:extLst>
              </a:tr>
              <a:tr h="2690693">
                <a:tc gridSpan="2"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Опытный специалист в области здравоохранения с почти 20-летним стажем работы в системе Организации Объединенных Наций, специализирующийся на управлении проектами и разработке и реализации программ по ВИЧ/СПИДу. Имеет опыт в координации текущих программ по ВИЧ/СПИДу и здравоохранению, а также в развитии партнерских отношений между соучредителями ЮНЭЙДС, национальными правительствами, ключевыми донорами, исполнителями и организациями гражданского общества для продвижения стратегии ЮНЭЙДС. </a:t>
                      </a:r>
                    </a:p>
                    <a:p>
                      <a:pPr algn="just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Свободно владеет английским, русским и казахским языками</a:t>
                      </a:r>
                    </a:p>
                    <a:p>
                      <a:pPr algn="just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Выдвигается на безальтернативной основе.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3359638"/>
                  </a:ext>
                </a:extLst>
              </a:tr>
            </a:tbl>
          </a:graphicData>
        </a:graphic>
      </p:graphicFrame>
      <p:pic>
        <p:nvPicPr>
          <p:cNvPr id="6" name="Рисунок 5" descr="Изображение выглядит как человек, одежда, Формальная одежда, Человеческое лицо&#10;&#10;Автоматически созданное описание">
            <a:extLst>
              <a:ext uri="{FF2B5EF4-FFF2-40B4-BE49-F238E27FC236}">
                <a16:creationId xmlns:a16="http://schemas.microsoft.com/office/drawing/2014/main" xmlns="" id="{36424F7A-B340-6A1B-6672-6D6FBF40B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388" y="1411738"/>
            <a:ext cx="3176336" cy="219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921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9B4AE4F-88B4-A6D2-4B6B-C3C1402C8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949" y="1376174"/>
            <a:ext cx="10515600" cy="4351338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pPr marL="0" indent="0"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ПРОШУ ПОДТВЕРДИТЬ КАНДИДАТУРУ </a:t>
            </a:r>
          </a:p>
          <a:p>
            <a:pPr marL="0" indent="0"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БОКАЖАНОВОЙ АЛИИ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601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D4E2A2-FCFF-FB4F-EBCD-6E8D5D8F7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636" y="365125"/>
            <a:ext cx="11367436" cy="116920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Из негосударственного сектора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необходимо выбрать 1 кандидата из двух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958F117-345B-A0C2-6814-453B2EB9F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766" y="1627322"/>
            <a:ext cx="10757034" cy="4549641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Применялась регулярная практика выдвижения кандидатов;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Всего 6 кандидатов были выдвинуты членами СКК из негосударственного сектора (гражданские и международные организации);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представления на СКК платформа ключевых групп КАП оказала содействие в выборе 2-х из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кандидатов:</a:t>
            </a:r>
          </a:p>
          <a:p>
            <a:pPr marL="1079500" indent="-544513" algn="just">
              <a:buAutoNum type="arabicParenR"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Медетов Мурат, лицо затронутое соицально-значимым заболеванием (туберкулезом)</a:t>
            </a:r>
          </a:p>
          <a:p>
            <a:pPr marL="1079500" indent="-544513" algn="just">
              <a:buAutoNum type="arabicParenR"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Растокина Елена, лицо, живущее с социально-значимым заболеванием (ВИЧ)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831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B7935232-A88F-C8D6-FAB9-85E1192920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2218565"/>
              </p:ext>
            </p:extLst>
          </p:nvPr>
        </p:nvGraphicFramePr>
        <p:xfrm>
          <a:off x="292928" y="426720"/>
          <a:ext cx="11364684" cy="600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194">
                  <a:extLst>
                    <a:ext uri="{9D8B030D-6E8A-4147-A177-3AD203B41FA5}">
                      <a16:colId xmlns:a16="http://schemas.microsoft.com/office/drawing/2014/main" xmlns="" val="3086045156"/>
                    </a:ext>
                  </a:extLst>
                </a:gridCol>
                <a:gridCol w="8811490">
                  <a:extLst>
                    <a:ext uri="{9D8B030D-6E8A-4147-A177-3AD203B41FA5}">
                      <a16:colId xmlns:a16="http://schemas.microsoft.com/office/drawing/2014/main" xmlns="" val="1748324940"/>
                    </a:ext>
                  </a:extLst>
                </a:gridCol>
              </a:tblGrid>
              <a:tr h="2043848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Медетов Мурат</a:t>
                      </a:r>
                    </a:p>
                    <a:p>
                      <a:pPr algn="ctr"/>
                      <a:r>
                        <a:rPr lang="kk-KZ" sz="17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представляет сообщество людей, затронутых социально-значимыми заболеваниями</a:t>
                      </a:r>
                    </a:p>
                    <a:p>
                      <a:pPr algn="ctr"/>
                      <a:endParaRPr lang="kk-KZ" sz="17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Выпускник Жамбылского гуманитарно-технического университета г.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Тараз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(Бухгалтерский учет и аудит)</a:t>
                      </a:r>
                    </a:p>
                    <a:p>
                      <a:pPr algn="ctr"/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Выпускник Аральского гуманитарно-технического колледжа, Аральск</a:t>
                      </a:r>
                    </a:p>
                    <a:p>
                      <a:pPr algn="ctr"/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(Экономика, бух учет и аудит, Бухгалтерский учет, анализ и аудит)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6558011"/>
                  </a:ext>
                </a:extLst>
              </a:tr>
              <a:tr h="3525680">
                <a:tc gridSpan="2"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Опытный специалист в области здравоохранения с более 10-летним стажем работы в противотуберкулезной программе, специализирующийся на управлении проектами, разработке и реализации международных и государственных проектов. Имеет опыт в координации текущих программ по Туберкулезу и здравоохранению, а также в развитии партнерских отношений между правительственными организациями, ключевыми донорами, исполнителями и организациями гражданского общества для продвижения реализации стратегии партнерства СТОП Туберкулез.  Имеет опыт работы в местных исполнительных органах. Лучшие практики презентовал на международных конференциях. В настоящее время возглавляет Общественный фонд «Санат </a:t>
                      </a:r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ә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лем</a:t>
                      </a:r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».  Опыт членства в СКК с 2022 года.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Свободно владеет казахским  и русским языками, изучает английский. 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На платформе ключевых групп КАП за него проголосовали 13 НПО и КГН (из 27 членов).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Не имеет конфликта интересов.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1187369"/>
                  </a:ext>
                </a:extLst>
              </a:tr>
            </a:tbl>
          </a:graphicData>
        </a:graphic>
      </p:graphicFrame>
      <p:pic>
        <p:nvPicPr>
          <p:cNvPr id="6" name="Рисунок 5" descr="Изображение выглядит как человек, Человеческое лицо, одежда, в помещении&#10;&#10;Автоматически созданное описание">
            <a:extLst>
              <a:ext uri="{FF2B5EF4-FFF2-40B4-BE49-F238E27FC236}">
                <a16:creationId xmlns:a16="http://schemas.microsoft.com/office/drawing/2014/main" xmlns="" id="{F2405EE8-CD81-F952-B1B1-C1FC51DF7D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388" y="673367"/>
            <a:ext cx="1993055" cy="1818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10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B7935232-A88F-C8D6-FAB9-85E1192920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651252"/>
              </p:ext>
            </p:extLst>
          </p:nvPr>
        </p:nvGraphicFramePr>
        <p:xfrm>
          <a:off x="225633" y="225631"/>
          <a:ext cx="11376559" cy="6428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861">
                  <a:extLst>
                    <a:ext uri="{9D8B030D-6E8A-4147-A177-3AD203B41FA5}">
                      <a16:colId xmlns:a16="http://schemas.microsoft.com/office/drawing/2014/main" xmlns="" val="3086045156"/>
                    </a:ext>
                  </a:extLst>
                </a:gridCol>
                <a:gridCol w="8820698">
                  <a:extLst>
                    <a:ext uri="{9D8B030D-6E8A-4147-A177-3AD203B41FA5}">
                      <a16:colId xmlns:a16="http://schemas.microsoft.com/office/drawing/2014/main" xmlns="" val="1748324940"/>
                    </a:ext>
                  </a:extLst>
                </a:gridCol>
              </a:tblGrid>
              <a:tr h="2222711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Растокина Елена</a:t>
                      </a:r>
                    </a:p>
                    <a:p>
                      <a:pPr algn="ctr"/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Выпускница Восточно-Казахстанского Гуманитарного Университета им. Аманжолова</a:t>
                      </a:r>
                    </a:p>
                    <a:p>
                      <a:pPr algn="ctr"/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(иностранные языки) 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Выпускница Евразийской Юридической академии имени Д.А. Кунаева, </a:t>
                      </a:r>
                    </a:p>
                    <a:p>
                      <a:pPr algn="ctr"/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Магистр юриспруденции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6558011"/>
                  </a:ext>
                </a:extLst>
              </a:tr>
              <a:tr h="3845580">
                <a:tc gridSpan="2"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Опытный специалист в области здравоохранения с более 15-летним стажем работы в программах по ВИЧ, специализирующийся на управлении проектами и разработке и реализации международных и государственных проектов. Имеет опыт в координации текущих программ по ВИЧ и здравоохранению, а также в развитии партнерских отношений между правительственными организациями, ключевыми донорами, исполнителями и организациями гражданского общества для продвижения реализации стратегии по ВИЧ. </a:t>
                      </a:r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Лучшие практики презентовала на международных конференциях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В настоящее время возглавляет филиал Общественного фонда «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Answer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», а также объединение юридических лиц «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Answer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». Имеет опыт работы заместителя председателя СКК в цикле 2022-2024 годы, опыт членства в надзорном комитете СКК с 2022 года.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Свободно владеет русским языком, изучает английский и турецкий языки. 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платформе ключевых групп КАП за нее проголосовали 9 НПО и КГН (из 27 членов).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имеет конфликта интересов.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1187369"/>
                  </a:ext>
                </a:extLst>
              </a:tr>
            </a:tbl>
          </a:graphicData>
        </a:graphic>
      </p:graphicFrame>
      <p:pic>
        <p:nvPicPr>
          <p:cNvPr id="1026" name="Picture 2" descr="Еще один подросток из Украины открыто рассказал о жизни с ВИЧ – Minus Virus">
            <a:extLst>
              <a:ext uri="{FF2B5EF4-FFF2-40B4-BE49-F238E27FC236}">
                <a16:creationId xmlns:a16="http://schemas.microsoft.com/office/drawing/2014/main" xmlns="" id="{7AE9C27F-B065-0961-D59C-71D06162F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39" y="393423"/>
            <a:ext cx="1993879" cy="1993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2260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7ADC53C-668F-D2B6-E2C2-54FC2BC3D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956" y="1399422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ПРОШУ ПРОГОЛОСОВАТЬ </a:t>
            </a:r>
          </a:p>
          <a:p>
            <a:pPr marL="0" indent="0"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ЧАТЕ НАПИШИТЕ ФАМИЛИЮ ВАМИ ВЫБРАННОГО КАНДИДАТА: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МЕДЕТОВА МУРАТА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РАСТОКИНУ ЕЛЕНУ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176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D3EA278-D185-C58E-9AB6-3FB9AF2E4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478" y="303133"/>
            <a:ext cx="10515600" cy="688760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Решения (3 раза голосование):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44B9CB9-A16A-B243-444A-08BF7A1C5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813" y="1109610"/>
            <a:ext cx="10515600" cy="5445258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742950" algn="l"/>
              </a:tabLst>
            </a:pPr>
            <a:r>
              <a:rPr lang="ru-RU" sz="2800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Подтвердить кандидатуру </a:t>
            </a:r>
            <a:r>
              <a:rPr lang="ru-RU" sz="2800" dirty="0" err="1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Нурлыбаева</a:t>
            </a:r>
            <a:r>
              <a:rPr lang="ru-RU" sz="2800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Е.Ш. Вице-министра здравоохранения Республики Казахстан председателем СКК.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742950" algn="l"/>
              </a:tabLst>
            </a:pPr>
            <a:r>
              <a:rPr lang="ru-RU" sz="2800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Назначить кандидатуру </a:t>
            </a:r>
            <a:r>
              <a:rPr lang="ru-RU" sz="2800" dirty="0" err="1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Бокажановой</a:t>
            </a:r>
            <a:r>
              <a:rPr lang="ru-RU" sz="2800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А., и.о. Странового директора заместителем председателя СКК от международного сектора.</a:t>
            </a:r>
            <a:endParaRPr lang="en-US" sz="28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742950" algn="l"/>
              </a:tabLst>
            </a:pPr>
            <a:r>
              <a:rPr lang="ru-RU" sz="2800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Назначить кандидатуру _____________ заместителем председателя СКК от гражданского сектора.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742950" algn="l"/>
              </a:tabLst>
            </a:pPr>
            <a:r>
              <a:rPr lang="ru-RU" sz="1800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Секретариату СКК совместно с заместителями председателя СКК организовать выборы надзорного комитета СКК согласно правилам и информировать членов СКК с помощью рассылки, не позднее 3 января 2025 года</a:t>
            </a:r>
            <a:r>
              <a:rPr lang="ru-RU" sz="18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а также организовать и скоординировать обновление операционного руководства СКК с учетом недавних изменений.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9843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72C18A-D8F5-4278-B875-4C92591BA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6620"/>
            <a:ext cx="10515600" cy="5430343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www.ccmkz.kz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3084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1CF9EE7-907F-D546-8408-CD37E8452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9228"/>
            <a:ext cx="9601200" cy="575841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СКК – ключевой партнер ГФ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FF78D03-AE7C-3A45-9F02-E77819862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334" y="1606165"/>
            <a:ext cx="11015330" cy="4053176"/>
          </a:xfrm>
        </p:spPr>
        <p:txBody>
          <a:bodyPr>
            <a:noAutofit/>
          </a:bodyPr>
          <a:lstStyle/>
          <a:p>
            <a:pPr lvl="0"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СКК - это многостороннее партнерство на страновом уровне, отвечающее за координацию и сотрудничество с международными организациями, работающими в стране по ВИЧ-инфекции и туберкулезу с целью подтверждения национальной ответственности и обеспечения прозрачности путем совместного принятия решений.</a:t>
            </a:r>
          </a:p>
          <a:p>
            <a:pPr lvl="0"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СКК - это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государственно-частного партнерства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координации национальных программ борьбы с болезнями на уровне страны. </a:t>
            </a:r>
          </a:p>
          <a:p>
            <a:pPr lvl="0"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 СКК представляют интересы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секторов 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борьбе с ВИЧ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туберкулезом (государственный, неправительственный и  международный секторы). </a:t>
            </a:r>
          </a:p>
          <a:p>
            <a:pPr lvl="0"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Отдельно, члены СКК подотчетны своей избирательной группе, а как орган - СКК подотчетен стране. 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СКК должны соответствовать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 ГФ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F21DBC1-80A7-0142-AAB6-36DD0BECAAB7}"/>
              </a:ext>
            </a:extLst>
          </p:cNvPr>
          <p:cNvSpPr txBox="1"/>
          <p:nvPr/>
        </p:nvSpPr>
        <p:spPr>
          <a:xfrm>
            <a:off x="1219200" y="718863"/>
            <a:ext cx="10430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ГФ  «Политика по вопросам СКК, включая принципы и требования»,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утверждено Правлением ГФ 10 мая 2018 года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xmlns="" id="{F189F76B-2FDC-3D44-9291-E12F79175848}"/>
              </a:ext>
            </a:extLst>
          </p:cNvPr>
          <p:cNvSpPr txBox="1">
            <a:spLocks/>
          </p:cNvSpPr>
          <p:nvPr/>
        </p:nvSpPr>
        <p:spPr bwMode="gray">
          <a:xfrm>
            <a:off x="850556" y="5838757"/>
            <a:ext cx="10490887" cy="864198"/>
          </a:xfrm>
          <a:prstGeom prst="wedgeRectCallout">
            <a:avLst>
              <a:gd name="adj1" fmla="val 20026"/>
              <a:gd name="adj2" fmla="val -40367"/>
            </a:avLst>
          </a:prstGeom>
          <a:solidFill>
            <a:schemeClr val="accent5">
              <a:lumMod val="40000"/>
              <a:lumOff val="60000"/>
            </a:schemeClr>
          </a:solidFill>
          <a:ln w="34925" cap="flat" cmpd="sng" algn="in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192000" tIns="192000" rIns="192000" bIns="192000" rtlCol="0" anchor="ctr" anchorCtr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принципов работы СКК является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ключевых групп населения, людей, живущих или з</a:t>
            </a:r>
            <a:r>
              <a:rPr lang="uk-UA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атронутых</a:t>
            </a:r>
            <a:r>
              <a:rPr lang="uk-UA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заболеваниями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 гражданского общества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СКК, чтобы их  голоса были услышаны и был вклад в улучшение реализации программ и достижения целей.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918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B1C9FB6-39D5-4A5C-A999-797D1A21BD60}"/>
              </a:ext>
            </a:extLst>
          </p:cNvPr>
          <p:cNvSpPr txBox="1"/>
          <p:nvPr/>
        </p:nvSpPr>
        <p:spPr>
          <a:xfrm>
            <a:off x="477078" y="243388"/>
            <a:ext cx="10774017" cy="77251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Квалификационные критерии соблюдаются с целью сохранения права страны на получение финансирования Глобального фонда:</a:t>
            </a:r>
          </a:p>
          <a:p>
            <a:pPr marL="457200" indent="-457200" algn="just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Координировать разработку всех заявок на финансирование с использованием прозрачных документальных процедур и с участием широкого круга заинтересованных сторон, включая членов и не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членов СКК, в сборе и оценке предложений для включения в заявку.</a:t>
            </a:r>
          </a:p>
          <a:p>
            <a:pPr marL="457200" indent="-457200" algn="just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 прозрачность процедуры назначения одного или более Основных получателей гранта, включая документальное оформление на основе четко установленных объективных критериев.  </a:t>
            </a:r>
          </a:p>
          <a:p>
            <a:pPr marL="457200" indent="-457200" algn="just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Представлять и строго выполнять планы осуществления надзора за освоением всех грантов, утвержденных Глобальным фондом. 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189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1CE210A-B609-1711-2AF3-F1377EF5C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183" y="397135"/>
            <a:ext cx="10866783" cy="496388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участие представителей сообществ затронутых  заболеваниями в работе СКК.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Соблюдать процедуры отбора членов СКК из   неправительственного сектора. Глобальный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фонд предписывает проводить выборы всех членов СКК, представляющих избирательные группы неправительственного сектора, самими избирательными группами с применением документальных прозрачных процедур, разработанных каждой избирательной группой.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6.   Управление конфликтами интересов в СКК и соблюдение кодекса этики (политика управления конфликтом интересов и положение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ru-KZ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83288" y="5361021"/>
            <a:ext cx="1051057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Важно! Обеспечивать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взаимосвязь и согласованность финансируемых Глобальным фондом программ с национальными программами в области здравоохранения и развития</a:t>
            </a:r>
          </a:p>
        </p:txBody>
      </p:sp>
    </p:spTree>
    <p:extLst>
      <p:ext uri="{BB962C8B-B14F-4D97-AF65-F5344CB8AC3E}">
        <p14:creationId xmlns:p14="http://schemas.microsoft.com/office/powerpoint/2010/main" val="1572618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3F23DF-3B06-414A-9D09-07B3F792B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0577" y="349663"/>
            <a:ext cx="10446152" cy="576897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Базовые документы СКК Республики Казахстан</a:t>
            </a: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xmlns="" id="{586697D5-8428-A246-AA86-C6FFACA3DAFA}"/>
              </a:ext>
            </a:extLst>
          </p:cNvPr>
          <p:cNvSpPr txBox="1">
            <a:spLocks/>
          </p:cNvSpPr>
          <p:nvPr/>
        </p:nvSpPr>
        <p:spPr>
          <a:xfrm>
            <a:off x="1290577" y="1284790"/>
            <a:ext cx="10157254" cy="5278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1900" dirty="0"/>
          </a:p>
          <a:p>
            <a:endParaRPr lang="ru-RU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xmlns="" id="{270ABDC2-5858-1740-9FE8-70DC60E09D76}"/>
              </a:ext>
            </a:extLst>
          </p:cNvPr>
          <p:cNvGrpSpPr/>
          <p:nvPr/>
        </p:nvGrpSpPr>
        <p:grpSpPr>
          <a:xfrm>
            <a:off x="1313663" y="1412110"/>
            <a:ext cx="10303218" cy="5150735"/>
            <a:chOff x="5837920" y="1483605"/>
            <a:chExt cx="6067294" cy="5831127"/>
          </a:xfrm>
        </p:grpSpPr>
        <p:sp>
          <p:nvSpPr>
            <p:cNvPr id="7" name="Text Placeholder 65">
              <a:extLst>
                <a:ext uri="{FF2B5EF4-FFF2-40B4-BE49-F238E27FC236}">
                  <a16:creationId xmlns:a16="http://schemas.microsoft.com/office/drawing/2014/main" xmlns="" id="{BF3FCE29-37F4-0146-BF22-9B5514850FB2}"/>
                </a:ext>
              </a:extLst>
            </p:cNvPr>
            <p:cNvSpPr txBox="1">
              <a:spLocks/>
            </p:cNvSpPr>
            <p:nvPr/>
          </p:nvSpPr>
          <p:spPr bwMode="gray">
            <a:xfrm>
              <a:off x="7605760" y="1483605"/>
              <a:ext cx="4190395" cy="1341120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/>
            <a:p>
              <a:pPr marL="135463" lvl="1" indent="-135463">
                <a:spcBef>
                  <a:spcPts val="400"/>
                </a:spcBef>
                <a:buSzPct val="100000"/>
                <a:buFont typeface="Arial"/>
                <a:buChar char="•"/>
              </a:pPr>
              <a:r>
                <a:rPr lang="ru-RU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Решение о создании СКК и его составе </a:t>
              </a:r>
            </a:p>
            <a:p>
              <a:pPr marL="135463" lvl="1" indent="-135463">
                <a:spcBef>
                  <a:spcPts val="400"/>
                </a:spcBef>
                <a:buSzPct val="100000"/>
                <a:buFont typeface="Arial"/>
                <a:buChar char="•"/>
              </a:pPr>
              <a:r>
                <a:rPr lang="ru-RU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Статус, цель и задачи деятельности СКК</a:t>
              </a:r>
            </a:p>
            <a:p>
              <a:pPr marL="135463" lvl="1" indent="-135463">
                <a:spcBef>
                  <a:spcPts val="400"/>
                </a:spcBef>
                <a:buSzPct val="100000"/>
                <a:buFont typeface="Arial"/>
                <a:buChar char="•"/>
              </a:pPr>
              <a:r>
                <a:rPr lang="ru-RU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Утверждается </a:t>
              </a:r>
              <a:r>
                <a:rPr lang="kk-KZ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Министерством здравоохранения</a:t>
              </a:r>
              <a:endPara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 Placeholder 65">
              <a:extLst>
                <a:ext uri="{FF2B5EF4-FFF2-40B4-BE49-F238E27FC236}">
                  <a16:creationId xmlns:a16="http://schemas.microsoft.com/office/drawing/2014/main" xmlns="" id="{DA55C881-597D-0B42-AD56-85FF174CF756}"/>
                </a:ext>
              </a:extLst>
            </p:cNvPr>
            <p:cNvSpPr txBox="1">
              <a:spLocks/>
            </p:cNvSpPr>
            <p:nvPr/>
          </p:nvSpPr>
          <p:spPr bwMode="gray">
            <a:xfrm>
              <a:off x="7605760" y="2859274"/>
              <a:ext cx="4299454" cy="1341120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/>
            <a:p>
              <a:pPr marL="135463" lvl="1" indent="-135463">
                <a:spcBef>
                  <a:spcPts val="400"/>
                </a:spcBef>
                <a:buSzPct val="100000"/>
                <a:buFont typeface="Arial"/>
                <a:buChar char="•"/>
              </a:pPr>
              <a:r>
                <a:rPr lang="ru-RU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Процедура формирования состава СКК, права и обязанности членов СКК, принципы работы </a:t>
              </a:r>
            </a:p>
            <a:p>
              <a:pPr marL="135463" lvl="1" indent="-135463">
                <a:spcBef>
                  <a:spcPts val="400"/>
                </a:spcBef>
                <a:buSzPct val="100000"/>
                <a:buFont typeface="Arial"/>
                <a:buChar char="•"/>
              </a:pPr>
              <a:r>
                <a:rPr lang="ru-RU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Структура, функции СКК и порядок принятия решений</a:t>
              </a:r>
            </a:p>
            <a:p>
              <a:pPr marL="135463" lvl="1" indent="-135463">
                <a:spcBef>
                  <a:spcPts val="400"/>
                </a:spcBef>
                <a:buSzPct val="100000"/>
                <a:buFont typeface="Arial"/>
                <a:buChar char="•"/>
              </a:pPr>
              <a:r>
                <a:rPr lang="ru-RU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Политика урегулирования конфликта интересов</a:t>
              </a:r>
              <a:endPara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 Placeholder 65">
              <a:extLst>
                <a:ext uri="{FF2B5EF4-FFF2-40B4-BE49-F238E27FC236}">
                  <a16:creationId xmlns:a16="http://schemas.microsoft.com/office/drawing/2014/main" xmlns="" id="{DC5262FB-5450-FE48-BC05-33658ED94856}"/>
                </a:ext>
              </a:extLst>
            </p:cNvPr>
            <p:cNvSpPr txBox="1">
              <a:spLocks/>
            </p:cNvSpPr>
            <p:nvPr/>
          </p:nvSpPr>
          <p:spPr bwMode="gray">
            <a:xfrm>
              <a:off x="7605759" y="4493041"/>
              <a:ext cx="3718560" cy="1341120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/>
            <a:p>
              <a:pPr marL="135463" lvl="1" indent="-135463">
                <a:spcBef>
                  <a:spcPts val="400"/>
                </a:spcBef>
                <a:buSzPct val="100000"/>
                <a:buFont typeface="Arial"/>
                <a:buChar char="•"/>
              </a:pPr>
              <a:r>
                <a:rPr lang="ru-RU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Порядок формирования Надзорного комитета</a:t>
              </a:r>
            </a:p>
            <a:p>
              <a:pPr marL="135463" lvl="1" indent="-135463">
                <a:spcBef>
                  <a:spcPts val="400"/>
                </a:spcBef>
                <a:buSzPct val="100000"/>
                <a:buFont typeface="Arial"/>
                <a:buChar char="•"/>
              </a:pPr>
              <a:r>
                <a:rPr lang="ru-RU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Надзорная функция СКК и документирование результатов</a:t>
              </a:r>
            </a:p>
            <a:p>
              <a:pPr marL="135463" lvl="1" indent="-135463">
                <a:spcBef>
                  <a:spcPts val="400"/>
                </a:spcBef>
                <a:buSzPct val="100000"/>
                <a:buFont typeface="Arial"/>
                <a:buChar char="•"/>
              </a:pPr>
              <a:r>
                <a:rPr lang="ru-RU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План по надзору СКК и его реализация</a:t>
              </a:r>
              <a:endPara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73">
              <a:extLst>
                <a:ext uri="{FF2B5EF4-FFF2-40B4-BE49-F238E27FC236}">
                  <a16:creationId xmlns:a16="http://schemas.microsoft.com/office/drawing/2014/main" xmlns="" id="{E4987EDF-277C-5946-8421-87D7D9FB6C97}"/>
                </a:ext>
              </a:extLst>
            </p:cNvPr>
            <p:cNvSpPr/>
            <p:nvPr/>
          </p:nvSpPr>
          <p:spPr bwMode="gray">
            <a:xfrm>
              <a:off x="5837920" y="1483605"/>
              <a:ext cx="1584960" cy="10991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20" tIns="121920" rIns="121920" bIns="121920" rtlCol="0" anchor="ctr"/>
            <a:lstStyle/>
            <a:p>
              <a:r>
                <a:rPr lang="ru-RU" sz="2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Положение и Состав СКК</a:t>
              </a:r>
              <a:endPara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74">
              <a:extLst>
                <a:ext uri="{FF2B5EF4-FFF2-40B4-BE49-F238E27FC236}">
                  <a16:creationId xmlns:a16="http://schemas.microsoft.com/office/drawing/2014/main" xmlns="" id="{166F3D34-1CBC-7948-B22E-E07A46EC60B1}"/>
                </a:ext>
              </a:extLst>
            </p:cNvPr>
            <p:cNvSpPr/>
            <p:nvPr/>
          </p:nvSpPr>
          <p:spPr bwMode="gray">
            <a:xfrm>
              <a:off x="5837920" y="2980275"/>
              <a:ext cx="1584960" cy="109911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20" tIns="121920" rIns="121920" bIns="121920" rtlCol="0" anchor="ctr"/>
            <a:lstStyle/>
            <a:p>
              <a:r>
                <a:rPr lang="ru-RU" sz="2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Операционное руководство СКК</a:t>
              </a:r>
              <a:endPara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75">
              <a:extLst>
                <a:ext uri="{FF2B5EF4-FFF2-40B4-BE49-F238E27FC236}">
                  <a16:creationId xmlns:a16="http://schemas.microsoft.com/office/drawing/2014/main" xmlns="" id="{064E9F76-ADEC-E64E-94C3-E7AEBE7FB303}"/>
                </a:ext>
              </a:extLst>
            </p:cNvPr>
            <p:cNvSpPr/>
            <p:nvPr/>
          </p:nvSpPr>
          <p:spPr bwMode="gray">
            <a:xfrm>
              <a:off x="5837920" y="4476944"/>
              <a:ext cx="1584960" cy="116708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20" tIns="121920" rIns="121920" bIns="121920" rtlCol="0" anchor="ctr"/>
            <a:lstStyle/>
            <a:p>
              <a:r>
                <a:rPr lang="ru-RU" sz="2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Руководство по надзору</a:t>
              </a:r>
              <a:endPara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76">
              <a:extLst>
                <a:ext uri="{FF2B5EF4-FFF2-40B4-BE49-F238E27FC236}">
                  <a16:creationId xmlns:a16="http://schemas.microsoft.com/office/drawing/2014/main" xmlns="" id="{B48FEFDD-4A92-8C4B-BD1E-A922F04CAFDF}"/>
                </a:ext>
              </a:extLst>
            </p:cNvPr>
            <p:cNvSpPr/>
            <p:nvPr/>
          </p:nvSpPr>
          <p:spPr bwMode="gray">
            <a:xfrm>
              <a:off x="5837920" y="5907801"/>
              <a:ext cx="1584960" cy="104465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20" tIns="121920" rIns="121920" bIns="121920" rtlCol="0" anchor="ctr"/>
            <a:lstStyle/>
            <a:p>
              <a:r>
                <a:rPr lang="ru-RU" sz="2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Операционный справочник Секретариата СКК</a:t>
              </a:r>
              <a:endPara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 Placeholder 65">
              <a:extLst>
                <a:ext uri="{FF2B5EF4-FFF2-40B4-BE49-F238E27FC236}">
                  <a16:creationId xmlns:a16="http://schemas.microsoft.com/office/drawing/2014/main" xmlns="" id="{79B5BE5C-6671-E442-B1D9-18DDADB873BC}"/>
                </a:ext>
              </a:extLst>
            </p:cNvPr>
            <p:cNvSpPr txBox="1">
              <a:spLocks/>
            </p:cNvSpPr>
            <p:nvPr/>
          </p:nvSpPr>
          <p:spPr bwMode="gray">
            <a:xfrm>
              <a:off x="7605759" y="5935028"/>
              <a:ext cx="3718560" cy="1379704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/>
            <a:p>
              <a:pPr marL="135463" lvl="1" indent="-135463">
                <a:spcBef>
                  <a:spcPts val="400"/>
                </a:spcBef>
                <a:buSzPct val="100000"/>
                <a:buFont typeface="Arial"/>
                <a:buChar char="•"/>
              </a:pPr>
              <a:r>
                <a:rPr lang="ru-RU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Задачи и функции Секретариата СКК</a:t>
              </a:r>
            </a:p>
            <a:p>
              <a:pPr marL="135463" lvl="1" indent="-135463">
                <a:spcBef>
                  <a:spcPts val="400"/>
                </a:spcBef>
                <a:buSzPct val="100000"/>
                <a:buFont typeface="Arial"/>
                <a:buChar char="•"/>
              </a:pPr>
              <a:r>
                <a:rPr lang="ru-RU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Организация работы Секретариата и его структура</a:t>
              </a:r>
            </a:p>
            <a:p>
              <a:pPr marL="0" lvl="1">
                <a:spcBef>
                  <a:spcPts val="400"/>
                </a:spcBef>
                <a:buSzPct val="100000"/>
              </a:pPr>
              <a:r>
                <a:rPr lang="en-US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http://</a:t>
              </a:r>
              <a:r>
                <a:rPr lang="en-US" dirty="0" err="1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ccmkz.kz</a:t>
              </a:r>
              <a:r>
                <a:rPr lang="en-US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/p/110.html</a:t>
              </a:r>
              <a:endPara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94B81FF9-365A-4745-B8FA-9DDDDCC25F59}"/>
              </a:ext>
            </a:extLst>
          </p:cNvPr>
          <p:cNvSpPr/>
          <p:nvPr/>
        </p:nvSpPr>
        <p:spPr>
          <a:xfrm>
            <a:off x="1313663" y="855006"/>
            <a:ext cx="10527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400"/>
              </a:spcBef>
              <a:buSzPct val="100000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Устанавливают процедуры, формируют состав, регулируют деятельность СКК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607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Объект 2">
            <a:extLst>
              <a:ext uri="{FF2B5EF4-FFF2-40B4-BE49-F238E27FC236}">
                <a16:creationId xmlns:a16="http://schemas.microsoft.com/office/drawing/2014/main" xmlns="" id="{175CF75E-6FEC-0687-4469-FC79B759CE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5094643"/>
              </p:ext>
            </p:extLst>
          </p:nvPr>
        </p:nvGraphicFramePr>
        <p:xfrm>
          <a:off x="253266" y="1068404"/>
          <a:ext cx="11685467" cy="5598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E1E54BF8-24E5-283D-831B-50569C4FEE30}"/>
              </a:ext>
            </a:extLst>
          </p:cNvPr>
          <p:cNvSpPr/>
          <p:nvPr/>
        </p:nvSpPr>
        <p:spPr>
          <a:xfrm>
            <a:off x="5576140" y="3439837"/>
            <a:ext cx="1663142" cy="1535286"/>
          </a:xfrm>
          <a:prstGeom prst="rect">
            <a:avLst/>
          </a:prstGeom>
          <a:solidFill>
            <a:srgbClr val="D4F5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Рабочая группа по снижению вреда и метадону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590A3A7-CEBB-4186-D9DB-EC59700FC74B}"/>
              </a:ext>
            </a:extLst>
          </p:cNvPr>
          <p:cNvSpPr/>
          <p:nvPr/>
        </p:nvSpPr>
        <p:spPr>
          <a:xfrm>
            <a:off x="1921117" y="3514718"/>
            <a:ext cx="1797992" cy="1240518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Рабочая группа по написанию заявки по ВИЧ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00BCCD33-3D1E-91D9-7AA7-D8C97538911C}"/>
              </a:ext>
            </a:extLst>
          </p:cNvPr>
          <p:cNvSpPr/>
          <p:nvPr/>
        </p:nvSpPr>
        <p:spPr>
          <a:xfrm>
            <a:off x="3834870" y="3379325"/>
            <a:ext cx="1625509" cy="1659088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Рабочая группа по написанию заявки по Туберкулезу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657728-EBB5-171C-31DE-B7BA81118C2B}"/>
              </a:ext>
            </a:extLst>
          </p:cNvPr>
          <p:cNvSpPr/>
          <p:nvPr/>
        </p:nvSpPr>
        <p:spPr>
          <a:xfrm>
            <a:off x="9833778" y="3560377"/>
            <a:ext cx="1898637" cy="1414746"/>
          </a:xfrm>
          <a:prstGeom prst="rect">
            <a:avLst/>
          </a:prstGeom>
          <a:solidFill>
            <a:srgbClr val="D4F5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Рабочая группа по гендерным вопросам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B3ED98-4B0B-9F9A-D19E-B8ADDA9CF576}"/>
              </a:ext>
            </a:extLst>
          </p:cNvPr>
          <p:cNvSpPr/>
          <p:nvPr/>
        </p:nvSpPr>
        <p:spPr>
          <a:xfrm>
            <a:off x="179847" y="3632022"/>
            <a:ext cx="1625509" cy="1005910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НАДЗОРНЫЙ Комитет СКК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296EE800-7203-312C-26DF-82297FF1E4A8}"/>
              </a:ext>
            </a:extLst>
          </p:cNvPr>
          <p:cNvSpPr/>
          <p:nvPr/>
        </p:nvSpPr>
        <p:spPr>
          <a:xfrm>
            <a:off x="7525539" y="3552341"/>
            <a:ext cx="2130952" cy="1423619"/>
          </a:xfrm>
          <a:prstGeom prst="rect">
            <a:avLst/>
          </a:prstGeom>
          <a:solidFill>
            <a:srgbClr val="D4F5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Рабочая группа по мониторингу силами собщества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82B5C7D7-040E-5EB6-C77E-44DD52D6E824}"/>
              </a:ext>
            </a:extLst>
          </p:cNvPr>
          <p:cNvSpPr/>
          <p:nvPr/>
        </p:nvSpPr>
        <p:spPr>
          <a:xfrm>
            <a:off x="207196" y="5175714"/>
            <a:ext cx="1759880" cy="1137199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Task Force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“</a:t>
            </a:r>
            <a:r>
              <a:rPr lang="ru-RU" dirty="0">
                <a:solidFill>
                  <a:schemeClr val="tx1"/>
                </a:solidFill>
              </a:rPr>
              <a:t>Развитие </a:t>
            </a:r>
            <a:r>
              <a:rPr lang="kk-KZ" dirty="0">
                <a:solidFill>
                  <a:schemeClr val="tx1"/>
                </a:solidFill>
              </a:rPr>
              <a:t>СКК</a:t>
            </a:r>
            <a:r>
              <a:rPr lang="en-US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EDED9823-14A5-1FE3-C985-F86DEF0810D0}"/>
              </a:ext>
            </a:extLst>
          </p:cNvPr>
          <p:cNvSpPr/>
          <p:nvPr/>
        </p:nvSpPr>
        <p:spPr>
          <a:xfrm>
            <a:off x="5701679" y="5241557"/>
            <a:ext cx="1663139" cy="1179802"/>
          </a:xfrm>
          <a:prstGeom prst="rect">
            <a:avLst/>
          </a:prstGeom>
          <a:solidFill>
            <a:srgbClr val="D4F5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Техническая экспертная группа </a:t>
            </a:r>
            <a:r>
              <a:rPr lang="en-US" dirty="0">
                <a:solidFill>
                  <a:schemeClr val="tx1"/>
                </a:solidFill>
              </a:rPr>
              <a:t>CLM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xmlns="" id="{470F345E-6EDD-0BF4-6001-089030C5BF72}"/>
              </a:ext>
            </a:extLst>
          </p:cNvPr>
          <p:cNvCxnSpPr>
            <a:cxnSpLocks/>
          </p:cNvCxnSpPr>
          <p:nvPr/>
        </p:nvCxnSpPr>
        <p:spPr>
          <a:xfrm flipH="1">
            <a:off x="6457329" y="4981393"/>
            <a:ext cx="1359904" cy="239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87BD73AF-10EB-5C0A-6C69-3272002D528B}"/>
              </a:ext>
            </a:extLst>
          </p:cNvPr>
          <p:cNvSpPr/>
          <p:nvPr/>
        </p:nvSpPr>
        <p:spPr>
          <a:xfrm>
            <a:off x="4106803" y="5304041"/>
            <a:ext cx="1519504" cy="1137199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Этический комитет СКК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81247B79-D906-A5DD-D093-01E082D76AED}"/>
              </a:ext>
            </a:extLst>
          </p:cNvPr>
          <p:cNvSpPr/>
          <p:nvPr/>
        </p:nvSpPr>
        <p:spPr>
          <a:xfrm>
            <a:off x="2225868" y="5284161"/>
            <a:ext cx="1759880" cy="1137199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Оргкомитет </a:t>
            </a:r>
          </a:p>
          <a:p>
            <a:pPr algn="ctr"/>
            <a:r>
              <a:rPr lang="kk-KZ" dirty="0">
                <a:solidFill>
                  <a:schemeClr val="tx1"/>
                </a:solidFill>
              </a:rPr>
              <a:t>по выборам СКК (2024)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E4F05765-2D51-D0DA-736F-495F965F607B}"/>
              </a:ext>
            </a:extLst>
          </p:cNvPr>
          <p:cNvSpPr/>
          <p:nvPr/>
        </p:nvSpPr>
        <p:spPr>
          <a:xfrm>
            <a:off x="7508702" y="5252935"/>
            <a:ext cx="1561568" cy="1137199"/>
          </a:xfrm>
          <a:prstGeom prst="rect">
            <a:avLst/>
          </a:prstGeom>
          <a:solidFill>
            <a:srgbClr val="D4F5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>
                <a:solidFill>
                  <a:schemeClr val="tx1"/>
                </a:solidFill>
              </a:rPr>
              <a:t>Департаменты МЗРК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104D5692-3EA0-6613-80DF-F234B602A1C0}"/>
              </a:ext>
            </a:extLst>
          </p:cNvPr>
          <p:cNvSpPr/>
          <p:nvPr/>
        </p:nvSpPr>
        <p:spPr>
          <a:xfrm>
            <a:off x="9163056" y="5247649"/>
            <a:ext cx="1341445" cy="633388"/>
          </a:xfrm>
          <a:prstGeom prst="rect">
            <a:avLst/>
          </a:prstGeom>
          <a:solidFill>
            <a:srgbClr val="D4F5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ОП по ВИЧ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7CA71E0E-4DAD-A796-2135-AE5E822CAC26}"/>
              </a:ext>
            </a:extLst>
          </p:cNvPr>
          <p:cNvSpPr/>
          <p:nvPr/>
        </p:nvSpPr>
        <p:spPr>
          <a:xfrm>
            <a:off x="10597287" y="5241558"/>
            <a:ext cx="1315676" cy="633388"/>
          </a:xfrm>
          <a:prstGeom prst="rect">
            <a:avLst/>
          </a:prstGeom>
          <a:solidFill>
            <a:srgbClr val="D4F5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ОП по ТБ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Выноска: счетверенная стрелка 24">
            <a:extLst>
              <a:ext uri="{FF2B5EF4-FFF2-40B4-BE49-F238E27FC236}">
                <a16:creationId xmlns:a16="http://schemas.microsoft.com/office/drawing/2014/main" xmlns="" id="{C0F230CC-26EB-4F5D-8749-E861989B9DF9}"/>
              </a:ext>
            </a:extLst>
          </p:cNvPr>
          <p:cNvSpPr/>
          <p:nvPr/>
        </p:nvSpPr>
        <p:spPr>
          <a:xfrm>
            <a:off x="3400746" y="2622419"/>
            <a:ext cx="5281241" cy="816138"/>
          </a:xfrm>
          <a:prstGeom prst="quad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Секретариат СКК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72D59021-68EB-C945-3844-D217D951CFBD}"/>
              </a:ext>
            </a:extLst>
          </p:cNvPr>
          <p:cNvSpPr/>
          <p:nvPr/>
        </p:nvSpPr>
        <p:spPr>
          <a:xfrm>
            <a:off x="9939449" y="6043067"/>
            <a:ext cx="1663138" cy="633388"/>
          </a:xfrm>
          <a:prstGeom prst="rect">
            <a:avLst/>
          </a:prstGeom>
          <a:solidFill>
            <a:srgbClr val="D4F5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Местные агенты фонда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xmlns="" id="{F0B4A57C-61FB-E0B8-58BA-23656419A9DC}"/>
              </a:ext>
            </a:extLst>
          </p:cNvPr>
          <p:cNvSpPr/>
          <p:nvPr/>
        </p:nvSpPr>
        <p:spPr>
          <a:xfrm>
            <a:off x="3719109" y="267098"/>
            <a:ext cx="4966636" cy="54476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Рабочие группы СКК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52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C858353-090E-44F7-97C6-26C92FA14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374" y="507738"/>
            <a:ext cx="10558670" cy="56653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Гранты Глобального фонда в Казахстане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1D007136-E2CC-417C-B616-105883DB3A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501336"/>
              </p:ext>
            </p:extLst>
          </p:nvPr>
        </p:nvGraphicFramePr>
        <p:xfrm>
          <a:off x="451006" y="1359105"/>
          <a:ext cx="11274490" cy="5087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657">
                  <a:extLst>
                    <a:ext uri="{9D8B030D-6E8A-4147-A177-3AD203B41FA5}">
                      <a16:colId xmlns:a16="http://schemas.microsoft.com/office/drawing/2014/main" xmlns="" val="2566934022"/>
                    </a:ext>
                  </a:extLst>
                </a:gridCol>
                <a:gridCol w="4781136">
                  <a:extLst>
                    <a:ext uri="{9D8B030D-6E8A-4147-A177-3AD203B41FA5}">
                      <a16:colId xmlns:a16="http://schemas.microsoft.com/office/drawing/2014/main" xmlns="" val="2596703559"/>
                    </a:ext>
                  </a:extLst>
                </a:gridCol>
                <a:gridCol w="6079697">
                  <a:extLst>
                    <a:ext uri="{9D8B030D-6E8A-4147-A177-3AD203B41FA5}">
                      <a16:colId xmlns:a16="http://schemas.microsoft.com/office/drawing/2014/main" xmlns="" val="2936518509"/>
                    </a:ext>
                  </a:extLst>
                </a:gridCol>
              </a:tblGrid>
              <a:tr h="43642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Компонент ВИЧ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Компонент по Туберкулёзу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0490495"/>
                  </a:ext>
                </a:extLst>
              </a:tr>
              <a:tr h="2977263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Обеспечение устойчивости и непрерывности услуг к тестированию и профилактике ключевых групп населения, приверженности ЛЖВ к лечению.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Сумма: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7422 9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Исполнитель: Казахский научный центр дерматологии и инфекционных заболеваний МЗ РК </a:t>
                      </a:r>
                      <a:endParaRPr lang="en-US" sz="18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Усиление комплексных и устойчивых ответных мер </a:t>
                      </a:r>
                      <a:r>
                        <a:rPr lang="ru-RU" sz="1800" b="1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системы здравоохранения и сообществ </a:t>
                      </a:r>
                      <a:r>
                        <a:rPr lang="ru-RU" sz="180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проблемы </a:t>
                      </a:r>
                      <a:r>
                        <a:rPr lang="ru-RU" sz="1800" b="1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ЛЧ и ЛУ-ТБ в Казахстане,</a:t>
                      </a:r>
                      <a:r>
                        <a:rPr lang="ru-RU" sz="180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ориентированных на нуждах людей из КГН, основанных на доказательных принципах на 2023-2025 года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Сумма: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8 040 997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Исполнитель: Национальный научный центр фтизиопульмонологии МЗРК</a:t>
                      </a:r>
                      <a:endParaRPr lang="en-US" sz="1800" b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55947216"/>
                  </a:ext>
                </a:extLst>
              </a:tr>
              <a:tr h="1542438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Региональный проект: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ЦААЛЖВ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$500 000 (2022-2024)</a:t>
                      </a:r>
                    </a:p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Проект ПРООН (по поддержке мероприятий СКК и его Секретариата)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278 971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на 2023-2025 годы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800" b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42256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130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D7068513-A0DB-CA45-A943-DFBD1C107F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65023"/>
              </p:ext>
            </p:extLst>
          </p:nvPr>
        </p:nvGraphicFramePr>
        <p:xfrm>
          <a:off x="468631" y="389350"/>
          <a:ext cx="11198650" cy="6329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294">
                  <a:extLst>
                    <a:ext uri="{9D8B030D-6E8A-4147-A177-3AD203B41FA5}">
                      <a16:colId xmlns:a16="http://schemas.microsoft.com/office/drawing/2014/main" xmlns="" val="3581044506"/>
                    </a:ext>
                  </a:extLst>
                </a:gridCol>
                <a:gridCol w="5076016">
                  <a:extLst>
                    <a:ext uri="{9D8B030D-6E8A-4147-A177-3AD203B41FA5}">
                      <a16:colId xmlns:a16="http://schemas.microsoft.com/office/drawing/2014/main" xmlns="" val="3610166927"/>
                    </a:ext>
                  </a:extLst>
                </a:gridCol>
                <a:gridCol w="2715443">
                  <a:extLst>
                    <a:ext uri="{9D8B030D-6E8A-4147-A177-3AD203B41FA5}">
                      <a16:colId xmlns:a16="http://schemas.microsoft.com/office/drawing/2014/main" xmlns="" val="619423674"/>
                    </a:ext>
                  </a:extLst>
                </a:gridCol>
                <a:gridCol w="2868897">
                  <a:extLst>
                    <a:ext uri="{9D8B030D-6E8A-4147-A177-3AD203B41FA5}">
                      <a16:colId xmlns:a16="http://schemas.microsoft.com/office/drawing/2014/main" xmlns="" val="660823275"/>
                    </a:ext>
                  </a:extLst>
                </a:gridCol>
              </a:tblGrid>
              <a:tr h="501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избирательных групп гражданского общества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членов СКК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альтернатов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545752"/>
                  </a:ext>
                </a:extLst>
              </a:tr>
              <a:tr h="469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Сообщество людей, живущих с ВИЧ (ЛЖВ)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Растокина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Елена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Аманжолов Нурали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94262873"/>
                  </a:ext>
                </a:extLst>
              </a:tr>
              <a:tr h="469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Сообщество женщин, живущих с ВИЧ (ЖЖВ)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Билоконь Елена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Воронцова Любовь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94710536"/>
                  </a:ext>
                </a:extLst>
              </a:tr>
              <a:tr h="49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Сообщество людей, затронутых заболеванием туберкулез (ТБ)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Медетов Мурат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Абдилов Мадияр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0417699"/>
                  </a:ext>
                </a:extLst>
              </a:tr>
              <a:tr h="469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Сообщество ЛУН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Манкиева Валентина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Афонин</a:t>
                      </a:r>
                      <a:r>
                        <a:rPr lang="kk-KZ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Евгений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30113343"/>
                  </a:ext>
                </a:extLst>
              </a:tr>
              <a:tr h="469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Сообщество СР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Кузнецова Вера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56588623"/>
                  </a:ext>
                </a:extLst>
              </a:tr>
              <a:tr h="332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Сообщество МСМ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Хабаров Евгений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Грязев Денис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48674328"/>
                  </a:ext>
                </a:extLst>
              </a:tr>
              <a:tr h="469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Сообщество ТГЛ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Алибекова Нари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Кравченко Алексей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24407289"/>
                  </a:ext>
                </a:extLst>
              </a:tr>
              <a:tr h="469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Сообщество освободившихся из МЛС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Минаева Наталья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Коскосиди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Одисей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06762908"/>
                  </a:ext>
                </a:extLst>
              </a:tr>
              <a:tr h="7141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Объединение общественных организаций, работающих в сфере противодействия распространения ВИЧ</a:t>
                      </a:r>
                      <a:endParaRPr lang="ru-RU" sz="15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Турсынбек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Жанерке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Сихымбаева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Бота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48606566"/>
                  </a:ext>
                </a:extLst>
              </a:tr>
              <a:tr h="469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Объединение общественных организаций, работающих в сфере противодействия ТБ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Жандаулетова Жанна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Паплевка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Елена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20012848"/>
                  </a:ext>
                </a:extLst>
              </a:tr>
              <a:tr h="100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Многосекторальные</a:t>
                      </a:r>
                      <a:r>
                        <a:rPr lang="ru-RU" sz="15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организации представлены системой ООН и программой </a:t>
                      </a:r>
                      <a:r>
                        <a:rPr lang="en-US" sz="15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PEPFAR</a:t>
                      </a:r>
                      <a:endParaRPr lang="ru-RU" sz="15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Бокажанова Алия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Лысенкова Юлия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Токтабаянов Арман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Айтмагамбетова Индира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Гвоздева Элеонора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Танирбергенов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Серик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Калиева Рауза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Омарбекова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Гульнара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0634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0973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CB110F-54A3-43E2-A818-FA90132C3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23" y="358607"/>
            <a:ext cx="11277600" cy="71156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СКК в Казахстане – 24 члена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42DF4A55-1E0A-47F3-994A-F32AE8099140}"/>
              </a:ext>
            </a:extLst>
          </p:cNvPr>
          <p:cNvSpPr txBox="1">
            <a:spLocks/>
          </p:cNvSpPr>
          <p:nvPr/>
        </p:nvSpPr>
        <p:spPr>
          <a:xfrm>
            <a:off x="6096000" y="904126"/>
            <a:ext cx="5630093" cy="5675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Выборы завершены в сентябре  2024 года. 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СКК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Вице-Министр здравоохранения; 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Заместители председателя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СКК: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организация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Представитель негосударственного сектора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КГН не менее 40%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представленность СКК: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Астана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Усть-Каменогорск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Павлодар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Темиртау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Шымкент</a:t>
            </a: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xmlns="" id="{A82B015E-6ACB-460A-9A0D-7953F6D37A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6893793"/>
              </p:ext>
            </p:extLst>
          </p:nvPr>
        </p:nvGraphicFramePr>
        <p:xfrm>
          <a:off x="372124" y="1070168"/>
          <a:ext cx="5460786" cy="5079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8497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D96E04E1A5D04F96FEB4D973A9C492" ma:contentTypeVersion="10" ma:contentTypeDescription="Create a new document." ma:contentTypeScope="" ma:versionID="f9015c34c62449dd7009a275d131bfb5">
  <xsd:schema xmlns:xsd="http://www.w3.org/2001/XMLSchema" xmlns:xs="http://www.w3.org/2001/XMLSchema" xmlns:p="http://schemas.microsoft.com/office/2006/metadata/properties" xmlns:ns3="a8946dc4-2e98-472c-b2e6-ca9019b8dfda" targetNamespace="http://schemas.microsoft.com/office/2006/metadata/properties" ma:root="true" ma:fieldsID="91f83429d80efbc0e0e4a914723efce7" ns3:_="">
    <xsd:import namespace="a8946dc4-2e98-472c-b2e6-ca9019b8df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946dc4-2e98-472c-b2e6-ca9019b8df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D0C4E4-FE1A-4A95-9A66-B2BE493916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946dc4-2e98-472c-b2e6-ca9019b8df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5C8029-6152-4AF4-B12A-171C8034ED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A3D10A-F2B2-4ED4-B935-DC56A0461DF1}">
  <ds:schemaRefs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a8946dc4-2e98-472c-b2e6-ca9019b8dfda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3818</TotalTime>
  <Words>1786</Words>
  <Application>Microsoft Office PowerPoint</Application>
  <PresentationFormat>Произвольный</PresentationFormat>
  <Paragraphs>234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Об итогах выборов неправительственного сектора в Страновой координационный комитет по работе с международными организациями по вопросам ВИЧ-инфекции и туберкулеза. Подтверждение кандидатуры председателя СКК и назначение заместителей председателя СКК</vt:lpstr>
      <vt:lpstr>СКК – ключевой партнер ГФ </vt:lpstr>
      <vt:lpstr>Презентация PowerPoint</vt:lpstr>
      <vt:lpstr>Презентация PowerPoint</vt:lpstr>
      <vt:lpstr>Базовые документы СКК Республики Казахстан</vt:lpstr>
      <vt:lpstr>Презентация PowerPoint</vt:lpstr>
      <vt:lpstr>Гранты Глобального фонда в Казахстане</vt:lpstr>
      <vt:lpstr>Презентация PowerPoint</vt:lpstr>
      <vt:lpstr>СКК в Казахстане – 24 члена</vt:lpstr>
      <vt:lpstr>Процедура оценки соответствия стандартам</vt:lpstr>
      <vt:lpstr>Номинирование кандидатов на позицию заместителей председателя СКК</vt:lpstr>
      <vt:lpstr>Кандидат из международного сектора</vt:lpstr>
      <vt:lpstr>Презентация PowerPoint</vt:lpstr>
      <vt:lpstr>Из негосударственного сектора  необходимо выбрать 1 кандидата из двух</vt:lpstr>
      <vt:lpstr>Презентация PowerPoint</vt:lpstr>
      <vt:lpstr>Презентация PowerPoint</vt:lpstr>
      <vt:lpstr>Презентация PowerPoint</vt:lpstr>
      <vt:lpstr>Решения (3 раза голосование):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Распоряжение Премьер-Министра РК №63-р «Об учреждении СКК». Назначение заместителя председателя СКК.</dc:title>
  <dc:creator>Ryssaldy Demeuova</dc:creator>
  <cp:lastModifiedBy>Mira Sauranbayeva</cp:lastModifiedBy>
  <cp:revision>44</cp:revision>
  <dcterms:created xsi:type="dcterms:W3CDTF">2020-06-04T00:59:17Z</dcterms:created>
  <dcterms:modified xsi:type="dcterms:W3CDTF">2024-10-06T16:26:06Z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0x010100FCD96E04E1A5D04F96FEB4D973A9C492</vt:lpwstr>
  </property>
</Properties>
</file>