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1599" r:id="rId2"/>
    <p:sldId id="4794" r:id="rId3"/>
    <p:sldId id="4791" r:id="rId4"/>
    <p:sldId id="1625" r:id="rId5"/>
    <p:sldId id="4771" r:id="rId6"/>
    <p:sldId id="4790" r:id="rId7"/>
    <p:sldId id="4792" r:id="rId8"/>
    <p:sldId id="4775" r:id="rId9"/>
    <p:sldId id="4776" r:id="rId10"/>
    <p:sldId id="4777" r:id="rId11"/>
    <p:sldId id="4778" r:id="rId12"/>
    <p:sldId id="4779" r:id="rId13"/>
    <p:sldId id="4780" r:id="rId14"/>
    <p:sldId id="4789" r:id="rId15"/>
    <p:sldId id="4786" r:id="rId16"/>
    <p:sldId id="1621" r:id="rId17"/>
  </p:sldIdLst>
  <p:sldSz cx="12192000" cy="6858000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 Z" initials="VZ" lastIdx="1" clrIdx="0">
    <p:extLst>
      <p:ext uri="{19B8F6BF-5375-455C-9EA6-DF929625EA0E}">
        <p15:presenceInfo xmlns:p15="http://schemas.microsoft.com/office/powerpoint/2012/main" userId="3be98f8e5aa657b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ED7D31"/>
    <a:srgbClr val="1D61AC"/>
    <a:srgbClr val="DCECEF"/>
    <a:srgbClr val="047A8E"/>
    <a:srgbClr val="238094"/>
    <a:srgbClr val="4A91A3"/>
    <a:srgbClr val="45899C"/>
    <a:srgbClr val="2683A1"/>
    <a:srgbClr val="167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8A9999-C5F0-40BA-B9F8-4A810A102D8A}" v="1" dt="2023-05-22T08:19:58.5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4437" autoAdjust="0"/>
  </p:normalViewPr>
  <p:slideViewPr>
    <p:cSldViewPr snapToGrid="0">
      <p:cViewPr varScale="1">
        <p:scale>
          <a:sx n="113" d="100"/>
          <a:sy n="113" d="100"/>
        </p:scale>
        <p:origin x="82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10" y="-120"/>
      </p:cViewPr>
      <p:guideLst>
        <p:guide orient="horz" pos="2928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DF8A9999-C5F0-40BA-B9F8-4A810A102D8A}"/>
    <pc:docChg chg="modNotesMaster">
      <pc:chgData name="Ryssaldy Demeuova" userId="1b36aab8-03ea-4a7c-9005-27f2602792bf" providerId="ADAL" clId="{DF8A9999-C5F0-40BA-B9F8-4A810A102D8A}" dt="2023-05-22T08:19:58.531" v="0"/>
      <pc:docMkLst>
        <pc:docMk/>
      </pc:docMkLst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40756514363334"/>
          <c:y val="0"/>
          <c:w val="0.68004911352460728"/>
          <c:h val="0.891384463235545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4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61-4303-8052-476062B07E7B}"/>
              </c:ext>
            </c:extLst>
          </c:dPt>
          <c:dPt>
            <c:idx val="1"/>
            <c:bubble3D val="0"/>
            <c:spPr>
              <a:solidFill>
                <a:schemeClr val="accent2">
                  <a:tint val="5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061-4303-8052-476062B07E7B}"/>
              </c:ext>
            </c:extLst>
          </c:dPt>
          <c:dPt>
            <c:idx val="2"/>
            <c:bubble3D val="0"/>
            <c:spPr>
              <a:solidFill>
                <a:schemeClr val="accent2">
                  <a:tint val="6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061-4303-8052-476062B07E7B}"/>
              </c:ext>
            </c:extLst>
          </c:dPt>
          <c:dPt>
            <c:idx val="3"/>
            <c:bubble3D val="0"/>
            <c:spPr>
              <a:solidFill>
                <a:schemeClr val="accent2">
                  <a:tint val="8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061-4303-8052-476062B07E7B}"/>
              </c:ext>
            </c:extLst>
          </c:dPt>
          <c:dPt>
            <c:idx val="4"/>
            <c:bubble3D val="0"/>
            <c:spPr>
              <a:solidFill>
                <a:schemeClr val="accent2">
                  <a:tint val="9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061-4303-8052-476062B07E7B}"/>
              </c:ext>
            </c:extLst>
          </c:dPt>
          <c:dPt>
            <c:idx val="5"/>
            <c:bubble3D val="0"/>
            <c:spPr>
              <a:solidFill>
                <a:schemeClr val="accent2">
                  <a:shade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061-4303-8052-476062B07E7B}"/>
              </c:ext>
            </c:extLst>
          </c:dPt>
          <c:dPt>
            <c:idx val="6"/>
            <c:bubble3D val="0"/>
            <c:spPr>
              <a:solidFill>
                <a:schemeClr val="accent2">
                  <a:shade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061-4303-8052-476062B07E7B}"/>
              </c:ext>
            </c:extLst>
          </c:dPt>
          <c:dPt>
            <c:idx val="7"/>
            <c:bubble3D val="0"/>
            <c:spPr>
              <a:solidFill>
                <a:schemeClr val="accent2">
                  <a:shade val="6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061-4303-8052-476062B07E7B}"/>
              </c:ext>
            </c:extLst>
          </c:dPt>
          <c:dPt>
            <c:idx val="8"/>
            <c:bubble3D val="0"/>
            <c:spPr>
              <a:solidFill>
                <a:schemeClr val="accent2">
                  <a:shade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061-4303-8052-476062B07E7B}"/>
              </c:ext>
            </c:extLst>
          </c:dPt>
          <c:dPt>
            <c:idx val="9"/>
            <c:bubble3D val="0"/>
            <c:spPr>
              <a:solidFill>
                <a:schemeClr val="accent2">
                  <a:shade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061-4303-8052-476062B07E7B}"/>
              </c:ext>
            </c:extLst>
          </c:dPt>
          <c:cat>
            <c:strRef>
              <c:f>Лист1!$A$2:$A$11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17</c:v>
                </c:pt>
                <c:pt idx="8">
                  <c:v>10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2061-4303-8052-476062B07E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40756514363334"/>
          <c:y val="0"/>
          <c:w val="0.68004911352460728"/>
          <c:h val="0.891384463235545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9F-4FAE-8A53-44248BD876A9}"/>
              </c:ext>
            </c:extLst>
          </c:dPt>
          <c:dPt>
            <c:idx val="1"/>
            <c:bubble3D val="0"/>
            <c:spPr>
              <a:solidFill>
                <a:schemeClr val="accent2">
                  <a:shade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9F-4FAE-8A53-44248BD876A9}"/>
              </c:ext>
            </c:extLst>
          </c:dPt>
          <c:dPt>
            <c:idx val="2"/>
            <c:bubble3D val="0"/>
            <c:spPr>
              <a:solidFill>
                <a:schemeClr val="accent2">
                  <a:shade val="6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9F-4FAE-8A53-44248BD876A9}"/>
              </c:ext>
            </c:extLst>
          </c:dPt>
          <c:dPt>
            <c:idx val="3"/>
            <c:bubble3D val="0"/>
            <c:spPr>
              <a:solidFill>
                <a:schemeClr val="accent2">
                  <a:shade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A9F-4FAE-8A53-44248BD876A9}"/>
              </c:ext>
            </c:extLst>
          </c:dPt>
          <c:dPt>
            <c:idx val="4"/>
            <c:bubble3D val="0"/>
            <c:spPr>
              <a:solidFill>
                <a:schemeClr val="accent2">
                  <a:shade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A9F-4FAE-8A53-44248BD876A9}"/>
              </c:ext>
            </c:extLst>
          </c:dPt>
          <c:dPt>
            <c:idx val="5"/>
            <c:bubble3D val="0"/>
            <c:spPr>
              <a:solidFill>
                <a:schemeClr val="accent2">
                  <a:tint val="9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A9F-4FAE-8A53-44248BD876A9}"/>
              </c:ext>
            </c:extLst>
          </c:dPt>
          <c:dPt>
            <c:idx val="6"/>
            <c:bubble3D val="0"/>
            <c:spPr>
              <a:solidFill>
                <a:schemeClr val="accent2">
                  <a:tint val="8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A9F-4FAE-8A53-44248BD876A9}"/>
              </c:ext>
            </c:extLst>
          </c:dPt>
          <c:dPt>
            <c:idx val="7"/>
            <c:bubble3D val="0"/>
            <c:spPr>
              <a:solidFill>
                <a:schemeClr val="accent2">
                  <a:tint val="6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A9F-4FAE-8A53-44248BD876A9}"/>
              </c:ext>
            </c:extLst>
          </c:dPt>
          <c:dPt>
            <c:idx val="8"/>
            <c:bubble3D val="0"/>
            <c:spPr>
              <a:solidFill>
                <a:schemeClr val="accent2">
                  <a:tint val="5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A9F-4FAE-8A53-44248BD876A9}"/>
              </c:ext>
            </c:extLst>
          </c:dPt>
          <c:dPt>
            <c:idx val="9"/>
            <c:bubble3D val="0"/>
            <c:spPr>
              <a:solidFill>
                <a:schemeClr val="accent2">
                  <a:tint val="4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A9F-4FAE-8A53-44248BD876A9}"/>
              </c:ext>
            </c:extLst>
          </c:dPt>
          <c:cat>
            <c:strRef>
              <c:f>Лист1!$A$2:$A$11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17</c:v>
                </c:pt>
                <c:pt idx="8">
                  <c:v>10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A9F-4FAE-8A53-44248BD876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40756514363334"/>
          <c:y val="0"/>
          <c:w val="0.68004911352460728"/>
          <c:h val="0.891384463235545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A8-42E7-9973-3B94374B4057}"/>
              </c:ext>
            </c:extLst>
          </c:dPt>
          <c:dPt>
            <c:idx val="1"/>
            <c:bubble3D val="0"/>
            <c:spPr>
              <a:solidFill>
                <a:schemeClr val="accent2">
                  <a:shade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2A8-42E7-9973-3B94374B4057}"/>
              </c:ext>
            </c:extLst>
          </c:dPt>
          <c:dPt>
            <c:idx val="2"/>
            <c:bubble3D val="0"/>
            <c:spPr>
              <a:solidFill>
                <a:schemeClr val="accent2">
                  <a:shade val="6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2A8-42E7-9973-3B94374B4057}"/>
              </c:ext>
            </c:extLst>
          </c:dPt>
          <c:dPt>
            <c:idx val="3"/>
            <c:bubble3D val="0"/>
            <c:spPr>
              <a:solidFill>
                <a:schemeClr val="accent2">
                  <a:shade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2A8-42E7-9973-3B94374B4057}"/>
              </c:ext>
            </c:extLst>
          </c:dPt>
          <c:dPt>
            <c:idx val="4"/>
            <c:bubble3D val="0"/>
            <c:spPr>
              <a:solidFill>
                <a:schemeClr val="accent2">
                  <a:shade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2A8-42E7-9973-3B94374B4057}"/>
              </c:ext>
            </c:extLst>
          </c:dPt>
          <c:dPt>
            <c:idx val="5"/>
            <c:bubble3D val="0"/>
            <c:spPr>
              <a:solidFill>
                <a:schemeClr val="accent2">
                  <a:tint val="9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2A8-42E7-9973-3B94374B4057}"/>
              </c:ext>
            </c:extLst>
          </c:dPt>
          <c:dPt>
            <c:idx val="6"/>
            <c:bubble3D val="0"/>
            <c:spPr>
              <a:solidFill>
                <a:schemeClr val="accent2">
                  <a:tint val="8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2A8-42E7-9973-3B94374B4057}"/>
              </c:ext>
            </c:extLst>
          </c:dPt>
          <c:dPt>
            <c:idx val="7"/>
            <c:bubble3D val="0"/>
            <c:spPr>
              <a:solidFill>
                <a:schemeClr val="accent2">
                  <a:tint val="6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2A8-42E7-9973-3B94374B4057}"/>
              </c:ext>
            </c:extLst>
          </c:dPt>
          <c:dPt>
            <c:idx val="8"/>
            <c:bubble3D val="0"/>
            <c:spPr>
              <a:solidFill>
                <a:schemeClr val="accent2">
                  <a:tint val="5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2A8-42E7-9973-3B94374B4057}"/>
              </c:ext>
            </c:extLst>
          </c:dPt>
          <c:dPt>
            <c:idx val="9"/>
            <c:bubble3D val="0"/>
            <c:spPr>
              <a:solidFill>
                <a:schemeClr val="accent2">
                  <a:tint val="4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2A8-42E7-9973-3B94374B4057}"/>
              </c:ext>
            </c:extLst>
          </c:dPt>
          <c:cat>
            <c:strRef>
              <c:f>Лист1!$A$2:$A$11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17</c:v>
                </c:pt>
                <c:pt idx="8">
                  <c:v>10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2A8-42E7-9973-3B94374B40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40756514363334"/>
          <c:y val="0"/>
          <c:w val="0.68004911352460728"/>
          <c:h val="0.891384463235545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DB-414E-86A2-E1CA0E673889}"/>
              </c:ext>
            </c:extLst>
          </c:dPt>
          <c:dPt>
            <c:idx val="1"/>
            <c:bubble3D val="0"/>
            <c:spPr>
              <a:solidFill>
                <a:schemeClr val="accent2">
                  <a:shade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DB-414E-86A2-E1CA0E673889}"/>
              </c:ext>
            </c:extLst>
          </c:dPt>
          <c:dPt>
            <c:idx val="2"/>
            <c:bubble3D val="0"/>
            <c:spPr>
              <a:solidFill>
                <a:schemeClr val="accent2">
                  <a:shade val="6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DB-414E-86A2-E1CA0E673889}"/>
              </c:ext>
            </c:extLst>
          </c:dPt>
          <c:dPt>
            <c:idx val="3"/>
            <c:bubble3D val="0"/>
            <c:spPr>
              <a:solidFill>
                <a:schemeClr val="accent2">
                  <a:shade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0DB-414E-86A2-E1CA0E673889}"/>
              </c:ext>
            </c:extLst>
          </c:dPt>
          <c:dPt>
            <c:idx val="4"/>
            <c:bubble3D val="0"/>
            <c:spPr>
              <a:solidFill>
                <a:schemeClr val="accent2">
                  <a:shade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0DB-414E-86A2-E1CA0E673889}"/>
              </c:ext>
            </c:extLst>
          </c:dPt>
          <c:dPt>
            <c:idx val="5"/>
            <c:bubble3D val="0"/>
            <c:spPr>
              <a:solidFill>
                <a:schemeClr val="accent2">
                  <a:tint val="9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0DB-414E-86A2-E1CA0E673889}"/>
              </c:ext>
            </c:extLst>
          </c:dPt>
          <c:dPt>
            <c:idx val="6"/>
            <c:bubble3D val="0"/>
            <c:spPr>
              <a:solidFill>
                <a:schemeClr val="accent2">
                  <a:tint val="8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0DB-414E-86A2-E1CA0E673889}"/>
              </c:ext>
            </c:extLst>
          </c:dPt>
          <c:dPt>
            <c:idx val="7"/>
            <c:bubble3D val="0"/>
            <c:spPr>
              <a:solidFill>
                <a:schemeClr val="accent2">
                  <a:tint val="6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0DB-414E-86A2-E1CA0E673889}"/>
              </c:ext>
            </c:extLst>
          </c:dPt>
          <c:dPt>
            <c:idx val="8"/>
            <c:bubble3D val="0"/>
            <c:spPr>
              <a:solidFill>
                <a:schemeClr val="accent2">
                  <a:tint val="5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0DB-414E-86A2-E1CA0E673889}"/>
              </c:ext>
            </c:extLst>
          </c:dPt>
          <c:dPt>
            <c:idx val="9"/>
            <c:bubble3D val="0"/>
            <c:spPr>
              <a:solidFill>
                <a:schemeClr val="accent2">
                  <a:tint val="4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0DB-414E-86A2-E1CA0E673889}"/>
              </c:ext>
            </c:extLst>
          </c:dPt>
          <c:cat>
            <c:strRef>
              <c:f>Лист1!$A$2:$A$11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17</c:v>
                </c:pt>
                <c:pt idx="8">
                  <c:v>10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0DB-414E-86A2-E1CA0E6738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40756514363334"/>
          <c:y val="0"/>
          <c:w val="0.68004911352460728"/>
          <c:h val="0.891384463235545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0D-41AF-8ADE-C569FE1E29F8}"/>
              </c:ext>
            </c:extLst>
          </c:dPt>
          <c:dPt>
            <c:idx val="1"/>
            <c:bubble3D val="0"/>
            <c:spPr>
              <a:solidFill>
                <a:schemeClr val="accent2">
                  <a:shade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0D-41AF-8ADE-C569FE1E29F8}"/>
              </c:ext>
            </c:extLst>
          </c:dPt>
          <c:dPt>
            <c:idx val="2"/>
            <c:bubble3D val="0"/>
            <c:spPr>
              <a:solidFill>
                <a:schemeClr val="accent2">
                  <a:shade val="6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0D-41AF-8ADE-C569FE1E29F8}"/>
              </c:ext>
            </c:extLst>
          </c:dPt>
          <c:dPt>
            <c:idx val="3"/>
            <c:bubble3D val="0"/>
            <c:spPr>
              <a:solidFill>
                <a:schemeClr val="accent2">
                  <a:shade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10D-41AF-8ADE-C569FE1E29F8}"/>
              </c:ext>
            </c:extLst>
          </c:dPt>
          <c:dPt>
            <c:idx val="4"/>
            <c:bubble3D val="0"/>
            <c:spPr>
              <a:solidFill>
                <a:schemeClr val="accent2">
                  <a:shade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10D-41AF-8ADE-C569FE1E29F8}"/>
              </c:ext>
            </c:extLst>
          </c:dPt>
          <c:dPt>
            <c:idx val="5"/>
            <c:bubble3D val="0"/>
            <c:spPr>
              <a:solidFill>
                <a:schemeClr val="accent2">
                  <a:tint val="9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10D-41AF-8ADE-C569FE1E29F8}"/>
              </c:ext>
            </c:extLst>
          </c:dPt>
          <c:dPt>
            <c:idx val="6"/>
            <c:bubble3D val="0"/>
            <c:spPr>
              <a:solidFill>
                <a:schemeClr val="accent2">
                  <a:tint val="8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10D-41AF-8ADE-C569FE1E29F8}"/>
              </c:ext>
            </c:extLst>
          </c:dPt>
          <c:dPt>
            <c:idx val="7"/>
            <c:bubble3D val="0"/>
            <c:spPr>
              <a:solidFill>
                <a:schemeClr val="accent2">
                  <a:tint val="69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10D-41AF-8ADE-C569FE1E29F8}"/>
              </c:ext>
            </c:extLst>
          </c:dPt>
          <c:dPt>
            <c:idx val="8"/>
            <c:bubble3D val="0"/>
            <c:spPr>
              <a:solidFill>
                <a:schemeClr val="accent2">
                  <a:tint val="5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10D-41AF-8ADE-C569FE1E29F8}"/>
              </c:ext>
            </c:extLst>
          </c:dPt>
          <c:dPt>
            <c:idx val="9"/>
            <c:bubble3D val="0"/>
            <c:spPr>
              <a:solidFill>
                <a:schemeClr val="accent2">
                  <a:tint val="4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10D-41AF-8ADE-C569FE1E29F8}"/>
              </c:ext>
            </c:extLst>
          </c:dPt>
          <c:cat>
            <c:strRef>
              <c:f>Лист1!$A$2:$A$11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17</c:v>
                </c:pt>
                <c:pt idx="8">
                  <c:v>10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210D-41AF-8ADE-C569FE1E29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7177330026530073E-2"/>
          <c:w val="1"/>
          <c:h val="0.7529278311924777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заболеваемость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2570"/>
              </a:solidFill>
              <a:ln w="31750">
                <a:solidFill>
                  <a:srgbClr val="00206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Лист1!$B$2:$B$11</c:f>
              <c:numCache>
                <c:formatCode>0.0</c:formatCode>
                <c:ptCount val="10"/>
                <c:pt idx="0">
                  <c:v>11.5</c:v>
                </c:pt>
                <c:pt idx="1">
                  <c:v>12.7</c:v>
                </c:pt>
                <c:pt idx="2">
                  <c:v>13.6</c:v>
                </c:pt>
                <c:pt idx="3">
                  <c:v>15.6</c:v>
                </c:pt>
                <c:pt idx="4">
                  <c:v>16.2</c:v>
                </c:pt>
                <c:pt idx="5">
                  <c:v>17.3</c:v>
                </c:pt>
                <c:pt idx="6">
                  <c:v>19.124172687908995</c:v>
                </c:pt>
                <c:pt idx="7">
                  <c:v>17.936720088788373</c:v>
                </c:pt>
                <c:pt idx="8">
                  <c:v>18.422047302817354</c:v>
                </c:pt>
                <c:pt idx="9">
                  <c:v>20.274627331484091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CF-4020-A5FB-F05ADD387E1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смертность от СПИД </c:v>
                </c:pt>
              </c:strCache>
            </c:strRef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Лист1!$C$2:$C$11</c:f>
              <c:numCache>
                <c:formatCode>0.0</c:formatCode>
                <c:ptCount val="10"/>
                <c:pt idx="0">
                  <c:v>0.98168065620739153</c:v>
                </c:pt>
                <c:pt idx="1">
                  <c:v>0.82200970610137003</c:v>
                </c:pt>
                <c:pt idx="2">
                  <c:v>0.97897682237409567</c:v>
                </c:pt>
                <c:pt idx="3">
                  <c:v>1.0424061775408924</c:v>
                </c:pt>
                <c:pt idx="4">
                  <c:v>1.2393481843464214</c:v>
                </c:pt>
                <c:pt idx="5">
                  <c:v>1.4510374750519219</c:v>
                </c:pt>
                <c:pt idx="6">
                  <c:v>1.4677449191971088</c:v>
                </c:pt>
                <c:pt idx="7">
                  <c:v>1.4061701565716798</c:v>
                </c:pt>
                <c:pt idx="8">
                  <c:v>1.0805341143688156</c:v>
                </c:pt>
                <c:pt idx="9">
                  <c:v>0.93084438096573852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CF-4020-A5FB-F05ADD387E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635712"/>
        <c:axId val="1044888936"/>
      </c:lineChart>
      <c:catAx>
        <c:axId val="17463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44888936"/>
        <c:crosses val="autoZero"/>
        <c:auto val="1"/>
        <c:lblAlgn val="ctr"/>
        <c:lblOffset val="100"/>
        <c:noMultiLvlLbl val="0"/>
      </c:catAx>
      <c:valAx>
        <c:axId val="104488893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7463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8633A-C417-47A0-821E-1E21A64BE12C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1F58F-357D-4949-8105-D94F2A01F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792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907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638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602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19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767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1F58F-357D-4949-8105-D94F2A01FD4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98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36C06E-2830-4662-8D5D-50619450D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A94858-2EA6-45F1-A669-C481B4A22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8988C1-C0C6-4800-86C4-786BFDFCE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6CABB7-0FA0-4E02-BAE8-3B61097C4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0CE8B-A2F0-43FD-845F-C66B0A35D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94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CCA693-8192-403C-ABF0-26A55CBD1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2F95F1E-8F96-423B-ABF5-B5251E477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B7FE4B-32A4-46B9-A5B1-DC0C28DB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6E8EC7-E5F7-48C7-84BF-16A8F5062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5AB8C-FE01-4423-9B2B-626A0F8A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73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39E779C-6F61-4502-9EBE-AAB38291F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3BFD5F-B091-456D-A20A-C162877B0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615105-DE32-403B-AF0A-DDB91E380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C1C6D8-B703-4A1B-B49B-D479D03F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DA8370-59E3-4C91-8907-F4D8BA741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51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AC94A-1D5B-44C6-AEDE-3CA66395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E02EEB-4446-4047-9C63-CE6C45CC3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89D40D-36F7-4C28-B317-031D81CDB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C86326-A1EC-4C1E-BA8E-2F500A49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86A0EA-76ED-4E2D-A699-E5F290A7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45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C44BB1-8519-4FD5-BA48-567E3C1A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59BCFD-9351-4687-B1AA-195550A18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35F6C0-EA22-47EE-8816-63209EC4B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B76E56-5F94-4A3E-A3A4-C8D94942A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FE1064-104B-4769-B33F-ADE8E2D9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51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84580-AC1D-463B-B7B7-861049F60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065DC9-C0F6-4813-B49D-DE9FDBCF5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49CAE4-C3FC-4D8E-AD03-15204F981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A47A89-BDED-481E-AD0E-2398C5E32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37E91D-DD58-46ED-8980-E8C40741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B95E47-E032-4672-A0B1-D0C5F094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38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B984D0-3FAB-4D5D-8A0D-074251CB3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30DB54-894C-44D8-8D49-A2188BA18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AF7379-8118-4A68-BA19-4549641BB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FFB858-E492-43BA-A45A-8FC94CF7E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7840892-FDC9-475D-A90D-8AE82D80C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EDC959-210F-4857-A6E2-166CCEDAE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C278916-90DF-4553-81D8-B3F5EBA2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8BFE3C0-6840-45F5-B7D9-8EA432AD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34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8AAC7-EB42-4AD9-BB26-5AE5FB821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D23EC51-EEB5-47B3-99E8-FA473869B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C7896BF-D144-4B0D-9C97-780B2E1A0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9CBBDD-C9DC-4B40-A56F-67FE6D590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3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68ADD08-F28B-4E5F-B1D7-18B7EDB0D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CC7E277-D0A6-4AB9-AE2E-362DFA5D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48B53E-3938-4512-A8D0-1C7EE9F62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4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0CEB9A-713A-4AEB-BEE0-F549B98C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040672-2C3D-4305-B76F-BB4AD11F0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15F77F-B0E5-42C2-BBD2-1FFBF54EA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D0C7BE-5C04-4FC7-98A1-B613C7D00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C78BB9-F1B8-4065-907E-97271B494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9FE00D-E34C-47B7-8D06-ACE27EBD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55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08D167-F48F-4D5A-AAEE-579FD069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1830C47-6996-403E-AC99-CDA94B0D90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007C52-2B00-4ACD-B00B-C2DCD578A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CE77C0-4FC4-4722-B6B4-E5D6D2EF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6B1637-CAA9-4BBF-B347-8BF1A2A31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BCE149-BC82-493C-AB2D-BA03E127B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34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36138-701B-411B-A506-E1342589D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5D8BB5-7C55-442D-8F91-8ED387DA7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089C25-E8FD-404A-80FF-86EF5A626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0FDC5-10F7-4CBF-A971-DE91E7A7C345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D03F5B-80CC-4227-A102-756B238D19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9F05F9-94C3-4B69-880F-2B467F9BE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9582-59F0-4F0D-BE28-8E8B50A0B5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98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cdiz.k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info@kncdiz.k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11" Type="http://schemas.openxmlformats.org/officeDocument/2006/relationships/chart" Target="../charts/chart5.xml"/><Relationship Id="rId5" Type="http://schemas.openxmlformats.org/officeDocument/2006/relationships/chart" Target="../charts/chart2.xml"/><Relationship Id="rId10" Type="http://schemas.openxmlformats.org/officeDocument/2006/relationships/chart" Target="../charts/chart4.xml"/><Relationship Id="rId4" Type="http://schemas.openxmlformats.org/officeDocument/2006/relationships/chart" Target="../charts/chart1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saryarqanews.kz/sites/default/files/styles/news_in_image/public/articles/eZFJC574.png?itok=gxCPLR-_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3" descr="Казахстан. Поездка в Талдыкорган. В провинцию. - АЛТЫНОРДА Новости  казахстан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5EA717-2887-22B5-1A0F-8C9C5A7603FF}"/>
              </a:ext>
            </a:extLst>
          </p:cNvPr>
          <p:cNvSpPr txBox="1"/>
          <p:nvPr/>
        </p:nvSpPr>
        <p:spPr>
          <a:xfrm>
            <a:off x="3029396" y="6082672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/>
              <a:t>Заседание Странового координационного комитета</a:t>
            </a:r>
          </a:p>
          <a:p>
            <a:pPr lvl="0" algn="ctr">
              <a:spcBef>
                <a:spcPts val="0"/>
              </a:spcBef>
              <a:defRPr/>
            </a:pPr>
            <a:r>
              <a:rPr lang="en-US" sz="1600" b="1" dirty="0"/>
              <a:t>23 </a:t>
            </a:r>
            <a:r>
              <a:rPr lang="kk-KZ" sz="1600" b="1" dirty="0"/>
              <a:t>м</a:t>
            </a:r>
            <a:r>
              <a:rPr lang="ru-RU" sz="1600" b="1" dirty="0"/>
              <a:t>ая 2023 года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5D77754-D6EB-39E0-617F-787E84ABD929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D5812383-3E09-9535-39A7-8747CBA77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8E848BC-3148-88F3-E2C2-E61EF33FE47B}"/>
              </a:ext>
            </a:extLst>
          </p:cNvPr>
          <p:cNvSpPr txBox="1"/>
          <p:nvPr/>
        </p:nvSpPr>
        <p:spPr>
          <a:xfrm>
            <a:off x="1786102" y="235905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«Казахский научный центр дерматологии и инфекционных заболеваний» МЗ РК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1730" y="2639639"/>
            <a:ext cx="93804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Проект Заявки по компоненту «ВИЧ»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в Глобальный фонд на 2024-2026 годы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5FA4A9-53B2-4BD7-1160-5FD3CD4D5E40}"/>
              </a:ext>
            </a:extLst>
          </p:cNvPr>
          <p:cNvSpPr txBox="1"/>
          <p:nvPr/>
        </p:nvSpPr>
        <p:spPr>
          <a:xfrm>
            <a:off x="6659880" y="4391933"/>
            <a:ext cx="51379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Давлетгалиева Татьяна,</a:t>
            </a:r>
          </a:p>
          <a:p>
            <a:pPr algn="ctr"/>
            <a:r>
              <a:rPr lang="ru-RU" sz="1600" b="1" dirty="0"/>
              <a:t>Национальный координатор по компоненту ВИЧ,</a:t>
            </a:r>
            <a:endParaRPr lang="en-US" sz="1600" b="1" dirty="0"/>
          </a:p>
          <a:p>
            <a:pPr algn="ctr"/>
            <a:r>
              <a:rPr lang="ru-RU" sz="1600" b="1" dirty="0"/>
              <a:t> ГРП ГФ КНЦДИЗ</a:t>
            </a:r>
          </a:p>
        </p:txBody>
      </p:sp>
    </p:spTree>
    <p:extLst>
      <p:ext uri="{BB962C8B-B14F-4D97-AF65-F5344CB8AC3E}">
        <p14:creationId xmlns:p14="http://schemas.microsoft.com/office/powerpoint/2010/main" val="1368892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265D0F-AA53-54EF-FEF3-4B94591B4AA5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7C34E0CD-55F9-5063-673B-CDCA2494F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305557B7-4817-1419-D536-4760A79AF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850108"/>
              </p:ext>
            </p:extLst>
          </p:nvPr>
        </p:nvGraphicFramePr>
        <p:xfrm>
          <a:off x="176047" y="964817"/>
          <a:ext cx="11839903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17047">
                  <a:extLst>
                    <a:ext uri="{9D8B030D-6E8A-4147-A177-3AD203B41FA5}">
                      <a16:colId xmlns:a16="http://schemas.microsoft.com/office/drawing/2014/main" val="1852279407"/>
                    </a:ext>
                  </a:extLst>
                </a:gridCol>
                <a:gridCol w="1420235">
                  <a:extLst>
                    <a:ext uri="{9D8B030D-6E8A-4147-A177-3AD203B41FA5}">
                      <a16:colId xmlns:a16="http://schemas.microsoft.com/office/drawing/2014/main" val="792627623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4226905607"/>
                    </a:ext>
                  </a:extLst>
                </a:gridCol>
                <a:gridCol w="3547241">
                  <a:extLst>
                    <a:ext uri="{9D8B030D-6E8A-4147-A177-3AD203B41FA5}">
                      <a16:colId xmlns:a16="http://schemas.microsoft.com/office/drawing/2014/main" val="2149729493"/>
                    </a:ext>
                  </a:extLst>
                </a:gridCol>
              </a:tblGrid>
              <a:tr h="31487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Мероприятия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Сумма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Исполнитель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Ожидаемый результат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610193"/>
                  </a:ext>
                </a:extLst>
              </a:tr>
              <a:tr h="2891091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1) Увеличение охвата ключевых групп населения тестированием на ВИЧ для достижения первых «95»: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В «полевых» условиях аутрич-работниками НПО и Центров СПИД;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На базе НПО;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Индексное тестирование в Центрах СПИД;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Самотестирование через внедрение и поддержку «онлайн-сервиса» для заказа тестов на ВИЧ в гг. Алматы, Астана, Караганда, Павлодар, Усть-Каменогорск при поддержке проекта 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ICAP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Привлечение к тестированию по принципу «равный-равному» методом 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SNS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 (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Social Network Strategy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) в гг. Алматы, Астана, Караганда при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поддержке проекта 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ICAP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947 040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КНЦДИЗ</a:t>
                      </a:r>
                      <a:endParaRPr lang="en-US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НПО </a:t>
                      </a:r>
                      <a:endParaRPr lang="en-US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ICAP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Охват тестированием: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95% КГН от охвата профилактическими 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</a:rPr>
                        <a:t>программами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endParaRPr lang="kk-KZ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kk-KZ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Увеличение выявления новых случаев ВИЧ на 20%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210951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B58E8FF-FE47-5123-D854-469DF7782EE5}"/>
              </a:ext>
            </a:extLst>
          </p:cNvPr>
          <p:cNvSpPr txBox="1"/>
          <p:nvPr/>
        </p:nvSpPr>
        <p:spPr>
          <a:xfrm>
            <a:off x="1139422" y="232607"/>
            <a:ext cx="1047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Модуль 4: «Дифференцированные услуги по тестированию на ВИЧ»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AA8692A-799B-D9A6-5F47-3F0B75E435AB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Номер слайда 30">
            <a:extLst>
              <a:ext uri="{FF2B5EF4-FFF2-40B4-BE49-F238E27FC236}">
                <a16:creationId xmlns:a16="http://schemas.microsoft.com/office/drawing/2014/main" id="{35B1A6E1-40E6-A08D-0613-CB6F589C1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10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5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265D0F-AA53-54EF-FEF3-4B94591B4AA5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7C34E0CD-55F9-5063-673B-CDCA2494F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305557B7-4817-1419-D536-4760A79AF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259345"/>
              </p:ext>
            </p:extLst>
          </p:nvPr>
        </p:nvGraphicFramePr>
        <p:xfrm>
          <a:off x="173421" y="964818"/>
          <a:ext cx="11839903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19673">
                  <a:extLst>
                    <a:ext uri="{9D8B030D-6E8A-4147-A177-3AD203B41FA5}">
                      <a16:colId xmlns:a16="http://schemas.microsoft.com/office/drawing/2014/main" val="1852279407"/>
                    </a:ext>
                  </a:extLst>
                </a:gridCol>
                <a:gridCol w="1417609">
                  <a:extLst>
                    <a:ext uri="{9D8B030D-6E8A-4147-A177-3AD203B41FA5}">
                      <a16:colId xmlns:a16="http://schemas.microsoft.com/office/drawing/2014/main" val="792627623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4226905607"/>
                    </a:ext>
                  </a:extLst>
                </a:gridCol>
                <a:gridCol w="3547241">
                  <a:extLst>
                    <a:ext uri="{9D8B030D-6E8A-4147-A177-3AD203B41FA5}">
                      <a16:colId xmlns:a16="http://schemas.microsoft.com/office/drawing/2014/main" val="2149729493"/>
                    </a:ext>
                  </a:extLst>
                </a:gridCol>
              </a:tblGrid>
              <a:tr h="32128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Мероприятия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Сумма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Исполнитель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Ожидаемый результат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610193"/>
                  </a:ext>
                </a:extLst>
              </a:tr>
              <a:tr h="312523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1) Предоставление дифференцированных услуг при ВИЧ для достижения вторых и третьих «95»: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Поддержка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4 НПО по работе с ЛЖВ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в 4 регионах;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Взаимодействие сотрудников Центров СПИД и НПО для своевременного начала и приверженности АРТ;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Оказание психологической, социальной и правовой поддержки ЛЖВ;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Предоставление достоверной информации о профилактике, диагностике, лечении ВИЧ, репродуктивном и ментальном здоровье ЛЖВ в </a:t>
                      </a:r>
                      <a:r>
                        <a:rPr lang="kk-KZ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социальных сетях </a:t>
                      </a: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мессенджерах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, телеграмм-канале (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SMM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-специалист НПО);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Поддержка работы сайта «pereboi.kz».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$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1 0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19 829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КНЦДИЗ </a:t>
                      </a:r>
                      <a:endParaRPr lang="en-US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НПО</a:t>
                      </a:r>
                      <a:endParaRPr lang="en-US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Центры СПИД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Приблизить достижение целей вторых и третьих «95» в пилотных регионах</a:t>
                      </a:r>
                    </a:p>
                    <a:p>
                      <a:pPr marL="285750" indent="-285750" algn="l">
                        <a:buFont typeface="Calibri" panose="020F0502020204030204" pitchFamily="34" charset="0"/>
                        <a:buChar char="―"/>
                      </a:pPr>
                      <a:endParaRPr lang="ru-RU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Calibri" panose="020F0502020204030204" pitchFamily="34" charset="0"/>
                        <a:buChar char="―"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 4000 ЛЖВ будут охвачены услугами по уходу и поддержке</a:t>
                      </a:r>
                    </a:p>
                    <a:p>
                      <a:pPr marL="285750" indent="-285750" algn="l">
                        <a:buFont typeface="Calibri" panose="020F0502020204030204" pitchFamily="34" charset="0"/>
                        <a:buChar char="―"/>
                      </a:pPr>
                      <a:endParaRPr lang="ru-RU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2109510"/>
                  </a:ext>
                </a:extLst>
              </a:tr>
              <a:tr h="818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2) Обеспечение 120 иностранных граждан с ВИЧ, проживающих на территории РК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АРТ и мониторингом за лечением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$223 075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КНЦДИЗ</a:t>
                      </a:r>
                      <a:endParaRPr lang="en-US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Центры СПИД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120 иностранных граждан с ВИЧ, проживающих в Казахстане, получат АРТ и услуги по мониторингу за лечением в течении 3-х лет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103365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E824375-B17A-5424-8B8F-722273402CF4}"/>
              </a:ext>
            </a:extLst>
          </p:cNvPr>
          <p:cNvSpPr txBox="1"/>
          <p:nvPr/>
        </p:nvSpPr>
        <p:spPr>
          <a:xfrm>
            <a:off x="1139422" y="232607"/>
            <a:ext cx="1047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Модуль 5: «Уход и поддержка ЛЖВ»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F24FBE-79F7-BE07-BF08-7F3B933EF025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Номер слайда 30">
            <a:extLst>
              <a:ext uri="{FF2B5EF4-FFF2-40B4-BE49-F238E27FC236}">
                <a16:creationId xmlns:a16="http://schemas.microsoft.com/office/drawing/2014/main" id="{E6EB8BAB-DFEC-FFF6-595A-7C8A5116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11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971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265D0F-AA53-54EF-FEF3-4B94591B4AA5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7C34E0CD-55F9-5063-673B-CDCA2494F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305557B7-4817-1419-D536-4760A79AF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315040"/>
              </p:ext>
            </p:extLst>
          </p:nvPr>
        </p:nvGraphicFramePr>
        <p:xfrm>
          <a:off x="173421" y="964817"/>
          <a:ext cx="11839903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19673">
                  <a:extLst>
                    <a:ext uri="{9D8B030D-6E8A-4147-A177-3AD203B41FA5}">
                      <a16:colId xmlns:a16="http://schemas.microsoft.com/office/drawing/2014/main" val="1852279407"/>
                    </a:ext>
                  </a:extLst>
                </a:gridCol>
                <a:gridCol w="1417609">
                  <a:extLst>
                    <a:ext uri="{9D8B030D-6E8A-4147-A177-3AD203B41FA5}">
                      <a16:colId xmlns:a16="http://schemas.microsoft.com/office/drawing/2014/main" val="792627623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4226905607"/>
                    </a:ext>
                  </a:extLst>
                </a:gridCol>
                <a:gridCol w="3547241">
                  <a:extLst>
                    <a:ext uri="{9D8B030D-6E8A-4147-A177-3AD203B41FA5}">
                      <a16:colId xmlns:a16="http://schemas.microsoft.com/office/drawing/2014/main" val="2149729493"/>
                    </a:ext>
                  </a:extLst>
                </a:gridCol>
              </a:tblGrid>
              <a:tr h="30012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Мероприятия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Сумма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Исполнитель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Ожидаемый результат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610193"/>
                  </a:ext>
                </a:extLst>
              </a:tr>
              <a:tr h="3137686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1) Искоренение форм стигмы и дискриминации КГН и ЛЖВ: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 мероприятий «Плана по борьбе со стигмой и дискриминацией»;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Экспертное сопровождение по внесению изменений в законодательство, направленных на снижение стигмы и дискриминации;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Широкомасштабные мероприятия, направленные на снижение стигмы и поддержку проводимых мероприятий;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Диалоговая площадка с заинтересованными сторонами для обсуждения, координации, укрепления сотрудничества и мероприятий по снижению стигмы.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$</a:t>
                      </a:r>
                      <a:r>
                        <a:rPr lang="uk-UA" sz="1600" b="0" dirty="0">
                          <a:solidFill>
                            <a:srgbClr val="002060"/>
                          </a:solidFill>
                        </a:rPr>
                        <a:t>160 361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НПО</a:t>
                      </a:r>
                      <a:endParaRPr lang="en-US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КНЦДИЗ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Внесение изменений в нормативные документы о декриминализации передачи ВИЧ в Казахстане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Усиление взаимодействия государственных и неправительственных организаций в деле профилактики ВИЧ и улучшения доступа к комплексным услугам ЛЖВ и КГН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210951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3E2DD6F-645B-534E-FE93-2F823FDBDE17}"/>
              </a:ext>
            </a:extLst>
          </p:cNvPr>
          <p:cNvSpPr txBox="1"/>
          <p:nvPr/>
        </p:nvSpPr>
        <p:spPr>
          <a:xfrm>
            <a:off x="1139422" y="232607"/>
            <a:ext cx="1047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Модуль 6: «Снижение барьеров, связанных с правами человека к услугам»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17C8826-5F77-639C-0355-BB5CBBEF3A64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Номер слайда 30">
            <a:extLst>
              <a:ext uri="{FF2B5EF4-FFF2-40B4-BE49-F238E27FC236}">
                <a16:creationId xmlns:a16="http://schemas.microsoft.com/office/drawing/2014/main" id="{BC953AC6-74D4-8343-F5C6-F54C42B3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12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58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265D0F-AA53-54EF-FEF3-4B94591B4AA5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7C34E0CD-55F9-5063-673B-CDCA2494F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305557B7-4817-1419-D536-4760A79AF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492131"/>
              </p:ext>
            </p:extLst>
          </p:nvPr>
        </p:nvGraphicFramePr>
        <p:xfrm>
          <a:off x="173421" y="964821"/>
          <a:ext cx="11839903" cy="55021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19673">
                  <a:extLst>
                    <a:ext uri="{9D8B030D-6E8A-4147-A177-3AD203B41FA5}">
                      <a16:colId xmlns:a16="http://schemas.microsoft.com/office/drawing/2014/main" val="1852279407"/>
                    </a:ext>
                  </a:extLst>
                </a:gridCol>
                <a:gridCol w="1417609">
                  <a:extLst>
                    <a:ext uri="{9D8B030D-6E8A-4147-A177-3AD203B41FA5}">
                      <a16:colId xmlns:a16="http://schemas.microsoft.com/office/drawing/2014/main" val="792627623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4226905607"/>
                    </a:ext>
                  </a:extLst>
                </a:gridCol>
                <a:gridCol w="3547241">
                  <a:extLst>
                    <a:ext uri="{9D8B030D-6E8A-4147-A177-3AD203B41FA5}">
                      <a16:colId xmlns:a16="http://schemas.microsoft.com/office/drawing/2014/main" val="2149729493"/>
                    </a:ext>
                  </a:extLst>
                </a:gridCol>
              </a:tblGrid>
              <a:tr h="27305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Мероприятие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Сумма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Исполнитель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Ожидаемый результат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610193"/>
                  </a:ext>
                </a:extLst>
              </a:tr>
              <a:tr h="1663154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1) Укрепление систем сообщества: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Продолжение адвокационной работы по выделению ГСЗ (встречи с лицами, принимающими решение – депутатами Мажилиса);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Усиление потенциала НПО по получению ГСЗ (обмен опытом между региональными и международными НПО);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Мотивация и поощрение НПО, получивших ГСЗ.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$</a:t>
                      </a:r>
                      <a:r>
                        <a:rPr lang="uk-UA" sz="1600" b="0" dirty="0">
                          <a:solidFill>
                            <a:srgbClr val="002060"/>
                          </a:solidFill>
                        </a:rPr>
                        <a:t>295 061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НПО</a:t>
                      </a:r>
                      <a:endParaRPr lang="en-US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КНЦДИЗ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alibri" panose="020F0502020204030204" pitchFamily="34" charset="0"/>
                        <a:buChar char="―"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Выделение НПО не менее 10 ГСЗ на профилактику ВИЧ и ТБ в регионах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2109510"/>
                  </a:ext>
                </a:extLst>
              </a:tr>
              <a:tr h="1082505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2) Мониторинг силами сообщества для предоставления качественных услуг ЛЖВ и КГН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$</a:t>
                      </a:r>
                      <a:r>
                        <a:rPr lang="uk-UA" sz="1600" b="0" dirty="0">
                          <a:solidFill>
                            <a:srgbClr val="002060"/>
                          </a:solidFill>
                        </a:rPr>
                        <a:t>99 831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НПО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alibri" panose="020F0502020204030204" pitchFamily="34" charset="0"/>
                        <a:buChar char="―"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инструментов мониторинга для выявления барьеров при получении комплексных услуг и лечения</a:t>
                      </a:r>
                      <a:endParaRPr lang="en-US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0668860"/>
                  </a:ext>
                </a:extLst>
              </a:tr>
              <a:tr h="16938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3) Системы мониторинга и оценки: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Оценка профилактических программ национальными экспертами;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и координация реализации мероприятий гранта;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Базы данных индивидуального учета клиентов.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$</a:t>
                      </a:r>
                      <a:r>
                        <a:rPr lang="uk-UA" sz="1600" b="0" dirty="0">
                          <a:solidFill>
                            <a:srgbClr val="002060"/>
                          </a:solidFill>
                        </a:rPr>
                        <a:t>254 065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КНЦДИЗ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Оценка эффективности профилактических программ для дальнейшего планирования мер профилактики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Достижение поставленных индикаторов проекта</a:t>
                      </a:r>
                    </a:p>
                    <a:p>
                      <a:pPr marL="285750" indent="-285750" algn="l">
                        <a:buFont typeface="Calibri" panose="020F0502020204030204" pitchFamily="34" charset="0"/>
                        <a:buChar char="―"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 за реализацией профилактических программ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39969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3E2DD6F-645B-534E-FE93-2F823FDBDE17}"/>
              </a:ext>
            </a:extLst>
          </p:cNvPr>
          <p:cNvSpPr txBox="1"/>
          <p:nvPr/>
        </p:nvSpPr>
        <p:spPr>
          <a:xfrm>
            <a:off x="1139422" y="232607"/>
            <a:ext cx="10470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Модули 7, 8: «Укрепление систем сообщества» и «Системы мониторинга и оценки»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B294780-547A-33A8-0A53-71D2458D75EF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Номер слайда 30">
            <a:extLst>
              <a:ext uri="{FF2B5EF4-FFF2-40B4-BE49-F238E27FC236}">
                <a16:creationId xmlns:a16="http://schemas.microsoft.com/office/drawing/2014/main" id="{76B55E86-8B30-EF78-9F19-D82881933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13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21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265D0F-AA53-54EF-FEF3-4B94591B4AA5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7C34E0CD-55F9-5063-673B-CDCA2494F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2AFD01-C141-863C-91AC-9F485D118F41}"/>
              </a:ext>
            </a:extLst>
          </p:cNvPr>
          <p:cNvSpPr txBox="1"/>
          <p:nvPr/>
        </p:nvSpPr>
        <p:spPr>
          <a:xfrm>
            <a:off x="1755622" y="235905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Планируемый закуп через Международных агентов закупок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A27A6942-85EC-16F0-F647-B1455DEAA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773259"/>
              </p:ext>
            </p:extLst>
          </p:nvPr>
        </p:nvGraphicFramePr>
        <p:xfrm>
          <a:off x="168597" y="967972"/>
          <a:ext cx="1183990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17596">
                  <a:extLst>
                    <a:ext uri="{9D8B030D-6E8A-4147-A177-3AD203B41FA5}">
                      <a16:colId xmlns:a16="http://schemas.microsoft.com/office/drawing/2014/main" val="4185905583"/>
                    </a:ext>
                  </a:extLst>
                </a:gridCol>
                <a:gridCol w="2920377">
                  <a:extLst>
                    <a:ext uri="{9D8B030D-6E8A-4147-A177-3AD203B41FA5}">
                      <a16:colId xmlns:a16="http://schemas.microsoft.com/office/drawing/2014/main" val="4280681061"/>
                    </a:ext>
                  </a:extLst>
                </a:gridCol>
                <a:gridCol w="2301928">
                  <a:extLst>
                    <a:ext uri="{9D8B030D-6E8A-4147-A177-3AD203B41FA5}">
                      <a16:colId xmlns:a16="http://schemas.microsoft.com/office/drawing/2014/main" val="3163435728"/>
                    </a:ext>
                  </a:extLst>
                </a:gridCol>
              </a:tblGrid>
              <a:tr h="32367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Наименование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Планируемый закуп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/>
                        <a:t>Сумма, дол США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061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Презервативы для МСМ и ТГ </a:t>
                      </a: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(для проектных НПО)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4 659 750 шт.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211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617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95713325"/>
                  </a:ext>
                </a:extLst>
              </a:tr>
              <a:tr h="323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Лубриканты для МСМ и ТГ </a:t>
                      </a: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(для проектных НПО)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4 659 750 шт.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212 580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0449071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Экспресс-тесты (</a:t>
                      </a:r>
                      <a:r>
                        <a:rPr lang="ru-RU" sz="18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слюновые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) для проведения тестирования: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853891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</a:rPr>
                        <a:t>«онлайн-сервиса» заказа тестов на ВИЧ 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тестирования по принципу «равный-равному» методом SNS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индексного тестирования (половые и инъекционные партнеры людей, живущих с ВИЧ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72 000 шт.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157 904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18742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ЛУИН (во всех центрах СПИД и НПО)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81 810 шт.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179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419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2806411"/>
                  </a:ext>
                </a:extLst>
              </a:tr>
              <a:tr h="32367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МСМ</a:t>
                      </a:r>
                      <a:r>
                        <a:rPr lang="es-ES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 ТГ</a:t>
                      </a: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(во всех центрах СПИД и НПО)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41 297 шт.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120 694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93958224"/>
                  </a:ext>
                </a:extLst>
              </a:tr>
              <a:tr h="323678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АРТ для иностранных граждан с ВИЧ (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TLD)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4 320 </a:t>
                      </a:r>
                      <a:r>
                        <a:rPr lang="ru-RU" sz="1800" dirty="0" err="1"/>
                        <a:t>уп</a:t>
                      </a:r>
                      <a:r>
                        <a:rPr lang="ru-RU" sz="18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/>
                        <a:t>1</a:t>
                      </a:r>
                      <a:r>
                        <a:rPr lang="en-US" sz="1800" dirty="0"/>
                        <a:t>37</a:t>
                      </a:r>
                      <a:r>
                        <a:rPr lang="ru-RU" sz="1800" dirty="0"/>
                        <a:t> </a:t>
                      </a:r>
                      <a:r>
                        <a:rPr lang="en-US" sz="1800" dirty="0"/>
                        <a:t>283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8860959"/>
                  </a:ext>
                </a:extLst>
              </a:tr>
              <a:tr h="309842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rgbClr val="B53E46"/>
                          </a:solidFill>
                        </a:rPr>
                        <a:t>Общая сумма планируемых закупок (в т.ч. логистика)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B53E46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B53E46"/>
                          </a:solidFill>
                        </a:rPr>
                        <a:t> $ 1 0</a:t>
                      </a:r>
                      <a:r>
                        <a:rPr lang="en-US" sz="1800" b="1" dirty="0">
                          <a:solidFill>
                            <a:srgbClr val="B53E46"/>
                          </a:solidFill>
                        </a:rPr>
                        <a:t>19</a:t>
                      </a:r>
                      <a:r>
                        <a:rPr lang="ru-RU" sz="1800" b="1" dirty="0">
                          <a:solidFill>
                            <a:srgbClr val="B53E46"/>
                          </a:solidFill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B53E46"/>
                          </a:solidFill>
                        </a:rPr>
                        <a:t>497 (14%)</a:t>
                      </a:r>
                      <a:endParaRPr lang="ru-RU" sz="1800" b="1" dirty="0">
                        <a:solidFill>
                          <a:srgbClr val="B53E46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5602342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BDAF02-FC17-1191-92FE-37A4565F5079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Номер слайда 30">
            <a:extLst>
              <a:ext uri="{FF2B5EF4-FFF2-40B4-BE49-F238E27FC236}">
                <a16:creationId xmlns:a16="http://schemas.microsoft.com/office/drawing/2014/main" id="{46185C64-962B-40C7-0B9F-1A5ED938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14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536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265D0F-AA53-54EF-FEF3-4B94591B4AA5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7C34E0CD-55F9-5063-673B-CDCA2494F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2AFD01-C141-863C-91AC-9F485D118F41}"/>
              </a:ext>
            </a:extLst>
          </p:cNvPr>
          <p:cNvSpPr txBox="1"/>
          <p:nvPr/>
        </p:nvSpPr>
        <p:spPr>
          <a:xfrm>
            <a:off x="1384260" y="235905"/>
            <a:ext cx="999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Приоритетный запрос сверх выделенных средств (</a:t>
            </a:r>
            <a:r>
              <a:rPr lang="en-US" b="1" dirty="0">
                <a:solidFill>
                  <a:schemeClr val="bg1"/>
                </a:solidFill>
                <a:cs typeface="Times New Roman" pitchFamily="18" charset="0"/>
              </a:rPr>
              <a:t>PAAR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en-US" b="1" dirty="0">
                <a:solidFill>
                  <a:schemeClr val="bg1"/>
                </a:solidFill>
                <a:cs typeface="Times New Roman" pitchFamily="18" charset="0"/>
              </a:rPr>
              <a:t>Prioritized Above Allocation Request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)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6970805-8430-035C-B0E4-50F0A56F4A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418449"/>
              </p:ext>
            </p:extLst>
          </p:nvPr>
        </p:nvGraphicFramePr>
        <p:xfrm>
          <a:off x="204953" y="1288103"/>
          <a:ext cx="11698013" cy="53339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98013">
                  <a:extLst>
                    <a:ext uri="{9D8B030D-6E8A-4147-A177-3AD203B41FA5}">
                      <a16:colId xmlns:a16="http://schemas.microsoft.com/office/drawing/2014/main" val="813059034"/>
                    </a:ext>
                  </a:extLst>
                </a:gridCol>
              </a:tblGrid>
              <a:tr h="533399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Дополнительный закуп экспресс-тестов (слюновых) для расширения тестирования, в т. ч. «онлайн-сервиса» в других регионах Казахстана;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 мероприятий «Плана расширения До-контактной профилактики в Казахстане»;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модулей, алгоритмов выдачи ДКП и проведение тренингов для медицинских работников по профилактике ВИЧ, в т.ч. ДКП и ППМР;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Закуп и обслуживание 5 вендинговых машин для выдачи слюновых тестов на ВИЧ и средств индивидуальной защиты для регионов, где нет НПО;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 мероприятий Плана «Индекса стигмы»;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патронажных медицинских сестер для усиления соблюдения режима АРТ при поддержке ПЕПФАР;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Закуп лубрикантов для СР для регионов с недостаточным выделением средств на профилактику;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Дополнительное обеспечение АРТ и мониторингом за лечением иностранных граждан с ВИЧ, проживающих на территории РК (к 120 дополнительно - 50 человек);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«Единой Информационной службы по охране психического здоровья»;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Поддержка женщин, употребляющих наркотики для социализации и привлечение в профилактические программы;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социологического исследования для оценки уровня информированности населения (15-49 лет) о ВИЧ-инфекции;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тренингов среди молодежи;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словаря казахских терминов и информационных материалов, связанных с ВИЧ.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1742504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B0578A5-D3D0-3DA6-BA9A-43AE1596F909}"/>
              </a:ext>
            </a:extLst>
          </p:cNvPr>
          <p:cNvSpPr/>
          <p:nvPr/>
        </p:nvSpPr>
        <p:spPr>
          <a:xfrm>
            <a:off x="173421" y="1264823"/>
            <a:ext cx="11839903" cy="535727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240CCA-8025-7AD4-1211-FF31DCBFDB4F}"/>
              </a:ext>
            </a:extLst>
          </p:cNvPr>
          <p:cNvSpPr txBox="1"/>
          <p:nvPr/>
        </p:nvSpPr>
        <p:spPr>
          <a:xfrm>
            <a:off x="173421" y="946471"/>
            <a:ext cx="11839903" cy="341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kk-KZ" b="1" kern="0" dirty="0">
                <a:solidFill>
                  <a:srgbClr val="C00000"/>
                </a:solidFill>
                <a:cs typeface="Arial"/>
                <a:sym typeface="Arial"/>
              </a:rPr>
              <a:t>Основные приоритеты</a:t>
            </a:r>
            <a:r>
              <a:rPr lang="ru-RU" b="1" kern="0" dirty="0">
                <a:solidFill>
                  <a:srgbClr val="C00000"/>
                </a:solidFill>
                <a:cs typeface="Arial"/>
                <a:sym typeface="Arial"/>
              </a:rPr>
              <a:t>:</a:t>
            </a:r>
            <a:endParaRPr kumimoji="0" lang="ru-KZ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0FE927D-8B17-1245-CFC8-6D6B65A15F22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Номер слайда 30">
            <a:extLst>
              <a:ext uri="{FF2B5EF4-FFF2-40B4-BE49-F238E27FC236}">
                <a16:creationId xmlns:a16="http://schemas.microsoft.com/office/drawing/2014/main" id="{7E09790B-A362-BD59-11A8-5D09FDFF7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15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60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saryarqanews.kz/sites/default/files/styles/news_in_image/public/articles/eZFJC574.png?itok=gxCPLR-_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3" descr="Казахстан. Поездка в Талдыкорган. В провинцию. - АЛТЫНОРДА Новости  казахстан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8" descr="С 30 марта ужесточат карантинные меры в Нур-Султане - Новости Казахстана и  мира на сегодн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054220" y="3136612"/>
            <a:ext cx="6083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Благодарю за внимание!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E46B6BD-E001-146F-A204-F21B3C5E65A7}"/>
              </a:ext>
            </a:extLst>
          </p:cNvPr>
          <p:cNvSpPr/>
          <p:nvPr/>
        </p:nvSpPr>
        <p:spPr>
          <a:xfrm>
            <a:off x="5001273" y="5996226"/>
            <a:ext cx="237626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hlinkClick r:id="rId3"/>
              </a:rPr>
              <a:t>www.kncdiz.kz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100" b="1" dirty="0">
              <a:solidFill>
                <a:schemeClr val="tx2"/>
              </a:solidFill>
            </a:endParaRPr>
          </a:p>
          <a:p>
            <a:pPr algn="ctr"/>
            <a:r>
              <a:rPr lang="ru-RU" sz="1600" b="1" dirty="0" err="1">
                <a:hlinkClick r:id="rId4"/>
              </a:rPr>
              <a:t>info</a:t>
            </a:r>
            <a:r>
              <a:rPr lang="ru-RU" sz="1600" b="1" dirty="0">
                <a:hlinkClick r:id="rId4"/>
              </a:rPr>
              <a:t>@</a:t>
            </a:r>
            <a:r>
              <a:rPr lang="en-US" sz="1600" b="1" dirty="0" err="1">
                <a:hlinkClick r:id="rId4"/>
              </a:rPr>
              <a:t>kncdiz</a:t>
            </a:r>
            <a:r>
              <a:rPr lang="ru-RU" sz="1600" b="1" dirty="0">
                <a:hlinkClick r:id="rId4"/>
              </a:rPr>
              <a:t>.</a:t>
            </a:r>
            <a:r>
              <a:rPr lang="ru-RU" sz="1600" b="1" dirty="0" err="1">
                <a:hlinkClick r:id="rId4"/>
              </a:rPr>
              <a:t>kz</a:t>
            </a:r>
            <a:endParaRPr lang="ru-RU" sz="100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6C194C7-2723-3CD6-325D-8087B8B7B8A3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11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BA470856-CAA8-C906-71B2-53C3766AD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840B861-50EE-CE69-CC5A-B9B097F9369A}"/>
              </a:ext>
            </a:extLst>
          </p:cNvPr>
          <p:cNvSpPr txBox="1"/>
          <p:nvPr/>
        </p:nvSpPr>
        <p:spPr>
          <a:xfrm>
            <a:off x="1786102" y="235905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«Казахский научный центр дерматологии и инфекционных заболеваний» МЗ РК</a:t>
            </a:r>
          </a:p>
        </p:txBody>
      </p:sp>
    </p:spTree>
    <p:extLst>
      <p:ext uri="{BB962C8B-B14F-4D97-AF65-F5344CB8AC3E}">
        <p14:creationId xmlns:p14="http://schemas.microsoft.com/office/powerpoint/2010/main" val="265809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1C66DBF-8C5E-91CC-B169-3DA03C73C5BA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AD57DC18-79EA-B523-53EF-F9C20864A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5B8E504-EB48-43C1-F044-09147A6BAEEC}"/>
              </a:ext>
            </a:extLst>
          </p:cNvPr>
          <p:cNvSpPr txBox="1"/>
          <p:nvPr/>
        </p:nvSpPr>
        <p:spPr>
          <a:xfrm>
            <a:off x="1786102" y="235905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Письмо о выделении гранта для Казахстана на борьбу с ВИЧ и ТБ от 16 декабря 2022 г.</a:t>
            </a:r>
          </a:p>
        </p:txBody>
      </p:sp>
      <p:sp>
        <p:nvSpPr>
          <p:cNvPr id="15" name="AutoShape 2" descr="Logo der Geschäftsmanngruppe. Menschen-Vektor-Symbol. Gruppensymbol.  Menschen-Symbol. Gruppe von Benutzern. Menschen-Symbol. Arbeitsgruppe Team  7275149 Vektor Kunst bei Vecteezy">
            <a:extLst>
              <a:ext uri="{FF2B5EF4-FFF2-40B4-BE49-F238E27FC236}">
                <a16:creationId xmlns:a16="http://schemas.microsoft.com/office/drawing/2014/main" id="{FF32D622-D8A5-0616-60BF-22372652DD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65946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FB9DD57-5E12-BCEB-77A9-383CE4270ABA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97B1E1F-7272-25D3-1F3F-541F48AAC18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95" t="2985" r="1707"/>
          <a:stretch/>
        </p:blipFill>
        <p:spPr>
          <a:xfrm>
            <a:off x="7769593" y="980719"/>
            <a:ext cx="4142035" cy="5760579"/>
          </a:xfrm>
          <a:prstGeom prst="rect">
            <a:avLst/>
          </a:prstGeom>
          <a:ln>
            <a:solidFill>
              <a:srgbClr val="002060"/>
            </a:solidFill>
          </a:ln>
        </p:spPr>
      </p:pic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FF35ED8D-F420-77BD-D3E8-1F31CA99E1A1}"/>
              </a:ext>
            </a:extLst>
          </p:cNvPr>
          <p:cNvGrpSpPr/>
          <p:nvPr/>
        </p:nvGrpSpPr>
        <p:grpSpPr>
          <a:xfrm>
            <a:off x="373292" y="1057877"/>
            <a:ext cx="7800568" cy="1506518"/>
            <a:chOff x="230912" y="1123590"/>
            <a:chExt cx="7800568" cy="150651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B9206D0-9994-9D7B-17DE-C2414D8A8B4F}"/>
                </a:ext>
              </a:extLst>
            </p:cNvPr>
            <p:cNvSpPr txBox="1"/>
            <p:nvPr/>
          </p:nvSpPr>
          <p:spPr>
            <a:xfrm>
              <a:off x="230912" y="1123590"/>
              <a:ext cx="6910867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ru-RU" sz="1600" b="1" dirty="0">
                  <a:solidFill>
                    <a:srgbClr val="002060"/>
                  </a:solidFill>
                </a:rPr>
                <a:t>Сумма, определенная ГФ на</a:t>
              </a:r>
              <a:r>
                <a:rPr lang="en-US" sz="1600" b="1" dirty="0">
                  <a:solidFill>
                    <a:srgbClr val="002060"/>
                  </a:solidFill>
                </a:rPr>
                <a:t> </a:t>
              </a:r>
              <a:r>
                <a:rPr lang="ru-RU" sz="1600" b="1" dirty="0">
                  <a:solidFill>
                    <a:srgbClr val="002060"/>
                  </a:solidFill>
                </a:rPr>
                <a:t>ВИЧ</a:t>
              </a:r>
              <a:r>
                <a:rPr lang="ru-RU" sz="1600" b="1" dirty="0">
                  <a:solidFill>
                    <a:schemeClr val="accent6">
                      <a:lumMod val="50000"/>
                    </a:schemeClr>
                  </a:solidFill>
                </a:rPr>
                <a:t>: </a:t>
              </a:r>
              <a:r>
                <a:rPr lang="ru-RU" sz="1600" dirty="0"/>
                <a:t>8 086 543.00 долларов США, </a:t>
              </a:r>
            </a:p>
            <a:p>
              <a:r>
                <a:rPr lang="ru-RU" sz="1600" dirty="0">
                  <a:ea typeface="Microsoft Sans Serif" panose="020B0604020202020204" pitchFamily="34" charset="0"/>
                </a:rPr>
                <a:t>является дополнением </a:t>
              </a:r>
              <a:r>
                <a:rPr lang="ru-RU" sz="1600" spc="5" dirty="0">
                  <a:ea typeface="Microsoft Sans Serif" panose="020B0604020202020204" pitchFamily="34" charset="0"/>
                </a:rPr>
                <a:t>к государственному финансированию для: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C2544F-6A21-AB77-C673-DAD8869748C6}"/>
                </a:ext>
              </a:extLst>
            </p:cNvPr>
            <p:cNvSpPr txBox="1"/>
            <p:nvPr/>
          </p:nvSpPr>
          <p:spPr>
            <a:xfrm>
              <a:off x="230912" y="1682547"/>
              <a:ext cx="7800568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82563" indent="-182563">
                <a:buFontTx/>
                <a:buChar char="-"/>
              </a:pPr>
              <a:r>
                <a:rPr lang="ru-RU" sz="1600" dirty="0">
                  <a:ea typeface="Microsoft Sans Serif" panose="020B0604020202020204" pitchFamily="34" charset="0"/>
                </a:rPr>
                <a:t>укрепления системы здравоохранения для</a:t>
              </a:r>
              <a:r>
                <a:rPr lang="ru-RU" sz="1600" spc="5" dirty="0">
                  <a:ea typeface="Microsoft Sans Serif" panose="020B0604020202020204" pitchFamily="34" charset="0"/>
                </a:rPr>
                <a:t> борьбы с ВИЧ,</a:t>
              </a:r>
            </a:p>
            <a:p>
              <a:pPr marL="182563" indent="-182563">
                <a:buFontTx/>
                <a:buChar char="-"/>
              </a:pPr>
              <a:r>
                <a:rPr lang="ru-RU" sz="1600" spc="5" dirty="0">
                  <a:ea typeface="Microsoft Sans Serif" panose="020B0604020202020204" pitchFamily="34" charset="0"/>
                </a:rPr>
                <a:t>улучшения </a:t>
              </a:r>
              <a:r>
                <a:rPr lang="ru-RU" sz="1600" spc="5" dirty="0" err="1">
                  <a:ea typeface="Microsoft Sans Serif" panose="020B0604020202020204" pitchFamily="34" charset="0"/>
                </a:rPr>
                <a:t>эпид</a:t>
              </a:r>
              <a:r>
                <a:rPr lang="ru-RU" sz="1600" spc="5" dirty="0">
                  <a:ea typeface="Microsoft Sans Serif" panose="020B0604020202020204" pitchFamily="34" charset="0"/>
                </a:rPr>
                <a:t>. ситуации, снижения новых случаев ВИЧ.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CC23FD-70E2-9810-801B-DA40F5FB5948}"/>
                </a:ext>
              </a:extLst>
            </p:cNvPr>
            <p:cNvSpPr txBox="1"/>
            <p:nvPr/>
          </p:nvSpPr>
          <p:spPr>
            <a:xfrm>
              <a:off x="230912" y="2291554"/>
              <a:ext cx="616458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solidFill>
                    <a:srgbClr val="002060"/>
                  </a:solidFill>
                </a:rPr>
                <a:t>Запрашиваемая сумма: </a:t>
              </a:r>
              <a:r>
                <a:rPr lang="ru-RU" sz="1600" dirty="0"/>
                <a:t>7 422 991.00 долларов США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865B053E-B64A-CB1B-1E4C-43038376845F}"/>
              </a:ext>
            </a:extLst>
          </p:cNvPr>
          <p:cNvSpPr txBox="1"/>
          <p:nvPr/>
        </p:nvSpPr>
        <p:spPr>
          <a:xfrm>
            <a:off x="286898" y="3033419"/>
            <a:ext cx="7317552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35" dirty="0">
                <a:ea typeface="Microsoft Sans Serif" panose="020B0604020202020204" pitchFamily="34" charset="0"/>
              </a:rPr>
              <a:t>Сосредоточить внимание на достижении </a:t>
            </a:r>
            <a:r>
              <a:rPr lang="ru-RU" sz="1600" spc="5" dirty="0">
                <a:ea typeface="Microsoft Sans Serif" panose="020B0604020202020204" pitchFamily="34" charset="0"/>
              </a:rPr>
              <a:t>первых двух целей «95»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400" spc="5" dirty="0">
              <a:ea typeface="Microsoft Sans Serif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5" dirty="0">
                <a:ea typeface="Microsoft Sans Serif" panose="020B0604020202020204" pitchFamily="34" charset="0"/>
              </a:rPr>
              <a:t>Улучшить доступ к комбинированным методам профилактики для ключевых групп: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ru-RU" sz="1600" spc="5" dirty="0">
                <a:ea typeface="Microsoft Sans Serif" panose="020B0604020202020204" pitchFamily="34" charset="0"/>
              </a:rPr>
              <a:t>расширить масштабы до-контактной профилактики (ДКП) </a:t>
            </a:r>
          </a:p>
          <a:p>
            <a:pPr marL="800100" lvl="1" indent="-342900">
              <a:buFont typeface="Symbol" panose="05050102010706020507" pitchFamily="18" charset="2"/>
              <a:buChar char=""/>
            </a:pPr>
            <a:r>
              <a:rPr lang="ru-RU" sz="1600" spc="5" dirty="0">
                <a:ea typeface="Microsoft Sans Serif" panose="020B0604020202020204" pitchFamily="34" charset="0"/>
              </a:rPr>
              <a:t>внедрить различные способы предоставления ДКП, адаптированные для лиц с повышенным риском заражения ВИЧ</a:t>
            </a:r>
          </a:p>
          <a:p>
            <a:pPr lvl="1"/>
            <a:endParaRPr lang="ru-RU" sz="400" spc="5" dirty="0">
              <a:ea typeface="Microsoft Sans Serif" panose="020B0604020202020204" pitchFamily="34" charset="0"/>
            </a:endParaRPr>
          </a:p>
          <a:p>
            <a:pPr marL="269875" lvl="1" indent="-269875">
              <a:buFont typeface="Arial" panose="020B0604020202020204" pitchFamily="34" charset="0"/>
              <a:buChar char="•"/>
            </a:pPr>
            <a:r>
              <a:rPr lang="ru-RU" sz="1600" spc="5" dirty="0">
                <a:ea typeface="Microsoft Sans Serif" panose="020B0604020202020204" pitchFamily="34" charset="0"/>
              </a:rPr>
              <a:t>Укрепить и расширить стратегии и вмешательства по тестированию на ВИЧ с учетом соответствующей политики и руководящих принципов: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z="1600" spc="5" dirty="0">
                <a:ea typeface="Microsoft Sans Serif" panose="020B0604020202020204" pitchFamily="34" charset="0"/>
              </a:rPr>
              <a:t>в медицинских учреждениях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z="1600" spc="5" dirty="0">
                <a:ea typeface="Microsoft Sans Serif" panose="020B0604020202020204" pitchFamily="34" charset="0"/>
              </a:rPr>
              <a:t>самотестирование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z="1600" spc="5" dirty="0">
                <a:ea typeface="Microsoft Sans Serif" panose="020B0604020202020204" pitchFamily="34" charset="0"/>
              </a:rPr>
              <a:t>тестирование с использованием социальных сетей</a:t>
            </a:r>
          </a:p>
          <a:p>
            <a:pPr marL="649287" indent="-285750">
              <a:buFont typeface="Symbol" panose="05050102010706020507" pitchFamily="18" charset="2"/>
              <a:buChar char=""/>
            </a:pPr>
            <a:r>
              <a:rPr lang="ru-RU" sz="1600" spc="5" dirty="0">
                <a:ea typeface="Microsoft Sans Serif" panose="020B0604020202020204" pitchFamily="34" charset="0"/>
              </a:rPr>
              <a:t>индексное тестирование</a:t>
            </a:r>
          </a:p>
          <a:p>
            <a:pPr marL="363537"/>
            <a:endParaRPr lang="ru-RU" sz="400" spc="5" dirty="0">
              <a:ea typeface="Microsoft Sans Serif" panose="020B060402020202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ru-RU" sz="1600" spc="5" dirty="0">
                <a:ea typeface="Microsoft Sans Serif" panose="020B0604020202020204" pitchFamily="34" charset="0"/>
              </a:rPr>
              <a:t>Укрепить связь со службами ухода, поддержки и лечения ВИЧ для усиления приверженности к лечению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spc="5" dirty="0">
              <a:ea typeface="Microsoft Sans Serif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0D122F37-C597-6477-7D64-4D0D30740F99}"/>
              </a:ext>
            </a:extLst>
          </p:cNvPr>
          <p:cNvSpPr/>
          <p:nvPr/>
        </p:nvSpPr>
        <p:spPr>
          <a:xfrm>
            <a:off x="307975" y="2977301"/>
            <a:ext cx="7268482" cy="376894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31" name="Номер слайда 30">
            <a:extLst>
              <a:ext uri="{FF2B5EF4-FFF2-40B4-BE49-F238E27FC236}">
                <a16:creationId xmlns:a16="http://schemas.microsoft.com/office/drawing/2014/main" id="{D3A1F45B-E374-0B85-9DE2-A4014C032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2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3072" name="TextBox 3071">
            <a:extLst>
              <a:ext uri="{FF2B5EF4-FFF2-40B4-BE49-F238E27FC236}">
                <a16:creationId xmlns:a16="http://schemas.microsoft.com/office/drawing/2014/main" id="{1253A95C-F039-2212-E892-8B6298BB80B1}"/>
              </a:ext>
            </a:extLst>
          </p:cNvPr>
          <p:cNvSpPr txBox="1"/>
          <p:nvPr/>
        </p:nvSpPr>
        <p:spPr>
          <a:xfrm>
            <a:off x="307975" y="2714435"/>
            <a:ext cx="7268482" cy="341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/>
                <a:sym typeface="Arial"/>
              </a:rPr>
              <a:t>Рекомендации Глобального Фонда</a:t>
            </a:r>
          </a:p>
        </p:txBody>
      </p:sp>
    </p:spTree>
    <p:extLst>
      <p:ext uri="{BB962C8B-B14F-4D97-AF65-F5344CB8AC3E}">
        <p14:creationId xmlns:p14="http://schemas.microsoft.com/office/powerpoint/2010/main" val="159414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Овал 24">
            <a:extLst>
              <a:ext uri="{FF2B5EF4-FFF2-40B4-BE49-F238E27FC236}">
                <a16:creationId xmlns:a16="http://schemas.microsoft.com/office/drawing/2014/main" id="{EABCF39F-0E01-0458-9DBC-51D672EF63FE}"/>
              </a:ext>
            </a:extLst>
          </p:cNvPr>
          <p:cNvSpPr/>
          <p:nvPr/>
        </p:nvSpPr>
        <p:spPr>
          <a:xfrm>
            <a:off x="307975" y="1304963"/>
            <a:ext cx="1317360" cy="1317360"/>
          </a:xfrm>
          <a:prstGeom prst="ellipse">
            <a:avLst/>
          </a:prstGeom>
          <a:solidFill>
            <a:schemeClr val="bg1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1C66DBF-8C5E-91CC-B169-3DA03C73C5BA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AD57DC18-79EA-B523-53EF-F9C20864A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5B8E504-EB48-43C1-F044-09147A6BAEEC}"/>
              </a:ext>
            </a:extLst>
          </p:cNvPr>
          <p:cNvSpPr txBox="1"/>
          <p:nvPr/>
        </p:nvSpPr>
        <p:spPr>
          <a:xfrm>
            <a:off x="1786102" y="235905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Подготовительный этап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879575-6C6C-90ED-4A78-876832255D82}"/>
              </a:ext>
            </a:extLst>
          </p:cNvPr>
          <p:cNvSpPr txBox="1"/>
          <p:nvPr/>
        </p:nvSpPr>
        <p:spPr>
          <a:xfrm>
            <a:off x="1757208" y="1640477"/>
            <a:ext cx="100826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ru-RU" sz="1800" dirty="0">
                <a:solidFill>
                  <a:srgbClr val="002060"/>
                </a:solidFill>
              </a:rPr>
              <a:t>Решением СКК </a:t>
            </a:r>
            <a:r>
              <a:rPr lang="ru-RU" b="1" dirty="0">
                <a:solidFill>
                  <a:srgbClr val="002060"/>
                </a:solidFill>
              </a:rPr>
              <a:t>от 19.01.2023 года создана рабочая группа </a:t>
            </a:r>
            <a:r>
              <a:rPr lang="ru-RU" dirty="0">
                <a:solidFill>
                  <a:srgbClr val="002060"/>
                </a:solidFill>
              </a:rPr>
              <a:t>из представителей сообществ всех ключевых групп населения, неправительственных, государственных и</a:t>
            </a:r>
            <a:r>
              <a:rPr lang="ru-RU" sz="1800" dirty="0">
                <a:solidFill>
                  <a:srgbClr val="002060"/>
                </a:solidFill>
              </a:rPr>
              <a:t> международных </a:t>
            </a:r>
            <a:r>
              <a:rPr lang="ru-RU" dirty="0">
                <a:solidFill>
                  <a:srgbClr val="002060"/>
                </a:solidFill>
              </a:rPr>
              <a:t>организаций.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15" name="AutoShape 2" descr="Logo der Geschäftsmanngruppe. Menschen-Vektor-Symbol. Gruppensymbol.  Menschen-Symbol. Gruppe von Benutzern. Menschen-Symbol. Arbeitsgruppe Team  7275149 Vektor Kunst bei Vecteezy">
            <a:extLst>
              <a:ext uri="{FF2B5EF4-FFF2-40B4-BE49-F238E27FC236}">
                <a16:creationId xmlns:a16="http://schemas.microsoft.com/office/drawing/2014/main" id="{FF32D622-D8A5-0616-60BF-22372652DD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65946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D49F2619-95C3-0073-5A85-C12A364F7BB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7775" r="1156" b="7632"/>
          <a:stretch/>
        </p:blipFill>
        <p:spPr>
          <a:xfrm>
            <a:off x="323215" y="1413400"/>
            <a:ext cx="1302120" cy="1114397"/>
          </a:xfrm>
          <a:prstGeom prst="ellipse">
            <a:avLst/>
          </a:prstGeom>
          <a:ln w="9525" cap="rnd">
            <a:noFill/>
          </a:ln>
          <a:effectLst/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6FC82E5-99CB-BDB7-8133-9C2BE88DB56D}"/>
              </a:ext>
            </a:extLst>
          </p:cNvPr>
          <p:cNvSpPr txBox="1"/>
          <p:nvPr/>
        </p:nvSpPr>
        <p:spPr>
          <a:xfrm>
            <a:off x="1793720" y="2657705"/>
            <a:ext cx="1000965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ru-RU" sz="1800" b="1" dirty="0">
                <a:solidFill>
                  <a:srgbClr val="002060"/>
                </a:solidFill>
              </a:rPr>
              <a:t>«Страновой </a:t>
            </a:r>
            <a:r>
              <a:rPr lang="ru-RU" b="1" dirty="0">
                <a:solidFill>
                  <a:srgbClr val="002060"/>
                </a:solidFill>
              </a:rPr>
              <a:t>диалог</a:t>
            </a:r>
            <a:r>
              <a:rPr lang="ru-RU" dirty="0">
                <a:solidFill>
                  <a:srgbClr val="002060"/>
                </a:solidFill>
              </a:rPr>
              <a:t>» был проведен с участием </a:t>
            </a:r>
            <a:r>
              <a:rPr lang="ru-RU" b="1" dirty="0">
                <a:solidFill>
                  <a:srgbClr val="002060"/>
                </a:solidFill>
              </a:rPr>
              <a:t>96 представителей из 8 КГН </a:t>
            </a:r>
            <a:r>
              <a:rPr lang="ru-RU" dirty="0">
                <a:solidFill>
                  <a:srgbClr val="002060"/>
                </a:solidFill>
              </a:rPr>
              <a:t>(люди, употребляющие наркотики; женщины, употребляющие наркотики; мужчины, имеющие секс с мужчинами; трансгендерные люди; люди, живущие с ВИЧ; женщины, живущие с ВИЧ; подростки и молодежь, живущие с ВИЧ; секс-работники) всех регионов РК</a:t>
            </a:r>
          </a:p>
          <a:p>
            <a:pPr>
              <a:buClr>
                <a:srgbClr val="C00000"/>
              </a:buClr>
            </a:pPr>
            <a:r>
              <a:rPr lang="ru-RU" b="1" dirty="0">
                <a:solidFill>
                  <a:srgbClr val="002060"/>
                </a:solidFill>
              </a:rPr>
              <a:t>     </a:t>
            </a:r>
            <a:r>
              <a:rPr lang="ru-RU" dirty="0">
                <a:solidFill>
                  <a:srgbClr val="002060"/>
                </a:solidFill>
              </a:rPr>
              <a:t>Проведено:</a:t>
            </a:r>
          </a:p>
          <a:p>
            <a:pPr marL="285750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8 онлайн дискуссий </a:t>
            </a:r>
            <a:r>
              <a:rPr lang="ru-RU" dirty="0">
                <a:solidFill>
                  <a:srgbClr val="002060"/>
                </a:solidFill>
              </a:rPr>
              <a:t>с ключевыми группами; </a:t>
            </a:r>
          </a:p>
          <a:p>
            <a:pPr marL="285750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13 интервью </a:t>
            </a:r>
            <a:r>
              <a:rPr lang="ru-RU" dirty="0">
                <a:solidFill>
                  <a:srgbClr val="002060"/>
                </a:solidFill>
              </a:rPr>
              <a:t>с экспертами из агентств ООН и международных проектов;</a:t>
            </a:r>
          </a:p>
          <a:p>
            <a:pPr marL="285750" indent="-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</a:rPr>
              <a:t>4 итоговые встречи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B608938-3E81-06BE-C9FD-9635C5FF6F6E}"/>
              </a:ext>
            </a:extLst>
          </p:cNvPr>
          <p:cNvSpPr txBox="1"/>
          <p:nvPr/>
        </p:nvSpPr>
        <p:spPr>
          <a:xfrm>
            <a:off x="1741968" y="5212336"/>
            <a:ext cx="100979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ru-RU" sz="1800" dirty="0">
                <a:solidFill>
                  <a:srgbClr val="002060"/>
                </a:solidFill>
              </a:rPr>
              <a:t>В процесс подготовки </a:t>
            </a:r>
            <a:r>
              <a:rPr lang="kk-KZ" dirty="0">
                <a:solidFill>
                  <a:srgbClr val="002060"/>
                </a:solidFill>
              </a:rPr>
              <a:t>З</a:t>
            </a:r>
            <a:r>
              <a:rPr lang="ru-RU" sz="1800" dirty="0">
                <a:solidFill>
                  <a:srgbClr val="002060"/>
                </a:solidFill>
              </a:rPr>
              <a:t>аявки были вовлечены: представители </a:t>
            </a:r>
            <a:r>
              <a:rPr lang="ru-RU" dirty="0">
                <a:solidFill>
                  <a:srgbClr val="002060"/>
                </a:solidFill>
              </a:rPr>
              <a:t>национальных НПО по работе с КГН, правительственных </a:t>
            </a:r>
            <a:r>
              <a:rPr lang="ru-RU" sz="1800" dirty="0">
                <a:solidFill>
                  <a:srgbClr val="002060"/>
                </a:solidFill>
              </a:rPr>
              <a:t>и государственных структур, агентств ООН и международных проектов в Казахстане. 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560636B-BD24-4AAB-7F6E-CA6328C4BE66}"/>
              </a:ext>
            </a:extLst>
          </p:cNvPr>
          <p:cNvGrpSpPr/>
          <p:nvPr/>
        </p:nvGrpSpPr>
        <p:grpSpPr>
          <a:xfrm>
            <a:off x="307975" y="4842955"/>
            <a:ext cx="1317360" cy="1317360"/>
            <a:chOff x="292735" y="2463422"/>
            <a:chExt cx="1317360" cy="1317360"/>
          </a:xfrm>
        </p:grpSpPr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id="{3C4F3682-10A1-6EF4-AAF8-6E088C1F89A2}"/>
                </a:ext>
              </a:extLst>
            </p:cNvPr>
            <p:cNvSpPr/>
            <p:nvPr/>
          </p:nvSpPr>
          <p:spPr>
            <a:xfrm>
              <a:off x="292735" y="2463422"/>
              <a:ext cx="1317360" cy="131736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3078" name="Picture 6" descr="Chat Symbol in Internet and web flat icons free">
              <a:extLst>
                <a:ext uri="{FF2B5EF4-FFF2-40B4-BE49-F238E27FC236}">
                  <a16:creationId xmlns:a16="http://schemas.microsoft.com/office/drawing/2014/main" id="{17F0508C-89EB-1579-EEA5-5521C537F69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48" t="22310" r="22274" b="25366"/>
            <a:stretch/>
          </p:blipFill>
          <p:spPr bwMode="auto">
            <a:xfrm>
              <a:off x="525941" y="2763388"/>
              <a:ext cx="896667" cy="835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5C567C4E-4BDB-43D5-7934-866752663E9F}"/>
              </a:ext>
            </a:extLst>
          </p:cNvPr>
          <p:cNvGrpSpPr/>
          <p:nvPr/>
        </p:nvGrpSpPr>
        <p:grpSpPr>
          <a:xfrm>
            <a:off x="330834" y="3095715"/>
            <a:ext cx="1317360" cy="1317360"/>
            <a:chOff x="315594" y="4087490"/>
            <a:chExt cx="1317360" cy="1317360"/>
          </a:xfrm>
        </p:grpSpPr>
        <p:sp>
          <p:nvSpPr>
            <p:cNvPr id="28" name="Овал 27">
              <a:extLst>
                <a:ext uri="{FF2B5EF4-FFF2-40B4-BE49-F238E27FC236}">
                  <a16:creationId xmlns:a16="http://schemas.microsoft.com/office/drawing/2014/main" id="{C81C3420-C923-6EA0-C7BE-55500F7C46AA}"/>
                </a:ext>
              </a:extLst>
            </p:cNvPr>
            <p:cNvSpPr/>
            <p:nvPr/>
          </p:nvSpPr>
          <p:spPr>
            <a:xfrm>
              <a:off x="315594" y="4087490"/>
              <a:ext cx="1317360" cy="131736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6A974B78-04D0-79B2-326B-00BFEA488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57220" y="4272762"/>
              <a:ext cx="865388" cy="905639"/>
            </a:xfrm>
            <a:prstGeom prst="rect">
              <a:avLst/>
            </a:prstGeom>
          </p:spPr>
        </p:pic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FB9DD57-5E12-BCEB-77A9-383CE4270ABA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Номер слайда 30">
            <a:extLst>
              <a:ext uri="{FF2B5EF4-FFF2-40B4-BE49-F238E27FC236}">
                <a16:creationId xmlns:a16="http://schemas.microsoft.com/office/drawing/2014/main" id="{3639708C-66CF-1252-F376-0CEF018A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3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54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:a16="http://schemas.microsoft.com/office/drawing/2014/main" id="{D123C448-F907-A184-C356-4CCBAC398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43" y="1113461"/>
            <a:ext cx="11288110" cy="4640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</a:rPr>
              <a:t>Цель: </a:t>
            </a:r>
            <a:r>
              <a:rPr lang="ru-RU" sz="1800" dirty="0"/>
              <a:t>обеспечение устойчивости и непрерывности услуг к тестированию и профилактике ключевых групп населения, приверженности ЛЖВ к лечению.</a:t>
            </a:r>
          </a:p>
          <a:p>
            <a:pPr marL="0" indent="0">
              <a:lnSpc>
                <a:spcPct val="110000"/>
              </a:lnSpc>
              <a:buNone/>
            </a:pPr>
            <a:endParaRPr lang="ru-RU" sz="1200" b="1" dirty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1800" b="1" dirty="0">
                <a:solidFill>
                  <a:srgbClr val="002060"/>
                </a:solidFill>
              </a:rPr>
              <a:t>Задачи:</a:t>
            </a:r>
          </a:p>
          <a:p>
            <a:pPr marL="342900" indent="-342900">
              <a:buAutoNum type="arabicPeriod"/>
            </a:pPr>
            <a:r>
              <a:rPr lang="ru-RU" sz="1800" dirty="0"/>
              <a:t>Улучшить доступ к комбинированным методам профилактики ВИЧ для людей с повышенным риском инфицирования, включая расширение масштабов до-контактной профилактики;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ru-RU" sz="1800" dirty="0"/>
              <a:t>Укрепить и расширить адаптированные к ключевым группам населения стратегии и вмешательства по тестированию на ВИЧ, включая тестирование на уровне сообщества, самотестирование, тестирование с использованием социальных сетей и индексное тестирование;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ru-RU" sz="1800" dirty="0"/>
              <a:t>Укрепить связь со службами ухода и лечения в связи с ВИЧ и усилить поддержку приверженности к лечению;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ru-RU" sz="1800" dirty="0"/>
              <a:t>Преодоление барьеров, связанных с вопросами прав людей на здоровье и гендерного неравенства.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ru-RU" sz="1800" dirty="0"/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</a:rPr>
              <a:t>Основной бюджет: </a:t>
            </a:r>
            <a:r>
              <a:rPr lang="ru-RU" sz="1800" spc="-30" dirty="0">
                <a:ea typeface="Microsoft Sans Serif" panose="020B0604020202020204" pitchFamily="34" charset="0"/>
              </a:rPr>
              <a:t>7 422 991 долларов США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</a:rPr>
              <a:t>Дополнительный (</a:t>
            </a:r>
            <a:r>
              <a:rPr lang="en-US" sz="1800" b="1" dirty="0">
                <a:solidFill>
                  <a:srgbClr val="002060"/>
                </a:solidFill>
              </a:rPr>
              <a:t>PAAR</a:t>
            </a:r>
            <a:r>
              <a:rPr lang="ru-RU" sz="1800" b="1" dirty="0">
                <a:solidFill>
                  <a:srgbClr val="002060"/>
                </a:solidFill>
              </a:rPr>
              <a:t>): </a:t>
            </a:r>
            <a:r>
              <a:rPr lang="ru-RU" sz="1800" dirty="0"/>
              <a:t>не менее 30% от основного бюджета</a:t>
            </a:r>
          </a:p>
          <a:p>
            <a:pPr marL="0" indent="0">
              <a:buNone/>
            </a:pPr>
            <a:endParaRPr lang="ru-RU" sz="1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002060"/>
                </a:solidFill>
              </a:rPr>
              <a:t>Период реализации: </a:t>
            </a:r>
            <a:r>
              <a:rPr lang="ru-RU" sz="1800" dirty="0">
                <a:ea typeface="Microsoft Sans Serif" panose="020B0604020202020204" pitchFamily="34" charset="0"/>
              </a:rPr>
              <a:t>с</a:t>
            </a:r>
            <a:r>
              <a:rPr lang="ru-RU" sz="1800" spc="-35" dirty="0">
                <a:ea typeface="Microsoft Sans Serif" panose="020B0604020202020204" pitchFamily="34" charset="0"/>
              </a:rPr>
              <a:t> 0</a:t>
            </a:r>
            <a:r>
              <a:rPr lang="ru-RU" sz="1800" dirty="0">
                <a:ea typeface="Microsoft Sans Serif" panose="020B0604020202020204" pitchFamily="34" charset="0"/>
              </a:rPr>
              <a:t>1</a:t>
            </a:r>
            <a:r>
              <a:rPr lang="ru-RU" sz="1800" spc="-30" dirty="0">
                <a:ea typeface="Microsoft Sans Serif" panose="020B0604020202020204" pitchFamily="34" charset="0"/>
              </a:rPr>
              <a:t> </a:t>
            </a:r>
            <a:r>
              <a:rPr lang="ru-RU" sz="1800" dirty="0">
                <a:ea typeface="Microsoft Sans Serif" panose="020B0604020202020204" pitchFamily="34" charset="0"/>
              </a:rPr>
              <a:t>января</a:t>
            </a:r>
            <a:r>
              <a:rPr lang="ru-RU" sz="1800" spc="-30" dirty="0">
                <a:ea typeface="Microsoft Sans Serif" panose="020B0604020202020204" pitchFamily="34" charset="0"/>
              </a:rPr>
              <a:t> </a:t>
            </a:r>
            <a:r>
              <a:rPr lang="ru-RU" sz="1800" dirty="0">
                <a:ea typeface="Microsoft Sans Serif" panose="020B0604020202020204" pitchFamily="34" charset="0"/>
              </a:rPr>
              <a:t>2024</a:t>
            </a:r>
            <a:r>
              <a:rPr lang="ru-RU" sz="1800" spc="-30" dirty="0">
                <a:ea typeface="Microsoft Sans Serif" panose="020B0604020202020204" pitchFamily="34" charset="0"/>
              </a:rPr>
              <a:t> </a:t>
            </a:r>
            <a:r>
              <a:rPr lang="ru-RU" sz="1800" dirty="0">
                <a:ea typeface="Microsoft Sans Serif" panose="020B0604020202020204" pitchFamily="34" charset="0"/>
              </a:rPr>
              <a:t>г.</a:t>
            </a:r>
            <a:r>
              <a:rPr lang="ru-RU" sz="1800" spc="-30" dirty="0">
                <a:ea typeface="Microsoft Sans Serif" panose="020B0604020202020204" pitchFamily="34" charset="0"/>
              </a:rPr>
              <a:t> </a:t>
            </a:r>
            <a:r>
              <a:rPr lang="ru-RU" sz="1800" dirty="0">
                <a:ea typeface="Microsoft Sans Serif" panose="020B0604020202020204" pitchFamily="34" charset="0"/>
              </a:rPr>
              <a:t>по</a:t>
            </a:r>
            <a:r>
              <a:rPr lang="ru-RU" sz="1800" spc="-30" dirty="0">
                <a:ea typeface="Microsoft Sans Serif" panose="020B0604020202020204" pitchFamily="34" charset="0"/>
              </a:rPr>
              <a:t> </a:t>
            </a:r>
            <a:r>
              <a:rPr lang="ru-RU" sz="1800" dirty="0">
                <a:ea typeface="Microsoft Sans Serif" panose="020B0604020202020204" pitchFamily="34" charset="0"/>
              </a:rPr>
              <a:t>31</a:t>
            </a:r>
            <a:r>
              <a:rPr lang="ru-RU" sz="1800" spc="-30" dirty="0">
                <a:ea typeface="Microsoft Sans Serif" panose="020B0604020202020204" pitchFamily="34" charset="0"/>
              </a:rPr>
              <a:t> </a:t>
            </a:r>
            <a:r>
              <a:rPr lang="ru-RU" sz="1800" dirty="0">
                <a:ea typeface="Microsoft Sans Serif" panose="020B0604020202020204" pitchFamily="34" charset="0"/>
              </a:rPr>
              <a:t>декабря</a:t>
            </a:r>
            <a:r>
              <a:rPr lang="ru-RU" sz="1800" spc="-30" dirty="0">
                <a:ea typeface="Microsoft Sans Serif" panose="020B0604020202020204" pitchFamily="34" charset="0"/>
              </a:rPr>
              <a:t> </a:t>
            </a:r>
            <a:r>
              <a:rPr lang="ru-RU" sz="1800" dirty="0">
                <a:ea typeface="Microsoft Sans Serif" panose="020B0604020202020204" pitchFamily="34" charset="0"/>
              </a:rPr>
              <a:t>2026</a:t>
            </a:r>
            <a:r>
              <a:rPr lang="ru-RU" sz="1800" spc="-30" dirty="0">
                <a:ea typeface="Microsoft Sans Serif" panose="020B0604020202020204" pitchFamily="34" charset="0"/>
              </a:rPr>
              <a:t> г.</a:t>
            </a:r>
            <a:endParaRPr lang="ru-RU" sz="1800" dirty="0"/>
          </a:p>
          <a:p>
            <a:pPr marL="0" indent="0">
              <a:buNone/>
            </a:pPr>
            <a:endParaRPr lang="ru-RU" sz="1800" b="1" dirty="0">
              <a:solidFill>
                <a:srgbClr val="002060"/>
              </a:solidFill>
            </a:endParaRPr>
          </a:p>
          <a:p>
            <a:pPr marL="457200" lvl="0" indent="-457200">
              <a:buFont typeface="Arial" pitchFamily="34" charset="0"/>
              <a:buAutoNum type="arabicParenR"/>
            </a:pPr>
            <a:endParaRPr lang="en-US" sz="1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algn="just">
              <a:buNone/>
            </a:pP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F1BBF4-1AD9-FBB5-8EEE-DDCF9E5AD71B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7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98B07709-D86F-E2F4-81B3-A292C521E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C2CA4B1-E736-4B14-B650-EC3CFDFFF7DC}"/>
              </a:ext>
            </a:extLst>
          </p:cNvPr>
          <p:cNvSpPr txBox="1"/>
          <p:nvPr/>
        </p:nvSpPr>
        <p:spPr>
          <a:xfrm>
            <a:off x="1786102" y="235905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Проект Заявки на финансирование в Глобальный Фонд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C5381DE3-8910-D069-CB8E-8CBDE7C7E526}"/>
              </a:ext>
            </a:extLst>
          </p:cNvPr>
          <p:cNvSpPr/>
          <p:nvPr/>
        </p:nvSpPr>
        <p:spPr>
          <a:xfrm>
            <a:off x="291145" y="5816372"/>
            <a:ext cx="11609705" cy="84114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Заявка является дополнением к государственному финансированию на программы ВИЧ и разработана </a:t>
            </a:r>
          </a:p>
          <a:p>
            <a:pPr algn="ctr"/>
            <a:r>
              <a:rPr lang="ru-RU" dirty="0"/>
              <a:t>с учетом мероприятий Дорожной карты, потребностей сообщества по результатам Странового диалога.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7C536B4-B9F1-8334-BE1B-98A18C306745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0">
            <a:extLst>
              <a:ext uri="{FF2B5EF4-FFF2-40B4-BE49-F238E27FC236}">
                <a16:creationId xmlns:a16="http://schemas.microsoft.com/office/drawing/2014/main" id="{DC33D805-9C96-DD13-77FC-513663BD6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4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765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F1BBF4-1AD9-FBB5-8EEE-DDCF9E5AD71B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7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98B07709-D86F-E2F4-81B3-A292C521E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C2CA4B1-E736-4B14-B650-EC3CFDFFF7DC}"/>
              </a:ext>
            </a:extLst>
          </p:cNvPr>
          <p:cNvSpPr txBox="1"/>
          <p:nvPr/>
        </p:nvSpPr>
        <p:spPr>
          <a:xfrm>
            <a:off x="1786102" y="235905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Эпидемиологическая ситуация по ВИЧ в Казахстане (2022 год)</a:t>
            </a:r>
          </a:p>
        </p:txBody>
      </p:sp>
      <p:grpSp>
        <p:nvGrpSpPr>
          <p:cNvPr id="16" name="Группа 9">
            <a:extLst>
              <a:ext uri="{FF2B5EF4-FFF2-40B4-BE49-F238E27FC236}">
                <a16:creationId xmlns:a16="http://schemas.microsoft.com/office/drawing/2014/main" id="{FD298718-3CED-37A2-AFBF-8D56E6785712}"/>
              </a:ext>
            </a:extLst>
          </p:cNvPr>
          <p:cNvGrpSpPr/>
          <p:nvPr/>
        </p:nvGrpSpPr>
        <p:grpSpPr>
          <a:xfrm>
            <a:off x="430642" y="1431058"/>
            <a:ext cx="1143257" cy="804743"/>
            <a:chOff x="283588" y="1235949"/>
            <a:chExt cx="1685890" cy="1286188"/>
          </a:xfrm>
        </p:grpSpPr>
        <p:graphicFrame>
          <p:nvGraphicFramePr>
            <p:cNvPr id="27" name="Диаграмма 3">
              <a:extLst>
                <a:ext uri="{FF2B5EF4-FFF2-40B4-BE49-F238E27FC236}">
                  <a16:creationId xmlns:a16="http://schemas.microsoft.com/office/drawing/2014/main" id="{E0EEF938-9DA3-0DC6-AE41-981B95145BF0}"/>
                </a:ext>
              </a:extLst>
            </p:cNvPr>
            <p:cNvGraphicFramePr/>
            <p:nvPr/>
          </p:nvGraphicFramePr>
          <p:xfrm>
            <a:off x="283588" y="1235949"/>
            <a:ext cx="1685890" cy="12861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775D9A6-725A-6506-51DD-D8C4FE845E22}"/>
                </a:ext>
              </a:extLst>
            </p:cNvPr>
            <p:cNvSpPr txBox="1"/>
            <p:nvPr/>
          </p:nvSpPr>
          <p:spPr>
            <a:xfrm>
              <a:off x="823506" y="1563464"/>
              <a:ext cx="766360" cy="516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cs typeface="Arial"/>
                  <a:sym typeface="Arial"/>
                </a:rPr>
                <a:t>87%</a:t>
              </a:r>
              <a:endParaRPr kumimoji="0" lang="ru-KZ" sz="15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17" name="Группа 12">
            <a:extLst>
              <a:ext uri="{FF2B5EF4-FFF2-40B4-BE49-F238E27FC236}">
                <a16:creationId xmlns:a16="http://schemas.microsoft.com/office/drawing/2014/main" id="{44E78334-4F6F-3ABC-1798-2D7C46BE99EC}"/>
              </a:ext>
            </a:extLst>
          </p:cNvPr>
          <p:cNvGrpSpPr/>
          <p:nvPr/>
        </p:nvGrpSpPr>
        <p:grpSpPr>
          <a:xfrm>
            <a:off x="430642" y="2259416"/>
            <a:ext cx="1143257" cy="804743"/>
            <a:chOff x="283588" y="1235949"/>
            <a:chExt cx="1685890" cy="1286188"/>
          </a:xfrm>
        </p:grpSpPr>
        <p:graphicFrame>
          <p:nvGraphicFramePr>
            <p:cNvPr id="25" name="Диаграмма 13">
              <a:extLst>
                <a:ext uri="{FF2B5EF4-FFF2-40B4-BE49-F238E27FC236}">
                  <a16:creationId xmlns:a16="http://schemas.microsoft.com/office/drawing/2014/main" id="{EE3E3BEC-FCFB-C206-1823-AB7E6E8FACCB}"/>
                </a:ext>
              </a:extLst>
            </p:cNvPr>
            <p:cNvGraphicFramePr/>
            <p:nvPr/>
          </p:nvGraphicFramePr>
          <p:xfrm>
            <a:off x="283588" y="1235949"/>
            <a:ext cx="1685890" cy="12861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47C6E6C-7665-492F-2997-C8EC7B5FA6F5}"/>
                </a:ext>
              </a:extLst>
            </p:cNvPr>
            <p:cNvSpPr txBox="1"/>
            <p:nvPr/>
          </p:nvSpPr>
          <p:spPr>
            <a:xfrm>
              <a:off x="823506" y="1547226"/>
              <a:ext cx="766360" cy="516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cs typeface="Arial"/>
                  <a:sym typeface="Arial"/>
                </a:rPr>
                <a:t>84%</a:t>
              </a:r>
              <a:endParaRPr kumimoji="0" lang="ru-KZ" sz="15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18" name="Группа 15">
            <a:extLst>
              <a:ext uri="{FF2B5EF4-FFF2-40B4-BE49-F238E27FC236}">
                <a16:creationId xmlns:a16="http://schemas.microsoft.com/office/drawing/2014/main" id="{F900791E-6C37-1FDF-604D-58794D7E1971}"/>
              </a:ext>
            </a:extLst>
          </p:cNvPr>
          <p:cNvGrpSpPr/>
          <p:nvPr/>
        </p:nvGrpSpPr>
        <p:grpSpPr>
          <a:xfrm>
            <a:off x="430642" y="3134796"/>
            <a:ext cx="1143257" cy="819106"/>
            <a:chOff x="283588" y="1235949"/>
            <a:chExt cx="1685890" cy="1286188"/>
          </a:xfrm>
        </p:grpSpPr>
        <p:graphicFrame>
          <p:nvGraphicFramePr>
            <p:cNvPr id="23" name="Диаграмма 16">
              <a:extLst>
                <a:ext uri="{FF2B5EF4-FFF2-40B4-BE49-F238E27FC236}">
                  <a16:creationId xmlns:a16="http://schemas.microsoft.com/office/drawing/2014/main" id="{E57BA2B4-E69D-C9C8-AAAA-8B660B8DFDF0}"/>
                </a:ext>
              </a:extLst>
            </p:cNvPr>
            <p:cNvGraphicFramePr/>
            <p:nvPr/>
          </p:nvGraphicFramePr>
          <p:xfrm>
            <a:off x="283588" y="1235949"/>
            <a:ext cx="1685890" cy="12861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03C96E1-50C3-5ABA-A748-B1900414F0AA}"/>
                </a:ext>
              </a:extLst>
            </p:cNvPr>
            <p:cNvSpPr txBox="1"/>
            <p:nvPr/>
          </p:nvSpPr>
          <p:spPr>
            <a:xfrm>
              <a:off x="823506" y="1578946"/>
              <a:ext cx="766360" cy="5074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cs typeface="Arial"/>
                  <a:sym typeface="Arial"/>
                </a:rPr>
                <a:t>87%</a:t>
              </a:r>
              <a:endParaRPr kumimoji="0" lang="ru-KZ" sz="15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73A01A4-EE8B-1A4F-C369-3E79182CF480}"/>
              </a:ext>
            </a:extLst>
          </p:cNvPr>
          <p:cNvSpPr txBox="1"/>
          <p:nvPr/>
        </p:nvSpPr>
        <p:spPr>
          <a:xfrm>
            <a:off x="1615377" y="1670254"/>
            <a:ext cx="3468074" cy="27699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1442" tIns="25721" rIns="51442" bIns="2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ctr" defTabSz="914400" eaLnBrk="1" latinLnBrk="0" hangingPunct="1">
              <a:defRPr sz="1800" b="1" kern="1200">
                <a:solidFill>
                  <a:schemeClr val="accent2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defTabSz="91440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defTabSz="91440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defTabSz="91440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defTabSz="91440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defTabSz="91440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defTabSz="91440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defTabSz="91440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defTabSz="91440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ЗНАЮТ СВОЙ ВИЧ СТАТУС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8A56D2-BD20-F873-EA44-F0858FE0A280}"/>
              </a:ext>
            </a:extLst>
          </p:cNvPr>
          <p:cNvSpPr txBox="1"/>
          <p:nvPr/>
        </p:nvSpPr>
        <p:spPr>
          <a:xfrm>
            <a:off x="1573899" y="2479447"/>
            <a:ext cx="423527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  <a:sym typeface="Arial"/>
              </a:rPr>
              <a:t>НА АНТИРЕТРОВИРУСНОЙ ТЕРАПИИ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575664-C430-8C21-BF3A-BDA156B95656}"/>
              </a:ext>
            </a:extLst>
          </p:cNvPr>
          <p:cNvSpPr txBox="1"/>
          <p:nvPr/>
        </p:nvSpPr>
        <p:spPr>
          <a:xfrm>
            <a:off x="1573899" y="3361314"/>
            <a:ext cx="386661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  <a:sym typeface="Arial"/>
              </a:rPr>
              <a:t>ИМЕЮТ ПОДАВЛЕННУЮ ВИРУСНУЮ НАГРУЗКУ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F063CB-4E92-8611-44E3-508CEC09E204}"/>
              </a:ext>
            </a:extLst>
          </p:cNvPr>
          <p:cNvSpPr txBox="1"/>
          <p:nvPr/>
        </p:nvSpPr>
        <p:spPr>
          <a:xfrm>
            <a:off x="450457" y="1055230"/>
            <a:ext cx="5289941" cy="341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/>
                <a:sym typeface="Arial"/>
              </a:rPr>
              <a:t>Глобальная стратегия ЮНЭЙДС 95%-95%-95%</a:t>
            </a:r>
            <a:endParaRPr kumimoji="0" lang="ru-KZ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3C94EB-6F10-C968-AE6B-6178CBAF40F2}"/>
              </a:ext>
            </a:extLst>
          </p:cNvPr>
          <p:cNvSpPr txBox="1"/>
          <p:nvPr/>
        </p:nvSpPr>
        <p:spPr>
          <a:xfrm>
            <a:off x="6451600" y="1058641"/>
            <a:ext cx="5289941" cy="341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/>
                <a:sym typeface="Arial"/>
              </a:rPr>
              <a:t>Распространенность ВИЧ среди КГН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35101A-219B-4325-DE0E-CD7FDF2034AA}"/>
              </a:ext>
            </a:extLst>
          </p:cNvPr>
          <p:cNvSpPr txBox="1"/>
          <p:nvPr/>
        </p:nvSpPr>
        <p:spPr>
          <a:xfrm>
            <a:off x="7625122" y="2023396"/>
            <a:ext cx="27243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  <a:sym typeface="Arial"/>
              </a:rPr>
              <a:t>ЛЮДИ, УПОТРЕБЛЯЮЩИЕ ИНЪЕКЦИОННЫЕ НАРКОТИКИ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320223-D608-F077-D51D-D7484449EDF2}"/>
              </a:ext>
            </a:extLst>
          </p:cNvPr>
          <p:cNvSpPr txBox="1"/>
          <p:nvPr/>
        </p:nvSpPr>
        <p:spPr>
          <a:xfrm>
            <a:off x="7640221" y="2860790"/>
            <a:ext cx="27243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  <a:sym typeface="Arial"/>
              </a:rPr>
              <a:t>МУЖЧИНЫ, ИМЕЮЩИЕ СЕКС</a:t>
            </a: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/>
                <a:sym typeface="Arial"/>
              </a:rPr>
              <a:t> С МУЖЧИНАМИ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4C339EE6-425B-950F-8306-4D805D892DA3}"/>
              </a:ext>
            </a:extLst>
          </p:cNvPr>
          <p:cNvSpPr/>
          <p:nvPr/>
        </p:nvSpPr>
        <p:spPr>
          <a:xfrm>
            <a:off x="450458" y="1399854"/>
            <a:ext cx="5289940" cy="255677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2AD17502-E387-78C5-9A6C-CD1669814552}"/>
              </a:ext>
            </a:extLst>
          </p:cNvPr>
          <p:cNvSpPr/>
          <p:nvPr/>
        </p:nvSpPr>
        <p:spPr>
          <a:xfrm>
            <a:off x="6451600" y="1391055"/>
            <a:ext cx="5289941" cy="255566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syringe">
            <a:extLst>
              <a:ext uri="{FF2B5EF4-FFF2-40B4-BE49-F238E27FC236}">
                <a16:creationId xmlns:a16="http://schemas.microsoft.com/office/drawing/2014/main" id="{F3011B39-AD50-EF3B-6E2A-B3F5893E5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4876" y="1903269"/>
            <a:ext cx="656819" cy="65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 Gay and Bisexual Men Need to Know About Syphilis">
            <a:extLst>
              <a:ext uri="{FF2B5EF4-FFF2-40B4-BE49-F238E27FC236}">
                <a16:creationId xmlns:a16="http://schemas.microsoft.com/office/drawing/2014/main" id="{CC2FE77F-08EE-F321-5158-88E4194BA7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40" t="32046" r="24399" b="18355"/>
          <a:stretch/>
        </p:blipFill>
        <p:spPr bwMode="auto">
          <a:xfrm>
            <a:off x="10786002" y="2753526"/>
            <a:ext cx="656819" cy="65867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Группа 9">
            <a:extLst>
              <a:ext uri="{FF2B5EF4-FFF2-40B4-BE49-F238E27FC236}">
                <a16:creationId xmlns:a16="http://schemas.microsoft.com/office/drawing/2014/main" id="{E6985120-14AE-D939-ACCA-A2C2E5E6BF13}"/>
              </a:ext>
            </a:extLst>
          </p:cNvPr>
          <p:cNvGrpSpPr/>
          <p:nvPr/>
        </p:nvGrpSpPr>
        <p:grpSpPr>
          <a:xfrm>
            <a:off x="6451601" y="1889808"/>
            <a:ext cx="1143257" cy="804743"/>
            <a:chOff x="283588" y="1235949"/>
            <a:chExt cx="1685890" cy="1286188"/>
          </a:xfrm>
        </p:grpSpPr>
        <p:graphicFrame>
          <p:nvGraphicFramePr>
            <p:cNvPr id="5" name="Диаграмма 3">
              <a:extLst>
                <a:ext uri="{FF2B5EF4-FFF2-40B4-BE49-F238E27FC236}">
                  <a16:creationId xmlns:a16="http://schemas.microsoft.com/office/drawing/2014/main" id="{F9FF6931-E86A-5776-7C39-B32D3315F641}"/>
                </a:ext>
              </a:extLst>
            </p:cNvPr>
            <p:cNvGraphicFramePr/>
            <p:nvPr/>
          </p:nvGraphicFramePr>
          <p:xfrm>
            <a:off x="283588" y="1235949"/>
            <a:ext cx="1685890" cy="12861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7900BD5-360A-79CE-08AE-7512C73F2FBF}"/>
                </a:ext>
              </a:extLst>
            </p:cNvPr>
            <p:cNvSpPr txBox="1"/>
            <p:nvPr/>
          </p:nvSpPr>
          <p:spPr>
            <a:xfrm>
              <a:off x="767728" y="1563464"/>
              <a:ext cx="839640" cy="516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ru-RU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cs typeface="Arial"/>
                  <a:sym typeface="Arial"/>
                </a:rPr>
                <a:t>7,6%</a:t>
              </a:r>
              <a:endParaRPr kumimoji="0" lang="ru-KZ" sz="15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31" name="Группа 9">
            <a:extLst>
              <a:ext uri="{FF2B5EF4-FFF2-40B4-BE49-F238E27FC236}">
                <a16:creationId xmlns:a16="http://schemas.microsoft.com/office/drawing/2014/main" id="{647F431B-0C64-2990-6D31-78B60925BB3C}"/>
              </a:ext>
            </a:extLst>
          </p:cNvPr>
          <p:cNvGrpSpPr/>
          <p:nvPr/>
        </p:nvGrpSpPr>
        <p:grpSpPr>
          <a:xfrm>
            <a:off x="6451600" y="2715808"/>
            <a:ext cx="1143257" cy="804743"/>
            <a:chOff x="283588" y="1235949"/>
            <a:chExt cx="1685890" cy="1286188"/>
          </a:xfrm>
        </p:grpSpPr>
        <p:graphicFrame>
          <p:nvGraphicFramePr>
            <p:cNvPr id="36" name="Диаграмма 3">
              <a:extLst>
                <a:ext uri="{FF2B5EF4-FFF2-40B4-BE49-F238E27FC236}">
                  <a16:creationId xmlns:a16="http://schemas.microsoft.com/office/drawing/2014/main" id="{74285B99-022B-0AE8-93E8-918FBD6D3990}"/>
                </a:ext>
              </a:extLst>
            </p:cNvPr>
            <p:cNvGraphicFramePr/>
            <p:nvPr/>
          </p:nvGraphicFramePr>
          <p:xfrm>
            <a:off x="283588" y="1235949"/>
            <a:ext cx="1685890" cy="12861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CFAEA01-7474-230F-A037-6EEEA82EE9C8}"/>
                </a:ext>
              </a:extLst>
            </p:cNvPr>
            <p:cNvSpPr txBox="1"/>
            <p:nvPr/>
          </p:nvSpPr>
          <p:spPr>
            <a:xfrm>
              <a:off x="767728" y="1563464"/>
              <a:ext cx="839640" cy="516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ru-RU" sz="1500" b="1" kern="0" dirty="0">
                  <a:solidFill>
                    <a:srgbClr val="1F497D">
                      <a:lumMod val="50000"/>
                    </a:srgbClr>
                  </a:solidFill>
                  <a:cs typeface="Arial"/>
                  <a:sym typeface="Arial"/>
                </a:rPr>
                <a:t>6</a:t>
              </a:r>
              <a:r>
                <a:rPr kumimoji="0" lang="ru-RU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cs typeface="Arial"/>
                  <a:sym typeface="Arial"/>
                </a:rPr>
                <a:t>,9%</a:t>
              </a:r>
              <a:endParaRPr kumimoji="0" lang="ru-KZ" sz="1500" b="1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aphicFrame>
        <p:nvGraphicFramePr>
          <p:cNvPr id="46" name="Диаграмма 45">
            <a:extLst>
              <a:ext uri="{FF2B5EF4-FFF2-40B4-BE49-F238E27FC236}">
                <a16:creationId xmlns:a16="http://schemas.microsoft.com/office/drawing/2014/main" id="{A4F93217-C612-E479-0C2C-1A75F1F2D2C3}"/>
              </a:ext>
            </a:extLst>
          </p:cNvPr>
          <p:cNvGraphicFramePr>
            <a:graphicFrameLocks/>
          </p:cNvGraphicFramePr>
          <p:nvPr/>
        </p:nvGraphicFramePr>
        <p:xfrm>
          <a:off x="450457" y="4505428"/>
          <a:ext cx="11291083" cy="205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ED0DBA89-3A3D-A4E2-78B0-1CC88BE7A13D}"/>
              </a:ext>
            </a:extLst>
          </p:cNvPr>
          <p:cNvSpPr txBox="1"/>
          <p:nvPr/>
        </p:nvSpPr>
        <p:spPr>
          <a:xfrm>
            <a:off x="450457" y="4257569"/>
            <a:ext cx="11291083" cy="341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/>
                <a:sym typeface="Arial"/>
              </a:rPr>
              <a:t>Динамика заболеваемости и смертности на 100 тыс. населения</a:t>
            </a:r>
          </a:p>
        </p:txBody>
      </p: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15001527-6D62-8B8E-49A3-5D0BB02CEF03}"/>
              </a:ext>
            </a:extLst>
          </p:cNvPr>
          <p:cNvGrpSpPr/>
          <p:nvPr/>
        </p:nvGrpSpPr>
        <p:grpSpPr>
          <a:xfrm>
            <a:off x="6341941" y="6442954"/>
            <a:ext cx="1947981" cy="276999"/>
            <a:chOff x="6207522" y="6485647"/>
            <a:chExt cx="1947981" cy="27699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6E708A9-ECAB-A600-5CD6-5AD92A9FDB78}"/>
                </a:ext>
              </a:extLst>
            </p:cNvPr>
            <p:cNvSpPr txBox="1"/>
            <p:nvPr/>
          </p:nvSpPr>
          <p:spPr>
            <a:xfrm>
              <a:off x="6305357" y="6485647"/>
              <a:ext cx="185014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200" b="1" kern="1200" dirty="0">
                  <a:solidFill>
                    <a:schemeClr val="accent2">
                      <a:lumMod val="50000"/>
                    </a:schemeClr>
                  </a:solidFill>
                  <a:latin typeface="Arial Narrow" panose="020B0606020202030204" pitchFamily="34" charset="0"/>
                  <a:ea typeface="+mn-ea"/>
                  <a:cs typeface="+mn-cs"/>
                </a:rPr>
                <a:t>смертность</a:t>
              </a: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FE5265FB-1E29-2EFB-F008-78F2E49CBCC2}"/>
                </a:ext>
              </a:extLst>
            </p:cNvPr>
            <p:cNvSpPr/>
            <p:nvPr/>
          </p:nvSpPr>
          <p:spPr>
            <a:xfrm>
              <a:off x="6207522" y="6585015"/>
              <a:ext cx="97835" cy="9323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81383A68-0BD3-D374-DE74-B04E18519A50}"/>
              </a:ext>
            </a:extLst>
          </p:cNvPr>
          <p:cNvGrpSpPr/>
          <p:nvPr/>
        </p:nvGrpSpPr>
        <p:grpSpPr>
          <a:xfrm>
            <a:off x="4065239" y="6442954"/>
            <a:ext cx="1334522" cy="276999"/>
            <a:chOff x="3309868" y="6483594"/>
            <a:chExt cx="1334522" cy="276999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C8756F0D-63E1-BDA4-8649-B3A1380218A3}"/>
                </a:ext>
              </a:extLst>
            </p:cNvPr>
            <p:cNvSpPr txBox="1"/>
            <p:nvPr/>
          </p:nvSpPr>
          <p:spPr>
            <a:xfrm>
              <a:off x="3407703" y="6483594"/>
              <a:ext cx="123668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2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заболеваемость</a:t>
              </a: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7E3D95EF-1FD3-6BA2-66EE-5F5CAF8BAFD9}"/>
                </a:ext>
              </a:extLst>
            </p:cNvPr>
            <p:cNvSpPr/>
            <p:nvPr/>
          </p:nvSpPr>
          <p:spPr>
            <a:xfrm>
              <a:off x="3309868" y="6580902"/>
              <a:ext cx="97835" cy="9323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latin typeface="Arial Narrow" panose="020B0606020202030204" pitchFamily="34" charset="0"/>
              </a:endParaRPr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04DB52FA-EA6F-67B6-DC2E-76F582C22AAB}"/>
              </a:ext>
            </a:extLst>
          </p:cNvPr>
          <p:cNvSpPr/>
          <p:nvPr/>
        </p:nvSpPr>
        <p:spPr>
          <a:xfrm>
            <a:off x="450458" y="4599201"/>
            <a:ext cx="11290656" cy="214972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1837836-E29A-1DBB-C99A-6AF0B9C48688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" name="Номер слайда 30">
            <a:extLst>
              <a:ext uri="{FF2B5EF4-FFF2-40B4-BE49-F238E27FC236}">
                <a16:creationId xmlns:a16="http://schemas.microsoft.com/office/drawing/2014/main" id="{324AA086-3844-012E-7610-9F0A38E2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5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75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3ECC5E-FBAA-DA84-940A-B7DA69E0F6E6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CA1A7AFA-F093-B17D-CC1B-20055D4B1E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57B73B-43DC-E6B4-A114-7791AAFFCFC5}"/>
              </a:ext>
            </a:extLst>
          </p:cNvPr>
          <p:cNvSpPr txBox="1"/>
          <p:nvPr/>
        </p:nvSpPr>
        <p:spPr>
          <a:xfrm>
            <a:off x="1786102" y="235905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Приоритетные группы, регионы и ресурсы для реализации проекта</a:t>
            </a:r>
          </a:p>
        </p:txBody>
      </p:sp>
      <p:grpSp>
        <p:nvGrpSpPr>
          <p:cNvPr id="125" name="Группа 124">
            <a:extLst>
              <a:ext uri="{FF2B5EF4-FFF2-40B4-BE49-F238E27FC236}">
                <a16:creationId xmlns:a16="http://schemas.microsoft.com/office/drawing/2014/main" id="{C2F8BEC6-27C0-703D-F96A-931A977D4791}"/>
              </a:ext>
            </a:extLst>
          </p:cNvPr>
          <p:cNvGrpSpPr/>
          <p:nvPr/>
        </p:nvGrpSpPr>
        <p:grpSpPr>
          <a:xfrm>
            <a:off x="450457" y="1952653"/>
            <a:ext cx="6115939" cy="3931397"/>
            <a:chOff x="249051" y="1927337"/>
            <a:chExt cx="6115939" cy="3931397"/>
          </a:xfrm>
        </p:grpSpPr>
        <p:grpSp>
          <p:nvGrpSpPr>
            <p:cNvPr id="23" name="Google Shape;124;p5">
              <a:extLst>
                <a:ext uri="{FF2B5EF4-FFF2-40B4-BE49-F238E27FC236}">
                  <a16:creationId xmlns:a16="http://schemas.microsoft.com/office/drawing/2014/main" id="{3DDC511C-ED52-27F6-F0B0-36D39DACCAC8}"/>
                </a:ext>
              </a:extLst>
            </p:cNvPr>
            <p:cNvGrpSpPr/>
            <p:nvPr/>
          </p:nvGrpSpPr>
          <p:grpSpPr>
            <a:xfrm>
              <a:off x="249051" y="1927337"/>
              <a:ext cx="6060724" cy="3931397"/>
              <a:chOff x="656200" y="1019677"/>
              <a:chExt cx="8040027" cy="4596725"/>
            </a:xfrm>
          </p:grpSpPr>
          <p:sp>
            <p:nvSpPr>
              <p:cNvPr id="45" name="Google Shape;125;p5">
                <a:extLst>
                  <a:ext uri="{FF2B5EF4-FFF2-40B4-BE49-F238E27FC236}">
                    <a16:creationId xmlns:a16="http://schemas.microsoft.com/office/drawing/2014/main" id="{D6C19386-170F-9178-4BD3-5A81713845E4}"/>
                  </a:ext>
                </a:extLst>
              </p:cNvPr>
              <p:cNvSpPr/>
              <p:nvPr/>
            </p:nvSpPr>
            <p:spPr>
              <a:xfrm>
                <a:off x="5822738" y="1148334"/>
                <a:ext cx="1136656" cy="1410630"/>
              </a:xfrm>
              <a:custGeom>
                <a:avLst/>
                <a:gdLst/>
                <a:ahLst/>
                <a:cxnLst/>
                <a:rect l="l" t="t" r="r" b="b"/>
                <a:pathLst>
                  <a:path w="108" h="131" extrusionOk="0">
                    <a:moveTo>
                      <a:pt x="32" y="14"/>
                    </a:moveTo>
                    <a:lnTo>
                      <a:pt x="38" y="10"/>
                    </a:lnTo>
                    <a:lnTo>
                      <a:pt x="42" y="8"/>
                    </a:lnTo>
                    <a:lnTo>
                      <a:pt x="41" y="7"/>
                    </a:lnTo>
                    <a:lnTo>
                      <a:pt x="41" y="6"/>
                    </a:lnTo>
                    <a:lnTo>
                      <a:pt x="42" y="5"/>
                    </a:lnTo>
                    <a:lnTo>
                      <a:pt x="42" y="5"/>
                    </a:lnTo>
                    <a:lnTo>
                      <a:pt x="43" y="5"/>
                    </a:lnTo>
                    <a:lnTo>
                      <a:pt x="43" y="5"/>
                    </a:lnTo>
                    <a:lnTo>
                      <a:pt x="45" y="5"/>
                    </a:lnTo>
                    <a:cubicBezTo>
                      <a:pt x="45" y="5"/>
                      <a:pt x="46" y="5"/>
                      <a:pt x="46" y="5"/>
                    </a:cubicBezTo>
                    <a:lnTo>
                      <a:pt x="47" y="4"/>
                    </a:lnTo>
                    <a:lnTo>
                      <a:pt x="48" y="4"/>
                    </a:lnTo>
                    <a:lnTo>
                      <a:pt x="49" y="3"/>
                    </a:lnTo>
                    <a:lnTo>
                      <a:pt x="49" y="2"/>
                    </a:lnTo>
                    <a:lnTo>
                      <a:pt x="50" y="1"/>
                    </a:lnTo>
                    <a:lnTo>
                      <a:pt x="51" y="1"/>
                    </a:lnTo>
                    <a:lnTo>
                      <a:pt x="51" y="0"/>
                    </a:lnTo>
                    <a:lnTo>
                      <a:pt x="52" y="0"/>
                    </a:lnTo>
                    <a:lnTo>
                      <a:pt x="53" y="0"/>
                    </a:lnTo>
                    <a:lnTo>
                      <a:pt x="53" y="0"/>
                    </a:lnTo>
                    <a:lnTo>
                      <a:pt x="52" y="1"/>
                    </a:lnTo>
                    <a:lnTo>
                      <a:pt x="51" y="2"/>
                    </a:lnTo>
                    <a:lnTo>
                      <a:pt x="51" y="2"/>
                    </a:lnTo>
                    <a:lnTo>
                      <a:pt x="51" y="3"/>
                    </a:lnTo>
                    <a:lnTo>
                      <a:pt x="52" y="3"/>
                    </a:lnTo>
                    <a:lnTo>
                      <a:pt x="52" y="3"/>
                    </a:lnTo>
                    <a:lnTo>
                      <a:pt x="52" y="4"/>
                    </a:lnTo>
                    <a:lnTo>
                      <a:pt x="52" y="5"/>
                    </a:lnTo>
                    <a:lnTo>
                      <a:pt x="52" y="7"/>
                    </a:lnTo>
                    <a:lnTo>
                      <a:pt x="51" y="8"/>
                    </a:lnTo>
                    <a:lnTo>
                      <a:pt x="50" y="8"/>
                    </a:lnTo>
                    <a:lnTo>
                      <a:pt x="49" y="9"/>
                    </a:lnTo>
                    <a:lnTo>
                      <a:pt x="47" y="9"/>
                    </a:lnTo>
                    <a:lnTo>
                      <a:pt x="46" y="9"/>
                    </a:lnTo>
                    <a:lnTo>
                      <a:pt x="45" y="10"/>
                    </a:lnTo>
                    <a:lnTo>
                      <a:pt x="46" y="11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7" y="13"/>
                    </a:lnTo>
                    <a:lnTo>
                      <a:pt x="48" y="14"/>
                    </a:lnTo>
                    <a:lnTo>
                      <a:pt x="49" y="15"/>
                    </a:lnTo>
                    <a:lnTo>
                      <a:pt x="51" y="15"/>
                    </a:lnTo>
                    <a:lnTo>
                      <a:pt x="53" y="17"/>
                    </a:lnTo>
                    <a:lnTo>
                      <a:pt x="74" y="29"/>
                    </a:lnTo>
                    <a:lnTo>
                      <a:pt x="75" y="29"/>
                    </a:lnTo>
                    <a:lnTo>
                      <a:pt x="78" y="33"/>
                    </a:lnTo>
                    <a:lnTo>
                      <a:pt x="87" y="42"/>
                    </a:lnTo>
                    <a:lnTo>
                      <a:pt x="92" y="48"/>
                    </a:lnTo>
                    <a:lnTo>
                      <a:pt x="101" y="59"/>
                    </a:lnTo>
                    <a:lnTo>
                      <a:pt x="107" y="67"/>
                    </a:lnTo>
                    <a:lnTo>
                      <a:pt x="108" y="69"/>
                    </a:lnTo>
                    <a:lnTo>
                      <a:pt x="107" y="69"/>
                    </a:lnTo>
                    <a:lnTo>
                      <a:pt x="107" y="70"/>
                    </a:lnTo>
                    <a:lnTo>
                      <a:pt x="107" y="71"/>
                    </a:lnTo>
                    <a:lnTo>
                      <a:pt x="107" y="72"/>
                    </a:lnTo>
                    <a:lnTo>
                      <a:pt x="107" y="73"/>
                    </a:lnTo>
                    <a:lnTo>
                      <a:pt x="105" y="74"/>
                    </a:lnTo>
                    <a:lnTo>
                      <a:pt x="105" y="75"/>
                    </a:lnTo>
                    <a:lnTo>
                      <a:pt x="105" y="76"/>
                    </a:lnTo>
                    <a:lnTo>
                      <a:pt x="105" y="77"/>
                    </a:lnTo>
                    <a:lnTo>
                      <a:pt x="104" y="78"/>
                    </a:lnTo>
                    <a:lnTo>
                      <a:pt x="103" y="78"/>
                    </a:lnTo>
                    <a:lnTo>
                      <a:pt x="100" y="79"/>
                    </a:lnTo>
                    <a:lnTo>
                      <a:pt x="101" y="82"/>
                    </a:lnTo>
                    <a:lnTo>
                      <a:pt x="99" y="84"/>
                    </a:lnTo>
                    <a:lnTo>
                      <a:pt x="98" y="86"/>
                    </a:lnTo>
                    <a:lnTo>
                      <a:pt x="96" y="86"/>
                    </a:lnTo>
                    <a:lnTo>
                      <a:pt x="95" y="86"/>
                    </a:lnTo>
                    <a:lnTo>
                      <a:pt x="94" y="86"/>
                    </a:lnTo>
                    <a:lnTo>
                      <a:pt x="94" y="88"/>
                    </a:lnTo>
                    <a:lnTo>
                      <a:pt x="93" y="89"/>
                    </a:lnTo>
                    <a:lnTo>
                      <a:pt x="92" y="89"/>
                    </a:lnTo>
                    <a:lnTo>
                      <a:pt x="91" y="90"/>
                    </a:lnTo>
                    <a:lnTo>
                      <a:pt x="92" y="92"/>
                    </a:lnTo>
                    <a:lnTo>
                      <a:pt x="94" y="93"/>
                    </a:lnTo>
                    <a:lnTo>
                      <a:pt x="95" y="96"/>
                    </a:lnTo>
                    <a:lnTo>
                      <a:pt x="95" y="96"/>
                    </a:lnTo>
                    <a:lnTo>
                      <a:pt x="97" y="97"/>
                    </a:lnTo>
                    <a:lnTo>
                      <a:pt x="98" y="98"/>
                    </a:lnTo>
                    <a:lnTo>
                      <a:pt x="100" y="99"/>
                    </a:lnTo>
                    <a:lnTo>
                      <a:pt x="102" y="99"/>
                    </a:lnTo>
                    <a:lnTo>
                      <a:pt x="104" y="100"/>
                    </a:lnTo>
                    <a:lnTo>
                      <a:pt x="105" y="103"/>
                    </a:lnTo>
                    <a:lnTo>
                      <a:pt x="105" y="106"/>
                    </a:lnTo>
                    <a:lnTo>
                      <a:pt x="105" y="107"/>
                    </a:lnTo>
                    <a:lnTo>
                      <a:pt x="107" y="107"/>
                    </a:lnTo>
                    <a:lnTo>
                      <a:pt x="107" y="109"/>
                    </a:lnTo>
                    <a:lnTo>
                      <a:pt x="108" y="109"/>
                    </a:lnTo>
                    <a:lnTo>
                      <a:pt x="108" y="111"/>
                    </a:lnTo>
                    <a:lnTo>
                      <a:pt x="106" y="114"/>
                    </a:lnTo>
                    <a:lnTo>
                      <a:pt x="106" y="117"/>
                    </a:lnTo>
                    <a:lnTo>
                      <a:pt x="105" y="118"/>
                    </a:lnTo>
                    <a:lnTo>
                      <a:pt x="104" y="119"/>
                    </a:lnTo>
                    <a:lnTo>
                      <a:pt x="103" y="120"/>
                    </a:lnTo>
                    <a:cubicBezTo>
                      <a:pt x="103" y="120"/>
                      <a:pt x="101" y="120"/>
                      <a:pt x="101" y="120"/>
                    </a:cubicBezTo>
                    <a:cubicBezTo>
                      <a:pt x="101" y="120"/>
                      <a:pt x="99" y="120"/>
                      <a:pt x="99" y="120"/>
                    </a:cubicBezTo>
                    <a:lnTo>
                      <a:pt x="96" y="119"/>
                    </a:lnTo>
                    <a:lnTo>
                      <a:pt x="93" y="119"/>
                    </a:lnTo>
                    <a:lnTo>
                      <a:pt x="91" y="118"/>
                    </a:lnTo>
                    <a:lnTo>
                      <a:pt x="90" y="117"/>
                    </a:lnTo>
                    <a:lnTo>
                      <a:pt x="88" y="117"/>
                    </a:lnTo>
                    <a:lnTo>
                      <a:pt x="87" y="116"/>
                    </a:lnTo>
                    <a:lnTo>
                      <a:pt x="87" y="115"/>
                    </a:lnTo>
                    <a:lnTo>
                      <a:pt x="88" y="114"/>
                    </a:lnTo>
                    <a:lnTo>
                      <a:pt x="87" y="112"/>
                    </a:lnTo>
                    <a:lnTo>
                      <a:pt x="86" y="111"/>
                    </a:lnTo>
                    <a:lnTo>
                      <a:pt x="86" y="110"/>
                    </a:lnTo>
                    <a:lnTo>
                      <a:pt x="82" y="109"/>
                    </a:lnTo>
                    <a:lnTo>
                      <a:pt x="81" y="109"/>
                    </a:lnTo>
                    <a:lnTo>
                      <a:pt x="79" y="109"/>
                    </a:lnTo>
                    <a:lnTo>
                      <a:pt x="75" y="107"/>
                    </a:lnTo>
                    <a:cubicBezTo>
                      <a:pt x="75" y="107"/>
                      <a:pt x="74" y="107"/>
                      <a:pt x="74" y="107"/>
                    </a:cubicBezTo>
                    <a:cubicBezTo>
                      <a:pt x="73" y="107"/>
                      <a:pt x="73" y="108"/>
                      <a:pt x="73" y="108"/>
                    </a:cubicBezTo>
                    <a:cubicBezTo>
                      <a:pt x="72" y="108"/>
                      <a:pt x="71" y="109"/>
                      <a:pt x="71" y="109"/>
                    </a:cubicBezTo>
                    <a:lnTo>
                      <a:pt x="71" y="110"/>
                    </a:lnTo>
                    <a:lnTo>
                      <a:pt x="69" y="110"/>
                    </a:lnTo>
                    <a:lnTo>
                      <a:pt x="70" y="112"/>
                    </a:lnTo>
                    <a:lnTo>
                      <a:pt x="69" y="116"/>
                    </a:lnTo>
                    <a:lnTo>
                      <a:pt x="70" y="117"/>
                    </a:lnTo>
                    <a:lnTo>
                      <a:pt x="70" y="119"/>
                    </a:lnTo>
                    <a:lnTo>
                      <a:pt x="69" y="119"/>
                    </a:lnTo>
                    <a:cubicBezTo>
                      <a:pt x="69" y="119"/>
                      <a:pt x="69" y="119"/>
                      <a:pt x="68" y="119"/>
                    </a:cubicBezTo>
                    <a:cubicBezTo>
                      <a:pt x="68" y="119"/>
                      <a:pt x="67" y="119"/>
                      <a:pt x="67" y="119"/>
                    </a:cubicBezTo>
                    <a:lnTo>
                      <a:pt x="65" y="119"/>
                    </a:lnTo>
                    <a:lnTo>
                      <a:pt x="64" y="120"/>
                    </a:lnTo>
                    <a:lnTo>
                      <a:pt x="63" y="121"/>
                    </a:lnTo>
                    <a:lnTo>
                      <a:pt x="63" y="122"/>
                    </a:lnTo>
                    <a:lnTo>
                      <a:pt x="62" y="122"/>
                    </a:lnTo>
                    <a:lnTo>
                      <a:pt x="61" y="122"/>
                    </a:lnTo>
                    <a:lnTo>
                      <a:pt x="59" y="122"/>
                    </a:lnTo>
                    <a:lnTo>
                      <a:pt x="57" y="122"/>
                    </a:lnTo>
                    <a:lnTo>
                      <a:pt x="56" y="123"/>
                    </a:lnTo>
                    <a:cubicBezTo>
                      <a:pt x="56" y="123"/>
                      <a:pt x="54" y="124"/>
                      <a:pt x="53" y="124"/>
                    </a:cubicBezTo>
                    <a:cubicBezTo>
                      <a:pt x="53" y="124"/>
                      <a:pt x="53" y="124"/>
                      <a:pt x="53" y="124"/>
                    </a:cubicBezTo>
                    <a:cubicBezTo>
                      <a:pt x="53" y="124"/>
                      <a:pt x="53" y="124"/>
                      <a:pt x="52" y="124"/>
                    </a:cubicBezTo>
                    <a:cubicBezTo>
                      <a:pt x="52" y="124"/>
                      <a:pt x="51" y="124"/>
                      <a:pt x="51" y="124"/>
                    </a:cubicBezTo>
                    <a:lnTo>
                      <a:pt x="51" y="125"/>
                    </a:lnTo>
                    <a:lnTo>
                      <a:pt x="50" y="126"/>
                    </a:lnTo>
                    <a:cubicBezTo>
                      <a:pt x="50" y="126"/>
                      <a:pt x="48" y="126"/>
                      <a:pt x="48" y="126"/>
                    </a:cubicBezTo>
                    <a:cubicBezTo>
                      <a:pt x="47" y="126"/>
                      <a:pt x="45" y="126"/>
                      <a:pt x="45" y="126"/>
                    </a:cubicBezTo>
                    <a:lnTo>
                      <a:pt x="45" y="127"/>
                    </a:lnTo>
                    <a:lnTo>
                      <a:pt x="44" y="128"/>
                    </a:lnTo>
                    <a:lnTo>
                      <a:pt x="42" y="129"/>
                    </a:lnTo>
                    <a:lnTo>
                      <a:pt x="40" y="131"/>
                    </a:lnTo>
                    <a:lnTo>
                      <a:pt x="39" y="131"/>
                    </a:lnTo>
                    <a:lnTo>
                      <a:pt x="39" y="131"/>
                    </a:lnTo>
                    <a:lnTo>
                      <a:pt x="38" y="131"/>
                    </a:lnTo>
                    <a:lnTo>
                      <a:pt x="37" y="130"/>
                    </a:lnTo>
                    <a:lnTo>
                      <a:pt x="37" y="129"/>
                    </a:lnTo>
                    <a:lnTo>
                      <a:pt x="37" y="128"/>
                    </a:lnTo>
                    <a:lnTo>
                      <a:pt x="38" y="128"/>
                    </a:lnTo>
                    <a:lnTo>
                      <a:pt x="38" y="127"/>
                    </a:lnTo>
                    <a:lnTo>
                      <a:pt x="40" y="126"/>
                    </a:lnTo>
                    <a:lnTo>
                      <a:pt x="40" y="126"/>
                    </a:lnTo>
                    <a:lnTo>
                      <a:pt x="41" y="125"/>
                    </a:lnTo>
                    <a:lnTo>
                      <a:pt x="41" y="124"/>
                    </a:lnTo>
                    <a:lnTo>
                      <a:pt x="40" y="124"/>
                    </a:lnTo>
                    <a:lnTo>
                      <a:pt x="39" y="124"/>
                    </a:lnTo>
                    <a:lnTo>
                      <a:pt x="38" y="123"/>
                    </a:lnTo>
                    <a:lnTo>
                      <a:pt x="38" y="122"/>
                    </a:lnTo>
                    <a:lnTo>
                      <a:pt x="38" y="121"/>
                    </a:lnTo>
                    <a:lnTo>
                      <a:pt x="37" y="119"/>
                    </a:lnTo>
                    <a:lnTo>
                      <a:pt x="36" y="119"/>
                    </a:lnTo>
                    <a:lnTo>
                      <a:pt x="33" y="117"/>
                    </a:lnTo>
                    <a:lnTo>
                      <a:pt x="33" y="118"/>
                    </a:lnTo>
                    <a:lnTo>
                      <a:pt x="32" y="120"/>
                    </a:lnTo>
                    <a:lnTo>
                      <a:pt x="32" y="120"/>
                    </a:lnTo>
                    <a:lnTo>
                      <a:pt x="30" y="118"/>
                    </a:lnTo>
                    <a:lnTo>
                      <a:pt x="31" y="117"/>
                    </a:lnTo>
                    <a:lnTo>
                      <a:pt x="31" y="116"/>
                    </a:lnTo>
                    <a:lnTo>
                      <a:pt x="29" y="115"/>
                    </a:lnTo>
                    <a:lnTo>
                      <a:pt x="27" y="115"/>
                    </a:lnTo>
                    <a:lnTo>
                      <a:pt x="26" y="115"/>
                    </a:lnTo>
                    <a:lnTo>
                      <a:pt x="26" y="116"/>
                    </a:lnTo>
                    <a:lnTo>
                      <a:pt x="23" y="116"/>
                    </a:lnTo>
                    <a:cubicBezTo>
                      <a:pt x="23" y="116"/>
                      <a:pt x="21" y="117"/>
                      <a:pt x="21" y="117"/>
                    </a:cubicBezTo>
                    <a:cubicBezTo>
                      <a:pt x="21" y="118"/>
                      <a:pt x="19" y="117"/>
                      <a:pt x="19" y="117"/>
                    </a:cubicBezTo>
                    <a:lnTo>
                      <a:pt x="18" y="116"/>
                    </a:lnTo>
                    <a:lnTo>
                      <a:pt x="17" y="115"/>
                    </a:lnTo>
                    <a:lnTo>
                      <a:pt x="17" y="114"/>
                    </a:lnTo>
                    <a:lnTo>
                      <a:pt x="18" y="113"/>
                    </a:lnTo>
                    <a:lnTo>
                      <a:pt x="17" y="112"/>
                    </a:lnTo>
                    <a:cubicBezTo>
                      <a:pt x="17" y="112"/>
                      <a:pt x="17" y="111"/>
                      <a:pt x="18" y="111"/>
                    </a:cubicBezTo>
                    <a:cubicBezTo>
                      <a:pt x="18" y="111"/>
                      <a:pt x="18" y="110"/>
                      <a:pt x="18" y="110"/>
                    </a:cubicBezTo>
                    <a:lnTo>
                      <a:pt x="18" y="107"/>
                    </a:lnTo>
                    <a:lnTo>
                      <a:pt x="18" y="106"/>
                    </a:lnTo>
                    <a:lnTo>
                      <a:pt x="18" y="104"/>
                    </a:lnTo>
                    <a:lnTo>
                      <a:pt x="18" y="102"/>
                    </a:lnTo>
                    <a:lnTo>
                      <a:pt x="18" y="101"/>
                    </a:lnTo>
                    <a:lnTo>
                      <a:pt x="16" y="100"/>
                    </a:lnTo>
                    <a:lnTo>
                      <a:pt x="15" y="100"/>
                    </a:lnTo>
                    <a:lnTo>
                      <a:pt x="13" y="100"/>
                    </a:lnTo>
                    <a:lnTo>
                      <a:pt x="11" y="99"/>
                    </a:lnTo>
                    <a:lnTo>
                      <a:pt x="11" y="99"/>
                    </a:lnTo>
                    <a:lnTo>
                      <a:pt x="12" y="98"/>
                    </a:lnTo>
                    <a:cubicBezTo>
                      <a:pt x="12" y="98"/>
                      <a:pt x="12" y="97"/>
                      <a:pt x="12" y="96"/>
                    </a:cubicBezTo>
                    <a:cubicBezTo>
                      <a:pt x="12" y="96"/>
                      <a:pt x="12" y="95"/>
                      <a:pt x="12" y="95"/>
                    </a:cubicBezTo>
                    <a:lnTo>
                      <a:pt x="12" y="94"/>
                    </a:lnTo>
                    <a:lnTo>
                      <a:pt x="13" y="94"/>
                    </a:lnTo>
                    <a:lnTo>
                      <a:pt x="15" y="93"/>
                    </a:lnTo>
                    <a:lnTo>
                      <a:pt x="16" y="92"/>
                    </a:lnTo>
                    <a:lnTo>
                      <a:pt x="17" y="91"/>
                    </a:lnTo>
                    <a:lnTo>
                      <a:pt x="18" y="92"/>
                    </a:lnTo>
                    <a:lnTo>
                      <a:pt x="19" y="90"/>
                    </a:lnTo>
                    <a:lnTo>
                      <a:pt x="19" y="89"/>
                    </a:lnTo>
                    <a:cubicBezTo>
                      <a:pt x="19" y="89"/>
                      <a:pt x="18" y="89"/>
                      <a:pt x="17" y="89"/>
                    </a:cubicBezTo>
                    <a:cubicBezTo>
                      <a:pt x="17" y="89"/>
                      <a:pt x="16" y="88"/>
                      <a:pt x="16" y="88"/>
                    </a:cubicBezTo>
                    <a:cubicBezTo>
                      <a:pt x="15" y="88"/>
                      <a:pt x="15" y="87"/>
                      <a:pt x="14" y="87"/>
                    </a:cubicBezTo>
                    <a:cubicBezTo>
                      <a:pt x="14" y="87"/>
                      <a:pt x="13" y="88"/>
                      <a:pt x="13" y="88"/>
                    </a:cubicBezTo>
                    <a:lnTo>
                      <a:pt x="12" y="89"/>
                    </a:lnTo>
                    <a:lnTo>
                      <a:pt x="11" y="88"/>
                    </a:lnTo>
                    <a:lnTo>
                      <a:pt x="11" y="85"/>
                    </a:lnTo>
                    <a:lnTo>
                      <a:pt x="11" y="84"/>
                    </a:lnTo>
                    <a:lnTo>
                      <a:pt x="12" y="82"/>
                    </a:lnTo>
                    <a:lnTo>
                      <a:pt x="14" y="81"/>
                    </a:lnTo>
                    <a:cubicBezTo>
                      <a:pt x="14" y="81"/>
                      <a:pt x="15" y="81"/>
                      <a:pt x="15" y="81"/>
                    </a:cubicBezTo>
                    <a:cubicBezTo>
                      <a:pt x="15" y="80"/>
                      <a:pt x="14" y="77"/>
                      <a:pt x="14" y="77"/>
                    </a:cubicBezTo>
                    <a:lnTo>
                      <a:pt x="12" y="62"/>
                    </a:lnTo>
                    <a:lnTo>
                      <a:pt x="10" y="61"/>
                    </a:lnTo>
                    <a:lnTo>
                      <a:pt x="11" y="61"/>
                    </a:lnTo>
                    <a:cubicBezTo>
                      <a:pt x="11" y="61"/>
                      <a:pt x="10" y="61"/>
                      <a:pt x="10" y="61"/>
                    </a:cubicBezTo>
                    <a:cubicBezTo>
                      <a:pt x="9" y="61"/>
                      <a:pt x="7" y="61"/>
                      <a:pt x="7" y="61"/>
                    </a:cubicBezTo>
                    <a:lnTo>
                      <a:pt x="7" y="59"/>
                    </a:lnTo>
                    <a:cubicBezTo>
                      <a:pt x="7" y="59"/>
                      <a:pt x="6" y="58"/>
                      <a:pt x="7" y="58"/>
                    </a:cubicBezTo>
                    <a:cubicBezTo>
                      <a:pt x="7" y="58"/>
                      <a:pt x="8" y="58"/>
                      <a:pt x="8" y="58"/>
                    </a:cubicBezTo>
                    <a:lnTo>
                      <a:pt x="8" y="59"/>
                    </a:lnTo>
                    <a:lnTo>
                      <a:pt x="9" y="59"/>
                    </a:lnTo>
                    <a:lnTo>
                      <a:pt x="11" y="60"/>
                    </a:lnTo>
                    <a:lnTo>
                      <a:pt x="11" y="60"/>
                    </a:lnTo>
                    <a:lnTo>
                      <a:pt x="11" y="58"/>
                    </a:lnTo>
                    <a:lnTo>
                      <a:pt x="11" y="57"/>
                    </a:lnTo>
                    <a:lnTo>
                      <a:pt x="12" y="56"/>
                    </a:lnTo>
                    <a:lnTo>
                      <a:pt x="11" y="55"/>
                    </a:lnTo>
                    <a:lnTo>
                      <a:pt x="11" y="54"/>
                    </a:lnTo>
                    <a:lnTo>
                      <a:pt x="11" y="54"/>
                    </a:lnTo>
                    <a:lnTo>
                      <a:pt x="11" y="53"/>
                    </a:lnTo>
                    <a:lnTo>
                      <a:pt x="9" y="52"/>
                    </a:lnTo>
                    <a:lnTo>
                      <a:pt x="9" y="53"/>
                    </a:lnTo>
                    <a:cubicBezTo>
                      <a:pt x="9" y="53"/>
                      <a:pt x="8" y="53"/>
                      <a:pt x="8" y="54"/>
                    </a:cubicBezTo>
                    <a:cubicBezTo>
                      <a:pt x="8" y="54"/>
                      <a:pt x="8" y="55"/>
                      <a:pt x="8" y="55"/>
                    </a:cubicBezTo>
                    <a:cubicBezTo>
                      <a:pt x="8" y="55"/>
                      <a:pt x="8" y="55"/>
                      <a:pt x="7" y="55"/>
                    </a:cubicBezTo>
                    <a:cubicBezTo>
                      <a:pt x="7" y="55"/>
                      <a:pt x="5" y="55"/>
                      <a:pt x="5" y="55"/>
                    </a:cubicBezTo>
                    <a:lnTo>
                      <a:pt x="5" y="54"/>
                    </a:lnTo>
                    <a:lnTo>
                      <a:pt x="5" y="53"/>
                    </a:lnTo>
                    <a:lnTo>
                      <a:pt x="6" y="52"/>
                    </a:lnTo>
                    <a:lnTo>
                      <a:pt x="5" y="51"/>
                    </a:lnTo>
                    <a:lnTo>
                      <a:pt x="4" y="52"/>
                    </a:lnTo>
                    <a:lnTo>
                      <a:pt x="3" y="52"/>
                    </a:lnTo>
                    <a:lnTo>
                      <a:pt x="3" y="52"/>
                    </a:lnTo>
                    <a:lnTo>
                      <a:pt x="3" y="51"/>
                    </a:lnTo>
                    <a:lnTo>
                      <a:pt x="3" y="50"/>
                    </a:lnTo>
                    <a:lnTo>
                      <a:pt x="4" y="49"/>
                    </a:lnTo>
                    <a:lnTo>
                      <a:pt x="4" y="48"/>
                    </a:lnTo>
                    <a:lnTo>
                      <a:pt x="5" y="46"/>
                    </a:lnTo>
                    <a:lnTo>
                      <a:pt x="5" y="45"/>
                    </a:lnTo>
                    <a:lnTo>
                      <a:pt x="5" y="45"/>
                    </a:lnTo>
                    <a:lnTo>
                      <a:pt x="4" y="44"/>
                    </a:lnTo>
                    <a:lnTo>
                      <a:pt x="4" y="45"/>
                    </a:lnTo>
                    <a:lnTo>
                      <a:pt x="2" y="46"/>
                    </a:lnTo>
                    <a:cubicBezTo>
                      <a:pt x="2" y="46"/>
                      <a:pt x="3" y="46"/>
                      <a:pt x="2" y="47"/>
                    </a:cubicBezTo>
                    <a:cubicBezTo>
                      <a:pt x="1" y="47"/>
                      <a:pt x="1" y="46"/>
                      <a:pt x="1" y="46"/>
                    </a:cubicBezTo>
                    <a:lnTo>
                      <a:pt x="1" y="44"/>
                    </a:lnTo>
                    <a:lnTo>
                      <a:pt x="1" y="43"/>
                    </a:lnTo>
                    <a:lnTo>
                      <a:pt x="1" y="43"/>
                    </a:lnTo>
                    <a:lnTo>
                      <a:pt x="3" y="43"/>
                    </a:lnTo>
                    <a:lnTo>
                      <a:pt x="3" y="42"/>
                    </a:lnTo>
                    <a:lnTo>
                      <a:pt x="2" y="41"/>
                    </a:lnTo>
                    <a:lnTo>
                      <a:pt x="1" y="40"/>
                    </a:lnTo>
                    <a:lnTo>
                      <a:pt x="0" y="39"/>
                    </a:lnTo>
                    <a:lnTo>
                      <a:pt x="0" y="38"/>
                    </a:lnTo>
                    <a:lnTo>
                      <a:pt x="1" y="36"/>
                    </a:lnTo>
                    <a:lnTo>
                      <a:pt x="1" y="35"/>
                    </a:lnTo>
                    <a:lnTo>
                      <a:pt x="2" y="35"/>
                    </a:lnTo>
                    <a:lnTo>
                      <a:pt x="2" y="34"/>
                    </a:lnTo>
                    <a:lnTo>
                      <a:pt x="2" y="33"/>
                    </a:lnTo>
                    <a:lnTo>
                      <a:pt x="3" y="33"/>
                    </a:lnTo>
                    <a:lnTo>
                      <a:pt x="4" y="33"/>
                    </a:lnTo>
                    <a:lnTo>
                      <a:pt x="5" y="33"/>
                    </a:lnTo>
                    <a:lnTo>
                      <a:pt x="6" y="32"/>
                    </a:lnTo>
                    <a:lnTo>
                      <a:pt x="6" y="31"/>
                    </a:lnTo>
                    <a:lnTo>
                      <a:pt x="8" y="31"/>
                    </a:lnTo>
                    <a:lnTo>
                      <a:pt x="9" y="31"/>
                    </a:lnTo>
                    <a:cubicBezTo>
                      <a:pt x="9" y="31"/>
                      <a:pt x="9" y="32"/>
                      <a:pt x="9" y="32"/>
                    </a:cubicBezTo>
                    <a:cubicBezTo>
                      <a:pt x="9" y="33"/>
                      <a:pt x="9" y="33"/>
                      <a:pt x="9" y="33"/>
                    </a:cubicBezTo>
                    <a:lnTo>
                      <a:pt x="11" y="33"/>
                    </a:lnTo>
                    <a:lnTo>
                      <a:pt x="11" y="32"/>
                    </a:lnTo>
                    <a:cubicBezTo>
                      <a:pt x="11" y="32"/>
                      <a:pt x="11" y="32"/>
                      <a:pt x="12" y="32"/>
                    </a:cubicBezTo>
                    <a:cubicBezTo>
                      <a:pt x="13" y="33"/>
                      <a:pt x="13" y="33"/>
                      <a:pt x="13" y="33"/>
                    </a:cubicBezTo>
                    <a:lnTo>
                      <a:pt x="13" y="34"/>
                    </a:lnTo>
                    <a:lnTo>
                      <a:pt x="15" y="35"/>
                    </a:lnTo>
                    <a:lnTo>
                      <a:pt x="16" y="34"/>
                    </a:lnTo>
                    <a:lnTo>
                      <a:pt x="16" y="33"/>
                    </a:lnTo>
                    <a:lnTo>
                      <a:pt x="16" y="32"/>
                    </a:lnTo>
                    <a:lnTo>
                      <a:pt x="15" y="31"/>
                    </a:lnTo>
                    <a:lnTo>
                      <a:pt x="15" y="30"/>
                    </a:lnTo>
                    <a:lnTo>
                      <a:pt x="16" y="29"/>
                    </a:lnTo>
                    <a:lnTo>
                      <a:pt x="17" y="29"/>
                    </a:lnTo>
                    <a:lnTo>
                      <a:pt x="18" y="28"/>
                    </a:lnTo>
                    <a:lnTo>
                      <a:pt x="18" y="27"/>
                    </a:lnTo>
                    <a:lnTo>
                      <a:pt x="19" y="26"/>
                    </a:lnTo>
                    <a:lnTo>
                      <a:pt x="20" y="26"/>
                    </a:lnTo>
                    <a:lnTo>
                      <a:pt x="20" y="25"/>
                    </a:lnTo>
                    <a:cubicBezTo>
                      <a:pt x="20" y="25"/>
                      <a:pt x="21" y="24"/>
                      <a:pt x="21" y="24"/>
                    </a:cubicBezTo>
                    <a:cubicBezTo>
                      <a:pt x="21" y="24"/>
                      <a:pt x="22" y="24"/>
                      <a:pt x="22" y="24"/>
                    </a:cubicBezTo>
                    <a:lnTo>
                      <a:pt x="23" y="24"/>
                    </a:lnTo>
                    <a:lnTo>
                      <a:pt x="25" y="24"/>
                    </a:lnTo>
                    <a:lnTo>
                      <a:pt x="25" y="23"/>
                    </a:lnTo>
                    <a:lnTo>
                      <a:pt x="26" y="22"/>
                    </a:lnTo>
                    <a:lnTo>
                      <a:pt x="26" y="21"/>
                    </a:lnTo>
                    <a:lnTo>
                      <a:pt x="28" y="20"/>
                    </a:lnTo>
                    <a:lnTo>
                      <a:pt x="28" y="19"/>
                    </a:lnTo>
                    <a:lnTo>
                      <a:pt x="30" y="17"/>
                    </a:lnTo>
                    <a:lnTo>
                      <a:pt x="29" y="16"/>
                    </a:lnTo>
                    <a:lnTo>
                      <a:pt x="29" y="15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31" y="14"/>
                    </a:lnTo>
                    <a:lnTo>
                      <a:pt x="32" y="14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126;p5">
                <a:extLst>
                  <a:ext uri="{FF2B5EF4-FFF2-40B4-BE49-F238E27FC236}">
                    <a16:creationId xmlns:a16="http://schemas.microsoft.com/office/drawing/2014/main" id="{874AD7AF-1B35-1D55-FE39-25191BA0A946}"/>
                  </a:ext>
                </a:extLst>
              </p:cNvPr>
              <p:cNvSpPr/>
              <p:nvPr/>
            </p:nvSpPr>
            <p:spPr>
              <a:xfrm>
                <a:off x="3102642" y="3379133"/>
                <a:ext cx="1936891" cy="1678972"/>
              </a:xfrm>
              <a:custGeom>
                <a:avLst/>
                <a:gdLst/>
                <a:ahLst/>
                <a:cxnLst/>
                <a:rect l="l" t="t" r="r" b="b"/>
                <a:pathLst>
                  <a:path w="184" h="156" extrusionOk="0">
                    <a:moveTo>
                      <a:pt x="72" y="23"/>
                    </a:moveTo>
                    <a:lnTo>
                      <a:pt x="80" y="21"/>
                    </a:lnTo>
                    <a:lnTo>
                      <a:pt x="85" y="25"/>
                    </a:lnTo>
                    <a:lnTo>
                      <a:pt x="87" y="25"/>
                    </a:lnTo>
                    <a:lnTo>
                      <a:pt x="93" y="28"/>
                    </a:lnTo>
                    <a:lnTo>
                      <a:pt x="94" y="28"/>
                    </a:lnTo>
                    <a:lnTo>
                      <a:pt x="95" y="27"/>
                    </a:lnTo>
                    <a:lnTo>
                      <a:pt x="96" y="28"/>
                    </a:lnTo>
                    <a:lnTo>
                      <a:pt x="99" y="29"/>
                    </a:lnTo>
                    <a:lnTo>
                      <a:pt x="105" y="31"/>
                    </a:lnTo>
                    <a:lnTo>
                      <a:pt x="109" y="33"/>
                    </a:lnTo>
                    <a:lnTo>
                      <a:pt x="112" y="34"/>
                    </a:lnTo>
                    <a:lnTo>
                      <a:pt x="116" y="37"/>
                    </a:lnTo>
                    <a:lnTo>
                      <a:pt x="121" y="37"/>
                    </a:lnTo>
                    <a:lnTo>
                      <a:pt x="125" y="42"/>
                    </a:lnTo>
                    <a:lnTo>
                      <a:pt x="128" y="43"/>
                    </a:lnTo>
                    <a:lnTo>
                      <a:pt x="137" y="46"/>
                    </a:lnTo>
                    <a:lnTo>
                      <a:pt x="153" y="50"/>
                    </a:lnTo>
                    <a:lnTo>
                      <a:pt x="155" y="50"/>
                    </a:lnTo>
                    <a:lnTo>
                      <a:pt x="158" y="49"/>
                    </a:lnTo>
                    <a:lnTo>
                      <a:pt x="160" y="49"/>
                    </a:lnTo>
                    <a:lnTo>
                      <a:pt x="161" y="50"/>
                    </a:lnTo>
                    <a:lnTo>
                      <a:pt x="162" y="52"/>
                    </a:lnTo>
                    <a:lnTo>
                      <a:pt x="162" y="53"/>
                    </a:lnTo>
                    <a:lnTo>
                      <a:pt x="162" y="54"/>
                    </a:lnTo>
                    <a:lnTo>
                      <a:pt x="162" y="55"/>
                    </a:lnTo>
                    <a:lnTo>
                      <a:pt x="163" y="55"/>
                    </a:lnTo>
                    <a:lnTo>
                      <a:pt x="165" y="56"/>
                    </a:lnTo>
                    <a:lnTo>
                      <a:pt x="166" y="59"/>
                    </a:lnTo>
                    <a:lnTo>
                      <a:pt x="164" y="64"/>
                    </a:lnTo>
                    <a:lnTo>
                      <a:pt x="164" y="66"/>
                    </a:lnTo>
                    <a:lnTo>
                      <a:pt x="163" y="69"/>
                    </a:lnTo>
                    <a:lnTo>
                      <a:pt x="163" y="72"/>
                    </a:lnTo>
                    <a:lnTo>
                      <a:pt x="165" y="74"/>
                    </a:lnTo>
                    <a:lnTo>
                      <a:pt x="170" y="77"/>
                    </a:lnTo>
                    <a:lnTo>
                      <a:pt x="170" y="83"/>
                    </a:lnTo>
                    <a:lnTo>
                      <a:pt x="171" y="97"/>
                    </a:lnTo>
                    <a:lnTo>
                      <a:pt x="170" y="99"/>
                    </a:lnTo>
                    <a:lnTo>
                      <a:pt x="172" y="101"/>
                    </a:lnTo>
                    <a:lnTo>
                      <a:pt x="174" y="101"/>
                    </a:lnTo>
                    <a:lnTo>
                      <a:pt x="176" y="102"/>
                    </a:lnTo>
                    <a:lnTo>
                      <a:pt x="178" y="104"/>
                    </a:lnTo>
                    <a:lnTo>
                      <a:pt x="184" y="109"/>
                    </a:lnTo>
                    <a:lnTo>
                      <a:pt x="183" y="111"/>
                    </a:lnTo>
                    <a:lnTo>
                      <a:pt x="183" y="110"/>
                    </a:lnTo>
                    <a:lnTo>
                      <a:pt x="181" y="111"/>
                    </a:lnTo>
                    <a:lnTo>
                      <a:pt x="181" y="112"/>
                    </a:lnTo>
                    <a:lnTo>
                      <a:pt x="182" y="114"/>
                    </a:lnTo>
                    <a:lnTo>
                      <a:pt x="182" y="116"/>
                    </a:lnTo>
                    <a:lnTo>
                      <a:pt x="182" y="117"/>
                    </a:lnTo>
                    <a:lnTo>
                      <a:pt x="181" y="117"/>
                    </a:lnTo>
                    <a:lnTo>
                      <a:pt x="180" y="118"/>
                    </a:lnTo>
                    <a:lnTo>
                      <a:pt x="180" y="117"/>
                    </a:lnTo>
                    <a:lnTo>
                      <a:pt x="180" y="117"/>
                    </a:lnTo>
                    <a:lnTo>
                      <a:pt x="179" y="117"/>
                    </a:lnTo>
                    <a:lnTo>
                      <a:pt x="179" y="120"/>
                    </a:lnTo>
                    <a:lnTo>
                      <a:pt x="178" y="122"/>
                    </a:lnTo>
                    <a:lnTo>
                      <a:pt x="177" y="123"/>
                    </a:lnTo>
                    <a:lnTo>
                      <a:pt x="177" y="124"/>
                    </a:lnTo>
                    <a:lnTo>
                      <a:pt x="177" y="126"/>
                    </a:lnTo>
                    <a:lnTo>
                      <a:pt x="178" y="127"/>
                    </a:lnTo>
                    <a:lnTo>
                      <a:pt x="178" y="128"/>
                    </a:lnTo>
                    <a:lnTo>
                      <a:pt x="178" y="129"/>
                    </a:lnTo>
                    <a:lnTo>
                      <a:pt x="179" y="130"/>
                    </a:lnTo>
                    <a:lnTo>
                      <a:pt x="180" y="131"/>
                    </a:lnTo>
                    <a:lnTo>
                      <a:pt x="180" y="132"/>
                    </a:lnTo>
                    <a:lnTo>
                      <a:pt x="180" y="133"/>
                    </a:lnTo>
                    <a:lnTo>
                      <a:pt x="176" y="135"/>
                    </a:lnTo>
                    <a:lnTo>
                      <a:pt x="169" y="138"/>
                    </a:lnTo>
                    <a:lnTo>
                      <a:pt x="168" y="139"/>
                    </a:lnTo>
                    <a:lnTo>
                      <a:pt x="165" y="141"/>
                    </a:lnTo>
                    <a:lnTo>
                      <a:pt x="163" y="142"/>
                    </a:lnTo>
                    <a:lnTo>
                      <a:pt x="160" y="145"/>
                    </a:lnTo>
                    <a:lnTo>
                      <a:pt x="156" y="149"/>
                    </a:lnTo>
                    <a:lnTo>
                      <a:pt x="153" y="148"/>
                    </a:lnTo>
                    <a:lnTo>
                      <a:pt x="144" y="156"/>
                    </a:lnTo>
                    <a:lnTo>
                      <a:pt x="142" y="155"/>
                    </a:lnTo>
                    <a:lnTo>
                      <a:pt x="142" y="139"/>
                    </a:lnTo>
                    <a:lnTo>
                      <a:pt x="137" y="141"/>
                    </a:lnTo>
                    <a:lnTo>
                      <a:pt x="129" y="128"/>
                    </a:lnTo>
                    <a:lnTo>
                      <a:pt x="123" y="125"/>
                    </a:lnTo>
                    <a:lnTo>
                      <a:pt x="119" y="119"/>
                    </a:lnTo>
                    <a:lnTo>
                      <a:pt x="119" y="118"/>
                    </a:lnTo>
                    <a:lnTo>
                      <a:pt x="118" y="118"/>
                    </a:lnTo>
                    <a:lnTo>
                      <a:pt x="116" y="118"/>
                    </a:lnTo>
                    <a:lnTo>
                      <a:pt x="114" y="119"/>
                    </a:lnTo>
                    <a:lnTo>
                      <a:pt x="110" y="122"/>
                    </a:lnTo>
                    <a:lnTo>
                      <a:pt x="102" y="122"/>
                    </a:lnTo>
                    <a:lnTo>
                      <a:pt x="86" y="120"/>
                    </a:lnTo>
                    <a:lnTo>
                      <a:pt x="81" y="120"/>
                    </a:lnTo>
                    <a:lnTo>
                      <a:pt x="79" y="120"/>
                    </a:lnTo>
                    <a:lnTo>
                      <a:pt x="74" y="121"/>
                    </a:lnTo>
                    <a:lnTo>
                      <a:pt x="67" y="122"/>
                    </a:lnTo>
                    <a:lnTo>
                      <a:pt x="57" y="123"/>
                    </a:lnTo>
                    <a:lnTo>
                      <a:pt x="43" y="106"/>
                    </a:lnTo>
                    <a:lnTo>
                      <a:pt x="41" y="104"/>
                    </a:lnTo>
                    <a:lnTo>
                      <a:pt x="39" y="103"/>
                    </a:lnTo>
                    <a:lnTo>
                      <a:pt x="39" y="100"/>
                    </a:lnTo>
                    <a:lnTo>
                      <a:pt x="39" y="98"/>
                    </a:lnTo>
                    <a:lnTo>
                      <a:pt x="37" y="97"/>
                    </a:lnTo>
                    <a:lnTo>
                      <a:pt x="33" y="94"/>
                    </a:lnTo>
                    <a:lnTo>
                      <a:pt x="32" y="93"/>
                    </a:lnTo>
                    <a:lnTo>
                      <a:pt x="4" y="73"/>
                    </a:lnTo>
                    <a:lnTo>
                      <a:pt x="0" y="69"/>
                    </a:lnTo>
                    <a:lnTo>
                      <a:pt x="0" y="67"/>
                    </a:lnTo>
                    <a:lnTo>
                      <a:pt x="0" y="64"/>
                    </a:lnTo>
                    <a:lnTo>
                      <a:pt x="0" y="62"/>
                    </a:lnTo>
                    <a:lnTo>
                      <a:pt x="1" y="49"/>
                    </a:lnTo>
                    <a:lnTo>
                      <a:pt x="3" y="47"/>
                    </a:lnTo>
                    <a:lnTo>
                      <a:pt x="6" y="44"/>
                    </a:lnTo>
                    <a:lnTo>
                      <a:pt x="10" y="39"/>
                    </a:lnTo>
                    <a:lnTo>
                      <a:pt x="16" y="33"/>
                    </a:lnTo>
                    <a:lnTo>
                      <a:pt x="23" y="26"/>
                    </a:lnTo>
                    <a:lnTo>
                      <a:pt x="25" y="26"/>
                    </a:lnTo>
                    <a:lnTo>
                      <a:pt x="29" y="25"/>
                    </a:lnTo>
                    <a:lnTo>
                      <a:pt x="30" y="25"/>
                    </a:lnTo>
                    <a:lnTo>
                      <a:pt x="31" y="19"/>
                    </a:lnTo>
                    <a:lnTo>
                      <a:pt x="39" y="20"/>
                    </a:lnTo>
                    <a:lnTo>
                      <a:pt x="46" y="3"/>
                    </a:lnTo>
                    <a:lnTo>
                      <a:pt x="58" y="0"/>
                    </a:lnTo>
                    <a:lnTo>
                      <a:pt x="61" y="5"/>
                    </a:lnTo>
                    <a:lnTo>
                      <a:pt x="62" y="8"/>
                    </a:lnTo>
                    <a:lnTo>
                      <a:pt x="65" y="8"/>
                    </a:lnTo>
                    <a:lnTo>
                      <a:pt x="70" y="15"/>
                    </a:lnTo>
                    <a:lnTo>
                      <a:pt x="70" y="17"/>
                    </a:lnTo>
                    <a:lnTo>
                      <a:pt x="72" y="17"/>
                    </a:lnTo>
                    <a:lnTo>
                      <a:pt x="75" y="18"/>
                    </a:lnTo>
                    <a:lnTo>
                      <a:pt x="76" y="19"/>
                    </a:lnTo>
                    <a:lnTo>
                      <a:pt x="72" y="23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FBD4B4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127;p5">
                <a:extLst>
                  <a:ext uri="{FF2B5EF4-FFF2-40B4-BE49-F238E27FC236}">
                    <a16:creationId xmlns:a16="http://schemas.microsoft.com/office/drawing/2014/main" id="{B11CF9B1-29F4-1525-425C-992015250CB0}"/>
                  </a:ext>
                </a:extLst>
              </p:cNvPr>
              <p:cNvSpPr/>
              <p:nvPr/>
            </p:nvSpPr>
            <p:spPr>
              <a:xfrm>
                <a:off x="3097275" y="3387882"/>
                <a:ext cx="1936891" cy="1678972"/>
              </a:xfrm>
              <a:custGeom>
                <a:avLst/>
                <a:gdLst/>
                <a:ahLst/>
                <a:cxnLst/>
                <a:rect l="l" t="t" r="r" b="b"/>
                <a:pathLst>
                  <a:path w="184" h="156" extrusionOk="0">
                    <a:moveTo>
                      <a:pt x="72" y="23"/>
                    </a:moveTo>
                    <a:lnTo>
                      <a:pt x="80" y="21"/>
                    </a:lnTo>
                    <a:lnTo>
                      <a:pt x="85" y="25"/>
                    </a:lnTo>
                    <a:lnTo>
                      <a:pt x="87" y="25"/>
                    </a:lnTo>
                    <a:lnTo>
                      <a:pt x="93" y="28"/>
                    </a:lnTo>
                    <a:lnTo>
                      <a:pt x="94" y="28"/>
                    </a:lnTo>
                    <a:lnTo>
                      <a:pt x="95" y="27"/>
                    </a:lnTo>
                    <a:lnTo>
                      <a:pt x="96" y="28"/>
                    </a:lnTo>
                    <a:lnTo>
                      <a:pt x="99" y="29"/>
                    </a:lnTo>
                    <a:lnTo>
                      <a:pt x="105" y="31"/>
                    </a:lnTo>
                    <a:lnTo>
                      <a:pt x="109" y="33"/>
                    </a:lnTo>
                    <a:lnTo>
                      <a:pt x="112" y="34"/>
                    </a:lnTo>
                    <a:lnTo>
                      <a:pt x="116" y="37"/>
                    </a:lnTo>
                    <a:lnTo>
                      <a:pt x="121" y="37"/>
                    </a:lnTo>
                    <a:lnTo>
                      <a:pt x="125" y="42"/>
                    </a:lnTo>
                    <a:lnTo>
                      <a:pt x="128" y="43"/>
                    </a:lnTo>
                    <a:lnTo>
                      <a:pt x="137" y="46"/>
                    </a:lnTo>
                    <a:lnTo>
                      <a:pt x="153" y="50"/>
                    </a:lnTo>
                    <a:lnTo>
                      <a:pt x="155" y="50"/>
                    </a:lnTo>
                    <a:lnTo>
                      <a:pt x="158" y="49"/>
                    </a:lnTo>
                    <a:lnTo>
                      <a:pt x="160" y="49"/>
                    </a:lnTo>
                    <a:lnTo>
                      <a:pt x="161" y="50"/>
                    </a:lnTo>
                    <a:lnTo>
                      <a:pt x="162" y="52"/>
                    </a:lnTo>
                    <a:lnTo>
                      <a:pt x="162" y="53"/>
                    </a:lnTo>
                    <a:lnTo>
                      <a:pt x="162" y="54"/>
                    </a:lnTo>
                    <a:lnTo>
                      <a:pt x="162" y="55"/>
                    </a:lnTo>
                    <a:lnTo>
                      <a:pt x="163" y="55"/>
                    </a:lnTo>
                    <a:lnTo>
                      <a:pt x="165" y="56"/>
                    </a:lnTo>
                    <a:lnTo>
                      <a:pt x="166" y="59"/>
                    </a:lnTo>
                    <a:lnTo>
                      <a:pt x="164" y="64"/>
                    </a:lnTo>
                    <a:lnTo>
                      <a:pt x="164" y="66"/>
                    </a:lnTo>
                    <a:lnTo>
                      <a:pt x="163" y="69"/>
                    </a:lnTo>
                    <a:lnTo>
                      <a:pt x="163" y="72"/>
                    </a:lnTo>
                    <a:lnTo>
                      <a:pt x="165" y="74"/>
                    </a:lnTo>
                    <a:lnTo>
                      <a:pt x="170" y="77"/>
                    </a:lnTo>
                    <a:lnTo>
                      <a:pt x="170" y="83"/>
                    </a:lnTo>
                    <a:lnTo>
                      <a:pt x="171" y="97"/>
                    </a:lnTo>
                    <a:lnTo>
                      <a:pt x="170" y="99"/>
                    </a:lnTo>
                    <a:lnTo>
                      <a:pt x="172" y="101"/>
                    </a:lnTo>
                    <a:lnTo>
                      <a:pt x="174" y="101"/>
                    </a:lnTo>
                    <a:lnTo>
                      <a:pt x="176" y="102"/>
                    </a:lnTo>
                    <a:lnTo>
                      <a:pt x="178" y="104"/>
                    </a:lnTo>
                    <a:lnTo>
                      <a:pt x="184" y="109"/>
                    </a:lnTo>
                    <a:lnTo>
                      <a:pt x="183" y="111"/>
                    </a:lnTo>
                    <a:lnTo>
                      <a:pt x="183" y="110"/>
                    </a:lnTo>
                    <a:lnTo>
                      <a:pt x="181" y="111"/>
                    </a:lnTo>
                    <a:lnTo>
                      <a:pt x="181" y="112"/>
                    </a:lnTo>
                    <a:lnTo>
                      <a:pt x="182" y="114"/>
                    </a:lnTo>
                    <a:lnTo>
                      <a:pt x="182" y="116"/>
                    </a:lnTo>
                    <a:lnTo>
                      <a:pt x="182" y="117"/>
                    </a:lnTo>
                    <a:lnTo>
                      <a:pt x="181" y="117"/>
                    </a:lnTo>
                    <a:lnTo>
                      <a:pt x="180" y="118"/>
                    </a:lnTo>
                    <a:lnTo>
                      <a:pt x="180" y="117"/>
                    </a:lnTo>
                    <a:lnTo>
                      <a:pt x="180" y="117"/>
                    </a:lnTo>
                    <a:lnTo>
                      <a:pt x="179" y="117"/>
                    </a:lnTo>
                    <a:lnTo>
                      <a:pt x="179" y="120"/>
                    </a:lnTo>
                    <a:lnTo>
                      <a:pt x="178" y="122"/>
                    </a:lnTo>
                    <a:lnTo>
                      <a:pt x="177" y="123"/>
                    </a:lnTo>
                    <a:lnTo>
                      <a:pt x="177" y="124"/>
                    </a:lnTo>
                    <a:lnTo>
                      <a:pt x="177" y="126"/>
                    </a:lnTo>
                    <a:lnTo>
                      <a:pt x="178" y="127"/>
                    </a:lnTo>
                    <a:lnTo>
                      <a:pt x="178" y="128"/>
                    </a:lnTo>
                    <a:lnTo>
                      <a:pt x="178" y="129"/>
                    </a:lnTo>
                    <a:lnTo>
                      <a:pt x="179" y="130"/>
                    </a:lnTo>
                    <a:lnTo>
                      <a:pt x="180" y="131"/>
                    </a:lnTo>
                    <a:lnTo>
                      <a:pt x="180" y="132"/>
                    </a:lnTo>
                    <a:lnTo>
                      <a:pt x="180" y="133"/>
                    </a:lnTo>
                    <a:lnTo>
                      <a:pt x="176" y="135"/>
                    </a:lnTo>
                    <a:lnTo>
                      <a:pt x="169" y="138"/>
                    </a:lnTo>
                    <a:lnTo>
                      <a:pt x="168" y="139"/>
                    </a:lnTo>
                    <a:lnTo>
                      <a:pt x="165" y="141"/>
                    </a:lnTo>
                    <a:lnTo>
                      <a:pt x="163" y="142"/>
                    </a:lnTo>
                    <a:lnTo>
                      <a:pt x="160" y="145"/>
                    </a:lnTo>
                    <a:lnTo>
                      <a:pt x="156" y="149"/>
                    </a:lnTo>
                    <a:lnTo>
                      <a:pt x="153" y="148"/>
                    </a:lnTo>
                    <a:lnTo>
                      <a:pt x="144" y="156"/>
                    </a:lnTo>
                    <a:lnTo>
                      <a:pt x="142" y="155"/>
                    </a:lnTo>
                    <a:lnTo>
                      <a:pt x="142" y="139"/>
                    </a:lnTo>
                    <a:lnTo>
                      <a:pt x="137" y="141"/>
                    </a:lnTo>
                    <a:lnTo>
                      <a:pt x="129" y="128"/>
                    </a:lnTo>
                    <a:lnTo>
                      <a:pt x="123" y="125"/>
                    </a:lnTo>
                    <a:lnTo>
                      <a:pt x="119" y="119"/>
                    </a:lnTo>
                    <a:lnTo>
                      <a:pt x="119" y="118"/>
                    </a:lnTo>
                    <a:lnTo>
                      <a:pt x="118" y="118"/>
                    </a:lnTo>
                    <a:lnTo>
                      <a:pt x="116" y="118"/>
                    </a:lnTo>
                    <a:lnTo>
                      <a:pt x="114" y="119"/>
                    </a:lnTo>
                    <a:lnTo>
                      <a:pt x="110" y="122"/>
                    </a:lnTo>
                    <a:lnTo>
                      <a:pt x="102" y="122"/>
                    </a:lnTo>
                    <a:lnTo>
                      <a:pt x="86" y="120"/>
                    </a:lnTo>
                    <a:lnTo>
                      <a:pt x="81" y="120"/>
                    </a:lnTo>
                    <a:lnTo>
                      <a:pt x="79" y="120"/>
                    </a:lnTo>
                    <a:lnTo>
                      <a:pt x="74" y="121"/>
                    </a:lnTo>
                    <a:lnTo>
                      <a:pt x="67" y="122"/>
                    </a:lnTo>
                    <a:lnTo>
                      <a:pt x="57" y="123"/>
                    </a:lnTo>
                    <a:lnTo>
                      <a:pt x="43" y="106"/>
                    </a:lnTo>
                    <a:lnTo>
                      <a:pt x="41" y="104"/>
                    </a:lnTo>
                    <a:lnTo>
                      <a:pt x="39" y="103"/>
                    </a:lnTo>
                    <a:lnTo>
                      <a:pt x="39" y="100"/>
                    </a:lnTo>
                    <a:lnTo>
                      <a:pt x="39" y="98"/>
                    </a:lnTo>
                    <a:lnTo>
                      <a:pt x="37" y="97"/>
                    </a:lnTo>
                    <a:lnTo>
                      <a:pt x="33" y="94"/>
                    </a:lnTo>
                    <a:lnTo>
                      <a:pt x="32" y="93"/>
                    </a:lnTo>
                    <a:lnTo>
                      <a:pt x="4" y="73"/>
                    </a:lnTo>
                    <a:lnTo>
                      <a:pt x="0" y="69"/>
                    </a:lnTo>
                    <a:lnTo>
                      <a:pt x="0" y="67"/>
                    </a:lnTo>
                    <a:lnTo>
                      <a:pt x="0" y="64"/>
                    </a:lnTo>
                    <a:lnTo>
                      <a:pt x="0" y="62"/>
                    </a:lnTo>
                    <a:lnTo>
                      <a:pt x="1" y="49"/>
                    </a:lnTo>
                    <a:lnTo>
                      <a:pt x="3" y="47"/>
                    </a:lnTo>
                    <a:lnTo>
                      <a:pt x="6" y="44"/>
                    </a:lnTo>
                    <a:lnTo>
                      <a:pt x="10" y="39"/>
                    </a:lnTo>
                    <a:lnTo>
                      <a:pt x="16" y="33"/>
                    </a:lnTo>
                    <a:lnTo>
                      <a:pt x="23" y="26"/>
                    </a:lnTo>
                    <a:lnTo>
                      <a:pt x="25" y="26"/>
                    </a:lnTo>
                    <a:lnTo>
                      <a:pt x="29" y="25"/>
                    </a:lnTo>
                    <a:lnTo>
                      <a:pt x="30" y="25"/>
                    </a:lnTo>
                    <a:lnTo>
                      <a:pt x="31" y="19"/>
                    </a:lnTo>
                    <a:lnTo>
                      <a:pt x="39" y="20"/>
                    </a:lnTo>
                    <a:lnTo>
                      <a:pt x="46" y="3"/>
                    </a:lnTo>
                    <a:lnTo>
                      <a:pt x="58" y="0"/>
                    </a:lnTo>
                    <a:lnTo>
                      <a:pt x="61" y="5"/>
                    </a:lnTo>
                    <a:lnTo>
                      <a:pt x="62" y="8"/>
                    </a:lnTo>
                    <a:lnTo>
                      <a:pt x="65" y="8"/>
                    </a:lnTo>
                    <a:lnTo>
                      <a:pt x="70" y="15"/>
                    </a:lnTo>
                    <a:lnTo>
                      <a:pt x="70" y="17"/>
                    </a:lnTo>
                    <a:lnTo>
                      <a:pt x="72" y="17"/>
                    </a:lnTo>
                    <a:lnTo>
                      <a:pt x="75" y="18"/>
                    </a:lnTo>
                    <a:lnTo>
                      <a:pt x="76" y="19"/>
                    </a:lnTo>
                    <a:lnTo>
                      <a:pt x="72" y="2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128;p5">
                <a:extLst>
                  <a:ext uri="{FF2B5EF4-FFF2-40B4-BE49-F238E27FC236}">
                    <a16:creationId xmlns:a16="http://schemas.microsoft.com/office/drawing/2014/main" id="{1EF8BF2D-9E81-BE08-D95D-DED91C6ACF9B}"/>
                  </a:ext>
                </a:extLst>
              </p:cNvPr>
              <p:cNvSpPr/>
              <p:nvPr/>
            </p:nvSpPr>
            <p:spPr>
              <a:xfrm>
                <a:off x="3855345" y="2214348"/>
                <a:ext cx="3072650" cy="1744219"/>
              </a:xfrm>
              <a:custGeom>
                <a:avLst/>
                <a:gdLst/>
                <a:ahLst/>
                <a:cxnLst/>
                <a:rect l="l" t="t" r="r" b="b"/>
                <a:pathLst>
                  <a:path w="292" h="162" extrusionOk="0">
                    <a:moveTo>
                      <a:pt x="75" y="158"/>
                    </a:moveTo>
                    <a:lnTo>
                      <a:pt x="56" y="153"/>
                    </a:lnTo>
                    <a:lnTo>
                      <a:pt x="52" y="151"/>
                    </a:lnTo>
                    <a:lnTo>
                      <a:pt x="49" y="147"/>
                    </a:lnTo>
                    <a:lnTo>
                      <a:pt x="44" y="146"/>
                    </a:lnTo>
                    <a:lnTo>
                      <a:pt x="38" y="143"/>
                    </a:lnTo>
                    <a:lnTo>
                      <a:pt x="35" y="141"/>
                    </a:lnTo>
                    <a:lnTo>
                      <a:pt x="23" y="137"/>
                    </a:lnTo>
                    <a:lnTo>
                      <a:pt x="23" y="137"/>
                    </a:lnTo>
                    <a:lnTo>
                      <a:pt x="22" y="137"/>
                    </a:lnTo>
                    <a:lnTo>
                      <a:pt x="21" y="138"/>
                    </a:lnTo>
                    <a:lnTo>
                      <a:pt x="15" y="134"/>
                    </a:lnTo>
                    <a:lnTo>
                      <a:pt x="13" y="135"/>
                    </a:lnTo>
                    <a:lnTo>
                      <a:pt x="8" y="131"/>
                    </a:lnTo>
                    <a:lnTo>
                      <a:pt x="0" y="132"/>
                    </a:lnTo>
                    <a:lnTo>
                      <a:pt x="5" y="128"/>
                    </a:lnTo>
                    <a:lnTo>
                      <a:pt x="11" y="124"/>
                    </a:lnTo>
                    <a:lnTo>
                      <a:pt x="24" y="114"/>
                    </a:lnTo>
                    <a:lnTo>
                      <a:pt x="27" y="112"/>
                    </a:lnTo>
                    <a:lnTo>
                      <a:pt x="31" y="107"/>
                    </a:lnTo>
                    <a:lnTo>
                      <a:pt x="26" y="100"/>
                    </a:lnTo>
                    <a:lnTo>
                      <a:pt x="26" y="100"/>
                    </a:lnTo>
                    <a:lnTo>
                      <a:pt x="31" y="95"/>
                    </a:lnTo>
                    <a:lnTo>
                      <a:pt x="30" y="92"/>
                    </a:lnTo>
                    <a:lnTo>
                      <a:pt x="36" y="90"/>
                    </a:lnTo>
                    <a:lnTo>
                      <a:pt x="35" y="88"/>
                    </a:lnTo>
                    <a:lnTo>
                      <a:pt x="36" y="87"/>
                    </a:lnTo>
                    <a:lnTo>
                      <a:pt x="35" y="86"/>
                    </a:lnTo>
                    <a:lnTo>
                      <a:pt x="39" y="86"/>
                    </a:lnTo>
                    <a:lnTo>
                      <a:pt x="40" y="79"/>
                    </a:lnTo>
                    <a:lnTo>
                      <a:pt x="53" y="80"/>
                    </a:lnTo>
                    <a:lnTo>
                      <a:pt x="55" y="80"/>
                    </a:lnTo>
                    <a:lnTo>
                      <a:pt x="56" y="80"/>
                    </a:lnTo>
                    <a:lnTo>
                      <a:pt x="59" y="79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68" y="71"/>
                    </a:lnTo>
                    <a:lnTo>
                      <a:pt x="70" y="70"/>
                    </a:lnTo>
                    <a:lnTo>
                      <a:pt x="73" y="68"/>
                    </a:lnTo>
                    <a:lnTo>
                      <a:pt x="74" y="64"/>
                    </a:lnTo>
                    <a:lnTo>
                      <a:pt x="76" y="64"/>
                    </a:lnTo>
                    <a:lnTo>
                      <a:pt x="77" y="62"/>
                    </a:lnTo>
                    <a:lnTo>
                      <a:pt x="80" y="59"/>
                    </a:lnTo>
                    <a:lnTo>
                      <a:pt x="83" y="57"/>
                    </a:lnTo>
                    <a:cubicBezTo>
                      <a:pt x="86" y="53"/>
                      <a:pt x="90" y="48"/>
                      <a:pt x="93" y="44"/>
                    </a:cubicBezTo>
                    <a:lnTo>
                      <a:pt x="92" y="41"/>
                    </a:lnTo>
                    <a:lnTo>
                      <a:pt x="93" y="40"/>
                    </a:lnTo>
                    <a:lnTo>
                      <a:pt x="95" y="39"/>
                    </a:lnTo>
                    <a:lnTo>
                      <a:pt x="98" y="38"/>
                    </a:lnTo>
                    <a:lnTo>
                      <a:pt x="100" y="36"/>
                    </a:lnTo>
                    <a:lnTo>
                      <a:pt x="101" y="34"/>
                    </a:lnTo>
                    <a:lnTo>
                      <a:pt x="98" y="31"/>
                    </a:lnTo>
                    <a:lnTo>
                      <a:pt x="97" y="29"/>
                    </a:lnTo>
                    <a:lnTo>
                      <a:pt x="96" y="28"/>
                    </a:lnTo>
                    <a:lnTo>
                      <a:pt x="99" y="27"/>
                    </a:lnTo>
                    <a:lnTo>
                      <a:pt x="100" y="27"/>
                    </a:lnTo>
                    <a:lnTo>
                      <a:pt x="102" y="27"/>
                    </a:lnTo>
                    <a:lnTo>
                      <a:pt x="105" y="25"/>
                    </a:lnTo>
                    <a:lnTo>
                      <a:pt x="106" y="24"/>
                    </a:lnTo>
                    <a:lnTo>
                      <a:pt x="107" y="24"/>
                    </a:lnTo>
                    <a:lnTo>
                      <a:pt x="108" y="23"/>
                    </a:lnTo>
                    <a:lnTo>
                      <a:pt x="111" y="23"/>
                    </a:lnTo>
                    <a:lnTo>
                      <a:pt x="113" y="23"/>
                    </a:lnTo>
                    <a:lnTo>
                      <a:pt x="114" y="23"/>
                    </a:lnTo>
                    <a:lnTo>
                      <a:pt x="114" y="28"/>
                    </a:lnTo>
                    <a:lnTo>
                      <a:pt x="115" y="29"/>
                    </a:lnTo>
                    <a:lnTo>
                      <a:pt x="118" y="29"/>
                    </a:lnTo>
                    <a:lnTo>
                      <a:pt x="121" y="27"/>
                    </a:lnTo>
                    <a:lnTo>
                      <a:pt x="123" y="27"/>
                    </a:lnTo>
                    <a:lnTo>
                      <a:pt x="123" y="28"/>
                    </a:lnTo>
                    <a:lnTo>
                      <a:pt x="122" y="28"/>
                    </a:lnTo>
                    <a:lnTo>
                      <a:pt x="120" y="30"/>
                    </a:lnTo>
                    <a:lnTo>
                      <a:pt x="119" y="32"/>
                    </a:lnTo>
                    <a:lnTo>
                      <a:pt x="118" y="33"/>
                    </a:lnTo>
                    <a:lnTo>
                      <a:pt x="117" y="34"/>
                    </a:lnTo>
                    <a:lnTo>
                      <a:pt x="117" y="36"/>
                    </a:lnTo>
                    <a:lnTo>
                      <a:pt x="118" y="35"/>
                    </a:lnTo>
                    <a:lnTo>
                      <a:pt x="119" y="36"/>
                    </a:lnTo>
                    <a:lnTo>
                      <a:pt x="120" y="35"/>
                    </a:lnTo>
                    <a:lnTo>
                      <a:pt x="122" y="35"/>
                    </a:lnTo>
                    <a:lnTo>
                      <a:pt x="124" y="34"/>
                    </a:lnTo>
                    <a:lnTo>
                      <a:pt x="125" y="34"/>
                    </a:lnTo>
                    <a:lnTo>
                      <a:pt x="127" y="34"/>
                    </a:lnTo>
                    <a:lnTo>
                      <a:pt x="127" y="35"/>
                    </a:lnTo>
                    <a:lnTo>
                      <a:pt x="129" y="36"/>
                    </a:lnTo>
                    <a:lnTo>
                      <a:pt x="129" y="38"/>
                    </a:lnTo>
                    <a:lnTo>
                      <a:pt x="131" y="38"/>
                    </a:lnTo>
                    <a:lnTo>
                      <a:pt x="136" y="36"/>
                    </a:lnTo>
                    <a:lnTo>
                      <a:pt x="137" y="35"/>
                    </a:lnTo>
                    <a:lnTo>
                      <a:pt x="138" y="36"/>
                    </a:lnTo>
                    <a:lnTo>
                      <a:pt x="138" y="37"/>
                    </a:lnTo>
                    <a:lnTo>
                      <a:pt x="139" y="37"/>
                    </a:lnTo>
                    <a:cubicBezTo>
                      <a:pt x="139" y="38"/>
                      <a:pt x="139" y="39"/>
                      <a:pt x="138" y="40"/>
                    </a:cubicBezTo>
                    <a:lnTo>
                      <a:pt x="138" y="42"/>
                    </a:lnTo>
                    <a:lnTo>
                      <a:pt x="139" y="43"/>
                    </a:lnTo>
                    <a:lnTo>
                      <a:pt x="140" y="43"/>
                    </a:lnTo>
                    <a:lnTo>
                      <a:pt x="142" y="41"/>
                    </a:lnTo>
                    <a:lnTo>
                      <a:pt x="144" y="40"/>
                    </a:lnTo>
                    <a:lnTo>
                      <a:pt x="145" y="40"/>
                    </a:lnTo>
                    <a:lnTo>
                      <a:pt x="145" y="38"/>
                    </a:lnTo>
                    <a:lnTo>
                      <a:pt x="144" y="36"/>
                    </a:lnTo>
                    <a:lnTo>
                      <a:pt x="148" y="34"/>
                    </a:lnTo>
                    <a:lnTo>
                      <a:pt x="149" y="35"/>
                    </a:lnTo>
                    <a:lnTo>
                      <a:pt x="149" y="32"/>
                    </a:lnTo>
                    <a:lnTo>
                      <a:pt x="149" y="31"/>
                    </a:lnTo>
                    <a:lnTo>
                      <a:pt x="149" y="29"/>
                    </a:lnTo>
                    <a:lnTo>
                      <a:pt x="151" y="29"/>
                    </a:lnTo>
                    <a:cubicBezTo>
                      <a:pt x="152" y="28"/>
                      <a:pt x="153" y="28"/>
                      <a:pt x="154" y="27"/>
                    </a:cubicBezTo>
                    <a:lnTo>
                      <a:pt x="154" y="26"/>
                    </a:lnTo>
                    <a:lnTo>
                      <a:pt x="154" y="26"/>
                    </a:lnTo>
                    <a:lnTo>
                      <a:pt x="156" y="25"/>
                    </a:lnTo>
                    <a:lnTo>
                      <a:pt x="157" y="25"/>
                    </a:lnTo>
                    <a:lnTo>
                      <a:pt x="158" y="24"/>
                    </a:lnTo>
                    <a:lnTo>
                      <a:pt x="159" y="22"/>
                    </a:lnTo>
                    <a:lnTo>
                      <a:pt x="159" y="21"/>
                    </a:lnTo>
                    <a:lnTo>
                      <a:pt x="160" y="20"/>
                    </a:lnTo>
                    <a:lnTo>
                      <a:pt x="162" y="18"/>
                    </a:lnTo>
                    <a:lnTo>
                      <a:pt x="163" y="19"/>
                    </a:lnTo>
                    <a:lnTo>
                      <a:pt x="164" y="19"/>
                    </a:lnTo>
                    <a:lnTo>
                      <a:pt x="166" y="20"/>
                    </a:lnTo>
                    <a:lnTo>
                      <a:pt x="167" y="20"/>
                    </a:lnTo>
                    <a:lnTo>
                      <a:pt x="167" y="21"/>
                    </a:lnTo>
                    <a:lnTo>
                      <a:pt x="167" y="22"/>
                    </a:lnTo>
                    <a:lnTo>
                      <a:pt x="167" y="23"/>
                    </a:lnTo>
                    <a:cubicBezTo>
                      <a:pt x="167" y="24"/>
                      <a:pt x="167" y="26"/>
                      <a:pt x="167" y="28"/>
                    </a:cubicBezTo>
                    <a:lnTo>
                      <a:pt x="166" y="28"/>
                    </a:lnTo>
                    <a:lnTo>
                      <a:pt x="168" y="27"/>
                    </a:lnTo>
                    <a:lnTo>
                      <a:pt x="169" y="27"/>
                    </a:lnTo>
                    <a:lnTo>
                      <a:pt x="170" y="27"/>
                    </a:lnTo>
                    <a:lnTo>
                      <a:pt x="172" y="27"/>
                    </a:lnTo>
                    <a:lnTo>
                      <a:pt x="174" y="28"/>
                    </a:lnTo>
                    <a:lnTo>
                      <a:pt x="174" y="27"/>
                    </a:lnTo>
                    <a:lnTo>
                      <a:pt x="174" y="27"/>
                    </a:lnTo>
                    <a:lnTo>
                      <a:pt x="174" y="26"/>
                    </a:lnTo>
                    <a:lnTo>
                      <a:pt x="174" y="24"/>
                    </a:lnTo>
                    <a:lnTo>
                      <a:pt x="175" y="24"/>
                    </a:lnTo>
                    <a:lnTo>
                      <a:pt x="176" y="23"/>
                    </a:lnTo>
                    <a:lnTo>
                      <a:pt x="177" y="23"/>
                    </a:lnTo>
                    <a:lnTo>
                      <a:pt x="179" y="23"/>
                    </a:lnTo>
                    <a:lnTo>
                      <a:pt x="179" y="22"/>
                    </a:lnTo>
                    <a:lnTo>
                      <a:pt x="179" y="21"/>
                    </a:lnTo>
                    <a:lnTo>
                      <a:pt x="178" y="20"/>
                    </a:lnTo>
                    <a:lnTo>
                      <a:pt x="179" y="18"/>
                    </a:lnTo>
                    <a:lnTo>
                      <a:pt x="182" y="17"/>
                    </a:lnTo>
                    <a:lnTo>
                      <a:pt x="183" y="15"/>
                    </a:lnTo>
                    <a:lnTo>
                      <a:pt x="184" y="13"/>
                    </a:lnTo>
                    <a:lnTo>
                      <a:pt x="185" y="13"/>
                    </a:lnTo>
                    <a:lnTo>
                      <a:pt x="188" y="14"/>
                    </a:lnTo>
                    <a:lnTo>
                      <a:pt x="188" y="12"/>
                    </a:lnTo>
                    <a:lnTo>
                      <a:pt x="191" y="12"/>
                    </a:lnTo>
                    <a:lnTo>
                      <a:pt x="190" y="10"/>
                    </a:lnTo>
                    <a:lnTo>
                      <a:pt x="192" y="9"/>
                    </a:lnTo>
                    <a:lnTo>
                      <a:pt x="195" y="8"/>
                    </a:lnTo>
                    <a:lnTo>
                      <a:pt x="195" y="7"/>
                    </a:lnTo>
                    <a:lnTo>
                      <a:pt x="196" y="6"/>
                    </a:lnTo>
                    <a:lnTo>
                      <a:pt x="196" y="5"/>
                    </a:lnTo>
                    <a:lnTo>
                      <a:pt x="195" y="4"/>
                    </a:lnTo>
                    <a:lnTo>
                      <a:pt x="194" y="4"/>
                    </a:lnTo>
                    <a:lnTo>
                      <a:pt x="194" y="6"/>
                    </a:lnTo>
                    <a:lnTo>
                      <a:pt x="193" y="6"/>
                    </a:lnTo>
                    <a:lnTo>
                      <a:pt x="192" y="5"/>
                    </a:lnTo>
                    <a:lnTo>
                      <a:pt x="190" y="2"/>
                    </a:lnTo>
                    <a:lnTo>
                      <a:pt x="190" y="1"/>
                    </a:lnTo>
                    <a:lnTo>
                      <a:pt x="191" y="1"/>
                    </a:lnTo>
                    <a:lnTo>
                      <a:pt x="192" y="1"/>
                    </a:lnTo>
                    <a:lnTo>
                      <a:pt x="193" y="0"/>
                    </a:lnTo>
                    <a:lnTo>
                      <a:pt x="193" y="0"/>
                    </a:lnTo>
                    <a:lnTo>
                      <a:pt x="194" y="1"/>
                    </a:lnTo>
                    <a:lnTo>
                      <a:pt x="195" y="0"/>
                    </a:lnTo>
                    <a:lnTo>
                      <a:pt x="196" y="0"/>
                    </a:lnTo>
                    <a:lnTo>
                      <a:pt x="197" y="0"/>
                    </a:lnTo>
                    <a:lnTo>
                      <a:pt x="198" y="0"/>
                    </a:lnTo>
                    <a:lnTo>
                      <a:pt x="203" y="1"/>
                    </a:lnTo>
                    <a:lnTo>
                      <a:pt x="204" y="2"/>
                    </a:lnTo>
                    <a:lnTo>
                      <a:pt x="205" y="2"/>
                    </a:lnTo>
                    <a:lnTo>
                      <a:pt x="205" y="4"/>
                    </a:lnTo>
                    <a:lnTo>
                      <a:pt x="205" y="5"/>
                    </a:lnTo>
                    <a:lnTo>
                      <a:pt x="205" y="8"/>
                    </a:lnTo>
                    <a:lnTo>
                      <a:pt x="205" y="12"/>
                    </a:lnTo>
                    <a:lnTo>
                      <a:pt x="204" y="13"/>
                    </a:lnTo>
                    <a:lnTo>
                      <a:pt x="204" y="13"/>
                    </a:lnTo>
                    <a:lnTo>
                      <a:pt x="205" y="14"/>
                    </a:lnTo>
                    <a:lnTo>
                      <a:pt x="203" y="16"/>
                    </a:lnTo>
                    <a:lnTo>
                      <a:pt x="206" y="18"/>
                    </a:lnTo>
                    <a:lnTo>
                      <a:pt x="207" y="18"/>
                    </a:lnTo>
                    <a:lnTo>
                      <a:pt x="208" y="18"/>
                    </a:lnTo>
                    <a:lnTo>
                      <a:pt x="210" y="17"/>
                    </a:lnTo>
                    <a:lnTo>
                      <a:pt x="212" y="17"/>
                    </a:lnTo>
                    <a:lnTo>
                      <a:pt x="213" y="16"/>
                    </a:lnTo>
                    <a:lnTo>
                      <a:pt x="214" y="16"/>
                    </a:lnTo>
                    <a:lnTo>
                      <a:pt x="216" y="16"/>
                    </a:lnTo>
                    <a:lnTo>
                      <a:pt x="218" y="17"/>
                    </a:lnTo>
                    <a:lnTo>
                      <a:pt x="217" y="18"/>
                    </a:lnTo>
                    <a:lnTo>
                      <a:pt x="219" y="21"/>
                    </a:lnTo>
                    <a:lnTo>
                      <a:pt x="219" y="20"/>
                    </a:lnTo>
                    <a:lnTo>
                      <a:pt x="219" y="19"/>
                    </a:lnTo>
                    <a:lnTo>
                      <a:pt x="220" y="18"/>
                    </a:lnTo>
                    <a:lnTo>
                      <a:pt x="223" y="20"/>
                    </a:lnTo>
                    <a:lnTo>
                      <a:pt x="224" y="21"/>
                    </a:lnTo>
                    <a:lnTo>
                      <a:pt x="225" y="22"/>
                    </a:lnTo>
                    <a:lnTo>
                      <a:pt x="225" y="23"/>
                    </a:lnTo>
                    <a:lnTo>
                      <a:pt x="225" y="24"/>
                    </a:lnTo>
                    <a:lnTo>
                      <a:pt x="226" y="25"/>
                    </a:lnTo>
                    <a:lnTo>
                      <a:pt x="227" y="25"/>
                    </a:lnTo>
                    <a:lnTo>
                      <a:pt x="228" y="25"/>
                    </a:lnTo>
                    <a:lnTo>
                      <a:pt x="228" y="26"/>
                    </a:lnTo>
                    <a:lnTo>
                      <a:pt x="228" y="27"/>
                    </a:lnTo>
                    <a:lnTo>
                      <a:pt x="225" y="28"/>
                    </a:lnTo>
                    <a:lnTo>
                      <a:pt x="225" y="29"/>
                    </a:lnTo>
                    <a:lnTo>
                      <a:pt x="223" y="30"/>
                    </a:lnTo>
                    <a:lnTo>
                      <a:pt x="224" y="31"/>
                    </a:lnTo>
                    <a:lnTo>
                      <a:pt x="225" y="32"/>
                    </a:lnTo>
                    <a:lnTo>
                      <a:pt x="226" y="32"/>
                    </a:lnTo>
                    <a:lnTo>
                      <a:pt x="226" y="33"/>
                    </a:lnTo>
                    <a:lnTo>
                      <a:pt x="231" y="29"/>
                    </a:lnTo>
                    <a:lnTo>
                      <a:pt x="232" y="28"/>
                    </a:lnTo>
                    <a:lnTo>
                      <a:pt x="232" y="27"/>
                    </a:lnTo>
                    <a:lnTo>
                      <a:pt x="237" y="27"/>
                    </a:lnTo>
                    <a:lnTo>
                      <a:pt x="238" y="26"/>
                    </a:lnTo>
                    <a:lnTo>
                      <a:pt x="238" y="25"/>
                    </a:lnTo>
                    <a:lnTo>
                      <a:pt x="239" y="25"/>
                    </a:lnTo>
                    <a:lnTo>
                      <a:pt x="240" y="25"/>
                    </a:lnTo>
                    <a:lnTo>
                      <a:pt x="242" y="25"/>
                    </a:lnTo>
                    <a:lnTo>
                      <a:pt x="246" y="23"/>
                    </a:lnTo>
                    <a:lnTo>
                      <a:pt x="247" y="23"/>
                    </a:lnTo>
                    <a:lnTo>
                      <a:pt x="249" y="24"/>
                    </a:lnTo>
                    <a:lnTo>
                      <a:pt x="250" y="23"/>
                    </a:lnTo>
                    <a:lnTo>
                      <a:pt x="250" y="21"/>
                    </a:lnTo>
                    <a:lnTo>
                      <a:pt x="252" y="20"/>
                    </a:lnTo>
                    <a:lnTo>
                      <a:pt x="254" y="20"/>
                    </a:lnTo>
                    <a:lnTo>
                      <a:pt x="255" y="20"/>
                    </a:lnTo>
                    <a:lnTo>
                      <a:pt x="256" y="20"/>
                    </a:lnTo>
                    <a:lnTo>
                      <a:pt x="257" y="19"/>
                    </a:lnTo>
                    <a:lnTo>
                      <a:pt x="256" y="17"/>
                    </a:lnTo>
                    <a:lnTo>
                      <a:pt x="256" y="15"/>
                    </a:lnTo>
                    <a:lnTo>
                      <a:pt x="256" y="11"/>
                    </a:lnTo>
                    <a:lnTo>
                      <a:pt x="258" y="11"/>
                    </a:lnTo>
                    <a:lnTo>
                      <a:pt x="258" y="10"/>
                    </a:lnTo>
                    <a:lnTo>
                      <a:pt x="262" y="8"/>
                    </a:lnTo>
                    <a:lnTo>
                      <a:pt x="266" y="10"/>
                    </a:lnTo>
                    <a:lnTo>
                      <a:pt x="269" y="10"/>
                    </a:lnTo>
                    <a:lnTo>
                      <a:pt x="273" y="11"/>
                    </a:lnTo>
                    <a:lnTo>
                      <a:pt x="274" y="13"/>
                    </a:lnTo>
                    <a:lnTo>
                      <a:pt x="274" y="15"/>
                    </a:lnTo>
                    <a:lnTo>
                      <a:pt x="274" y="18"/>
                    </a:lnTo>
                    <a:lnTo>
                      <a:pt x="275" y="18"/>
                    </a:lnTo>
                    <a:lnTo>
                      <a:pt x="276" y="18"/>
                    </a:lnTo>
                    <a:lnTo>
                      <a:pt x="276" y="21"/>
                    </a:lnTo>
                    <a:lnTo>
                      <a:pt x="273" y="26"/>
                    </a:lnTo>
                    <a:lnTo>
                      <a:pt x="271" y="27"/>
                    </a:lnTo>
                    <a:lnTo>
                      <a:pt x="269" y="28"/>
                    </a:lnTo>
                    <a:lnTo>
                      <a:pt x="268" y="30"/>
                    </a:lnTo>
                    <a:lnTo>
                      <a:pt x="269" y="32"/>
                    </a:lnTo>
                    <a:lnTo>
                      <a:pt x="269" y="35"/>
                    </a:lnTo>
                    <a:lnTo>
                      <a:pt x="268" y="38"/>
                    </a:lnTo>
                    <a:lnTo>
                      <a:pt x="265" y="40"/>
                    </a:lnTo>
                    <a:lnTo>
                      <a:pt x="263" y="42"/>
                    </a:lnTo>
                    <a:lnTo>
                      <a:pt x="261" y="43"/>
                    </a:lnTo>
                    <a:lnTo>
                      <a:pt x="259" y="44"/>
                    </a:lnTo>
                    <a:lnTo>
                      <a:pt x="260" y="46"/>
                    </a:lnTo>
                    <a:lnTo>
                      <a:pt x="261" y="47"/>
                    </a:lnTo>
                    <a:lnTo>
                      <a:pt x="261" y="48"/>
                    </a:lnTo>
                    <a:lnTo>
                      <a:pt x="264" y="49"/>
                    </a:lnTo>
                    <a:lnTo>
                      <a:pt x="266" y="50"/>
                    </a:lnTo>
                    <a:lnTo>
                      <a:pt x="266" y="52"/>
                    </a:lnTo>
                    <a:lnTo>
                      <a:pt x="268" y="53"/>
                    </a:lnTo>
                    <a:lnTo>
                      <a:pt x="270" y="55"/>
                    </a:lnTo>
                    <a:lnTo>
                      <a:pt x="268" y="55"/>
                    </a:lnTo>
                    <a:lnTo>
                      <a:pt x="267" y="57"/>
                    </a:lnTo>
                    <a:lnTo>
                      <a:pt x="267" y="60"/>
                    </a:lnTo>
                    <a:lnTo>
                      <a:pt x="269" y="61"/>
                    </a:lnTo>
                    <a:lnTo>
                      <a:pt x="271" y="61"/>
                    </a:lnTo>
                    <a:lnTo>
                      <a:pt x="273" y="60"/>
                    </a:lnTo>
                    <a:lnTo>
                      <a:pt x="274" y="60"/>
                    </a:lnTo>
                    <a:lnTo>
                      <a:pt x="276" y="59"/>
                    </a:lnTo>
                    <a:lnTo>
                      <a:pt x="277" y="61"/>
                    </a:lnTo>
                    <a:lnTo>
                      <a:pt x="277" y="66"/>
                    </a:lnTo>
                    <a:lnTo>
                      <a:pt x="276" y="68"/>
                    </a:lnTo>
                    <a:lnTo>
                      <a:pt x="275" y="70"/>
                    </a:lnTo>
                    <a:lnTo>
                      <a:pt x="272" y="69"/>
                    </a:lnTo>
                    <a:lnTo>
                      <a:pt x="271" y="70"/>
                    </a:lnTo>
                    <a:lnTo>
                      <a:pt x="271" y="72"/>
                    </a:lnTo>
                    <a:lnTo>
                      <a:pt x="270" y="73"/>
                    </a:lnTo>
                    <a:lnTo>
                      <a:pt x="271" y="74"/>
                    </a:lnTo>
                    <a:lnTo>
                      <a:pt x="273" y="75"/>
                    </a:lnTo>
                    <a:lnTo>
                      <a:pt x="273" y="75"/>
                    </a:lnTo>
                    <a:lnTo>
                      <a:pt x="277" y="75"/>
                    </a:lnTo>
                    <a:lnTo>
                      <a:pt x="277" y="76"/>
                    </a:lnTo>
                    <a:lnTo>
                      <a:pt x="275" y="77"/>
                    </a:lnTo>
                    <a:lnTo>
                      <a:pt x="275" y="78"/>
                    </a:lnTo>
                    <a:lnTo>
                      <a:pt x="277" y="79"/>
                    </a:lnTo>
                    <a:lnTo>
                      <a:pt x="279" y="80"/>
                    </a:lnTo>
                    <a:lnTo>
                      <a:pt x="280" y="80"/>
                    </a:lnTo>
                    <a:lnTo>
                      <a:pt x="281" y="80"/>
                    </a:lnTo>
                    <a:lnTo>
                      <a:pt x="281" y="81"/>
                    </a:lnTo>
                    <a:lnTo>
                      <a:pt x="278" y="83"/>
                    </a:lnTo>
                    <a:lnTo>
                      <a:pt x="279" y="84"/>
                    </a:lnTo>
                    <a:lnTo>
                      <a:pt x="278" y="84"/>
                    </a:lnTo>
                    <a:lnTo>
                      <a:pt x="278" y="86"/>
                    </a:lnTo>
                    <a:lnTo>
                      <a:pt x="278" y="87"/>
                    </a:lnTo>
                    <a:lnTo>
                      <a:pt x="277" y="87"/>
                    </a:lnTo>
                    <a:lnTo>
                      <a:pt x="277" y="92"/>
                    </a:lnTo>
                    <a:lnTo>
                      <a:pt x="277" y="95"/>
                    </a:lnTo>
                    <a:lnTo>
                      <a:pt x="278" y="97"/>
                    </a:lnTo>
                    <a:lnTo>
                      <a:pt x="279" y="100"/>
                    </a:lnTo>
                    <a:lnTo>
                      <a:pt x="278" y="100"/>
                    </a:lnTo>
                    <a:lnTo>
                      <a:pt x="276" y="101"/>
                    </a:lnTo>
                    <a:lnTo>
                      <a:pt x="276" y="102"/>
                    </a:lnTo>
                    <a:lnTo>
                      <a:pt x="276" y="104"/>
                    </a:lnTo>
                    <a:lnTo>
                      <a:pt x="276" y="105"/>
                    </a:lnTo>
                    <a:lnTo>
                      <a:pt x="275" y="106"/>
                    </a:lnTo>
                    <a:lnTo>
                      <a:pt x="276" y="107"/>
                    </a:lnTo>
                    <a:lnTo>
                      <a:pt x="277" y="108"/>
                    </a:lnTo>
                    <a:lnTo>
                      <a:pt x="280" y="109"/>
                    </a:lnTo>
                    <a:lnTo>
                      <a:pt x="283" y="109"/>
                    </a:lnTo>
                    <a:lnTo>
                      <a:pt x="283" y="107"/>
                    </a:lnTo>
                    <a:lnTo>
                      <a:pt x="285" y="107"/>
                    </a:lnTo>
                    <a:lnTo>
                      <a:pt x="287" y="106"/>
                    </a:lnTo>
                    <a:lnTo>
                      <a:pt x="289" y="106"/>
                    </a:lnTo>
                    <a:lnTo>
                      <a:pt x="291" y="114"/>
                    </a:lnTo>
                    <a:lnTo>
                      <a:pt x="291" y="116"/>
                    </a:lnTo>
                    <a:lnTo>
                      <a:pt x="292" y="121"/>
                    </a:lnTo>
                    <a:lnTo>
                      <a:pt x="289" y="122"/>
                    </a:lnTo>
                    <a:lnTo>
                      <a:pt x="287" y="123"/>
                    </a:lnTo>
                    <a:lnTo>
                      <a:pt x="286" y="128"/>
                    </a:lnTo>
                    <a:lnTo>
                      <a:pt x="283" y="129"/>
                    </a:lnTo>
                    <a:lnTo>
                      <a:pt x="278" y="127"/>
                    </a:lnTo>
                    <a:lnTo>
                      <a:pt x="274" y="127"/>
                    </a:lnTo>
                    <a:lnTo>
                      <a:pt x="273" y="129"/>
                    </a:lnTo>
                    <a:lnTo>
                      <a:pt x="268" y="128"/>
                    </a:lnTo>
                    <a:lnTo>
                      <a:pt x="268" y="129"/>
                    </a:lnTo>
                    <a:lnTo>
                      <a:pt x="267" y="130"/>
                    </a:lnTo>
                    <a:lnTo>
                      <a:pt x="266" y="132"/>
                    </a:lnTo>
                    <a:lnTo>
                      <a:pt x="261" y="132"/>
                    </a:lnTo>
                    <a:lnTo>
                      <a:pt x="259" y="131"/>
                    </a:lnTo>
                    <a:lnTo>
                      <a:pt x="256" y="133"/>
                    </a:lnTo>
                    <a:lnTo>
                      <a:pt x="254" y="135"/>
                    </a:lnTo>
                    <a:lnTo>
                      <a:pt x="253" y="133"/>
                    </a:lnTo>
                    <a:lnTo>
                      <a:pt x="254" y="132"/>
                    </a:lnTo>
                    <a:lnTo>
                      <a:pt x="253" y="131"/>
                    </a:lnTo>
                    <a:lnTo>
                      <a:pt x="254" y="129"/>
                    </a:lnTo>
                    <a:lnTo>
                      <a:pt x="253" y="128"/>
                    </a:lnTo>
                    <a:lnTo>
                      <a:pt x="251" y="129"/>
                    </a:lnTo>
                    <a:lnTo>
                      <a:pt x="251" y="130"/>
                    </a:lnTo>
                    <a:lnTo>
                      <a:pt x="252" y="132"/>
                    </a:lnTo>
                    <a:lnTo>
                      <a:pt x="251" y="134"/>
                    </a:lnTo>
                    <a:lnTo>
                      <a:pt x="249" y="133"/>
                    </a:lnTo>
                    <a:lnTo>
                      <a:pt x="247" y="135"/>
                    </a:lnTo>
                    <a:lnTo>
                      <a:pt x="245" y="135"/>
                    </a:lnTo>
                    <a:lnTo>
                      <a:pt x="244" y="138"/>
                    </a:lnTo>
                    <a:lnTo>
                      <a:pt x="242" y="137"/>
                    </a:lnTo>
                    <a:lnTo>
                      <a:pt x="241" y="139"/>
                    </a:lnTo>
                    <a:lnTo>
                      <a:pt x="242" y="141"/>
                    </a:lnTo>
                    <a:lnTo>
                      <a:pt x="241" y="143"/>
                    </a:lnTo>
                    <a:lnTo>
                      <a:pt x="241" y="146"/>
                    </a:lnTo>
                    <a:lnTo>
                      <a:pt x="239" y="147"/>
                    </a:lnTo>
                    <a:lnTo>
                      <a:pt x="236" y="150"/>
                    </a:lnTo>
                    <a:lnTo>
                      <a:pt x="234" y="149"/>
                    </a:lnTo>
                    <a:lnTo>
                      <a:pt x="233" y="149"/>
                    </a:lnTo>
                    <a:lnTo>
                      <a:pt x="232" y="149"/>
                    </a:lnTo>
                    <a:lnTo>
                      <a:pt x="230" y="151"/>
                    </a:lnTo>
                    <a:lnTo>
                      <a:pt x="218" y="151"/>
                    </a:lnTo>
                    <a:lnTo>
                      <a:pt x="213" y="152"/>
                    </a:lnTo>
                    <a:lnTo>
                      <a:pt x="203" y="153"/>
                    </a:lnTo>
                    <a:lnTo>
                      <a:pt x="175" y="156"/>
                    </a:lnTo>
                    <a:lnTo>
                      <a:pt x="171" y="156"/>
                    </a:lnTo>
                    <a:lnTo>
                      <a:pt x="126" y="160"/>
                    </a:lnTo>
                    <a:lnTo>
                      <a:pt x="90" y="162"/>
                    </a:lnTo>
                    <a:lnTo>
                      <a:pt x="89" y="160"/>
                    </a:lnTo>
                    <a:lnTo>
                      <a:pt x="89" y="159"/>
                    </a:lnTo>
                    <a:lnTo>
                      <a:pt x="88" y="158"/>
                    </a:lnTo>
                    <a:lnTo>
                      <a:pt x="85" y="159"/>
                    </a:lnTo>
                    <a:lnTo>
                      <a:pt x="83" y="159"/>
                    </a:lnTo>
                    <a:lnTo>
                      <a:pt x="81" y="159"/>
                    </a:lnTo>
                    <a:lnTo>
                      <a:pt x="79" y="159"/>
                    </a:lnTo>
                    <a:lnTo>
                      <a:pt x="75" y="158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129;p5">
                <a:extLst>
                  <a:ext uri="{FF2B5EF4-FFF2-40B4-BE49-F238E27FC236}">
                    <a16:creationId xmlns:a16="http://schemas.microsoft.com/office/drawing/2014/main" id="{E3EDCF7C-1EF1-D2AB-0790-86FFDCC86BC4}"/>
                  </a:ext>
                </a:extLst>
              </p:cNvPr>
              <p:cNvSpPr/>
              <p:nvPr/>
            </p:nvSpPr>
            <p:spPr>
              <a:xfrm>
                <a:off x="3855345" y="2214348"/>
                <a:ext cx="3072650" cy="1744219"/>
              </a:xfrm>
              <a:custGeom>
                <a:avLst/>
                <a:gdLst/>
                <a:ahLst/>
                <a:cxnLst/>
                <a:rect l="l" t="t" r="r" b="b"/>
                <a:pathLst>
                  <a:path w="292" h="162" extrusionOk="0">
                    <a:moveTo>
                      <a:pt x="75" y="158"/>
                    </a:moveTo>
                    <a:lnTo>
                      <a:pt x="56" y="153"/>
                    </a:lnTo>
                    <a:lnTo>
                      <a:pt x="52" y="151"/>
                    </a:lnTo>
                    <a:lnTo>
                      <a:pt x="49" y="147"/>
                    </a:lnTo>
                    <a:lnTo>
                      <a:pt x="44" y="146"/>
                    </a:lnTo>
                    <a:lnTo>
                      <a:pt x="38" y="143"/>
                    </a:lnTo>
                    <a:lnTo>
                      <a:pt x="35" y="141"/>
                    </a:lnTo>
                    <a:lnTo>
                      <a:pt x="23" y="137"/>
                    </a:lnTo>
                    <a:lnTo>
                      <a:pt x="23" y="137"/>
                    </a:lnTo>
                    <a:lnTo>
                      <a:pt x="22" y="137"/>
                    </a:lnTo>
                    <a:lnTo>
                      <a:pt x="21" y="138"/>
                    </a:lnTo>
                    <a:lnTo>
                      <a:pt x="15" y="134"/>
                    </a:lnTo>
                    <a:lnTo>
                      <a:pt x="13" y="135"/>
                    </a:lnTo>
                    <a:lnTo>
                      <a:pt x="8" y="131"/>
                    </a:lnTo>
                    <a:lnTo>
                      <a:pt x="0" y="132"/>
                    </a:lnTo>
                    <a:lnTo>
                      <a:pt x="5" y="128"/>
                    </a:lnTo>
                    <a:lnTo>
                      <a:pt x="11" y="124"/>
                    </a:lnTo>
                    <a:lnTo>
                      <a:pt x="24" y="114"/>
                    </a:lnTo>
                    <a:lnTo>
                      <a:pt x="27" y="112"/>
                    </a:lnTo>
                    <a:lnTo>
                      <a:pt x="31" y="107"/>
                    </a:lnTo>
                    <a:lnTo>
                      <a:pt x="26" y="100"/>
                    </a:lnTo>
                    <a:lnTo>
                      <a:pt x="26" y="100"/>
                    </a:lnTo>
                    <a:lnTo>
                      <a:pt x="31" y="95"/>
                    </a:lnTo>
                    <a:lnTo>
                      <a:pt x="30" y="92"/>
                    </a:lnTo>
                    <a:lnTo>
                      <a:pt x="36" y="90"/>
                    </a:lnTo>
                    <a:lnTo>
                      <a:pt x="35" y="88"/>
                    </a:lnTo>
                    <a:lnTo>
                      <a:pt x="36" y="87"/>
                    </a:lnTo>
                    <a:lnTo>
                      <a:pt x="35" y="86"/>
                    </a:lnTo>
                    <a:lnTo>
                      <a:pt x="39" y="86"/>
                    </a:lnTo>
                    <a:lnTo>
                      <a:pt x="40" y="79"/>
                    </a:lnTo>
                    <a:lnTo>
                      <a:pt x="53" y="80"/>
                    </a:lnTo>
                    <a:lnTo>
                      <a:pt x="55" y="80"/>
                    </a:lnTo>
                    <a:lnTo>
                      <a:pt x="56" y="80"/>
                    </a:lnTo>
                    <a:lnTo>
                      <a:pt x="59" y="79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68" y="71"/>
                    </a:lnTo>
                    <a:lnTo>
                      <a:pt x="70" y="70"/>
                    </a:lnTo>
                    <a:lnTo>
                      <a:pt x="73" y="68"/>
                    </a:lnTo>
                    <a:lnTo>
                      <a:pt x="74" y="64"/>
                    </a:lnTo>
                    <a:lnTo>
                      <a:pt x="76" y="64"/>
                    </a:lnTo>
                    <a:lnTo>
                      <a:pt x="77" y="62"/>
                    </a:lnTo>
                    <a:lnTo>
                      <a:pt x="80" y="59"/>
                    </a:lnTo>
                    <a:lnTo>
                      <a:pt x="83" y="57"/>
                    </a:lnTo>
                    <a:cubicBezTo>
                      <a:pt x="86" y="53"/>
                      <a:pt x="90" y="48"/>
                      <a:pt x="93" y="44"/>
                    </a:cubicBezTo>
                    <a:lnTo>
                      <a:pt x="92" y="41"/>
                    </a:lnTo>
                    <a:lnTo>
                      <a:pt x="93" y="40"/>
                    </a:lnTo>
                    <a:lnTo>
                      <a:pt x="95" y="39"/>
                    </a:lnTo>
                    <a:lnTo>
                      <a:pt x="98" y="38"/>
                    </a:lnTo>
                    <a:lnTo>
                      <a:pt x="100" y="36"/>
                    </a:lnTo>
                    <a:lnTo>
                      <a:pt x="101" y="34"/>
                    </a:lnTo>
                    <a:lnTo>
                      <a:pt x="98" y="31"/>
                    </a:lnTo>
                    <a:lnTo>
                      <a:pt x="97" y="29"/>
                    </a:lnTo>
                    <a:lnTo>
                      <a:pt x="96" y="28"/>
                    </a:lnTo>
                    <a:lnTo>
                      <a:pt x="99" y="27"/>
                    </a:lnTo>
                    <a:lnTo>
                      <a:pt x="100" y="27"/>
                    </a:lnTo>
                    <a:lnTo>
                      <a:pt x="102" y="27"/>
                    </a:lnTo>
                    <a:lnTo>
                      <a:pt x="105" y="25"/>
                    </a:lnTo>
                    <a:lnTo>
                      <a:pt x="106" y="24"/>
                    </a:lnTo>
                    <a:lnTo>
                      <a:pt x="107" y="24"/>
                    </a:lnTo>
                    <a:lnTo>
                      <a:pt x="108" y="23"/>
                    </a:lnTo>
                    <a:lnTo>
                      <a:pt x="111" y="23"/>
                    </a:lnTo>
                    <a:lnTo>
                      <a:pt x="113" y="23"/>
                    </a:lnTo>
                    <a:lnTo>
                      <a:pt x="114" y="23"/>
                    </a:lnTo>
                    <a:lnTo>
                      <a:pt x="114" y="28"/>
                    </a:lnTo>
                    <a:lnTo>
                      <a:pt x="115" y="29"/>
                    </a:lnTo>
                    <a:lnTo>
                      <a:pt x="118" y="29"/>
                    </a:lnTo>
                    <a:lnTo>
                      <a:pt x="121" y="27"/>
                    </a:lnTo>
                    <a:lnTo>
                      <a:pt x="123" y="27"/>
                    </a:lnTo>
                    <a:lnTo>
                      <a:pt x="123" y="28"/>
                    </a:lnTo>
                    <a:lnTo>
                      <a:pt x="122" y="28"/>
                    </a:lnTo>
                    <a:lnTo>
                      <a:pt x="120" y="30"/>
                    </a:lnTo>
                    <a:lnTo>
                      <a:pt x="119" y="32"/>
                    </a:lnTo>
                    <a:lnTo>
                      <a:pt x="118" y="33"/>
                    </a:lnTo>
                    <a:lnTo>
                      <a:pt x="117" y="34"/>
                    </a:lnTo>
                    <a:lnTo>
                      <a:pt x="117" y="36"/>
                    </a:lnTo>
                    <a:lnTo>
                      <a:pt x="118" y="35"/>
                    </a:lnTo>
                    <a:lnTo>
                      <a:pt x="119" y="36"/>
                    </a:lnTo>
                    <a:lnTo>
                      <a:pt x="120" y="35"/>
                    </a:lnTo>
                    <a:lnTo>
                      <a:pt x="122" y="35"/>
                    </a:lnTo>
                    <a:lnTo>
                      <a:pt x="124" y="34"/>
                    </a:lnTo>
                    <a:lnTo>
                      <a:pt x="125" y="34"/>
                    </a:lnTo>
                    <a:lnTo>
                      <a:pt x="127" y="34"/>
                    </a:lnTo>
                    <a:lnTo>
                      <a:pt x="127" y="35"/>
                    </a:lnTo>
                    <a:lnTo>
                      <a:pt x="129" y="36"/>
                    </a:lnTo>
                    <a:lnTo>
                      <a:pt x="129" y="38"/>
                    </a:lnTo>
                    <a:lnTo>
                      <a:pt x="131" y="38"/>
                    </a:lnTo>
                    <a:lnTo>
                      <a:pt x="136" y="36"/>
                    </a:lnTo>
                    <a:lnTo>
                      <a:pt x="137" y="35"/>
                    </a:lnTo>
                    <a:lnTo>
                      <a:pt x="138" y="36"/>
                    </a:lnTo>
                    <a:lnTo>
                      <a:pt x="138" y="37"/>
                    </a:lnTo>
                    <a:lnTo>
                      <a:pt x="139" y="37"/>
                    </a:lnTo>
                    <a:cubicBezTo>
                      <a:pt x="139" y="38"/>
                      <a:pt x="139" y="39"/>
                      <a:pt x="138" y="40"/>
                    </a:cubicBezTo>
                    <a:lnTo>
                      <a:pt x="138" y="42"/>
                    </a:lnTo>
                    <a:lnTo>
                      <a:pt x="139" y="43"/>
                    </a:lnTo>
                    <a:lnTo>
                      <a:pt x="140" y="43"/>
                    </a:lnTo>
                    <a:lnTo>
                      <a:pt x="142" y="41"/>
                    </a:lnTo>
                    <a:lnTo>
                      <a:pt x="144" y="40"/>
                    </a:lnTo>
                    <a:lnTo>
                      <a:pt x="145" y="40"/>
                    </a:lnTo>
                    <a:lnTo>
                      <a:pt x="145" y="38"/>
                    </a:lnTo>
                    <a:lnTo>
                      <a:pt x="144" y="36"/>
                    </a:lnTo>
                    <a:lnTo>
                      <a:pt x="148" y="34"/>
                    </a:lnTo>
                    <a:lnTo>
                      <a:pt x="149" y="35"/>
                    </a:lnTo>
                    <a:lnTo>
                      <a:pt x="149" y="32"/>
                    </a:lnTo>
                    <a:lnTo>
                      <a:pt x="149" y="31"/>
                    </a:lnTo>
                    <a:lnTo>
                      <a:pt x="149" y="29"/>
                    </a:lnTo>
                    <a:lnTo>
                      <a:pt x="151" y="29"/>
                    </a:lnTo>
                    <a:cubicBezTo>
                      <a:pt x="152" y="28"/>
                      <a:pt x="153" y="28"/>
                      <a:pt x="154" y="27"/>
                    </a:cubicBezTo>
                    <a:lnTo>
                      <a:pt x="154" y="26"/>
                    </a:lnTo>
                    <a:lnTo>
                      <a:pt x="154" y="26"/>
                    </a:lnTo>
                    <a:lnTo>
                      <a:pt x="156" y="25"/>
                    </a:lnTo>
                    <a:lnTo>
                      <a:pt x="157" y="25"/>
                    </a:lnTo>
                    <a:lnTo>
                      <a:pt x="158" y="24"/>
                    </a:lnTo>
                    <a:lnTo>
                      <a:pt x="159" y="22"/>
                    </a:lnTo>
                    <a:lnTo>
                      <a:pt x="159" y="21"/>
                    </a:lnTo>
                    <a:lnTo>
                      <a:pt x="160" y="20"/>
                    </a:lnTo>
                    <a:lnTo>
                      <a:pt x="162" y="18"/>
                    </a:lnTo>
                    <a:lnTo>
                      <a:pt x="163" y="19"/>
                    </a:lnTo>
                    <a:lnTo>
                      <a:pt x="164" y="19"/>
                    </a:lnTo>
                    <a:lnTo>
                      <a:pt x="166" y="20"/>
                    </a:lnTo>
                    <a:lnTo>
                      <a:pt x="167" y="20"/>
                    </a:lnTo>
                    <a:lnTo>
                      <a:pt x="167" y="21"/>
                    </a:lnTo>
                    <a:lnTo>
                      <a:pt x="167" y="22"/>
                    </a:lnTo>
                    <a:lnTo>
                      <a:pt x="167" y="23"/>
                    </a:lnTo>
                    <a:cubicBezTo>
                      <a:pt x="167" y="24"/>
                      <a:pt x="167" y="26"/>
                      <a:pt x="167" y="28"/>
                    </a:cubicBezTo>
                    <a:lnTo>
                      <a:pt x="166" y="28"/>
                    </a:lnTo>
                    <a:lnTo>
                      <a:pt x="168" y="27"/>
                    </a:lnTo>
                    <a:lnTo>
                      <a:pt x="169" y="27"/>
                    </a:lnTo>
                    <a:lnTo>
                      <a:pt x="170" y="27"/>
                    </a:lnTo>
                    <a:lnTo>
                      <a:pt x="172" y="27"/>
                    </a:lnTo>
                    <a:lnTo>
                      <a:pt x="174" y="28"/>
                    </a:lnTo>
                    <a:lnTo>
                      <a:pt x="174" y="27"/>
                    </a:lnTo>
                    <a:lnTo>
                      <a:pt x="174" y="27"/>
                    </a:lnTo>
                    <a:lnTo>
                      <a:pt x="174" y="26"/>
                    </a:lnTo>
                    <a:lnTo>
                      <a:pt x="174" y="24"/>
                    </a:lnTo>
                    <a:lnTo>
                      <a:pt x="175" y="24"/>
                    </a:lnTo>
                    <a:lnTo>
                      <a:pt x="176" y="23"/>
                    </a:lnTo>
                    <a:lnTo>
                      <a:pt x="177" y="23"/>
                    </a:lnTo>
                    <a:lnTo>
                      <a:pt x="179" y="23"/>
                    </a:lnTo>
                    <a:lnTo>
                      <a:pt x="179" y="22"/>
                    </a:lnTo>
                    <a:lnTo>
                      <a:pt x="179" y="21"/>
                    </a:lnTo>
                    <a:lnTo>
                      <a:pt x="178" y="20"/>
                    </a:lnTo>
                    <a:lnTo>
                      <a:pt x="179" y="18"/>
                    </a:lnTo>
                    <a:lnTo>
                      <a:pt x="182" y="17"/>
                    </a:lnTo>
                    <a:lnTo>
                      <a:pt x="183" y="15"/>
                    </a:lnTo>
                    <a:lnTo>
                      <a:pt x="184" y="13"/>
                    </a:lnTo>
                    <a:lnTo>
                      <a:pt x="185" y="13"/>
                    </a:lnTo>
                    <a:lnTo>
                      <a:pt x="188" y="14"/>
                    </a:lnTo>
                    <a:lnTo>
                      <a:pt x="188" y="12"/>
                    </a:lnTo>
                    <a:lnTo>
                      <a:pt x="191" y="12"/>
                    </a:lnTo>
                    <a:lnTo>
                      <a:pt x="190" y="10"/>
                    </a:lnTo>
                    <a:lnTo>
                      <a:pt x="192" y="9"/>
                    </a:lnTo>
                    <a:lnTo>
                      <a:pt x="195" y="8"/>
                    </a:lnTo>
                    <a:lnTo>
                      <a:pt x="195" y="7"/>
                    </a:lnTo>
                    <a:lnTo>
                      <a:pt x="196" y="6"/>
                    </a:lnTo>
                    <a:lnTo>
                      <a:pt x="196" y="5"/>
                    </a:lnTo>
                    <a:lnTo>
                      <a:pt x="195" y="4"/>
                    </a:lnTo>
                    <a:lnTo>
                      <a:pt x="194" y="4"/>
                    </a:lnTo>
                    <a:lnTo>
                      <a:pt x="194" y="6"/>
                    </a:lnTo>
                    <a:lnTo>
                      <a:pt x="193" y="6"/>
                    </a:lnTo>
                    <a:lnTo>
                      <a:pt x="192" y="5"/>
                    </a:lnTo>
                    <a:lnTo>
                      <a:pt x="190" y="2"/>
                    </a:lnTo>
                    <a:lnTo>
                      <a:pt x="190" y="1"/>
                    </a:lnTo>
                    <a:lnTo>
                      <a:pt x="191" y="1"/>
                    </a:lnTo>
                    <a:lnTo>
                      <a:pt x="192" y="1"/>
                    </a:lnTo>
                    <a:lnTo>
                      <a:pt x="193" y="0"/>
                    </a:lnTo>
                    <a:lnTo>
                      <a:pt x="193" y="0"/>
                    </a:lnTo>
                    <a:lnTo>
                      <a:pt x="194" y="1"/>
                    </a:lnTo>
                    <a:lnTo>
                      <a:pt x="195" y="0"/>
                    </a:lnTo>
                    <a:lnTo>
                      <a:pt x="196" y="0"/>
                    </a:lnTo>
                    <a:lnTo>
                      <a:pt x="197" y="0"/>
                    </a:lnTo>
                    <a:lnTo>
                      <a:pt x="198" y="0"/>
                    </a:lnTo>
                    <a:lnTo>
                      <a:pt x="203" y="1"/>
                    </a:lnTo>
                    <a:lnTo>
                      <a:pt x="204" y="2"/>
                    </a:lnTo>
                    <a:lnTo>
                      <a:pt x="205" y="2"/>
                    </a:lnTo>
                    <a:lnTo>
                      <a:pt x="205" y="4"/>
                    </a:lnTo>
                    <a:lnTo>
                      <a:pt x="205" y="5"/>
                    </a:lnTo>
                    <a:lnTo>
                      <a:pt x="205" y="8"/>
                    </a:lnTo>
                    <a:lnTo>
                      <a:pt x="205" y="12"/>
                    </a:lnTo>
                    <a:lnTo>
                      <a:pt x="204" y="13"/>
                    </a:lnTo>
                    <a:lnTo>
                      <a:pt x="204" y="13"/>
                    </a:lnTo>
                    <a:lnTo>
                      <a:pt x="205" y="14"/>
                    </a:lnTo>
                    <a:lnTo>
                      <a:pt x="203" y="16"/>
                    </a:lnTo>
                    <a:lnTo>
                      <a:pt x="206" y="18"/>
                    </a:lnTo>
                    <a:lnTo>
                      <a:pt x="207" y="18"/>
                    </a:lnTo>
                    <a:lnTo>
                      <a:pt x="208" y="18"/>
                    </a:lnTo>
                    <a:lnTo>
                      <a:pt x="210" y="17"/>
                    </a:lnTo>
                    <a:lnTo>
                      <a:pt x="212" y="17"/>
                    </a:lnTo>
                    <a:lnTo>
                      <a:pt x="213" y="16"/>
                    </a:lnTo>
                    <a:lnTo>
                      <a:pt x="214" y="16"/>
                    </a:lnTo>
                    <a:lnTo>
                      <a:pt x="216" y="16"/>
                    </a:lnTo>
                    <a:lnTo>
                      <a:pt x="218" y="17"/>
                    </a:lnTo>
                    <a:lnTo>
                      <a:pt x="217" y="18"/>
                    </a:lnTo>
                    <a:lnTo>
                      <a:pt x="219" y="21"/>
                    </a:lnTo>
                    <a:lnTo>
                      <a:pt x="219" y="20"/>
                    </a:lnTo>
                    <a:lnTo>
                      <a:pt x="219" y="19"/>
                    </a:lnTo>
                    <a:lnTo>
                      <a:pt x="220" y="18"/>
                    </a:lnTo>
                    <a:lnTo>
                      <a:pt x="223" y="20"/>
                    </a:lnTo>
                    <a:lnTo>
                      <a:pt x="224" y="21"/>
                    </a:lnTo>
                    <a:lnTo>
                      <a:pt x="225" y="22"/>
                    </a:lnTo>
                    <a:lnTo>
                      <a:pt x="225" y="23"/>
                    </a:lnTo>
                    <a:lnTo>
                      <a:pt x="225" y="24"/>
                    </a:lnTo>
                    <a:lnTo>
                      <a:pt x="226" y="25"/>
                    </a:lnTo>
                    <a:lnTo>
                      <a:pt x="227" y="25"/>
                    </a:lnTo>
                    <a:lnTo>
                      <a:pt x="228" y="25"/>
                    </a:lnTo>
                    <a:lnTo>
                      <a:pt x="228" y="26"/>
                    </a:lnTo>
                    <a:lnTo>
                      <a:pt x="228" y="27"/>
                    </a:lnTo>
                    <a:lnTo>
                      <a:pt x="225" y="28"/>
                    </a:lnTo>
                    <a:lnTo>
                      <a:pt x="225" y="29"/>
                    </a:lnTo>
                    <a:lnTo>
                      <a:pt x="223" y="30"/>
                    </a:lnTo>
                    <a:lnTo>
                      <a:pt x="224" y="31"/>
                    </a:lnTo>
                    <a:lnTo>
                      <a:pt x="225" y="32"/>
                    </a:lnTo>
                    <a:lnTo>
                      <a:pt x="226" y="32"/>
                    </a:lnTo>
                    <a:lnTo>
                      <a:pt x="226" y="33"/>
                    </a:lnTo>
                    <a:lnTo>
                      <a:pt x="231" y="29"/>
                    </a:lnTo>
                    <a:lnTo>
                      <a:pt x="232" y="28"/>
                    </a:lnTo>
                    <a:lnTo>
                      <a:pt x="232" y="27"/>
                    </a:lnTo>
                    <a:lnTo>
                      <a:pt x="237" y="27"/>
                    </a:lnTo>
                    <a:lnTo>
                      <a:pt x="238" y="26"/>
                    </a:lnTo>
                    <a:lnTo>
                      <a:pt x="238" y="25"/>
                    </a:lnTo>
                    <a:lnTo>
                      <a:pt x="239" y="25"/>
                    </a:lnTo>
                    <a:lnTo>
                      <a:pt x="240" y="25"/>
                    </a:lnTo>
                    <a:lnTo>
                      <a:pt x="242" y="25"/>
                    </a:lnTo>
                    <a:lnTo>
                      <a:pt x="246" y="23"/>
                    </a:lnTo>
                    <a:lnTo>
                      <a:pt x="247" y="23"/>
                    </a:lnTo>
                    <a:lnTo>
                      <a:pt x="249" y="24"/>
                    </a:lnTo>
                    <a:lnTo>
                      <a:pt x="250" y="23"/>
                    </a:lnTo>
                    <a:lnTo>
                      <a:pt x="250" y="21"/>
                    </a:lnTo>
                    <a:lnTo>
                      <a:pt x="252" y="20"/>
                    </a:lnTo>
                    <a:lnTo>
                      <a:pt x="254" y="20"/>
                    </a:lnTo>
                    <a:lnTo>
                      <a:pt x="255" y="20"/>
                    </a:lnTo>
                    <a:lnTo>
                      <a:pt x="256" y="20"/>
                    </a:lnTo>
                    <a:lnTo>
                      <a:pt x="257" y="19"/>
                    </a:lnTo>
                    <a:lnTo>
                      <a:pt x="256" y="17"/>
                    </a:lnTo>
                    <a:lnTo>
                      <a:pt x="256" y="15"/>
                    </a:lnTo>
                    <a:lnTo>
                      <a:pt x="256" y="11"/>
                    </a:lnTo>
                    <a:lnTo>
                      <a:pt x="258" y="11"/>
                    </a:lnTo>
                    <a:lnTo>
                      <a:pt x="258" y="10"/>
                    </a:lnTo>
                    <a:lnTo>
                      <a:pt x="262" y="8"/>
                    </a:lnTo>
                    <a:lnTo>
                      <a:pt x="266" y="10"/>
                    </a:lnTo>
                    <a:lnTo>
                      <a:pt x="269" y="10"/>
                    </a:lnTo>
                    <a:lnTo>
                      <a:pt x="273" y="11"/>
                    </a:lnTo>
                    <a:lnTo>
                      <a:pt x="274" y="13"/>
                    </a:lnTo>
                    <a:lnTo>
                      <a:pt x="274" y="15"/>
                    </a:lnTo>
                    <a:lnTo>
                      <a:pt x="274" y="18"/>
                    </a:lnTo>
                    <a:lnTo>
                      <a:pt x="275" y="18"/>
                    </a:lnTo>
                    <a:lnTo>
                      <a:pt x="276" y="18"/>
                    </a:lnTo>
                    <a:lnTo>
                      <a:pt x="276" y="21"/>
                    </a:lnTo>
                    <a:lnTo>
                      <a:pt x="273" y="26"/>
                    </a:lnTo>
                    <a:lnTo>
                      <a:pt x="271" y="27"/>
                    </a:lnTo>
                    <a:lnTo>
                      <a:pt x="269" y="28"/>
                    </a:lnTo>
                    <a:lnTo>
                      <a:pt x="268" y="30"/>
                    </a:lnTo>
                    <a:lnTo>
                      <a:pt x="269" y="32"/>
                    </a:lnTo>
                    <a:lnTo>
                      <a:pt x="269" y="35"/>
                    </a:lnTo>
                    <a:lnTo>
                      <a:pt x="268" y="38"/>
                    </a:lnTo>
                    <a:lnTo>
                      <a:pt x="265" y="40"/>
                    </a:lnTo>
                    <a:lnTo>
                      <a:pt x="263" y="42"/>
                    </a:lnTo>
                    <a:lnTo>
                      <a:pt x="261" y="43"/>
                    </a:lnTo>
                    <a:lnTo>
                      <a:pt x="259" y="44"/>
                    </a:lnTo>
                    <a:lnTo>
                      <a:pt x="260" y="46"/>
                    </a:lnTo>
                    <a:lnTo>
                      <a:pt x="261" y="47"/>
                    </a:lnTo>
                    <a:lnTo>
                      <a:pt x="261" y="48"/>
                    </a:lnTo>
                    <a:lnTo>
                      <a:pt x="264" y="49"/>
                    </a:lnTo>
                    <a:lnTo>
                      <a:pt x="266" y="50"/>
                    </a:lnTo>
                    <a:lnTo>
                      <a:pt x="266" y="52"/>
                    </a:lnTo>
                    <a:lnTo>
                      <a:pt x="268" y="53"/>
                    </a:lnTo>
                    <a:lnTo>
                      <a:pt x="270" y="55"/>
                    </a:lnTo>
                    <a:lnTo>
                      <a:pt x="268" y="55"/>
                    </a:lnTo>
                    <a:lnTo>
                      <a:pt x="267" y="57"/>
                    </a:lnTo>
                    <a:lnTo>
                      <a:pt x="267" y="60"/>
                    </a:lnTo>
                    <a:lnTo>
                      <a:pt x="269" y="61"/>
                    </a:lnTo>
                    <a:lnTo>
                      <a:pt x="271" y="61"/>
                    </a:lnTo>
                    <a:lnTo>
                      <a:pt x="273" y="60"/>
                    </a:lnTo>
                    <a:lnTo>
                      <a:pt x="274" y="60"/>
                    </a:lnTo>
                    <a:lnTo>
                      <a:pt x="276" y="59"/>
                    </a:lnTo>
                    <a:lnTo>
                      <a:pt x="277" y="61"/>
                    </a:lnTo>
                    <a:lnTo>
                      <a:pt x="277" y="66"/>
                    </a:lnTo>
                    <a:lnTo>
                      <a:pt x="276" y="68"/>
                    </a:lnTo>
                    <a:lnTo>
                      <a:pt x="275" y="70"/>
                    </a:lnTo>
                    <a:lnTo>
                      <a:pt x="272" y="69"/>
                    </a:lnTo>
                    <a:lnTo>
                      <a:pt x="271" y="70"/>
                    </a:lnTo>
                    <a:lnTo>
                      <a:pt x="271" y="72"/>
                    </a:lnTo>
                    <a:lnTo>
                      <a:pt x="270" y="73"/>
                    </a:lnTo>
                    <a:lnTo>
                      <a:pt x="271" y="74"/>
                    </a:lnTo>
                    <a:lnTo>
                      <a:pt x="273" y="75"/>
                    </a:lnTo>
                    <a:lnTo>
                      <a:pt x="273" y="75"/>
                    </a:lnTo>
                    <a:lnTo>
                      <a:pt x="277" y="75"/>
                    </a:lnTo>
                    <a:lnTo>
                      <a:pt x="277" y="76"/>
                    </a:lnTo>
                    <a:lnTo>
                      <a:pt x="275" y="77"/>
                    </a:lnTo>
                    <a:lnTo>
                      <a:pt x="275" y="78"/>
                    </a:lnTo>
                    <a:lnTo>
                      <a:pt x="277" y="79"/>
                    </a:lnTo>
                    <a:lnTo>
                      <a:pt x="279" y="80"/>
                    </a:lnTo>
                    <a:lnTo>
                      <a:pt x="280" y="80"/>
                    </a:lnTo>
                    <a:lnTo>
                      <a:pt x="281" y="80"/>
                    </a:lnTo>
                    <a:lnTo>
                      <a:pt x="281" y="81"/>
                    </a:lnTo>
                    <a:lnTo>
                      <a:pt x="278" y="83"/>
                    </a:lnTo>
                    <a:lnTo>
                      <a:pt x="279" y="84"/>
                    </a:lnTo>
                    <a:lnTo>
                      <a:pt x="278" y="84"/>
                    </a:lnTo>
                    <a:lnTo>
                      <a:pt x="278" y="86"/>
                    </a:lnTo>
                    <a:lnTo>
                      <a:pt x="278" y="87"/>
                    </a:lnTo>
                    <a:lnTo>
                      <a:pt x="277" y="87"/>
                    </a:lnTo>
                    <a:lnTo>
                      <a:pt x="277" y="92"/>
                    </a:lnTo>
                    <a:lnTo>
                      <a:pt x="277" y="95"/>
                    </a:lnTo>
                    <a:lnTo>
                      <a:pt x="278" y="97"/>
                    </a:lnTo>
                    <a:lnTo>
                      <a:pt x="279" y="100"/>
                    </a:lnTo>
                    <a:lnTo>
                      <a:pt x="278" y="100"/>
                    </a:lnTo>
                    <a:lnTo>
                      <a:pt x="276" y="101"/>
                    </a:lnTo>
                    <a:lnTo>
                      <a:pt x="276" y="102"/>
                    </a:lnTo>
                    <a:lnTo>
                      <a:pt x="276" y="104"/>
                    </a:lnTo>
                    <a:lnTo>
                      <a:pt x="276" y="105"/>
                    </a:lnTo>
                    <a:lnTo>
                      <a:pt x="275" y="106"/>
                    </a:lnTo>
                    <a:lnTo>
                      <a:pt x="276" y="107"/>
                    </a:lnTo>
                    <a:lnTo>
                      <a:pt x="277" y="108"/>
                    </a:lnTo>
                    <a:lnTo>
                      <a:pt x="280" y="109"/>
                    </a:lnTo>
                    <a:lnTo>
                      <a:pt x="283" y="109"/>
                    </a:lnTo>
                    <a:lnTo>
                      <a:pt x="283" y="107"/>
                    </a:lnTo>
                    <a:lnTo>
                      <a:pt x="285" y="107"/>
                    </a:lnTo>
                    <a:lnTo>
                      <a:pt x="287" y="106"/>
                    </a:lnTo>
                    <a:lnTo>
                      <a:pt x="289" y="106"/>
                    </a:lnTo>
                    <a:lnTo>
                      <a:pt x="291" y="114"/>
                    </a:lnTo>
                    <a:lnTo>
                      <a:pt x="291" y="116"/>
                    </a:lnTo>
                    <a:lnTo>
                      <a:pt x="292" y="121"/>
                    </a:lnTo>
                    <a:lnTo>
                      <a:pt x="289" y="122"/>
                    </a:lnTo>
                    <a:lnTo>
                      <a:pt x="287" y="123"/>
                    </a:lnTo>
                    <a:lnTo>
                      <a:pt x="286" y="128"/>
                    </a:lnTo>
                    <a:lnTo>
                      <a:pt x="283" y="129"/>
                    </a:lnTo>
                    <a:lnTo>
                      <a:pt x="278" y="127"/>
                    </a:lnTo>
                    <a:lnTo>
                      <a:pt x="274" y="127"/>
                    </a:lnTo>
                    <a:lnTo>
                      <a:pt x="273" y="129"/>
                    </a:lnTo>
                    <a:lnTo>
                      <a:pt x="268" y="128"/>
                    </a:lnTo>
                    <a:lnTo>
                      <a:pt x="268" y="129"/>
                    </a:lnTo>
                    <a:lnTo>
                      <a:pt x="267" y="130"/>
                    </a:lnTo>
                    <a:lnTo>
                      <a:pt x="266" y="132"/>
                    </a:lnTo>
                    <a:lnTo>
                      <a:pt x="261" y="132"/>
                    </a:lnTo>
                    <a:lnTo>
                      <a:pt x="259" y="131"/>
                    </a:lnTo>
                    <a:lnTo>
                      <a:pt x="256" y="133"/>
                    </a:lnTo>
                    <a:lnTo>
                      <a:pt x="254" y="135"/>
                    </a:lnTo>
                    <a:lnTo>
                      <a:pt x="253" y="133"/>
                    </a:lnTo>
                    <a:lnTo>
                      <a:pt x="254" y="132"/>
                    </a:lnTo>
                    <a:lnTo>
                      <a:pt x="253" y="131"/>
                    </a:lnTo>
                    <a:lnTo>
                      <a:pt x="254" y="129"/>
                    </a:lnTo>
                    <a:lnTo>
                      <a:pt x="253" y="128"/>
                    </a:lnTo>
                    <a:lnTo>
                      <a:pt x="251" y="129"/>
                    </a:lnTo>
                    <a:lnTo>
                      <a:pt x="251" y="130"/>
                    </a:lnTo>
                    <a:lnTo>
                      <a:pt x="252" y="132"/>
                    </a:lnTo>
                    <a:lnTo>
                      <a:pt x="251" y="134"/>
                    </a:lnTo>
                    <a:lnTo>
                      <a:pt x="249" y="133"/>
                    </a:lnTo>
                    <a:lnTo>
                      <a:pt x="247" y="135"/>
                    </a:lnTo>
                    <a:lnTo>
                      <a:pt x="245" y="135"/>
                    </a:lnTo>
                    <a:lnTo>
                      <a:pt x="244" y="138"/>
                    </a:lnTo>
                    <a:lnTo>
                      <a:pt x="242" y="137"/>
                    </a:lnTo>
                    <a:lnTo>
                      <a:pt x="241" y="139"/>
                    </a:lnTo>
                    <a:lnTo>
                      <a:pt x="242" y="141"/>
                    </a:lnTo>
                    <a:lnTo>
                      <a:pt x="241" y="143"/>
                    </a:lnTo>
                    <a:lnTo>
                      <a:pt x="241" y="146"/>
                    </a:lnTo>
                    <a:lnTo>
                      <a:pt x="239" y="147"/>
                    </a:lnTo>
                    <a:lnTo>
                      <a:pt x="236" y="150"/>
                    </a:lnTo>
                    <a:lnTo>
                      <a:pt x="234" y="149"/>
                    </a:lnTo>
                    <a:lnTo>
                      <a:pt x="233" y="149"/>
                    </a:lnTo>
                    <a:lnTo>
                      <a:pt x="232" y="149"/>
                    </a:lnTo>
                    <a:lnTo>
                      <a:pt x="230" y="151"/>
                    </a:lnTo>
                    <a:lnTo>
                      <a:pt x="218" y="151"/>
                    </a:lnTo>
                    <a:lnTo>
                      <a:pt x="213" y="152"/>
                    </a:lnTo>
                    <a:lnTo>
                      <a:pt x="203" y="153"/>
                    </a:lnTo>
                    <a:lnTo>
                      <a:pt x="175" y="156"/>
                    </a:lnTo>
                    <a:lnTo>
                      <a:pt x="171" y="156"/>
                    </a:lnTo>
                    <a:lnTo>
                      <a:pt x="126" y="160"/>
                    </a:lnTo>
                    <a:lnTo>
                      <a:pt x="90" y="162"/>
                    </a:lnTo>
                    <a:lnTo>
                      <a:pt x="89" y="160"/>
                    </a:lnTo>
                    <a:lnTo>
                      <a:pt x="89" y="159"/>
                    </a:lnTo>
                    <a:lnTo>
                      <a:pt x="88" y="158"/>
                    </a:lnTo>
                    <a:lnTo>
                      <a:pt x="85" y="159"/>
                    </a:lnTo>
                    <a:lnTo>
                      <a:pt x="83" y="159"/>
                    </a:lnTo>
                    <a:lnTo>
                      <a:pt x="81" y="159"/>
                    </a:lnTo>
                    <a:lnTo>
                      <a:pt x="79" y="159"/>
                    </a:lnTo>
                    <a:lnTo>
                      <a:pt x="75" y="158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130;p5">
                <a:extLst>
                  <a:ext uri="{FF2B5EF4-FFF2-40B4-BE49-F238E27FC236}">
                    <a16:creationId xmlns:a16="http://schemas.microsoft.com/office/drawing/2014/main" id="{F312DFBA-050A-DB91-0B26-351BAF47B0D5}"/>
                  </a:ext>
                </a:extLst>
              </p:cNvPr>
              <p:cNvSpPr/>
              <p:nvPr/>
            </p:nvSpPr>
            <p:spPr>
              <a:xfrm>
                <a:off x="3402297" y="1288937"/>
                <a:ext cx="1516140" cy="2001533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86" extrusionOk="0">
                    <a:moveTo>
                      <a:pt x="66" y="13"/>
                    </a:moveTo>
                    <a:lnTo>
                      <a:pt x="67" y="14"/>
                    </a:lnTo>
                    <a:lnTo>
                      <a:pt x="69" y="14"/>
                    </a:lnTo>
                    <a:lnTo>
                      <a:pt x="69" y="13"/>
                    </a:lnTo>
                    <a:lnTo>
                      <a:pt x="69" y="12"/>
                    </a:lnTo>
                    <a:lnTo>
                      <a:pt x="70" y="12"/>
                    </a:lnTo>
                    <a:lnTo>
                      <a:pt x="71" y="11"/>
                    </a:lnTo>
                    <a:lnTo>
                      <a:pt x="73" y="11"/>
                    </a:lnTo>
                    <a:lnTo>
                      <a:pt x="75" y="11"/>
                    </a:lnTo>
                    <a:lnTo>
                      <a:pt x="76" y="11"/>
                    </a:lnTo>
                    <a:lnTo>
                      <a:pt x="77" y="10"/>
                    </a:lnTo>
                    <a:lnTo>
                      <a:pt x="78" y="10"/>
                    </a:lnTo>
                    <a:lnTo>
                      <a:pt x="79" y="9"/>
                    </a:lnTo>
                    <a:lnTo>
                      <a:pt x="79" y="10"/>
                    </a:lnTo>
                    <a:lnTo>
                      <a:pt x="82" y="10"/>
                    </a:lnTo>
                    <a:lnTo>
                      <a:pt x="84" y="8"/>
                    </a:lnTo>
                    <a:lnTo>
                      <a:pt x="87" y="11"/>
                    </a:lnTo>
                    <a:lnTo>
                      <a:pt x="87" y="10"/>
                    </a:lnTo>
                    <a:lnTo>
                      <a:pt x="89" y="11"/>
                    </a:lnTo>
                    <a:lnTo>
                      <a:pt x="89" y="10"/>
                    </a:lnTo>
                    <a:lnTo>
                      <a:pt x="89" y="8"/>
                    </a:lnTo>
                    <a:lnTo>
                      <a:pt x="88" y="8"/>
                    </a:lnTo>
                    <a:lnTo>
                      <a:pt x="88" y="7"/>
                    </a:lnTo>
                    <a:lnTo>
                      <a:pt x="89" y="5"/>
                    </a:lnTo>
                    <a:lnTo>
                      <a:pt x="91" y="3"/>
                    </a:lnTo>
                    <a:lnTo>
                      <a:pt x="93" y="4"/>
                    </a:lnTo>
                    <a:lnTo>
                      <a:pt x="93" y="3"/>
                    </a:lnTo>
                    <a:lnTo>
                      <a:pt x="93" y="2"/>
                    </a:lnTo>
                    <a:lnTo>
                      <a:pt x="94" y="2"/>
                    </a:lnTo>
                    <a:lnTo>
                      <a:pt x="96" y="2"/>
                    </a:lnTo>
                    <a:lnTo>
                      <a:pt x="97" y="2"/>
                    </a:lnTo>
                    <a:lnTo>
                      <a:pt x="98" y="2"/>
                    </a:lnTo>
                    <a:lnTo>
                      <a:pt x="99" y="0"/>
                    </a:lnTo>
                    <a:lnTo>
                      <a:pt x="100" y="0"/>
                    </a:lnTo>
                    <a:lnTo>
                      <a:pt x="101" y="0"/>
                    </a:lnTo>
                    <a:lnTo>
                      <a:pt x="101" y="1"/>
                    </a:lnTo>
                    <a:lnTo>
                      <a:pt x="102" y="1"/>
                    </a:lnTo>
                    <a:lnTo>
                      <a:pt x="103" y="2"/>
                    </a:lnTo>
                    <a:lnTo>
                      <a:pt x="103" y="4"/>
                    </a:lnTo>
                    <a:lnTo>
                      <a:pt x="103" y="6"/>
                    </a:lnTo>
                    <a:lnTo>
                      <a:pt x="104" y="7"/>
                    </a:lnTo>
                    <a:lnTo>
                      <a:pt x="104" y="8"/>
                    </a:lnTo>
                    <a:lnTo>
                      <a:pt x="105" y="9"/>
                    </a:lnTo>
                    <a:lnTo>
                      <a:pt x="105" y="10"/>
                    </a:lnTo>
                    <a:lnTo>
                      <a:pt x="103" y="12"/>
                    </a:lnTo>
                    <a:lnTo>
                      <a:pt x="106" y="14"/>
                    </a:lnTo>
                    <a:lnTo>
                      <a:pt x="107" y="16"/>
                    </a:lnTo>
                    <a:lnTo>
                      <a:pt x="106" y="16"/>
                    </a:lnTo>
                    <a:lnTo>
                      <a:pt x="105" y="16"/>
                    </a:lnTo>
                    <a:lnTo>
                      <a:pt x="104" y="18"/>
                    </a:lnTo>
                    <a:lnTo>
                      <a:pt x="102" y="18"/>
                    </a:lnTo>
                    <a:lnTo>
                      <a:pt x="101" y="18"/>
                    </a:lnTo>
                    <a:lnTo>
                      <a:pt x="101" y="20"/>
                    </a:lnTo>
                    <a:lnTo>
                      <a:pt x="102" y="21"/>
                    </a:lnTo>
                    <a:lnTo>
                      <a:pt x="102" y="23"/>
                    </a:lnTo>
                    <a:lnTo>
                      <a:pt x="103" y="24"/>
                    </a:lnTo>
                    <a:lnTo>
                      <a:pt x="105" y="24"/>
                    </a:lnTo>
                    <a:lnTo>
                      <a:pt x="105" y="26"/>
                    </a:lnTo>
                    <a:lnTo>
                      <a:pt x="105" y="27"/>
                    </a:lnTo>
                    <a:lnTo>
                      <a:pt x="105" y="29"/>
                    </a:lnTo>
                    <a:lnTo>
                      <a:pt x="104" y="29"/>
                    </a:lnTo>
                    <a:lnTo>
                      <a:pt x="103" y="31"/>
                    </a:lnTo>
                    <a:lnTo>
                      <a:pt x="104" y="33"/>
                    </a:lnTo>
                    <a:lnTo>
                      <a:pt x="106" y="33"/>
                    </a:lnTo>
                    <a:lnTo>
                      <a:pt x="107" y="34"/>
                    </a:lnTo>
                    <a:lnTo>
                      <a:pt x="107" y="38"/>
                    </a:lnTo>
                    <a:lnTo>
                      <a:pt x="107" y="39"/>
                    </a:lnTo>
                    <a:lnTo>
                      <a:pt x="107" y="40"/>
                    </a:lnTo>
                    <a:lnTo>
                      <a:pt x="109" y="41"/>
                    </a:lnTo>
                    <a:lnTo>
                      <a:pt x="110" y="42"/>
                    </a:lnTo>
                    <a:lnTo>
                      <a:pt x="110" y="43"/>
                    </a:lnTo>
                    <a:lnTo>
                      <a:pt x="109" y="44"/>
                    </a:lnTo>
                    <a:lnTo>
                      <a:pt x="108" y="44"/>
                    </a:lnTo>
                    <a:lnTo>
                      <a:pt x="107" y="44"/>
                    </a:lnTo>
                    <a:lnTo>
                      <a:pt x="106" y="45"/>
                    </a:lnTo>
                    <a:lnTo>
                      <a:pt x="105" y="45"/>
                    </a:lnTo>
                    <a:lnTo>
                      <a:pt x="104" y="45"/>
                    </a:lnTo>
                    <a:lnTo>
                      <a:pt x="104" y="46"/>
                    </a:lnTo>
                    <a:lnTo>
                      <a:pt x="104" y="48"/>
                    </a:lnTo>
                    <a:lnTo>
                      <a:pt x="105" y="49"/>
                    </a:lnTo>
                    <a:lnTo>
                      <a:pt x="105" y="51"/>
                    </a:lnTo>
                    <a:lnTo>
                      <a:pt x="105" y="53"/>
                    </a:lnTo>
                    <a:lnTo>
                      <a:pt x="105" y="54"/>
                    </a:lnTo>
                    <a:lnTo>
                      <a:pt x="104" y="55"/>
                    </a:lnTo>
                    <a:lnTo>
                      <a:pt x="104" y="57"/>
                    </a:lnTo>
                    <a:lnTo>
                      <a:pt x="103" y="59"/>
                    </a:lnTo>
                    <a:lnTo>
                      <a:pt x="103" y="60"/>
                    </a:lnTo>
                    <a:lnTo>
                      <a:pt x="103" y="62"/>
                    </a:lnTo>
                    <a:lnTo>
                      <a:pt x="103" y="64"/>
                    </a:lnTo>
                    <a:lnTo>
                      <a:pt x="103" y="71"/>
                    </a:lnTo>
                    <a:lnTo>
                      <a:pt x="101" y="73"/>
                    </a:lnTo>
                    <a:lnTo>
                      <a:pt x="101" y="74"/>
                    </a:lnTo>
                    <a:lnTo>
                      <a:pt x="100" y="79"/>
                    </a:lnTo>
                    <a:lnTo>
                      <a:pt x="100" y="81"/>
                    </a:lnTo>
                    <a:lnTo>
                      <a:pt x="96" y="83"/>
                    </a:lnTo>
                    <a:lnTo>
                      <a:pt x="93" y="83"/>
                    </a:lnTo>
                    <a:lnTo>
                      <a:pt x="94" y="86"/>
                    </a:lnTo>
                    <a:lnTo>
                      <a:pt x="95" y="86"/>
                    </a:lnTo>
                    <a:lnTo>
                      <a:pt x="96" y="87"/>
                    </a:lnTo>
                    <a:lnTo>
                      <a:pt x="97" y="88"/>
                    </a:lnTo>
                    <a:lnTo>
                      <a:pt x="97" y="90"/>
                    </a:lnTo>
                    <a:lnTo>
                      <a:pt x="97" y="91"/>
                    </a:lnTo>
                    <a:lnTo>
                      <a:pt x="96" y="93"/>
                    </a:lnTo>
                    <a:lnTo>
                      <a:pt x="96" y="94"/>
                    </a:lnTo>
                    <a:lnTo>
                      <a:pt x="95" y="96"/>
                    </a:lnTo>
                    <a:lnTo>
                      <a:pt x="95" y="97"/>
                    </a:lnTo>
                    <a:lnTo>
                      <a:pt x="95" y="98"/>
                    </a:lnTo>
                    <a:lnTo>
                      <a:pt x="96" y="98"/>
                    </a:lnTo>
                    <a:lnTo>
                      <a:pt x="96" y="99"/>
                    </a:lnTo>
                    <a:lnTo>
                      <a:pt x="96" y="100"/>
                    </a:lnTo>
                    <a:lnTo>
                      <a:pt x="97" y="101"/>
                    </a:lnTo>
                    <a:lnTo>
                      <a:pt x="98" y="103"/>
                    </a:lnTo>
                    <a:lnTo>
                      <a:pt x="98" y="105"/>
                    </a:lnTo>
                    <a:lnTo>
                      <a:pt x="98" y="107"/>
                    </a:lnTo>
                    <a:lnTo>
                      <a:pt x="98" y="109"/>
                    </a:lnTo>
                    <a:lnTo>
                      <a:pt x="99" y="109"/>
                    </a:lnTo>
                    <a:lnTo>
                      <a:pt x="101" y="109"/>
                    </a:lnTo>
                    <a:lnTo>
                      <a:pt x="102" y="109"/>
                    </a:lnTo>
                    <a:lnTo>
                      <a:pt x="102" y="107"/>
                    </a:lnTo>
                    <a:lnTo>
                      <a:pt x="103" y="106"/>
                    </a:lnTo>
                    <a:lnTo>
                      <a:pt x="104" y="107"/>
                    </a:lnTo>
                    <a:lnTo>
                      <a:pt x="106" y="108"/>
                    </a:lnTo>
                    <a:lnTo>
                      <a:pt x="106" y="109"/>
                    </a:lnTo>
                    <a:lnTo>
                      <a:pt x="108" y="110"/>
                    </a:lnTo>
                    <a:lnTo>
                      <a:pt x="109" y="110"/>
                    </a:lnTo>
                    <a:lnTo>
                      <a:pt x="110" y="110"/>
                    </a:lnTo>
                    <a:lnTo>
                      <a:pt x="110" y="111"/>
                    </a:lnTo>
                    <a:lnTo>
                      <a:pt x="110" y="112"/>
                    </a:lnTo>
                    <a:lnTo>
                      <a:pt x="111" y="113"/>
                    </a:lnTo>
                    <a:lnTo>
                      <a:pt x="112" y="113"/>
                    </a:lnTo>
                    <a:lnTo>
                      <a:pt x="112" y="113"/>
                    </a:lnTo>
                    <a:lnTo>
                      <a:pt x="114" y="113"/>
                    </a:lnTo>
                    <a:lnTo>
                      <a:pt x="116" y="114"/>
                    </a:lnTo>
                    <a:lnTo>
                      <a:pt x="119" y="115"/>
                    </a:lnTo>
                    <a:lnTo>
                      <a:pt x="121" y="115"/>
                    </a:lnTo>
                    <a:lnTo>
                      <a:pt x="124" y="114"/>
                    </a:lnTo>
                    <a:lnTo>
                      <a:pt x="125" y="115"/>
                    </a:lnTo>
                    <a:lnTo>
                      <a:pt x="126" y="117"/>
                    </a:lnTo>
                    <a:lnTo>
                      <a:pt x="126" y="118"/>
                    </a:lnTo>
                    <a:lnTo>
                      <a:pt x="127" y="119"/>
                    </a:lnTo>
                    <a:lnTo>
                      <a:pt x="127" y="120"/>
                    </a:lnTo>
                    <a:lnTo>
                      <a:pt x="129" y="120"/>
                    </a:lnTo>
                    <a:lnTo>
                      <a:pt x="131" y="120"/>
                    </a:lnTo>
                    <a:lnTo>
                      <a:pt x="134" y="119"/>
                    </a:lnTo>
                    <a:lnTo>
                      <a:pt x="138" y="118"/>
                    </a:lnTo>
                    <a:lnTo>
                      <a:pt x="140" y="117"/>
                    </a:lnTo>
                    <a:lnTo>
                      <a:pt x="141" y="117"/>
                    </a:lnTo>
                    <a:lnTo>
                      <a:pt x="144" y="119"/>
                    </a:lnTo>
                    <a:lnTo>
                      <a:pt x="144" y="120"/>
                    </a:lnTo>
                    <a:lnTo>
                      <a:pt x="143" y="121"/>
                    </a:lnTo>
                    <a:lnTo>
                      <a:pt x="143" y="122"/>
                    </a:lnTo>
                    <a:lnTo>
                      <a:pt x="141" y="123"/>
                    </a:lnTo>
                    <a:lnTo>
                      <a:pt x="139" y="125"/>
                    </a:lnTo>
                    <a:lnTo>
                      <a:pt x="137" y="125"/>
                    </a:lnTo>
                    <a:lnTo>
                      <a:pt x="136" y="126"/>
                    </a:lnTo>
                    <a:lnTo>
                      <a:pt x="135" y="127"/>
                    </a:lnTo>
                    <a:lnTo>
                      <a:pt x="136" y="128"/>
                    </a:lnTo>
                    <a:lnTo>
                      <a:pt x="136" y="130"/>
                    </a:lnTo>
                    <a:lnTo>
                      <a:pt x="126" y="143"/>
                    </a:lnTo>
                    <a:lnTo>
                      <a:pt x="124" y="144"/>
                    </a:lnTo>
                    <a:lnTo>
                      <a:pt x="122" y="146"/>
                    </a:lnTo>
                    <a:lnTo>
                      <a:pt x="120" y="148"/>
                    </a:lnTo>
                    <a:lnTo>
                      <a:pt x="120" y="149"/>
                    </a:lnTo>
                    <a:lnTo>
                      <a:pt x="120" y="150"/>
                    </a:lnTo>
                    <a:lnTo>
                      <a:pt x="117" y="150"/>
                    </a:lnTo>
                    <a:lnTo>
                      <a:pt x="116" y="154"/>
                    </a:lnTo>
                    <a:lnTo>
                      <a:pt x="113" y="155"/>
                    </a:lnTo>
                    <a:lnTo>
                      <a:pt x="111" y="157"/>
                    </a:lnTo>
                    <a:lnTo>
                      <a:pt x="108" y="161"/>
                    </a:lnTo>
                    <a:lnTo>
                      <a:pt x="106" y="161"/>
                    </a:lnTo>
                    <a:lnTo>
                      <a:pt x="104" y="162"/>
                    </a:lnTo>
                    <a:lnTo>
                      <a:pt x="103" y="162"/>
                    </a:lnTo>
                    <a:lnTo>
                      <a:pt x="102" y="165"/>
                    </a:lnTo>
                    <a:lnTo>
                      <a:pt x="99" y="166"/>
                    </a:lnTo>
                    <a:lnTo>
                      <a:pt x="98" y="166"/>
                    </a:lnTo>
                    <a:lnTo>
                      <a:pt x="97" y="166"/>
                    </a:lnTo>
                    <a:lnTo>
                      <a:pt x="82" y="164"/>
                    </a:lnTo>
                    <a:lnTo>
                      <a:pt x="82" y="171"/>
                    </a:lnTo>
                    <a:lnTo>
                      <a:pt x="78" y="172"/>
                    </a:lnTo>
                    <a:lnTo>
                      <a:pt x="79" y="173"/>
                    </a:lnTo>
                    <a:lnTo>
                      <a:pt x="79" y="173"/>
                    </a:lnTo>
                    <a:lnTo>
                      <a:pt x="78" y="174"/>
                    </a:lnTo>
                    <a:lnTo>
                      <a:pt x="79" y="176"/>
                    </a:lnTo>
                    <a:lnTo>
                      <a:pt x="73" y="178"/>
                    </a:lnTo>
                    <a:lnTo>
                      <a:pt x="74" y="181"/>
                    </a:lnTo>
                    <a:lnTo>
                      <a:pt x="69" y="186"/>
                    </a:lnTo>
                    <a:lnTo>
                      <a:pt x="65" y="179"/>
                    </a:lnTo>
                    <a:lnTo>
                      <a:pt x="63" y="177"/>
                    </a:lnTo>
                    <a:lnTo>
                      <a:pt x="59" y="176"/>
                    </a:lnTo>
                    <a:lnTo>
                      <a:pt x="58" y="174"/>
                    </a:lnTo>
                    <a:lnTo>
                      <a:pt x="52" y="172"/>
                    </a:lnTo>
                    <a:lnTo>
                      <a:pt x="51" y="170"/>
                    </a:lnTo>
                    <a:lnTo>
                      <a:pt x="52" y="169"/>
                    </a:lnTo>
                    <a:lnTo>
                      <a:pt x="52" y="167"/>
                    </a:lnTo>
                    <a:lnTo>
                      <a:pt x="50" y="165"/>
                    </a:lnTo>
                    <a:lnTo>
                      <a:pt x="47" y="168"/>
                    </a:lnTo>
                    <a:lnTo>
                      <a:pt x="41" y="162"/>
                    </a:lnTo>
                    <a:lnTo>
                      <a:pt x="40" y="158"/>
                    </a:lnTo>
                    <a:cubicBezTo>
                      <a:pt x="40" y="158"/>
                      <a:pt x="39" y="158"/>
                      <a:pt x="38" y="158"/>
                    </a:cubicBezTo>
                    <a:cubicBezTo>
                      <a:pt x="37" y="158"/>
                      <a:pt x="38" y="157"/>
                      <a:pt x="38" y="157"/>
                    </a:cubicBezTo>
                    <a:lnTo>
                      <a:pt x="39" y="156"/>
                    </a:lnTo>
                    <a:lnTo>
                      <a:pt x="41" y="156"/>
                    </a:lnTo>
                    <a:lnTo>
                      <a:pt x="42" y="156"/>
                    </a:lnTo>
                    <a:lnTo>
                      <a:pt x="38" y="149"/>
                    </a:lnTo>
                    <a:lnTo>
                      <a:pt x="39" y="147"/>
                    </a:lnTo>
                    <a:lnTo>
                      <a:pt x="40" y="147"/>
                    </a:lnTo>
                    <a:lnTo>
                      <a:pt x="41" y="148"/>
                    </a:lnTo>
                    <a:lnTo>
                      <a:pt x="41" y="147"/>
                    </a:lnTo>
                    <a:lnTo>
                      <a:pt x="40" y="144"/>
                    </a:lnTo>
                    <a:lnTo>
                      <a:pt x="43" y="142"/>
                    </a:lnTo>
                    <a:lnTo>
                      <a:pt x="43" y="139"/>
                    </a:lnTo>
                    <a:lnTo>
                      <a:pt x="46" y="136"/>
                    </a:lnTo>
                    <a:lnTo>
                      <a:pt x="49" y="138"/>
                    </a:lnTo>
                    <a:lnTo>
                      <a:pt x="50" y="135"/>
                    </a:lnTo>
                    <a:lnTo>
                      <a:pt x="47" y="131"/>
                    </a:lnTo>
                    <a:lnTo>
                      <a:pt x="46" y="128"/>
                    </a:lnTo>
                    <a:lnTo>
                      <a:pt x="45" y="126"/>
                    </a:lnTo>
                    <a:lnTo>
                      <a:pt x="43" y="123"/>
                    </a:lnTo>
                    <a:lnTo>
                      <a:pt x="42" y="120"/>
                    </a:lnTo>
                    <a:lnTo>
                      <a:pt x="41" y="115"/>
                    </a:lnTo>
                    <a:lnTo>
                      <a:pt x="39" y="116"/>
                    </a:lnTo>
                    <a:lnTo>
                      <a:pt x="39" y="114"/>
                    </a:lnTo>
                    <a:lnTo>
                      <a:pt x="38" y="112"/>
                    </a:lnTo>
                    <a:lnTo>
                      <a:pt x="39" y="111"/>
                    </a:lnTo>
                    <a:lnTo>
                      <a:pt x="40" y="111"/>
                    </a:lnTo>
                    <a:lnTo>
                      <a:pt x="37" y="108"/>
                    </a:lnTo>
                    <a:lnTo>
                      <a:pt x="38" y="106"/>
                    </a:lnTo>
                    <a:lnTo>
                      <a:pt x="39" y="106"/>
                    </a:lnTo>
                    <a:lnTo>
                      <a:pt x="39" y="105"/>
                    </a:lnTo>
                    <a:lnTo>
                      <a:pt x="36" y="103"/>
                    </a:lnTo>
                    <a:lnTo>
                      <a:pt x="35" y="104"/>
                    </a:lnTo>
                    <a:lnTo>
                      <a:pt x="34" y="105"/>
                    </a:lnTo>
                    <a:lnTo>
                      <a:pt x="33" y="104"/>
                    </a:lnTo>
                    <a:lnTo>
                      <a:pt x="32" y="102"/>
                    </a:lnTo>
                    <a:lnTo>
                      <a:pt x="32" y="100"/>
                    </a:lnTo>
                    <a:lnTo>
                      <a:pt x="31" y="99"/>
                    </a:lnTo>
                    <a:lnTo>
                      <a:pt x="30" y="99"/>
                    </a:lnTo>
                    <a:lnTo>
                      <a:pt x="28" y="100"/>
                    </a:lnTo>
                    <a:lnTo>
                      <a:pt x="26" y="98"/>
                    </a:lnTo>
                    <a:lnTo>
                      <a:pt x="26" y="96"/>
                    </a:lnTo>
                    <a:lnTo>
                      <a:pt x="25" y="93"/>
                    </a:lnTo>
                    <a:lnTo>
                      <a:pt x="20" y="91"/>
                    </a:lnTo>
                    <a:lnTo>
                      <a:pt x="15" y="90"/>
                    </a:lnTo>
                    <a:lnTo>
                      <a:pt x="15" y="88"/>
                    </a:lnTo>
                    <a:lnTo>
                      <a:pt x="15" y="87"/>
                    </a:lnTo>
                    <a:lnTo>
                      <a:pt x="12" y="87"/>
                    </a:lnTo>
                    <a:lnTo>
                      <a:pt x="8" y="86"/>
                    </a:lnTo>
                    <a:lnTo>
                      <a:pt x="8" y="85"/>
                    </a:lnTo>
                    <a:lnTo>
                      <a:pt x="6" y="85"/>
                    </a:lnTo>
                    <a:lnTo>
                      <a:pt x="6" y="84"/>
                    </a:lnTo>
                    <a:lnTo>
                      <a:pt x="8" y="82"/>
                    </a:lnTo>
                    <a:lnTo>
                      <a:pt x="4" y="79"/>
                    </a:lnTo>
                    <a:lnTo>
                      <a:pt x="2" y="78"/>
                    </a:lnTo>
                    <a:lnTo>
                      <a:pt x="2" y="79"/>
                    </a:lnTo>
                    <a:lnTo>
                      <a:pt x="1" y="79"/>
                    </a:lnTo>
                    <a:lnTo>
                      <a:pt x="1" y="77"/>
                    </a:lnTo>
                    <a:lnTo>
                      <a:pt x="0" y="75"/>
                    </a:lnTo>
                    <a:lnTo>
                      <a:pt x="3" y="75"/>
                    </a:lnTo>
                    <a:lnTo>
                      <a:pt x="4" y="75"/>
                    </a:lnTo>
                    <a:lnTo>
                      <a:pt x="8" y="71"/>
                    </a:lnTo>
                    <a:lnTo>
                      <a:pt x="12" y="70"/>
                    </a:lnTo>
                    <a:lnTo>
                      <a:pt x="16" y="68"/>
                    </a:lnTo>
                    <a:lnTo>
                      <a:pt x="17" y="67"/>
                    </a:lnTo>
                    <a:lnTo>
                      <a:pt x="18" y="66"/>
                    </a:lnTo>
                    <a:lnTo>
                      <a:pt x="17" y="64"/>
                    </a:lnTo>
                    <a:lnTo>
                      <a:pt x="17" y="62"/>
                    </a:lnTo>
                    <a:lnTo>
                      <a:pt x="16" y="61"/>
                    </a:lnTo>
                    <a:lnTo>
                      <a:pt x="15" y="61"/>
                    </a:lnTo>
                    <a:lnTo>
                      <a:pt x="15" y="58"/>
                    </a:lnTo>
                    <a:cubicBezTo>
                      <a:pt x="15" y="58"/>
                      <a:pt x="15" y="57"/>
                      <a:pt x="14" y="57"/>
                    </a:cubicBezTo>
                    <a:cubicBezTo>
                      <a:pt x="14" y="57"/>
                      <a:pt x="13" y="57"/>
                      <a:pt x="13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3" y="56"/>
                      <a:pt x="12" y="55"/>
                      <a:pt x="12" y="55"/>
                    </a:cubicBezTo>
                    <a:lnTo>
                      <a:pt x="13" y="54"/>
                    </a:lnTo>
                    <a:lnTo>
                      <a:pt x="14" y="54"/>
                    </a:lnTo>
                    <a:lnTo>
                      <a:pt x="15" y="54"/>
                    </a:lnTo>
                    <a:lnTo>
                      <a:pt x="15" y="53"/>
                    </a:lnTo>
                    <a:lnTo>
                      <a:pt x="16" y="52"/>
                    </a:lnTo>
                    <a:lnTo>
                      <a:pt x="19" y="49"/>
                    </a:lnTo>
                    <a:lnTo>
                      <a:pt x="18" y="48"/>
                    </a:lnTo>
                    <a:lnTo>
                      <a:pt x="18" y="48"/>
                    </a:lnTo>
                    <a:lnTo>
                      <a:pt x="20" y="48"/>
                    </a:lnTo>
                    <a:lnTo>
                      <a:pt x="22" y="46"/>
                    </a:lnTo>
                    <a:lnTo>
                      <a:pt x="23" y="47"/>
                    </a:lnTo>
                    <a:lnTo>
                      <a:pt x="23" y="48"/>
                    </a:lnTo>
                    <a:lnTo>
                      <a:pt x="25" y="48"/>
                    </a:lnTo>
                    <a:lnTo>
                      <a:pt x="26" y="47"/>
                    </a:lnTo>
                    <a:lnTo>
                      <a:pt x="29" y="49"/>
                    </a:lnTo>
                    <a:lnTo>
                      <a:pt x="30" y="49"/>
                    </a:lnTo>
                    <a:lnTo>
                      <a:pt x="33" y="49"/>
                    </a:lnTo>
                    <a:lnTo>
                      <a:pt x="34" y="49"/>
                    </a:lnTo>
                    <a:lnTo>
                      <a:pt x="35" y="49"/>
                    </a:lnTo>
                    <a:lnTo>
                      <a:pt x="37" y="48"/>
                    </a:lnTo>
                    <a:lnTo>
                      <a:pt x="37" y="47"/>
                    </a:lnTo>
                    <a:lnTo>
                      <a:pt x="37" y="46"/>
                    </a:lnTo>
                    <a:lnTo>
                      <a:pt x="37" y="45"/>
                    </a:lnTo>
                    <a:lnTo>
                      <a:pt x="36" y="44"/>
                    </a:lnTo>
                    <a:lnTo>
                      <a:pt x="34" y="44"/>
                    </a:lnTo>
                    <a:lnTo>
                      <a:pt x="33" y="44"/>
                    </a:lnTo>
                    <a:lnTo>
                      <a:pt x="31" y="42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29" y="41"/>
                    </a:lnTo>
                    <a:lnTo>
                      <a:pt x="28" y="42"/>
                    </a:lnTo>
                    <a:lnTo>
                      <a:pt x="27" y="42"/>
                    </a:lnTo>
                    <a:lnTo>
                      <a:pt x="26" y="41"/>
                    </a:lnTo>
                    <a:lnTo>
                      <a:pt x="24" y="40"/>
                    </a:lnTo>
                    <a:lnTo>
                      <a:pt x="22" y="39"/>
                    </a:lnTo>
                    <a:lnTo>
                      <a:pt x="21" y="38"/>
                    </a:lnTo>
                    <a:lnTo>
                      <a:pt x="21" y="37"/>
                    </a:lnTo>
                    <a:lnTo>
                      <a:pt x="22" y="35"/>
                    </a:lnTo>
                    <a:lnTo>
                      <a:pt x="23" y="33"/>
                    </a:lnTo>
                    <a:lnTo>
                      <a:pt x="24" y="33"/>
                    </a:lnTo>
                    <a:lnTo>
                      <a:pt x="24" y="34"/>
                    </a:lnTo>
                    <a:lnTo>
                      <a:pt x="25" y="35"/>
                    </a:lnTo>
                    <a:lnTo>
                      <a:pt x="26" y="35"/>
                    </a:lnTo>
                    <a:lnTo>
                      <a:pt x="27" y="34"/>
                    </a:lnTo>
                    <a:lnTo>
                      <a:pt x="27" y="34"/>
                    </a:lnTo>
                    <a:lnTo>
                      <a:pt x="28" y="33"/>
                    </a:lnTo>
                    <a:lnTo>
                      <a:pt x="28" y="32"/>
                    </a:lnTo>
                    <a:lnTo>
                      <a:pt x="28" y="31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20" y="29"/>
                    </a:lnTo>
                    <a:lnTo>
                      <a:pt x="20" y="29"/>
                    </a:lnTo>
                    <a:lnTo>
                      <a:pt x="19" y="29"/>
                    </a:lnTo>
                    <a:lnTo>
                      <a:pt x="19" y="29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7" y="28"/>
                    </a:lnTo>
                    <a:lnTo>
                      <a:pt x="18" y="29"/>
                    </a:lnTo>
                    <a:lnTo>
                      <a:pt x="19" y="28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21" y="27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3" y="23"/>
                    </a:lnTo>
                    <a:lnTo>
                      <a:pt x="24" y="22"/>
                    </a:lnTo>
                    <a:lnTo>
                      <a:pt x="23" y="22"/>
                    </a:lnTo>
                    <a:lnTo>
                      <a:pt x="22" y="23"/>
                    </a:lnTo>
                    <a:lnTo>
                      <a:pt x="22" y="24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19" y="23"/>
                    </a:lnTo>
                    <a:lnTo>
                      <a:pt x="19" y="22"/>
                    </a:lnTo>
                    <a:lnTo>
                      <a:pt x="19" y="21"/>
                    </a:lnTo>
                    <a:lnTo>
                      <a:pt x="20" y="21"/>
                    </a:lnTo>
                    <a:lnTo>
                      <a:pt x="21" y="20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3" y="21"/>
                    </a:lnTo>
                    <a:lnTo>
                      <a:pt x="23" y="20"/>
                    </a:lnTo>
                    <a:lnTo>
                      <a:pt x="23" y="19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4" y="17"/>
                    </a:lnTo>
                    <a:lnTo>
                      <a:pt x="26" y="17"/>
                    </a:lnTo>
                    <a:lnTo>
                      <a:pt x="27" y="18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5" y="21"/>
                    </a:lnTo>
                    <a:lnTo>
                      <a:pt x="26" y="19"/>
                    </a:lnTo>
                    <a:lnTo>
                      <a:pt x="29" y="20"/>
                    </a:lnTo>
                    <a:lnTo>
                      <a:pt x="29" y="19"/>
                    </a:lnTo>
                    <a:lnTo>
                      <a:pt x="30" y="19"/>
                    </a:lnTo>
                    <a:lnTo>
                      <a:pt x="31" y="20"/>
                    </a:lnTo>
                    <a:lnTo>
                      <a:pt x="32" y="20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6" y="21"/>
                    </a:lnTo>
                    <a:lnTo>
                      <a:pt x="36" y="19"/>
                    </a:lnTo>
                    <a:lnTo>
                      <a:pt x="43" y="19"/>
                    </a:lnTo>
                    <a:lnTo>
                      <a:pt x="43" y="19"/>
                    </a:lnTo>
                    <a:lnTo>
                      <a:pt x="42" y="20"/>
                    </a:lnTo>
                    <a:lnTo>
                      <a:pt x="42" y="21"/>
                    </a:lnTo>
                    <a:lnTo>
                      <a:pt x="43" y="22"/>
                    </a:lnTo>
                    <a:lnTo>
                      <a:pt x="44" y="23"/>
                    </a:lnTo>
                    <a:lnTo>
                      <a:pt x="44" y="22"/>
                    </a:lnTo>
                    <a:lnTo>
                      <a:pt x="45" y="21"/>
                    </a:lnTo>
                    <a:lnTo>
                      <a:pt x="45" y="20"/>
                    </a:lnTo>
                    <a:cubicBezTo>
                      <a:pt x="45" y="20"/>
                      <a:pt x="45" y="19"/>
                      <a:pt x="45" y="19"/>
                    </a:cubicBezTo>
                    <a:cubicBezTo>
                      <a:pt x="45" y="18"/>
                      <a:pt x="46" y="18"/>
                      <a:pt x="46" y="18"/>
                    </a:cubicBezTo>
                    <a:lnTo>
                      <a:pt x="48" y="18"/>
                    </a:lnTo>
                    <a:lnTo>
                      <a:pt x="49" y="17"/>
                    </a:lnTo>
                    <a:lnTo>
                      <a:pt x="50" y="17"/>
                    </a:lnTo>
                    <a:lnTo>
                      <a:pt x="52" y="17"/>
                    </a:lnTo>
                    <a:lnTo>
                      <a:pt x="54" y="17"/>
                    </a:lnTo>
                    <a:lnTo>
                      <a:pt x="55" y="16"/>
                    </a:lnTo>
                    <a:lnTo>
                      <a:pt x="54" y="15"/>
                    </a:lnTo>
                    <a:lnTo>
                      <a:pt x="55" y="15"/>
                    </a:lnTo>
                    <a:lnTo>
                      <a:pt x="57" y="15"/>
                    </a:lnTo>
                    <a:lnTo>
                      <a:pt x="59" y="15"/>
                    </a:lnTo>
                    <a:lnTo>
                      <a:pt x="60" y="14"/>
                    </a:lnTo>
                    <a:lnTo>
                      <a:pt x="62" y="14"/>
                    </a:lnTo>
                    <a:lnTo>
                      <a:pt x="66" y="1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131;p5">
                <a:extLst>
                  <a:ext uri="{FF2B5EF4-FFF2-40B4-BE49-F238E27FC236}">
                    <a16:creationId xmlns:a16="http://schemas.microsoft.com/office/drawing/2014/main" id="{E681D404-698E-1379-CB5D-D9C31E52263F}"/>
                  </a:ext>
                </a:extLst>
              </p:cNvPr>
              <p:cNvSpPr/>
              <p:nvPr/>
            </p:nvSpPr>
            <p:spPr>
              <a:xfrm>
                <a:off x="3402297" y="1288937"/>
                <a:ext cx="1516140" cy="2001533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86" extrusionOk="0">
                    <a:moveTo>
                      <a:pt x="66" y="13"/>
                    </a:moveTo>
                    <a:lnTo>
                      <a:pt x="67" y="14"/>
                    </a:lnTo>
                    <a:lnTo>
                      <a:pt x="69" y="14"/>
                    </a:lnTo>
                    <a:lnTo>
                      <a:pt x="69" y="13"/>
                    </a:lnTo>
                    <a:lnTo>
                      <a:pt x="69" y="12"/>
                    </a:lnTo>
                    <a:lnTo>
                      <a:pt x="70" y="12"/>
                    </a:lnTo>
                    <a:lnTo>
                      <a:pt x="71" y="11"/>
                    </a:lnTo>
                    <a:lnTo>
                      <a:pt x="73" y="11"/>
                    </a:lnTo>
                    <a:lnTo>
                      <a:pt x="75" y="11"/>
                    </a:lnTo>
                    <a:lnTo>
                      <a:pt x="76" y="11"/>
                    </a:lnTo>
                    <a:lnTo>
                      <a:pt x="77" y="10"/>
                    </a:lnTo>
                    <a:lnTo>
                      <a:pt x="78" y="10"/>
                    </a:lnTo>
                    <a:lnTo>
                      <a:pt x="79" y="9"/>
                    </a:lnTo>
                    <a:lnTo>
                      <a:pt x="79" y="10"/>
                    </a:lnTo>
                    <a:lnTo>
                      <a:pt x="82" y="10"/>
                    </a:lnTo>
                    <a:lnTo>
                      <a:pt x="84" y="8"/>
                    </a:lnTo>
                    <a:lnTo>
                      <a:pt x="87" y="11"/>
                    </a:lnTo>
                    <a:lnTo>
                      <a:pt x="87" y="10"/>
                    </a:lnTo>
                    <a:lnTo>
                      <a:pt x="89" y="11"/>
                    </a:lnTo>
                    <a:lnTo>
                      <a:pt x="89" y="10"/>
                    </a:lnTo>
                    <a:lnTo>
                      <a:pt x="89" y="8"/>
                    </a:lnTo>
                    <a:lnTo>
                      <a:pt x="88" y="8"/>
                    </a:lnTo>
                    <a:lnTo>
                      <a:pt x="88" y="7"/>
                    </a:lnTo>
                    <a:lnTo>
                      <a:pt x="89" y="5"/>
                    </a:lnTo>
                    <a:lnTo>
                      <a:pt x="91" y="3"/>
                    </a:lnTo>
                    <a:lnTo>
                      <a:pt x="93" y="4"/>
                    </a:lnTo>
                    <a:lnTo>
                      <a:pt x="93" y="3"/>
                    </a:lnTo>
                    <a:lnTo>
                      <a:pt x="93" y="2"/>
                    </a:lnTo>
                    <a:lnTo>
                      <a:pt x="94" y="2"/>
                    </a:lnTo>
                    <a:lnTo>
                      <a:pt x="96" y="2"/>
                    </a:lnTo>
                    <a:lnTo>
                      <a:pt x="97" y="2"/>
                    </a:lnTo>
                    <a:lnTo>
                      <a:pt x="98" y="2"/>
                    </a:lnTo>
                    <a:lnTo>
                      <a:pt x="99" y="0"/>
                    </a:lnTo>
                    <a:lnTo>
                      <a:pt x="100" y="0"/>
                    </a:lnTo>
                    <a:lnTo>
                      <a:pt x="101" y="0"/>
                    </a:lnTo>
                    <a:lnTo>
                      <a:pt x="101" y="1"/>
                    </a:lnTo>
                    <a:lnTo>
                      <a:pt x="102" y="1"/>
                    </a:lnTo>
                    <a:lnTo>
                      <a:pt x="103" y="2"/>
                    </a:lnTo>
                    <a:lnTo>
                      <a:pt x="103" y="4"/>
                    </a:lnTo>
                    <a:lnTo>
                      <a:pt x="103" y="6"/>
                    </a:lnTo>
                    <a:lnTo>
                      <a:pt x="104" y="7"/>
                    </a:lnTo>
                    <a:lnTo>
                      <a:pt x="104" y="8"/>
                    </a:lnTo>
                    <a:lnTo>
                      <a:pt x="105" y="9"/>
                    </a:lnTo>
                    <a:lnTo>
                      <a:pt x="105" y="10"/>
                    </a:lnTo>
                    <a:lnTo>
                      <a:pt x="103" y="12"/>
                    </a:lnTo>
                    <a:lnTo>
                      <a:pt x="106" y="14"/>
                    </a:lnTo>
                    <a:lnTo>
                      <a:pt x="107" y="16"/>
                    </a:lnTo>
                    <a:lnTo>
                      <a:pt x="106" y="16"/>
                    </a:lnTo>
                    <a:lnTo>
                      <a:pt x="105" y="16"/>
                    </a:lnTo>
                    <a:lnTo>
                      <a:pt x="104" y="18"/>
                    </a:lnTo>
                    <a:lnTo>
                      <a:pt x="102" y="18"/>
                    </a:lnTo>
                    <a:lnTo>
                      <a:pt x="101" y="18"/>
                    </a:lnTo>
                    <a:lnTo>
                      <a:pt x="101" y="20"/>
                    </a:lnTo>
                    <a:lnTo>
                      <a:pt x="102" y="21"/>
                    </a:lnTo>
                    <a:lnTo>
                      <a:pt x="102" y="23"/>
                    </a:lnTo>
                    <a:lnTo>
                      <a:pt x="103" y="24"/>
                    </a:lnTo>
                    <a:lnTo>
                      <a:pt x="105" y="24"/>
                    </a:lnTo>
                    <a:lnTo>
                      <a:pt x="105" y="26"/>
                    </a:lnTo>
                    <a:lnTo>
                      <a:pt x="105" y="27"/>
                    </a:lnTo>
                    <a:lnTo>
                      <a:pt x="105" y="29"/>
                    </a:lnTo>
                    <a:lnTo>
                      <a:pt x="104" y="29"/>
                    </a:lnTo>
                    <a:lnTo>
                      <a:pt x="103" y="31"/>
                    </a:lnTo>
                    <a:lnTo>
                      <a:pt x="104" y="33"/>
                    </a:lnTo>
                    <a:lnTo>
                      <a:pt x="106" y="33"/>
                    </a:lnTo>
                    <a:lnTo>
                      <a:pt x="107" y="34"/>
                    </a:lnTo>
                    <a:lnTo>
                      <a:pt x="107" y="38"/>
                    </a:lnTo>
                    <a:lnTo>
                      <a:pt x="107" y="39"/>
                    </a:lnTo>
                    <a:lnTo>
                      <a:pt x="107" y="40"/>
                    </a:lnTo>
                    <a:lnTo>
                      <a:pt x="109" y="41"/>
                    </a:lnTo>
                    <a:lnTo>
                      <a:pt x="110" y="42"/>
                    </a:lnTo>
                    <a:lnTo>
                      <a:pt x="110" y="43"/>
                    </a:lnTo>
                    <a:lnTo>
                      <a:pt x="109" y="44"/>
                    </a:lnTo>
                    <a:lnTo>
                      <a:pt x="108" y="44"/>
                    </a:lnTo>
                    <a:lnTo>
                      <a:pt x="107" y="44"/>
                    </a:lnTo>
                    <a:lnTo>
                      <a:pt x="106" y="45"/>
                    </a:lnTo>
                    <a:lnTo>
                      <a:pt x="105" y="45"/>
                    </a:lnTo>
                    <a:lnTo>
                      <a:pt x="104" y="45"/>
                    </a:lnTo>
                    <a:lnTo>
                      <a:pt x="104" y="46"/>
                    </a:lnTo>
                    <a:lnTo>
                      <a:pt x="104" y="48"/>
                    </a:lnTo>
                    <a:lnTo>
                      <a:pt x="105" y="49"/>
                    </a:lnTo>
                    <a:lnTo>
                      <a:pt x="105" y="51"/>
                    </a:lnTo>
                    <a:lnTo>
                      <a:pt x="105" y="53"/>
                    </a:lnTo>
                    <a:lnTo>
                      <a:pt x="105" y="54"/>
                    </a:lnTo>
                    <a:lnTo>
                      <a:pt x="104" y="55"/>
                    </a:lnTo>
                    <a:lnTo>
                      <a:pt x="104" y="57"/>
                    </a:lnTo>
                    <a:lnTo>
                      <a:pt x="103" y="59"/>
                    </a:lnTo>
                    <a:lnTo>
                      <a:pt x="103" y="60"/>
                    </a:lnTo>
                    <a:lnTo>
                      <a:pt x="103" y="62"/>
                    </a:lnTo>
                    <a:lnTo>
                      <a:pt x="103" y="64"/>
                    </a:lnTo>
                    <a:lnTo>
                      <a:pt x="103" y="71"/>
                    </a:lnTo>
                    <a:lnTo>
                      <a:pt x="101" y="73"/>
                    </a:lnTo>
                    <a:lnTo>
                      <a:pt x="101" y="74"/>
                    </a:lnTo>
                    <a:lnTo>
                      <a:pt x="100" y="79"/>
                    </a:lnTo>
                    <a:lnTo>
                      <a:pt x="100" y="81"/>
                    </a:lnTo>
                    <a:lnTo>
                      <a:pt x="96" y="83"/>
                    </a:lnTo>
                    <a:lnTo>
                      <a:pt x="93" y="83"/>
                    </a:lnTo>
                    <a:lnTo>
                      <a:pt x="94" y="86"/>
                    </a:lnTo>
                    <a:lnTo>
                      <a:pt x="95" y="86"/>
                    </a:lnTo>
                    <a:lnTo>
                      <a:pt x="96" y="87"/>
                    </a:lnTo>
                    <a:lnTo>
                      <a:pt x="97" y="88"/>
                    </a:lnTo>
                    <a:lnTo>
                      <a:pt x="97" y="90"/>
                    </a:lnTo>
                    <a:lnTo>
                      <a:pt x="97" y="91"/>
                    </a:lnTo>
                    <a:lnTo>
                      <a:pt x="96" y="93"/>
                    </a:lnTo>
                    <a:lnTo>
                      <a:pt x="96" y="94"/>
                    </a:lnTo>
                    <a:lnTo>
                      <a:pt x="95" y="96"/>
                    </a:lnTo>
                    <a:lnTo>
                      <a:pt x="95" y="97"/>
                    </a:lnTo>
                    <a:lnTo>
                      <a:pt x="95" y="98"/>
                    </a:lnTo>
                    <a:lnTo>
                      <a:pt x="96" y="98"/>
                    </a:lnTo>
                    <a:lnTo>
                      <a:pt x="96" y="99"/>
                    </a:lnTo>
                    <a:lnTo>
                      <a:pt x="96" y="100"/>
                    </a:lnTo>
                    <a:lnTo>
                      <a:pt x="97" y="101"/>
                    </a:lnTo>
                    <a:lnTo>
                      <a:pt x="98" y="103"/>
                    </a:lnTo>
                    <a:lnTo>
                      <a:pt x="98" y="105"/>
                    </a:lnTo>
                    <a:lnTo>
                      <a:pt x="98" y="107"/>
                    </a:lnTo>
                    <a:lnTo>
                      <a:pt x="98" y="109"/>
                    </a:lnTo>
                    <a:lnTo>
                      <a:pt x="99" y="109"/>
                    </a:lnTo>
                    <a:lnTo>
                      <a:pt x="101" y="109"/>
                    </a:lnTo>
                    <a:lnTo>
                      <a:pt x="102" y="109"/>
                    </a:lnTo>
                    <a:lnTo>
                      <a:pt x="102" y="107"/>
                    </a:lnTo>
                    <a:lnTo>
                      <a:pt x="103" y="106"/>
                    </a:lnTo>
                    <a:lnTo>
                      <a:pt x="104" y="107"/>
                    </a:lnTo>
                    <a:lnTo>
                      <a:pt x="106" y="108"/>
                    </a:lnTo>
                    <a:lnTo>
                      <a:pt x="106" y="109"/>
                    </a:lnTo>
                    <a:lnTo>
                      <a:pt x="108" y="110"/>
                    </a:lnTo>
                    <a:lnTo>
                      <a:pt x="109" y="110"/>
                    </a:lnTo>
                    <a:lnTo>
                      <a:pt x="110" y="110"/>
                    </a:lnTo>
                    <a:lnTo>
                      <a:pt x="110" y="111"/>
                    </a:lnTo>
                    <a:lnTo>
                      <a:pt x="110" y="112"/>
                    </a:lnTo>
                    <a:lnTo>
                      <a:pt x="111" y="113"/>
                    </a:lnTo>
                    <a:lnTo>
                      <a:pt x="112" y="113"/>
                    </a:lnTo>
                    <a:lnTo>
                      <a:pt x="112" y="113"/>
                    </a:lnTo>
                    <a:lnTo>
                      <a:pt x="114" y="113"/>
                    </a:lnTo>
                    <a:lnTo>
                      <a:pt x="116" y="114"/>
                    </a:lnTo>
                    <a:lnTo>
                      <a:pt x="119" y="115"/>
                    </a:lnTo>
                    <a:lnTo>
                      <a:pt x="121" y="115"/>
                    </a:lnTo>
                    <a:lnTo>
                      <a:pt x="124" y="114"/>
                    </a:lnTo>
                    <a:lnTo>
                      <a:pt x="125" y="115"/>
                    </a:lnTo>
                    <a:lnTo>
                      <a:pt x="126" y="117"/>
                    </a:lnTo>
                    <a:lnTo>
                      <a:pt x="126" y="118"/>
                    </a:lnTo>
                    <a:lnTo>
                      <a:pt x="127" y="119"/>
                    </a:lnTo>
                    <a:lnTo>
                      <a:pt x="127" y="120"/>
                    </a:lnTo>
                    <a:lnTo>
                      <a:pt x="129" y="120"/>
                    </a:lnTo>
                    <a:lnTo>
                      <a:pt x="131" y="120"/>
                    </a:lnTo>
                    <a:lnTo>
                      <a:pt x="134" y="119"/>
                    </a:lnTo>
                    <a:lnTo>
                      <a:pt x="138" y="118"/>
                    </a:lnTo>
                    <a:lnTo>
                      <a:pt x="140" y="117"/>
                    </a:lnTo>
                    <a:lnTo>
                      <a:pt x="141" y="117"/>
                    </a:lnTo>
                    <a:lnTo>
                      <a:pt x="144" y="119"/>
                    </a:lnTo>
                    <a:lnTo>
                      <a:pt x="144" y="120"/>
                    </a:lnTo>
                    <a:lnTo>
                      <a:pt x="143" y="121"/>
                    </a:lnTo>
                    <a:lnTo>
                      <a:pt x="143" y="122"/>
                    </a:lnTo>
                    <a:lnTo>
                      <a:pt x="141" y="123"/>
                    </a:lnTo>
                    <a:lnTo>
                      <a:pt x="139" y="125"/>
                    </a:lnTo>
                    <a:lnTo>
                      <a:pt x="137" y="125"/>
                    </a:lnTo>
                    <a:lnTo>
                      <a:pt x="136" y="126"/>
                    </a:lnTo>
                    <a:lnTo>
                      <a:pt x="135" y="127"/>
                    </a:lnTo>
                    <a:lnTo>
                      <a:pt x="136" y="128"/>
                    </a:lnTo>
                    <a:lnTo>
                      <a:pt x="136" y="130"/>
                    </a:lnTo>
                    <a:lnTo>
                      <a:pt x="126" y="143"/>
                    </a:lnTo>
                    <a:lnTo>
                      <a:pt x="124" y="144"/>
                    </a:lnTo>
                    <a:lnTo>
                      <a:pt x="122" y="146"/>
                    </a:lnTo>
                    <a:lnTo>
                      <a:pt x="120" y="148"/>
                    </a:lnTo>
                    <a:lnTo>
                      <a:pt x="120" y="149"/>
                    </a:lnTo>
                    <a:lnTo>
                      <a:pt x="120" y="150"/>
                    </a:lnTo>
                    <a:lnTo>
                      <a:pt x="117" y="150"/>
                    </a:lnTo>
                    <a:lnTo>
                      <a:pt x="116" y="154"/>
                    </a:lnTo>
                    <a:lnTo>
                      <a:pt x="113" y="155"/>
                    </a:lnTo>
                    <a:lnTo>
                      <a:pt x="111" y="157"/>
                    </a:lnTo>
                    <a:lnTo>
                      <a:pt x="108" y="161"/>
                    </a:lnTo>
                    <a:lnTo>
                      <a:pt x="106" y="161"/>
                    </a:lnTo>
                    <a:lnTo>
                      <a:pt x="104" y="162"/>
                    </a:lnTo>
                    <a:lnTo>
                      <a:pt x="103" y="162"/>
                    </a:lnTo>
                    <a:lnTo>
                      <a:pt x="102" y="165"/>
                    </a:lnTo>
                    <a:lnTo>
                      <a:pt x="99" y="166"/>
                    </a:lnTo>
                    <a:lnTo>
                      <a:pt x="98" y="166"/>
                    </a:lnTo>
                    <a:lnTo>
                      <a:pt x="97" y="166"/>
                    </a:lnTo>
                    <a:lnTo>
                      <a:pt x="82" y="164"/>
                    </a:lnTo>
                    <a:lnTo>
                      <a:pt x="82" y="171"/>
                    </a:lnTo>
                    <a:lnTo>
                      <a:pt x="78" y="172"/>
                    </a:lnTo>
                    <a:lnTo>
                      <a:pt x="79" y="173"/>
                    </a:lnTo>
                    <a:lnTo>
                      <a:pt x="79" y="173"/>
                    </a:lnTo>
                    <a:lnTo>
                      <a:pt x="78" y="174"/>
                    </a:lnTo>
                    <a:lnTo>
                      <a:pt x="79" y="176"/>
                    </a:lnTo>
                    <a:lnTo>
                      <a:pt x="73" y="178"/>
                    </a:lnTo>
                    <a:lnTo>
                      <a:pt x="74" y="181"/>
                    </a:lnTo>
                    <a:lnTo>
                      <a:pt x="69" y="186"/>
                    </a:lnTo>
                    <a:lnTo>
                      <a:pt x="65" y="179"/>
                    </a:lnTo>
                    <a:lnTo>
                      <a:pt x="63" y="177"/>
                    </a:lnTo>
                    <a:lnTo>
                      <a:pt x="59" y="176"/>
                    </a:lnTo>
                    <a:lnTo>
                      <a:pt x="58" y="174"/>
                    </a:lnTo>
                    <a:lnTo>
                      <a:pt x="52" y="172"/>
                    </a:lnTo>
                    <a:lnTo>
                      <a:pt x="51" y="170"/>
                    </a:lnTo>
                    <a:lnTo>
                      <a:pt x="52" y="169"/>
                    </a:lnTo>
                    <a:lnTo>
                      <a:pt x="52" y="167"/>
                    </a:lnTo>
                    <a:lnTo>
                      <a:pt x="50" y="165"/>
                    </a:lnTo>
                    <a:lnTo>
                      <a:pt x="47" y="168"/>
                    </a:lnTo>
                    <a:lnTo>
                      <a:pt x="41" y="162"/>
                    </a:lnTo>
                    <a:lnTo>
                      <a:pt x="40" y="158"/>
                    </a:lnTo>
                    <a:cubicBezTo>
                      <a:pt x="40" y="158"/>
                      <a:pt x="39" y="158"/>
                      <a:pt x="38" y="158"/>
                    </a:cubicBezTo>
                    <a:cubicBezTo>
                      <a:pt x="37" y="158"/>
                      <a:pt x="38" y="157"/>
                      <a:pt x="38" y="157"/>
                    </a:cubicBezTo>
                    <a:lnTo>
                      <a:pt x="39" y="156"/>
                    </a:lnTo>
                    <a:lnTo>
                      <a:pt x="41" y="156"/>
                    </a:lnTo>
                    <a:lnTo>
                      <a:pt x="42" y="156"/>
                    </a:lnTo>
                    <a:lnTo>
                      <a:pt x="38" y="149"/>
                    </a:lnTo>
                    <a:lnTo>
                      <a:pt x="39" y="147"/>
                    </a:lnTo>
                    <a:lnTo>
                      <a:pt x="40" y="147"/>
                    </a:lnTo>
                    <a:lnTo>
                      <a:pt x="41" y="148"/>
                    </a:lnTo>
                    <a:lnTo>
                      <a:pt x="41" y="147"/>
                    </a:lnTo>
                    <a:lnTo>
                      <a:pt x="40" y="144"/>
                    </a:lnTo>
                    <a:lnTo>
                      <a:pt x="43" y="142"/>
                    </a:lnTo>
                    <a:lnTo>
                      <a:pt x="43" y="139"/>
                    </a:lnTo>
                    <a:lnTo>
                      <a:pt x="46" y="136"/>
                    </a:lnTo>
                    <a:lnTo>
                      <a:pt x="49" y="138"/>
                    </a:lnTo>
                    <a:lnTo>
                      <a:pt x="50" y="135"/>
                    </a:lnTo>
                    <a:lnTo>
                      <a:pt x="47" y="131"/>
                    </a:lnTo>
                    <a:lnTo>
                      <a:pt x="46" y="128"/>
                    </a:lnTo>
                    <a:lnTo>
                      <a:pt x="45" y="126"/>
                    </a:lnTo>
                    <a:lnTo>
                      <a:pt x="43" y="123"/>
                    </a:lnTo>
                    <a:lnTo>
                      <a:pt x="42" y="120"/>
                    </a:lnTo>
                    <a:lnTo>
                      <a:pt x="41" y="115"/>
                    </a:lnTo>
                    <a:lnTo>
                      <a:pt x="39" y="116"/>
                    </a:lnTo>
                    <a:lnTo>
                      <a:pt x="39" y="114"/>
                    </a:lnTo>
                    <a:lnTo>
                      <a:pt x="38" y="112"/>
                    </a:lnTo>
                    <a:lnTo>
                      <a:pt x="39" y="111"/>
                    </a:lnTo>
                    <a:lnTo>
                      <a:pt x="40" y="111"/>
                    </a:lnTo>
                    <a:lnTo>
                      <a:pt x="37" y="108"/>
                    </a:lnTo>
                    <a:lnTo>
                      <a:pt x="38" y="106"/>
                    </a:lnTo>
                    <a:lnTo>
                      <a:pt x="39" y="106"/>
                    </a:lnTo>
                    <a:lnTo>
                      <a:pt x="39" y="105"/>
                    </a:lnTo>
                    <a:lnTo>
                      <a:pt x="36" y="103"/>
                    </a:lnTo>
                    <a:lnTo>
                      <a:pt x="35" y="104"/>
                    </a:lnTo>
                    <a:lnTo>
                      <a:pt x="34" y="105"/>
                    </a:lnTo>
                    <a:lnTo>
                      <a:pt x="33" y="104"/>
                    </a:lnTo>
                    <a:lnTo>
                      <a:pt x="32" y="102"/>
                    </a:lnTo>
                    <a:lnTo>
                      <a:pt x="32" y="100"/>
                    </a:lnTo>
                    <a:lnTo>
                      <a:pt x="31" y="99"/>
                    </a:lnTo>
                    <a:lnTo>
                      <a:pt x="30" y="99"/>
                    </a:lnTo>
                    <a:lnTo>
                      <a:pt x="28" y="100"/>
                    </a:lnTo>
                    <a:lnTo>
                      <a:pt x="26" y="98"/>
                    </a:lnTo>
                    <a:lnTo>
                      <a:pt x="26" y="96"/>
                    </a:lnTo>
                    <a:lnTo>
                      <a:pt x="25" y="93"/>
                    </a:lnTo>
                    <a:lnTo>
                      <a:pt x="20" y="91"/>
                    </a:lnTo>
                    <a:lnTo>
                      <a:pt x="15" y="90"/>
                    </a:lnTo>
                    <a:lnTo>
                      <a:pt x="15" y="88"/>
                    </a:lnTo>
                    <a:lnTo>
                      <a:pt x="15" y="87"/>
                    </a:lnTo>
                    <a:lnTo>
                      <a:pt x="12" y="87"/>
                    </a:lnTo>
                    <a:lnTo>
                      <a:pt x="8" y="86"/>
                    </a:lnTo>
                    <a:lnTo>
                      <a:pt x="8" y="85"/>
                    </a:lnTo>
                    <a:lnTo>
                      <a:pt x="6" y="85"/>
                    </a:lnTo>
                    <a:lnTo>
                      <a:pt x="6" y="84"/>
                    </a:lnTo>
                    <a:lnTo>
                      <a:pt x="8" y="82"/>
                    </a:lnTo>
                    <a:lnTo>
                      <a:pt x="4" y="79"/>
                    </a:lnTo>
                    <a:lnTo>
                      <a:pt x="2" y="78"/>
                    </a:lnTo>
                    <a:lnTo>
                      <a:pt x="2" y="79"/>
                    </a:lnTo>
                    <a:lnTo>
                      <a:pt x="1" y="79"/>
                    </a:lnTo>
                    <a:lnTo>
                      <a:pt x="1" y="77"/>
                    </a:lnTo>
                    <a:lnTo>
                      <a:pt x="0" y="75"/>
                    </a:lnTo>
                    <a:lnTo>
                      <a:pt x="3" y="75"/>
                    </a:lnTo>
                    <a:lnTo>
                      <a:pt x="4" y="75"/>
                    </a:lnTo>
                    <a:lnTo>
                      <a:pt x="8" y="71"/>
                    </a:lnTo>
                    <a:lnTo>
                      <a:pt x="12" y="70"/>
                    </a:lnTo>
                    <a:lnTo>
                      <a:pt x="16" y="68"/>
                    </a:lnTo>
                    <a:lnTo>
                      <a:pt x="17" y="67"/>
                    </a:lnTo>
                    <a:lnTo>
                      <a:pt x="18" y="66"/>
                    </a:lnTo>
                    <a:lnTo>
                      <a:pt x="17" y="64"/>
                    </a:lnTo>
                    <a:lnTo>
                      <a:pt x="17" y="62"/>
                    </a:lnTo>
                    <a:lnTo>
                      <a:pt x="16" y="61"/>
                    </a:lnTo>
                    <a:lnTo>
                      <a:pt x="15" y="61"/>
                    </a:lnTo>
                    <a:lnTo>
                      <a:pt x="15" y="58"/>
                    </a:lnTo>
                    <a:cubicBezTo>
                      <a:pt x="15" y="58"/>
                      <a:pt x="15" y="57"/>
                      <a:pt x="14" y="57"/>
                    </a:cubicBezTo>
                    <a:cubicBezTo>
                      <a:pt x="14" y="57"/>
                      <a:pt x="13" y="57"/>
                      <a:pt x="13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3" y="56"/>
                      <a:pt x="12" y="55"/>
                      <a:pt x="12" y="55"/>
                    </a:cubicBezTo>
                    <a:lnTo>
                      <a:pt x="13" y="54"/>
                    </a:lnTo>
                    <a:lnTo>
                      <a:pt x="14" y="54"/>
                    </a:lnTo>
                    <a:lnTo>
                      <a:pt x="15" y="54"/>
                    </a:lnTo>
                    <a:lnTo>
                      <a:pt x="15" y="53"/>
                    </a:lnTo>
                    <a:lnTo>
                      <a:pt x="16" y="52"/>
                    </a:lnTo>
                    <a:lnTo>
                      <a:pt x="19" y="49"/>
                    </a:lnTo>
                    <a:lnTo>
                      <a:pt x="18" y="48"/>
                    </a:lnTo>
                    <a:lnTo>
                      <a:pt x="18" y="48"/>
                    </a:lnTo>
                    <a:lnTo>
                      <a:pt x="20" y="48"/>
                    </a:lnTo>
                    <a:lnTo>
                      <a:pt x="22" y="46"/>
                    </a:lnTo>
                    <a:lnTo>
                      <a:pt x="23" y="47"/>
                    </a:lnTo>
                    <a:lnTo>
                      <a:pt x="23" y="48"/>
                    </a:lnTo>
                    <a:lnTo>
                      <a:pt x="25" y="48"/>
                    </a:lnTo>
                    <a:lnTo>
                      <a:pt x="26" y="47"/>
                    </a:lnTo>
                    <a:lnTo>
                      <a:pt x="29" y="49"/>
                    </a:lnTo>
                    <a:lnTo>
                      <a:pt x="30" y="49"/>
                    </a:lnTo>
                    <a:lnTo>
                      <a:pt x="33" y="49"/>
                    </a:lnTo>
                    <a:lnTo>
                      <a:pt x="34" y="49"/>
                    </a:lnTo>
                    <a:lnTo>
                      <a:pt x="35" y="49"/>
                    </a:lnTo>
                    <a:lnTo>
                      <a:pt x="37" y="48"/>
                    </a:lnTo>
                    <a:lnTo>
                      <a:pt x="37" y="47"/>
                    </a:lnTo>
                    <a:lnTo>
                      <a:pt x="37" y="46"/>
                    </a:lnTo>
                    <a:lnTo>
                      <a:pt x="37" y="45"/>
                    </a:lnTo>
                    <a:lnTo>
                      <a:pt x="36" y="44"/>
                    </a:lnTo>
                    <a:lnTo>
                      <a:pt x="34" y="44"/>
                    </a:lnTo>
                    <a:lnTo>
                      <a:pt x="33" y="44"/>
                    </a:lnTo>
                    <a:lnTo>
                      <a:pt x="31" y="42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29" y="41"/>
                    </a:lnTo>
                    <a:lnTo>
                      <a:pt x="28" y="42"/>
                    </a:lnTo>
                    <a:lnTo>
                      <a:pt x="27" y="42"/>
                    </a:lnTo>
                    <a:lnTo>
                      <a:pt x="26" y="41"/>
                    </a:lnTo>
                    <a:lnTo>
                      <a:pt x="24" y="40"/>
                    </a:lnTo>
                    <a:lnTo>
                      <a:pt x="22" y="39"/>
                    </a:lnTo>
                    <a:lnTo>
                      <a:pt x="21" y="38"/>
                    </a:lnTo>
                    <a:lnTo>
                      <a:pt x="21" y="37"/>
                    </a:lnTo>
                    <a:lnTo>
                      <a:pt x="22" y="35"/>
                    </a:lnTo>
                    <a:lnTo>
                      <a:pt x="23" y="33"/>
                    </a:lnTo>
                    <a:lnTo>
                      <a:pt x="24" y="33"/>
                    </a:lnTo>
                    <a:lnTo>
                      <a:pt x="24" y="34"/>
                    </a:lnTo>
                    <a:lnTo>
                      <a:pt x="25" y="35"/>
                    </a:lnTo>
                    <a:lnTo>
                      <a:pt x="26" y="35"/>
                    </a:lnTo>
                    <a:lnTo>
                      <a:pt x="27" y="34"/>
                    </a:lnTo>
                    <a:lnTo>
                      <a:pt x="27" y="34"/>
                    </a:lnTo>
                    <a:lnTo>
                      <a:pt x="28" y="33"/>
                    </a:lnTo>
                    <a:lnTo>
                      <a:pt x="28" y="32"/>
                    </a:lnTo>
                    <a:lnTo>
                      <a:pt x="28" y="31"/>
                    </a:lnTo>
                    <a:lnTo>
                      <a:pt x="26" y="31"/>
                    </a:lnTo>
                    <a:lnTo>
                      <a:pt x="25" y="31"/>
                    </a:lnTo>
                    <a:lnTo>
                      <a:pt x="24" y="31"/>
                    </a:lnTo>
                    <a:lnTo>
                      <a:pt x="22" y="31"/>
                    </a:lnTo>
                    <a:lnTo>
                      <a:pt x="21" y="31"/>
                    </a:lnTo>
                    <a:lnTo>
                      <a:pt x="20" y="29"/>
                    </a:lnTo>
                    <a:lnTo>
                      <a:pt x="20" y="29"/>
                    </a:lnTo>
                    <a:lnTo>
                      <a:pt x="19" y="29"/>
                    </a:lnTo>
                    <a:lnTo>
                      <a:pt x="19" y="29"/>
                    </a:lnTo>
                    <a:lnTo>
                      <a:pt x="18" y="29"/>
                    </a:lnTo>
                    <a:lnTo>
                      <a:pt x="17" y="29"/>
                    </a:lnTo>
                    <a:lnTo>
                      <a:pt x="17" y="28"/>
                    </a:lnTo>
                    <a:lnTo>
                      <a:pt x="18" y="29"/>
                    </a:lnTo>
                    <a:lnTo>
                      <a:pt x="19" y="28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21" y="27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3" y="23"/>
                    </a:lnTo>
                    <a:lnTo>
                      <a:pt x="24" y="22"/>
                    </a:lnTo>
                    <a:lnTo>
                      <a:pt x="23" y="22"/>
                    </a:lnTo>
                    <a:lnTo>
                      <a:pt x="22" y="23"/>
                    </a:lnTo>
                    <a:lnTo>
                      <a:pt x="22" y="24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19" y="23"/>
                    </a:lnTo>
                    <a:lnTo>
                      <a:pt x="19" y="22"/>
                    </a:lnTo>
                    <a:lnTo>
                      <a:pt x="19" y="21"/>
                    </a:lnTo>
                    <a:lnTo>
                      <a:pt x="20" y="21"/>
                    </a:lnTo>
                    <a:lnTo>
                      <a:pt x="21" y="20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3" y="21"/>
                    </a:lnTo>
                    <a:lnTo>
                      <a:pt x="23" y="20"/>
                    </a:lnTo>
                    <a:lnTo>
                      <a:pt x="23" y="19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4" y="17"/>
                    </a:lnTo>
                    <a:lnTo>
                      <a:pt x="26" y="17"/>
                    </a:lnTo>
                    <a:lnTo>
                      <a:pt x="27" y="18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5" y="21"/>
                    </a:lnTo>
                    <a:lnTo>
                      <a:pt x="26" y="19"/>
                    </a:lnTo>
                    <a:lnTo>
                      <a:pt x="29" y="20"/>
                    </a:lnTo>
                    <a:lnTo>
                      <a:pt x="29" y="19"/>
                    </a:lnTo>
                    <a:lnTo>
                      <a:pt x="30" y="19"/>
                    </a:lnTo>
                    <a:lnTo>
                      <a:pt x="31" y="20"/>
                    </a:lnTo>
                    <a:lnTo>
                      <a:pt x="32" y="20"/>
                    </a:lnTo>
                    <a:lnTo>
                      <a:pt x="33" y="19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6" y="21"/>
                    </a:lnTo>
                    <a:lnTo>
                      <a:pt x="36" y="19"/>
                    </a:lnTo>
                    <a:lnTo>
                      <a:pt x="43" y="19"/>
                    </a:lnTo>
                    <a:lnTo>
                      <a:pt x="43" y="19"/>
                    </a:lnTo>
                    <a:lnTo>
                      <a:pt x="42" y="20"/>
                    </a:lnTo>
                    <a:lnTo>
                      <a:pt x="42" y="21"/>
                    </a:lnTo>
                    <a:lnTo>
                      <a:pt x="43" y="22"/>
                    </a:lnTo>
                    <a:lnTo>
                      <a:pt x="44" y="23"/>
                    </a:lnTo>
                    <a:lnTo>
                      <a:pt x="44" y="22"/>
                    </a:lnTo>
                    <a:lnTo>
                      <a:pt x="45" y="21"/>
                    </a:lnTo>
                    <a:lnTo>
                      <a:pt x="45" y="20"/>
                    </a:lnTo>
                    <a:cubicBezTo>
                      <a:pt x="45" y="20"/>
                      <a:pt x="45" y="19"/>
                      <a:pt x="45" y="19"/>
                    </a:cubicBezTo>
                    <a:cubicBezTo>
                      <a:pt x="45" y="18"/>
                      <a:pt x="46" y="18"/>
                      <a:pt x="46" y="18"/>
                    </a:cubicBezTo>
                    <a:lnTo>
                      <a:pt x="48" y="18"/>
                    </a:lnTo>
                    <a:lnTo>
                      <a:pt x="49" y="17"/>
                    </a:lnTo>
                    <a:lnTo>
                      <a:pt x="50" y="17"/>
                    </a:lnTo>
                    <a:lnTo>
                      <a:pt x="52" y="17"/>
                    </a:lnTo>
                    <a:lnTo>
                      <a:pt x="54" y="17"/>
                    </a:lnTo>
                    <a:lnTo>
                      <a:pt x="55" y="16"/>
                    </a:lnTo>
                    <a:lnTo>
                      <a:pt x="54" y="15"/>
                    </a:lnTo>
                    <a:lnTo>
                      <a:pt x="55" y="15"/>
                    </a:lnTo>
                    <a:lnTo>
                      <a:pt x="57" y="15"/>
                    </a:lnTo>
                    <a:lnTo>
                      <a:pt x="59" y="15"/>
                    </a:lnTo>
                    <a:lnTo>
                      <a:pt x="60" y="14"/>
                    </a:lnTo>
                    <a:lnTo>
                      <a:pt x="62" y="14"/>
                    </a:lnTo>
                    <a:lnTo>
                      <a:pt x="66" y="1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132;p5">
                <a:extLst>
                  <a:ext uri="{FF2B5EF4-FFF2-40B4-BE49-F238E27FC236}">
                    <a16:creationId xmlns:a16="http://schemas.microsoft.com/office/drawing/2014/main" id="{0552A47F-BF63-8F6F-FB4E-F26F397D4C31}"/>
                  </a:ext>
                </a:extLst>
              </p:cNvPr>
              <p:cNvSpPr/>
              <p:nvPr/>
            </p:nvSpPr>
            <p:spPr>
              <a:xfrm>
                <a:off x="2118512" y="2289704"/>
                <a:ext cx="2062489" cy="1862767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73" extrusionOk="0">
                    <a:moveTo>
                      <a:pt x="19" y="14"/>
                    </a:moveTo>
                    <a:lnTo>
                      <a:pt x="22" y="14"/>
                    </a:lnTo>
                    <a:lnTo>
                      <a:pt x="23" y="13"/>
                    </a:lnTo>
                    <a:lnTo>
                      <a:pt x="23" y="12"/>
                    </a:lnTo>
                    <a:cubicBezTo>
                      <a:pt x="23" y="12"/>
                      <a:pt x="24" y="11"/>
                      <a:pt x="23" y="11"/>
                    </a:cubicBezTo>
                    <a:cubicBezTo>
                      <a:pt x="23" y="11"/>
                      <a:pt x="23" y="10"/>
                      <a:pt x="23" y="10"/>
                    </a:cubicBezTo>
                    <a:lnTo>
                      <a:pt x="23" y="7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2" y="3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2" y="1"/>
                    </a:lnTo>
                    <a:lnTo>
                      <a:pt x="23" y="0"/>
                    </a:lnTo>
                    <a:lnTo>
                      <a:pt x="24" y="1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5" y="1"/>
                    </a:lnTo>
                    <a:lnTo>
                      <a:pt x="26" y="1"/>
                    </a:lnTo>
                    <a:lnTo>
                      <a:pt x="27" y="2"/>
                    </a:lnTo>
                    <a:lnTo>
                      <a:pt x="27" y="3"/>
                    </a:lnTo>
                    <a:lnTo>
                      <a:pt x="27" y="3"/>
                    </a:lnTo>
                    <a:lnTo>
                      <a:pt x="28" y="3"/>
                    </a:lnTo>
                    <a:lnTo>
                      <a:pt x="29" y="3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1" y="4"/>
                    </a:lnTo>
                    <a:cubicBezTo>
                      <a:pt x="31" y="4"/>
                      <a:pt x="31" y="5"/>
                      <a:pt x="31" y="5"/>
                    </a:cubicBezTo>
                    <a:cubicBezTo>
                      <a:pt x="32" y="5"/>
                      <a:pt x="32" y="6"/>
                      <a:pt x="32" y="6"/>
                    </a:cubicBezTo>
                    <a:lnTo>
                      <a:pt x="32" y="6"/>
                    </a:lnTo>
                    <a:lnTo>
                      <a:pt x="31" y="7"/>
                    </a:lnTo>
                    <a:lnTo>
                      <a:pt x="31" y="8"/>
                    </a:lnTo>
                    <a:lnTo>
                      <a:pt x="33" y="10"/>
                    </a:lnTo>
                    <a:lnTo>
                      <a:pt x="35" y="13"/>
                    </a:lnTo>
                    <a:lnTo>
                      <a:pt x="36" y="12"/>
                    </a:lnTo>
                    <a:lnTo>
                      <a:pt x="37" y="13"/>
                    </a:lnTo>
                    <a:lnTo>
                      <a:pt x="38" y="13"/>
                    </a:lnTo>
                    <a:cubicBezTo>
                      <a:pt x="38" y="13"/>
                      <a:pt x="38" y="14"/>
                      <a:pt x="38" y="14"/>
                    </a:cubicBezTo>
                    <a:cubicBezTo>
                      <a:pt x="38" y="14"/>
                      <a:pt x="39" y="15"/>
                      <a:pt x="39" y="15"/>
                    </a:cubicBezTo>
                    <a:lnTo>
                      <a:pt x="40" y="16"/>
                    </a:lnTo>
                    <a:lnTo>
                      <a:pt x="40" y="17"/>
                    </a:lnTo>
                    <a:lnTo>
                      <a:pt x="41" y="17"/>
                    </a:lnTo>
                    <a:lnTo>
                      <a:pt x="42" y="16"/>
                    </a:lnTo>
                    <a:lnTo>
                      <a:pt x="49" y="13"/>
                    </a:lnTo>
                    <a:lnTo>
                      <a:pt x="51" y="7"/>
                    </a:lnTo>
                    <a:lnTo>
                      <a:pt x="53" y="8"/>
                    </a:lnTo>
                    <a:lnTo>
                      <a:pt x="54" y="8"/>
                    </a:lnTo>
                    <a:lnTo>
                      <a:pt x="54" y="7"/>
                    </a:lnTo>
                    <a:lnTo>
                      <a:pt x="56" y="7"/>
                    </a:lnTo>
                    <a:lnTo>
                      <a:pt x="57" y="6"/>
                    </a:lnTo>
                    <a:lnTo>
                      <a:pt x="56" y="5"/>
                    </a:lnTo>
                    <a:lnTo>
                      <a:pt x="57" y="4"/>
                    </a:lnTo>
                    <a:lnTo>
                      <a:pt x="58" y="4"/>
                    </a:lnTo>
                    <a:lnTo>
                      <a:pt x="58" y="5"/>
                    </a:lnTo>
                    <a:lnTo>
                      <a:pt x="59" y="6"/>
                    </a:lnTo>
                    <a:lnTo>
                      <a:pt x="60" y="6"/>
                    </a:lnTo>
                    <a:lnTo>
                      <a:pt x="61" y="7"/>
                    </a:lnTo>
                    <a:lnTo>
                      <a:pt x="61" y="6"/>
                    </a:lnTo>
                    <a:lnTo>
                      <a:pt x="60" y="5"/>
                    </a:lnTo>
                    <a:cubicBezTo>
                      <a:pt x="60" y="5"/>
                      <a:pt x="61" y="4"/>
                      <a:pt x="61" y="4"/>
                    </a:cubicBezTo>
                    <a:cubicBezTo>
                      <a:pt x="62" y="4"/>
                      <a:pt x="62" y="4"/>
                      <a:pt x="62" y="4"/>
                    </a:cubicBezTo>
                    <a:lnTo>
                      <a:pt x="63" y="5"/>
                    </a:lnTo>
                    <a:lnTo>
                      <a:pt x="64" y="5"/>
                    </a:lnTo>
                    <a:lnTo>
                      <a:pt x="65" y="4"/>
                    </a:lnTo>
                    <a:lnTo>
                      <a:pt x="66" y="5"/>
                    </a:lnTo>
                    <a:lnTo>
                      <a:pt x="67" y="5"/>
                    </a:lnTo>
                    <a:lnTo>
                      <a:pt x="68" y="4"/>
                    </a:lnTo>
                    <a:lnTo>
                      <a:pt x="69" y="4"/>
                    </a:lnTo>
                    <a:lnTo>
                      <a:pt x="70" y="5"/>
                    </a:lnTo>
                    <a:lnTo>
                      <a:pt x="70" y="6"/>
                    </a:lnTo>
                    <a:cubicBezTo>
                      <a:pt x="70" y="6"/>
                      <a:pt x="70" y="6"/>
                      <a:pt x="71" y="7"/>
                    </a:cubicBezTo>
                    <a:cubicBezTo>
                      <a:pt x="71" y="7"/>
                      <a:pt x="71" y="8"/>
                      <a:pt x="71" y="8"/>
                    </a:cubicBezTo>
                    <a:lnTo>
                      <a:pt x="72" y="9"/>
                    </a:lnTo>
                    <a:lnTo>
                      <a:pt x="72" y="10"/>
                    </a:lnTo>
                    <a:lnTo>
                      <a:pt x="75" y="11"/>
                    </a:lnTo>
                    <a:lnTo>
                      <a:pt x="76" y="10"/>
                    </a:lnTo>
                    <a:lnTo>
                      <a:pt x="77" y="10"/>
                    </a:lnTo>
                    <a:lnTo>
                      <a:pt x="80" y="9"/>
                    </a:lnTo>
                    <a:lnTo>
                      <a:pt x="80" y="8"/>
                    </a:lnTo>
                    <a:lnTo>
                      <a:pt x="80" y="5"/>
                    </a:lnTo>
                    <a:lnTo>
                      <a:pt x="81" y="4"/>
                    </a:lnTo>
                    <a:lnTo>
                      <a:pt x="81" y="5"/>
                    </a:lnTo>
                    <a:cubicBezTo>
                      <a:pt x="81" y="5"/>
                      <a:pt x="82" y="5"/>
                      <a:pt x="82" y="5"/>
                    </a:cubicBezTo>
                    <a:cubicBezTo>
                      <a:pt x="83" y="5"/>
                      <a:pt x="83" y="5"/>
                      <a:pt x="83" y="5"/>
                    </a:cubicBezTo>
                    <a:cubicBezTo>
                      <a:pt x="83" y="6"/>
                      <a:pt x="84" y="6"/>
                      <a:pt x="84" y="6"/>
                    </a:cubicBezTo>
                    <a:cubicBezTo>
                      <a:pt x="84" y="6"/>
                      <a:pt x="84" y="5"/>
                      <a:pt x="85" y="5"/>
                    </a:cubicBezTo>
                    <a:cubicBezTo>
                      <a:pt x="85" y="5"/>
                      <a:pt x="86" y="5"/>
                      <a:pt x="86" y="5"/>
                    </a:cubicBezTo>
                    <a:cubicBezTo>
                      <a:pt x="86" y="5"/>
                      <a:pt x="86" y="6"/>
                      <a:pt x="86" y="6"/>
                    </a:cubicBezTo>
                    <a:cubicBezTo>
                      <a:pt x="87" y="6"/>
                      <a:pt x="88" y="6"/>
                      <a:pt x="88" y="6"/>
                    </a:cubicBezTo>
                    <a:lnTo>
                      <a:pt x="88" y="5"/>
                    </a:lnTo>
                    <a:lnTo>
                      <a:pt x="89" y="4"/>
                    </a:lnTo>
                    <a:lnTo>
                      <a:pt x="90" y="4"/>
                    </a:lnTo>
                    <a:lnTo>
                      <a:pt x="91" y="4"/>
                    </a:lnTo>
                    <a:lnTo>
                      <a:pt x="91" y="5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7"/>
                    </a:lnTo>
                    <a:cubicBezTo>
                      <a:pt x="93" y="7"/>
                      <a:pt x="93" y="7"/>
                      <a:pt x="94" y="7"/>
                    </a:cubicBezTo>
                    <a:cubicBezTo>
                      <a:pt x="94" y="7"/>
                      <a:pt x="95" y="7"/>
                      <a:pt x="95" y="7"/>
                    </a:cubicBezTo>
                    <a:lnTo>
                      <a:pt x="95" y="8"/>
                    </a:lnTo>
                    <a:cubicBezTo>
                      <a:pt x="95" y="8"/>
                      <a:pt x="96" y="9"/>
                      <a:pt x="95" y="9"/>
                    </a:cubicBezTo>
                    <a:cubicBezTo>
                      <a:pt x="95" y="9"/>
                      <a:pt x="95" y="10"/>
                      <a:pt x="95" y="10"/>
                    </a:cubicBezTo>
                    <a:lnTo>
                      <a:pt x="95" y="11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3"/>
                    </a:lnTo>
                    <a:lnTo>
                      <a:pt x="95" y="15"/>
                    </a:lnTo>
                    <a:lnTo>
                      <a:pt x="98" y="14"/>
                    </a:lnTo>
                    <a:lnTo>
                      <a:pt x="98" y="16"/>
                    </a:lnTo>
                    <a:lnTo>
                      <a:pt x="99" y="18"/>
                    </a:lnTo>
                    <a:lnTo>
                      <a:pt x="103" y="18"/>
                    </a:lnTo>
                    <a:lnTo>
                      <a:pt x="104" y="19"/>
                    </a:lnTo>
                    <a:lnTo>
                      <a:pt x="106" y="20"/>
                    </a:lnTo>
                    <a:lnTo>
                      <a:pt x="106" y="21"/>
                    </a:lnTo>
                    <a:lnTo>
                      <a:pt x="110" y="20"/>
                    </a:lnTo>
                    <a:lnTo>
                      <a:pt x="111" y="21"/>
                    </a:lnTo>
                    <a:lnTo>
                      <a:pt x="111" y="22"/>
                    </a:lnTo>
                    <a:lnTo>
                      <a:pt x="110" y="22"/>
                    </a:lnTo>
                    <a:lnTo>
                      <a:pt x="110" y="23"/>
                    </a:lnTo>
                    <a:lnTo>
                      <a:pt x="111" y="24"/>
                    </a:lnTo>
                    <a:lnTo>
                      <a:pt x="111" y="24"/>
                    </a:lnTo>
                    <a:cubicBezTo>
                      <a:pt x="111" y="24"/>
                      <a:pt x="112" y="23"/>
                      <a:pt x="113" y="23"/>
                    </a:cubicBezTo>
                    <a:cubicBezTo>
                      <a:pt x="113" y="23"/>
                      <a:pt x="115" y="24"/>
                      <a:pt x="115" y="24"/>
                    </a:cubicBezTo>
                    <a:lnTo>
                      <a:pt x="116" y="22"/>
                    </a:lnTo>
                    <a:lnTo>
                      <a:pt x="119" y="19"/>
                    </a:lnTo>
                    <a:lnTo>
                      <a:pt x="119" y="16"/>
                    </a:lnTo>
                    <a:lnTo>
                      <a:pt x="120" y="16"/>
                    </a:lnTo>
                    <a:lnTo>
                      <a:pt x="121" y="15"/>
                    </a:lnTo>
                    <a:lnTo>
                      <a:pt x="122" y="15"/>
                    </a:lnTo>
                    <a:lnTo>
                      <a:pt x="123" y="16"/>
                    </a:lnTo>
                    <a:lnTo>
                      <a:pt x="123" y="16"/>
                    </a:lnTo>
                    <a:lnTo>
                      <a:pt x="123" y="17"/>
                    </a:lnTo>
                    <a:lnTo>
                      <a:pt x="124" y="18"/>
                    </a:lnTo>
                    <a:lnTo>
                      <a:pt x="124" y="19"/>
                    </a:lnTo>
                    <a:lnTo>
                      <a:pt x="126" y="20"/>
                    </a:lnTo>
                    <a:lnTo>
                      <a:pt x="128" y="20"/>
                    </a:lnTo>
                    <a:lnTo>
                      <a:pt x="132" y="21"/>
                    </a:lnTo>
                    <a:lnTo>
                      <a:pt x="135" y="21"/>
                    </a:lnTo>
                    <a:lnTo>
                      <a:pt x="145" y="17"/>
                    </a:lnTo>
                    <a:lnTo>
                      <a:pt x="146" y="13"/>
                    </a:lnTo>
                    <a:lnTo>
                      <a:pt x="148" y="5"/>
                    </a:lnTo>
                    <a:lnTo>
                      <a:pt x="150" y="7"/>
                    </a:lnTo>
                    <a:lnTo>
                      <a:pt x="152" y="6"/>
                    </a:lnTo>
                    <a:lnTo>
                      <a:pt x="153" y="6"/>
                    </a:lnTo>
                    <a:lnTo>
                      <a:pt x="154" y="7"/>
                    </a:lnTo>
                    <a:lnTo>
                      <a:pt x="154" y="9"/>
                    </a:lnTo>
                    <a:lnTo>
                      <a:pt x="155" y="10"/>
                    </a:lnTo>
                    <a:lnTo>
                      <a:pt x="155" y="11"/>
                    </a:lnTo>
                    <a:lnTo>
                      <a:pt x="156" y="12"/>
                    </a:lnTo>
                    <a:lnTo>
                      <a:pt x="157" y="11"/>
                    </a:lnTo>
                    <a:lnTo>
                      <a:pt x="158" y="11"/>
                    </a:lnTo>
                    <a:lnTo>
                      <a:pt x="161" y="12"/>
                    </a:lnTo>
                    <a:lnTo>
                      <a:pt x="161" y="13"/>
                    </a:lnTo>
                    <a:lnTo>
                      <a:pt x="160" y="13"/>
                    </a:lnTo>
                    <a:lnTo>
                      <a:pt x="160" y="15"/>
                    </a:lnTo>
                    <a:lnTo>
                      <a:pt x="162" y="18"/>
                    </a:lnTo>
                    <a:lnTo>
                      <a:pt x="161" y="18"/>
                    </a:lnTo>
                    <a:lnTo>
                      <a:pt x="160" y="20"/>
                    </a:lnTo>
                    <a:lnTo>
                      <a:pt x="161" y="20"/>
                    </a:lnTo>
                    <a:lnTo>
                      <a:pt x="161" y="21"/>
                    </a:lnTo>
                    <a:lnTo>
                      <a:pt x="161" y="23"/>
                    </a:lnTo>
                    <a:lnTo>
                      <a:pt x="164" y="22"/>
                    </a:lnTo>
                    <a:lnTo>
                      <a:pt x="165" y="30"/>
                    </a:lnTo>
                    <a:lnTo>
                      <a:pt x="167" y="33"/>
                    </a:lnTo>
                    <a:lnTo>
                      <a:pt x="168" y="34"/>
                    </a:lnTo>
                    <a:lnTo>
                      <a:pt x="169" y="37"/>
                    </a:lnTo>
                    <a:lnTo>
                      <a:pt x="172" y="42"/>
                    </a:lnTo>
                    <a:lnTo>
                      <a:pt x="171" y="45"/>
                    </a:lnTo>
                    <a:lnTo>
                      <a:pt x="168" y="43"/>
                    </a:lnTo>
                    <a:lnTo>
                      <a:pt x="165" y="46"/>
                    </a:lnTo>
                    <a:lnTo>
                      <a:pt x="165" y="48"/>
                    </a:lnTo>
                    <a:lnTo>
                      <a:pt x="162" y="51"/>
                    </a:lnTo>
                    <a:lnTo>
                      <a:pt x="163" y="54"/>
                    </a:lnTo>
                    <a:lnTo>
                      <a:pt x="163" y="55"/>
                    </a:lnTo>
                    <a:lnTo>
                      <a:pt x="161" y="54"/>
                    </a:lnTo>
                    <a:lnTo>
                      <a:pt x="160" y="56"/>
                    </a:lnTo>
                    <a:lnTo>
                      <a:pt x="164" y="63"/>
                    </a:lnTo>
                    <a:lnTo>
                      <a:pt x="163" y="63"/>
                    </a:lnTo>
                    <a:lnTo>
                      <a:pt x="160" y="64"/>
                    </a:lnTo>
                    <a:lnTo>
                      <a:pt x="160" y="64"/>
                    </a:lnTo>
                    <a:lnTo>
                      <a:pt x="160" y="65"/>
                    </a:lnTo>
                    <a:lnTo>
                      <a:pt x="161" y="65"/>
                    </a:lnTo>
                    <a:lnTo>
                      <a:pt x="162" y="65"/>
                    </a:lnTo>
                    <a:lnTo>
                      <a:pt x="163" y="69"/>
                    </a:lnTo>
                    <a:lnTo>
                      <a:pt x="169" y="75"/>
                    </a:lnTo>
                    <a:lnTo>
                      <a:pt x="172" y="72"/>
                    </a:lnTo>
                    <a:lnTo>
                      <a:pt x="174" y="74"/>
                    </a:lnTo>
                    <a:lnTo>
                      <a:pt x="173" y="77"/>
                    </a:lnTo>
                    <a:lnTo>
                      <a:pt x="174" y="79"/>
                    </a:lnTo>
                    <a:lnTo>
                      <a:pt x="180" y="81"/>
                    </a:lnTo>
                    <a:lnTo>
                      <a:pt x="181" y="82"/>
                    </a:lnTo>
                    <a:lnTo>
                      <a:pt x="183" y="83"/>
                    </a:lnTo>
                    <a:lnTo>
                      <a:pt x="185" y="84"/>
                    </a:lnTo>
                    <a:lnTo>
                      <a:pt x="187" y="86"/>
                    </a:lnTo>
                    <a:lnTo>
                      <a:pt x="188" y="88"/>
                    </a:lnTo>
                    <a:lnTo>
                      <a:pt x="191" y="93"/>
                    </a:lnTo>
                    <a:lnTo>
                      <a:pt x="196" y="100"/>
                    </a:lnTo>
                    <a:lnTo>
                      <a:pt x="192" y="106"/>
                    </a:lnTo>
                    <a:lnTo>
                      <a:pt x="191" y="106"/>
                    </a:lnTo>
                    <a:lnTo>
                      <a:pt x="183" y="111"/>
                    </a:lnTo>
                    <a:lnTo>
                      <a:pt x="169" y="121"/>
                    </a:lnTo>
                    <a:lnTo>
                      <a:pt x="168" y="120"/>
                    </a:lnTo>
                    <a:lnTo>
                      <a:pt x="163" y="119"/>
                    </a:lnTo>
                    <a:lnTo>
                      <a:pt x="163" y="117"/>
                    </a:lnTo>
                    <a:lnTo>
                      <a:pt x="158" y="110"/>
                    </a:lnTo>
                    <a:lnTo>
                      <a:pt x="155" y="111"/>
                    </a:lnTo>
                    <a:lnTo>
                      <a:pt x="154" y="107"/>
                    </a:lnTo>
                    <a:lnTo>
                      <a:pt x="151" y="103"/>
                    </a:lnTo>
                    <a:lnTo>
                      <a:pt x="139" y="105"/>
                    </a:lnTo>
                    <a:lnTo>
                      <a:pt x="132" y="122"/>
                    </a:lnTo>
                    <a:lnTo>
                      <a:pt x="124" y="122"/>
                    </a:lnTo>
                    <a:lnTo>
                      <a:pt x="123" y="127"/>
                    </a:lnTo>
                    <a:lnTo>
                      <a:pt x="122" y="128"/>
                    </a:lnTo>
                    <a:lnTo>
                      <a:pt x="116" y="128"/>
                    </a:lnTo>
                    <a:lnTo>
                      <a:pt x="109" y="135"/>
                    </a:lnTo>
                    <a:lnTo>
                      <a:pt x="104" y="140"/>
                    </a:lnTo>
                    <a:lnTo>
                      <a:pt x="101" y="144"/>
                    </a:lnTo>
                    <a:lnTo>
                      <a:pt x="99" y="146"/>
                    </a:lnTo>
                    <a:lnTo>
                      <a:pt x="98" y="148"/>
                    </a:lnTo>
                    <a:lnTo>
                      <a:pt x="94" y="151"/>
                    </a:lnTo>
                    <a:lnTo>
                      <a:pt x="93" y="161"/>
                    </a:lnTo>
                    <a:lnTo>
                      <a:pt x="83" y="164"/>
                    </a:lnTo>
                    <a:lnTo>
                      <a:pt x="69" y="167"/>
                    </a:lnTo>
                    <a:lnTo>
                      <a:pt x="45" y="173"/>
                    </a:lnTo>
                    <a:lnTo>
                      <a:pt x="44" y="151"/>
                    </a:lnTo>
                    <a:lnTo>
                      <a:pt x="42" y="144"/>
                    </a:lnTo>
                    <a:lnTo>
                      <a:pt x="43" y="142"/>
                    </a:lnTo>
                    <a:lnTo>
                      <a:pt x="41" y="139"/>
                    </a:lnTo>
                    <a:lnTo>
                      <a:pt x="41" y="135"/>
                    </a:lnTo>
                    <a:lnTo>
                      <a:pt x="32" y="131"/>
                    </a:lnTo>
                    <a:lnTo>
                      <a:pt x="26" y="128"/>
                    </a:lnTo>
                    <a:lnTo>
                      <a:pt x="20" y="120"/>
                    </a:lnTo>
                    <a:lnTo>
                      <a:pt x="20" y="116"/>
                    </a:lnTo>
                    <a:lnTo>
                      <a:pt x="17" y="111"/>
                    </a:lnTo>
                    <a:lnTo>
                      <a:pt x="21" y="96"/>
                    </a:lnTo>
                    <a:lnTo>
                      <a:pt x="21" y="93"/>
                    </a:lnTo>
                    <a:lnTo>
                      <a:pt x="21" y="88"/>
                    </a:lnTo>
                    <a:lnTo>
                      <a:pt x="18" y="83"/>
                    </a:lnTo>
                    <a:lnTo>
                      <a:pt x="19" y="82"/>
                    </a:lnTo>
                    <a:lnTo>
                      <a:pt x="19" y="80"/>
                    </a:lnTo>
                    <a:lnTo>
                      <a:pt x="18" y="76"/>
                    </a:lnTo>
                    <a:lnTo>
                      <a:pt x="19" y="71"/>
                    </a:lnTo>
                    <a:lnTo>
                      <a:pt x="20" y="68"/>
                    </a:lnTo>
                    <a:lnTo>
                      <a:pt x="20" y="66"/>
                    </a:lnTo>
                    <a:lnTo>
                      <a:pt x="17" y="65"/>
                    </a:lnTo>
                    <a:lnTo>
                      <a:pt x="16" y="64"/>
                    </a:lnTo>
                    <a:lnTo>
                      <a:pt x="15" y="63"/>
                    </a:lnTo>
                    <a:lnTo>
                      <a:pt x="14" y="64"/>
                    </a:lnTo>
                    <a:lnTo>
                      <a:pt x="13" y="65"/>
                    </a:lnTo>
                    <a:lnTo>
                      <a:pt x="13" y="67"/>
                    </a:lnTo>
                    <a:lnTo>
                      <a:pt x="11" y="67"/>
                    </a:lnTo>
                    <a:lnTo>
                      <a:pt x="6" y="66"/>
                    </a:lnTo>
                    <a:lnTo>
                      <a:pt x="6" y="59"/>
                    </a:lnTo>
                    <a:lnTo>
                      <a:pt x="6" y="57"/>
                    </a:lnTo>
                    <a:lnTo>
                      <a:pt x="6" y="54"/>
                    </a:lnTo>
                    <a:lnTo>
                      <a:pt x="5" y="53"/>
                    </a:lnTo>
                    <a:lnTo>
                      <a:pt x="5" y="53"/>
                    </a:lnTo>
                    <a:lnTo>
                      <a:pt x="4" y="54"/>
                    </a:lnTo>
                    <a:lnTo>
                      <a:pt x="3" y="53"/>
                    </a:lnTo>
                    <a:lnTo>
                      <a:pt x="0" y="50"/>
                    </a:lnTo>
                    <a:lnTo>
                      <a:pt x="0" y="47"/>
                    </a:lnTo>
                    <a:lnTo>
                      <a:pt x="2" y="44"/>
                    </a:lnTo>
                    <a:lnTo>
                      <a:pt x="1" y="43"/>
                    </a:lnTo>
                    <a:lnTo>
                      <a:pt x="2" y="43"/>
                    </a:lnTo>
                    <a:lnTo>
                      <a:pt x="3" y="42"/>
                    </a:lnTo>
                    <a:lnTo>
                      <a:pt x="4" y="40"/>
                    </a:lnTo>
                    <a:lnTo>
                      <a:pt x="6" y="41"/>
                    </a:lnTo>
                    <a:lnTo>
                      <a:pt x="7" y="40"/>
                    </a:lnTo>
                    <a:lnTo>
                      <a:pt x="9" y="40"/>
                    </a:lnTo>
                    <a:lnTo>
                      <a:pt x="12" y="39"/>
                    </a:lnTo>
                    <a:lnTo>
                      <a:pt x="14" y="36"/>
                    </a:lnTo>
                    <a:lnTo>
                      <a:pt x="16" y="36"/>
                    </a:lnTo>
                    <a:lnTo>
                      <a:pt x="16" y="35"/>
                    </a:lnTo>
                    <a:lnTo>
                      <a:pt x="17" y="33"/>
                    </a:lnTo>
                    <a:lnTo>
                      <a:pt x="18" y="31"/>
                    </a:lnTo>
                    <a:lnTo>
                      <a:pt x="18" y="29"/>
                    </a:lnTo>
                    <a:lnTo>
                      <a:pt x="16" y="26"/>
                    </a:lnTo>
                    <a:lnTo>
                      <a:pt x="17" y="23"/>
                    </a:lnTo>
                    <a:lnTo>
                      <a:pt x="16" y="21"/>
                    </a:lnTo>
                    <a:lnTo>
                      <a:pt x="16" y="20"/>
                    </a:lnTo>
                    <a:lnTo>
                      <a:pt x="17" y="19"/>
                    </a:lnTo>
                    <a:lnTo>
                      <a:pt x="18" y="18"/>
                    </a:lnTo>
                    <a:lnTo>
                      <a:pt x="18" y="17"/>
                    </a:lnTo>
                    <a:lnTo>
                      <a:pt x="19" y="16"/>
                    </a:lnTo>
                    <a:lnTo>
                      <a:pt x="19" y="14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133;p5">
                <a:extLst>
                  <a:ext uri="{FF2B5EF4-FFF2-40B4-BE49-F238E27FC236}">
                    <a16:creationId xmlns:a16="http://schemas.microsoft.com/office/drawing/2014/main" id="{79F79A65-B64F-EB7E-64E7-DC8ACE4559AF}"/>
                  </a:ext>
                </a:extLst>
              </p:cNvPr>
              <p:cNvSpPr/>
              <p:nvPr/>
            </p:nvSpPr>
            <p:spPr>
              <a:xfrm>
                <a:off x="2118512" y="2289704"/>
                <a:ext cx="2062489" cy="1862767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73" extrusionOk="0">
                    <a:moveTo>
                      <a:pt x="19" y="14"/>
                    </a:moveTo>
                    <a:lnTo>
                      <a:pt x="22" y="14"/>
                    </a:lnTo>
                    <a:lnTo>
                      <a:pt x="23" y="13"/>
                    </a:lnTo>
                    <a:lnTo>
                      <a:pt x="23" y="12"/>
                    </a:lnTo>
                    <a:cubicBezTo>
                      <a:pt x="23" y="12"/>
                      <a:pt x="24" y="11"/>
                      <a:pt x="23" y="11"/>
                    </a:cubicBezTo>
                    <a:cubicBezTo>
                      <a:pt x="23" y="11"/>
                      <a:pt x="23" y="10"/>
                      <a:pt x="23" y="10"/>
                    </a:cubicBezTo>
                    <a:lnTo>
                      <a:pt x="23" y="7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2" y="3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2" y="1"/>
                    </a:lnTo>
                    <a:lnTo>
                      <a:pt x="23" y="0"/>
                    </a:lnTo>
                    <a:lnTo>
                      <a:pt x="24" y="1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5" y="1"/>
                    </a:lnTo>
                    <a:lnTo>
                      <a:pt x="26" y="1"/>
                    </a:lnTo>
                    <a:lnTo>
                      <a:pt x="27" y="2"/>
                    </a:lnTo>
                    <a:lnTo>
                      <a:pt x="27" y="3"/>
                    </a:lnTo>
                    <a:lnTo>
                      <a:pt x="27" y="3"/>
                    </a:lnTo>
                    <a:lnTo>
                      <a:pt x="28" y="3"/>
                    </a:lnTo>
                    <a:lnTo>
                      <a:pt x="29" y="3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1" y="4"/>
                    </a:lnTo>
                    <a:cubicBezTo>
                      <a:pt x="31" y="4"/>
                      <a:pt x="31" y="5"/>
                      <a:pt x="31" y="5"/>
                    </a:cubicBezTo>
                    <a:cubicBezTo>
                      <a:pt x="32" y="5"/>
                      <a:pt x="32" y="6"/>
                      <a:pt x="32" y="6"/>
                    </a:cubicBezTo>
                    <a:lnTo>
                      <a:pt x="32" y="6"/>
                    </a:lnTo>
                    <a:lnTo>
                      <a:pt x="31" y="7"/>
                    </a:lnTo>
                    <a:lnTo>
                      <a:pt x="31" y="8"/>
                    </a:lnTo>
                    <a:lnTo>
                      <a:pt x="33" y="10"/>
                    </a:lnTo>
                    <a:lnTo>
                      <a:pt x="35" y="13"/>
                    </a:lnTo>
                    <a:lnTo>
                      <a:pt x="36" y="12"/>
                    </a:lnTo>
                    <a:lnTo>
                      <a:pt x="37" y="13"/>
                    </a:lnTo>
                    <a:lnTo>
                      <a:pt x="38" y="13"/>
                    </a:lnTo>
                    <a:cubicBezTo>
                      <a:pt x="38" y="13"/>
                      <a:pt x="38" y="14"/>
                      <a:pt x="38" y="14"/>
                    </a:cubicBezTo>
                    <a:cubicBezTo>
                      <a:pt x="38" y="14"/>
                      <a:pt x="39" y="15"/>
                      <a:pt x="39" y="15"/>
                    </a:cubicBezTo>
                    <a:lnTo>
                      <a:pt x="40" y="16"/>
                    </a:lnTo>
                    <a:lnTo>
                      <a:pt x="40" y="17"/>
                    </a:lnTo>
                    <a:lnTo>
                      <a:pt x="41" y="17"/>
                    </a:lnTo>
                    <a:lnTo>
                      <a:pt x="42" y="16"/>
                    </a:lnTo>
                    <a:lnTo>
                      <a:pt x="49" y="13"/>
                    </a:lnTo>
                    <a:lnTo>
                      <a:pt x="51" y="7"/>
                    </a:lnTo>
                    <a:lnTo>
                      <a:pt x="53" y="8"/>
                    </a:lnTo>
                    <a:lnTo>
                      <a:pt x="54" y="8"/>
                    </a:lnTo>
                    <a:lnTo>
                      <a:pt x="54" y="7"/>
                    </a:lnTo>
                    <a:lnTo>
                      <a:pt x="56" y="7"/>
                    </a:lnTo>
                    <a:lnTo>
                      <a:pt x="57" y="6"/>
                    </a:lnTo>
                    <a:lnTo>
                      <a:pt x="56" y="5"/>
                    </a:lnTo>
                    <a:lnTo>
                      <a:pt x="57" y="4"/>
                    </a:lnTo>
                    <a:lnTo>
                      <a:pt x="58" y="4"/>
                    </a:lnTo>
                    <a:lnTo>
                      <a:pt x="58" y="5"/>
                    </a:lnTo>
                    <a:lnTo>
                      <a:pt x="59" y="6"/>
                    </a:lnTo>
                    <a:lnTo>
                      <a:pt x="60" y="6"/>
                    </a:lnTo>
                    <a:lnTo>
                      <a:pt x="61" y="7"/>
                    </a:lnTo>
                    <a:lnTo>
                      <a:pt x="61" y="6"/>
                    </a:lnTo>
                    <a:lnTo>
                      <a:pt x="60" y="5"/>
                    </a:lnTo>
                    <a:cubicBezTo>
                      <a:pt x="60" y="5"/>
                      <a:pt x="61" y="4"/>
                      <a:pt x="61" y="4"/>
                    </a:cubicBezTo>
                    <a:cubicBezTo>
                      <a:pt x="62" y="4"/>
                      <a:pt x="62" y="4"/>
                      <a:pt x="62" y="4"/>
                    </a:cubicBezTo>
                    <a:lnTo>
                      <a:pt x="63" y="5"/>
                    </a:lnTo>
                    <a:lnTo>
                      <a:pt x="64" y="5"/>
                    </a:lnTo>
                    <a:lnTo>
                      <a:pt x="65" y="4"/>
                    </a:lnTo>
                    <a:lnTo>
                      <a:pt x="66" y="5"/>
                    </a:lnTo>
                    <a:lnTo>
                      <a:pt x="67" y="5"/>
                    </a:lnTo>
                    <a:lnTo>
                      <a:pt x="68" y="4"/>
                    </a:lnTo>
                    <a:lnTo>
                      <a:pt x="69" y="4"/>
                    </a:lnTo>
                    <a:lnTo>
                      <a:pt x="70" y="5"/>
                    </a:lnTo>
                    <a:lnTo>
                      <a:pt x="70" y="6"/>
                    </a:lnTo>
                    <a:cubicBezTo>
                      <a:pt x="70" y="6"/>
                      <a:pt x="70" y="6"/>
                      <a:pt x="71" y="7"/>
                    </a:cubicBezTo>
                    <a:cubicBezTo>
                      <a:pt x="71" y="7"/>
                      <a:pt x="71" y="8"/>
                      <a:pt x="71" y="8"/>
                    </a:cubicBezTo>
                    <a:lnTo>
                      <a:pt x="72" y="9"/>
                    </a:lnTo>
                    <a:lnTo>
                      <a:pt x="72" y="10"/>
                    </a:lnTo>
                    <a:lnTo>
                      <a:pt x="75" y="11"/>
                    </a:lnTo>
                    <a:lnTo>
                      <a:pt x="76" y="10"/>
                    </a:lnTo>
                    <a:lnTo>
                      <a:pt x="77" y="10"/>
                    </a:lnTo>
                    <a:lnTo>
                      <a:pt x="80" y="9"/>
                    </a:lnTo>
                    <a:lnTo>
                      <a:pt x="80" y="8"/>
                    </a:lnTo>
                    <a:lnTo>
                      <a:pt x="80" y="5"/>
                    </a:lnTo>
                    <a:lnTo>
                      <a:pt x="81" y="4"/>
                    </a:lnTo>
                    <a:lnTo>
                      <a:pt x="81" y="5"/>
                    </a:lnTo>
                    <a:cubicBezTo>
                      <a:pt x="81" y="5"/>
                      <a:pt x="82" y="5"/>
                      <a:pt x="82" y="5"/>
                    </a:cubicBezTo>
                    <a:cubicBezTo>
                      <a:pt x="83" y="5"/>
                      <a:pt x="83" y="5"/>
                      <a:pt x="83" y="5"/>
                    </a:cubicBezTo>
                    <a:cubicBezTo>
                      <a:pt x="83" y="6"/>
                      <a:pt x="84" y="6"/>
                      <a:pt x="84" y="6"/>
                    </a:cubicBezTo>
                    <a:cubicBezTo>
                      <a:pt x="84" y="6"/>
                      <a:pt x="84" y="5"/>
                      <a:pt x="85" y="5"/>
                    </a:cubicBezTo>
                    <a:cubicBezTo>
                      <a:pt x="85" y="5"/>
                      <a:pt x="86" y="5"/>
                      <a:pt x="86" y="5"/>
                    </a:cubicBezTo>
                    <a:cubicBezTo>
                      <a:pt x="86" y="5"/>
                      <a:pt x="86" y="6"/>
                      <a:pt x="86" y="6"/>
                    </a:cubicBezTo>
                    <a:cubicBezTo>
                      <a:pt x="87" y="6"/>
                      <a:pt x="88" y="6"/>
                      <a:pt x="88" y="6"/>
                    </a:cubicBezTo>
                    <a:lnTo>
                      <a:pt x="88" y="5"/>
                    </a:lnTo>
                    <a:lnTo>
                      <a:pt x="89" y="4"/>
                    </a:lnTo>
                    <a:lnTo>
                      <a:pt x="90" y="4"/>
                    </a:lnTo>
                    <a:lnTo>
                      <a:pt x="91" y="4"/>
                    </a:lnTo>
                    <a:lnTo>
                      <a:pt x="91" y="5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7"/>
                    </a:lnTo>
                    <a:cubicBezTo>
                      <a:pt x="93" y="7"/>
                      <a:pt x="93" y="7"/>
                      <a:pt x="94" y="7"/>
                    </a:cubicBezTo>
                    <a:cubicBezTo>
                      <a:pt x="94" y="7"/>
                      <a:pt x="95" y="7"/>
                      <a:pt x="95" y="7"/>
                    </a:cubicBezTo>
                    <a:lnTo>
                      <a:pt x="95" y="8"/>
                    </a:lnTo>
                    <a:cubicBezTo>
                      <a:pt x="95" y="8"/>
                      <a:pt x="96" y="9"/>
                      <a:pt x="95" y="9"/>
                    </a:cubicBezTo>
                    <a:cubicBezTo>
                      <a:pt x="95" y="9"/>
                      <a:pt x="95" y="10"/>
                      <a:pt x="95" y="10"/>
                    </a:cubicBezTo>
                    <a:lnTo>
                      <a:pt x="95" y="11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3"/>
                    </a:lnTo>
                    <a:lnTo>
                      <a:pt x="95" y="15"/>
                    </a:lnTo>
                    <a:lnTo>
                      <a:pt x="98" y="14"/>
                    </a:lnTo>
                    <a:lnTo>
                      <a:pt x="98" y="16"/>
                    </a:lnTo>
                    <a:lnTo>
                      <a:pt x="99" y="18"/>
                    </a:lnTo>
                    <a:lnTo>
                      <a:pt x="103" y="18"/>
                    </a:lnTo>
                    <a:lnTo>
                      <a:pt x="104" y="19"/>
                    </a:lnTo>
                    <a:lnTo>
                      <a:pt x="106" y="20"/>
                    </a:lnTo>
                    <a:lnTo>
                      <a:pt x="106" y="21"/>
                    </a:lnTo>
                    <a:lnTo>
                      <a:pt x="110" y="20"/>
                    </a:lnTo>
                    <a:lnTo>
                      <a:pt x="111" y="21"/>
                    </a:lnTo>
                    <a:lnTo>
                      <a:pt x="111" y="22"/>
                    </a:lnTo>
                    <a:lnTo>
                      <a:pt x="110" y="22"/>
                    </a:lnTo>
                    <a:lnTo>
                      <a:pt x="110" y="23"/>
                    </a:lnTo>
                    <a:lnTo>
                      <a:pt x="111" y="24"/>
                    </a:lnTo>
                    <a:lnTo>
                      <a:pt x="111" y="24"/>
                    </a:lnTo>
                    <a:cubicBezTo>
                      <a:pt x="111" y="24"/>
                      <a:pt x="112" y="23"/>
                      <a:pt x="113" y="23"/>
                    </a:cubicBezTo>
                    <a:cubicBezTo>
                      <a:pt x="113" y="23"/>
                      <a:pt x="115" y="24"/>
                      <a:pt x="115" y="24"/>
                    </a:cubicBezTo>
                    <a:lnTo>
                      <a:pt x="116" y="22"/>
                    </a:lnTo>
                    <a:lnTo>
                      <a:pt x="119" y="19"/>
                    </a:lnTo>
                    <a:lnTo>
                      <a:pt x="119" y="16"/>
                    </a:lnTo>
                    <a:lnTo>
                      <a:pt x="120" y="16"/>
                    </a:lnTo>
                    <a:lnTo>
                      <a:pt x="121" y="15"/>
                    </a:lnTo>
                    <a:lnTo>
                      <a:pt x="122" y="15"/>
                    </a:lnTo>
                    <a:lnTo>
                      <a:pt x="123" y="16"/>
                    </a:lnTo>
                    <a:lnTo>
                      <a:pt x="123" y="16"/>
                    </a:lnTo>
                    <a:lnTo>
                      <a:pt x="123" y="17"/>
                    </a:lnTo>
                    <a:lnTo>
                      <a:pt x="124" y="18"/>
                    </a:lnTo>
                    <a:lnTo>
                      <a:pt x="124" y="19"/>
                    </a:lnTo>
                    <a:lnTo>
                      <a:pt x="126" y="20"/>
                    </a:lnTo>
                    <a:lnTo>
                      <a:pt x="128" y="20"/>
                    </a:lnTo>
                    <a:lnTo>
                      <a:pt x="132" y="21"/>
                    </a:lnTo>
                    <a:lnTo>
                      <a:pt x="135" y="21"/>
                    </a:lnTo>
                    <a:lnTo>
                      <a:pt x="145" y="17"/>
                    </a:lnTo>
                    <a:lnTo>
                      <a:pt x="146" y="13"/>
                    </a:lnTo>
                    <a:lnTo>
                      <a:pt x="148" y="5"/>
                    </a:lnTo>
                    <a:lnTo>
                      <a:pt x="150" y="7"/>
                    </a:lnTo>
                    <a:lnTo>
                      <a:pt x="152" y="6"/>
                    </a:lnTo>
                    <a:lnTo>
                      <a:pt x="153" y="6"/>
                    </a:lnTo>
                    <a:lnTo>
                      <a:pt x="154" y="7"/>
                    </a:lnTo>
                    <a:lnTo>
                      <a:pt x="154" y="9"/>
                    </a:lnTo>
                    <a:lnTo>
                      <a:pt x="155" y="10"/>
                    </a:lnTo>
                    <a:lnTo>
                      <a:pt x="155" y="11"/>
                    </a:lnTo>
                    <a:lnTo>
                      <a:pt x="156" y="12"/>
                    </a:lnTo>
                    <a:lnTo>
                      <a:pt x="157" y="11"/>
                    </a:lnTo>
                    <a:lnTo>
                      <a:pt x="158" y="11"/>
                    </a:lnTo>
                    <a:lnTo>
                      <a:pt x="161" y="12"/>
                    </a:lnTo>
                    <a:lnTo>
                      <a:pt x="161" y="13"/>
                    </a:lnTo>
                    <a:lnTo>
                      <a:pt x="160" y="13"/>
                    </a:lnTo>
                    <a:lnTo>
                      <a:pt x="160" y="15"/>
                    </a:lnTo>
                    <a:lnTo>
                      <a:pt x="162" y="18"/>
                    </a:lnTo>
                    <a:lnTo>
                      <a:pt x="161" y="18"/>
                    </a:lnTo>
                    <a:lnTo>
                      <a:pt x="160" y="20"/>
                    </a:lnTo>
                    <a:lnTo>
                      <a:pt x="161" y="20"/>
                    </a:lnTo>
                    <a:lnTo>
                      <a:pt x="161" y="21"/>
                    </a:lnTo>
                    <a:lnTo>
                      <a:pt x="161" y="23"/>
                    </a:lnTo>
                    <a:lnTo>
                      <a:pt x="164" y="22"/>
                    </a:lnTo>
                    <a:lnTo>
                      <a:pt x="165" y="30"/>
                    </a:lnTo>
                    <a:lnTo>
                      <a:pt x="167" y="33"/>
                    </a:lnTo>
                    <a:lnTo>
                      <a:pt x="168" y="34"/>
                    </a:lnTo>
                    <a:lnTo>
                      <a:pt x="169" y="37"/>
                    </a:lnTo>
                    <a:lnTo>
                      <a:pt x="172" y="42"/>
                    </a:lnTo>
                    <a:lnTo>
                      <a:pt x="171" y="45"/>
                    </a:lnTo>
                    <a:lnTo>
                      <a:pt x="168" y="43"/>
                    </a:lnTo>
                    <a:lnTo>
                      <a:pt x="165" y="46"/>
                    </a:lnTo>
                    <a:lnTo>
                      <a:pt x="165" y="48"/>
                    </a:lnTo>
                    <a:lnTo>
                      <a:pt x="162" y="51"/>
                    </a:lnTo>
                    <a:lnTo>
                      <a:pt x="163" y="54"/>
                    </a:lnTo>
                    <a:lnTo>
                      <a:pt x="163" y="55"/>
                    </a:lnTo>
                    <a:lnTo>
                      <a:pt x="161" y="54"/>
                    </a:lnTo>
                    <a:lnTo>
                      <a:pt x="160" y="56"/>
                    </a:lnTo>
                    <a:lnTo>
                      <a:pt x="164" y="63"/>
                    </a:lnTo>
                    <a:lnTo>
                      <a:pt x="163" y="63"/>
                    </a:lnTo>
                    <a:lnTo>
                      <a:pt x="160" y="64"/>
                    </a:lnTo>
                    <a:lnTo>
                      <a:pt x="160" y="64"/>
                    </a:lnTo>
                    <a:lnTo>
                      <a:pt x="160" y="65"/>
                    </a:lnTo>
                    <a:lnTo>
                      <a:pt x="161" y="65"/>
                    </a:lnTo>
                    <a:lnTo>
                      <a:pt x="162" y="65"/>
                    </a:lnTo>
                    <a:lnTo>
                      <a:pt x="163" y="69"/>
                    </a:lnTo>
                    <a:lnTo>
                      <a:pt x="169" y="75"/>
                    </a:lnTo>
                    <a:lnTo>
                      <a:pt x="172" y="72"/>
                    </a:lnTo>
                    <a:lnTo>
                      <a:pt x="174" y="74"/>
                    </a:lnTo>
                    <a:lnTo>
                      <a:pt x="173" y="77"/>
                    </a:lnTo>
                    <a:lnTo>
                      <a:pt x="174" y="79"/>
                    </a:lnTo>
                    <a:lnTo>
                      <a:pt x="180" y="81"/>
                    </a:lnTo>
                    <a:lnTo>
                      <a:pt x="181" y="82"/>
                    </a:lnTo>
                    <a:lnTo>
                      <a:pt x="183" y="83"/>
                    </a:lnTo>
                    <a:lnTo>
                      <a:pt x="185" y="84"/>
                    </a:lnTo>
                    <a:lnTo>
                      <a:pt x="187" y="86"/>
                    </a:lnTo>
                    <a:lnTo>
                      <a:pt x="188" y="88"/>
                    </a:lnTo>
                    <a:lnTo>
                      <a:pt x="191" y="93"/>
                    </a:lnTo>
                    <a:lnTo>
                      <a:pt x="196" y="100"/>
                    </a:lnTo>
                    <a:lnTo>
                      <a:pt x="192" y="106"/>
                    </a:lnTo>
                    <a:lnTo>
                      <a:pt x="191" y="106"/>
                    </a:lnTo>
                    <a:lnTo>
                      <a:pt x="183" y="111"/>
                    </a:lnTo>
                    <a:lnTo>
                      <a:pt x="169" y="121"/>
                    </a:lnTo>
                    <a:lnTo>
                      <a:pt x="168" y="120"/>
                    </a:lnTo>
                    <a:lnTo>
                      <a:pt x="163" y="119"/>
                    </a:lnTo>
                    <a:lnTo>
                      <a:pt x="163" y="117"/>
                    </a:lnTo>
                    <a:lnTo>
                      <a:pt x="158" y="110"/>
                    </a:lnTo>
                    <a:lnTo>
                      <a:pt x="155" y="111"/>
                    </a:lnTo>
                    <a:lnTo>
                      <a:pt x="154" y="107"/>
                    </a:lnTo>
                    <a:lnTo>
                      <a:pt x="151" y="103"/>
                    </a:lnTo>
                    <a:lnTo>
                      <a:pt x="139" y="105"/>
                    </a:lnTo>
                    <a:lnTo>
                      <a:pt x="132" y="122"/>
                    </a:lnTo>
                    <a:lnTo>
                      <a:pt x="124" y="122"/>
                    </a:lnTo>
                    <a:lnTo>
                      <a:pt x="123" y="127"/>
                    </a:lnTo>
                    <a:lnTo>
                      <a:pt x="122" y="128"/>
                    </a:lnTo>
                    <a:lnTo>
                      <a:pt x="116" y="128"/>
                    </a:lnTo>
                    <a:lnTo>
                      <a:pt x="109" y="135"/>
                    </a:lnTo>
                    <a:lnTo>
                      <a:pt x="104" y="140"/>
                    </a:lnTo>
                    <a:lnTo>
                      <a:pt x="101" y="144"/>
                    </a:lnTo>
                    <a:lnTo>
                      <a:pt x="99" y="146"/>
                    </a:lnTo>
                    <a:lnTo>
                      <a:pt x="98" y="148"/>
                    </a:lnTo>
                    <a:lnTo>
                      <a:pt x="94" y="151"/>
                    </a:lnTo>
                    <a:lnTo>
                      <a:pt x="93" y="161"/>
                    </a:lnTo>
                    <a:lnTo>
                      <a:pt x="83" y="164"/>
                    </a:lnTo>
                    <a:lnTo>
                      <a:pt x="69" y="167"/>
                    </a:lnTo>
                    <a:lnTo>
                      <a:pt x="45" y="173"/>
                    </a:lnTo>
                    <a:lnTo>
                      <a:pt x="44" y="151"/>
                    </a:lnTo>
                    <a:lnTo>
                      <a:pt x="42" y="144"/>
                    </a:lnTo>
                    <a:lnTo>
                      <a:pt x="43" y="142"/>
                    </a:lnTo>
                    <a:lnTo>
                      <a:pt x="41" y="139"/>
                    </a:lnTo>
                    <a:lnTo>
                      <a:pt x="41" y="135"/>
                    </a:lnTo>
                    <a:lnTo>
                      <a:pt x="32" y="131"/>
                    </a:lnTo>
                    <a:lnTo>
                      <a:pt x="26" y="128"/>
                    </a:lnTo>
                    <a:lnTo>
                      <a:pt x="20" y="120"/>
                    </a:lnTo>
                    <a:lnTo>
                      <a:pt x="20" y="116"/>
                    </a:lnTo>
                    <a:lnTo>
                      <a:pt x="17" y="111"/>
                    </a:lnTo>
                    <a:lnTo>
                      <a:pt x="21" y="96"/>
                    </a:lnTo>
                    <a:lnTo>
                      <a:pt x="21" y="93"/>
                    </a:lnTo>
                    <a:lnTo>
                      <a:pt x="21" y="88"/>
                    </a:lnTo>
                    <a:lnTo>
                      <a:pt x="18" y="83"/>
                    </a:lnTo>
                    <a:lnTo>
                      <a:pt x="19" y="82"/>
                    </a:lnTo>
                    <a:lnTo>
                      <a:pt x="19" y="80"/>
                    </a:lnTo>
                    <a:lnTo>
                      <a:pt x="18" y="76"/>
                    </a:lnTo>
                    <a:lnTo>
                      <a:pt x="19" y="71"/>
                    </a:lnTo>
                    <a:lnTo>
                      <a:pt x="20" y="68"/>
                    </a:lnTo>
                    <a:lnTo>
                      <a:pt x="20" y="66"/>
                    </a:lnTo>
                    <a:lnTo>
                      <a:pt x="17" y="65"/>
                    </a:lnTo>
                    <a:lnTo>
                      <a:pt x="16" y="64"/>
                    </a:lnTo>
                    <a:lnTo>
                      <a:pt x="15" y="63"/>
                    </a:lnTo>
                    <a:lnTo>
                      <a:pt x="14" y="64"/>
                    </a:lnTo>
                    <a:lnTo>
                      <a:pt x="13" y="65"/>
                    </a:lnTo>
                    <a:lnTo>
                      <a:pt x="13" y="67"/>
                    </a:lnTo>
                    <a:lnTo>
                      <a:pt x="11" y="67"/>
                    </a:lnTo>
                    <a:lnTo>
                      <a:pt x="6" y="66"/>
                    </a:lnTo>
                    <a:lnTo>
                      <a:pt x="6" y="59"/>
                    </a:lnTo>
                    <a:lnTo>
                      <a:pt x="6" y="57"/>
                    </a:lnTo>
                    <a:lnTo>
                      <a:pt x="6" y="54"/>
                    </a:lnTo>
                    <a:lnTo>
                      <a:pt x="5" y="53"/>
                    </a:lnTo>
                    <a:lnTo>
                      <a:pt x="5" y="53"/>
                    </a:lnTo>
                    <a:lnTo>
                      <a:pt x="4" y="54"/>
                    </a:lnTo>
                    <a:lnTo>
                      <a:pt x="3" y="53"/>
                    </a:lnTo>
                    <a:lnTo>
                      <a:pt x="0" y="50"/>
                    </a:lnTo>
                    <a:lnTo>
                      <a:pt x="0" y="47"/>
                    </a:lnTo>
                    <a:lnTo>
                      <a:pt x="2" y="44"/>
                    </a:lnTo>
                    <a:lnTo>
                      <a:pt x="1" y="43"/>
                    </a:lnTo>
                    <a:lnTo>
                      <a:pt x="2" y="43"/>
                    </a:lnTo>
                    <a:lnTo>
                      <a:pt x="3" y="42"/>
                    </a:lnTo>
                    <a:lnTo>
                      <a:pt x="4" y="40"/>
                    </a:lnTo>
                    <a:lnTo>
                      <a:pt x="6" y="41"/>
                    </a:lnTo>
                    <a:lnTo>
                      <a:pt x="7" y="40"/>
                    </a:lnTo>
                    <a:lnTo>
                      <a:pt x="9" y="40"/>
                    </a:lnTo>
                    <a:lnTo>
                      <a:pt x="12" y="39"/>
                    </a:lnTo>
                    <a:lnTo>
                      <a:pt x="14" y="36"/>
                    </a:lnTo>
                    <a:lnTo>
                      <a:pt x="16" y="36"/>
                    </a:lnTo>
                    <a:lnTo>
                      <a:pt x="16" y="35"/>
                    </a:lnTo>
                    <a:lnTo>
                      <a:pt x="17" y="33"/>
                    </a:lnTo>
                    <a:lnTo>
                      <a:pt x="18" y="31"/>
                    </a:lnTo>
                    <a:lnTo>
                      <a:pt x="18" y="29"/>
                    </a:lnTo>
                    <a:lnTo>
                      <a:pt x="16" y="26"/>
                    </a:lnTo>
                    <a:lnTo>
                      <a:pt x="17" y="23"/>
                    </a:lnTo>
                    <a:lnTo>
                      <a:pt x="16" y="21"/>
                    </a:lnTo>
                    <a:lnTo>
                      <a:pt x="16" y="20"/>
                    </a:lnTo>
                    <a:lnTo>
                      <a:pt x="17" y="19"/>
                    </a:lnTo>
                    <a:lnTo>
                      <a:pt x="18" y="18"/>
                    </a:lnTo>
                    <a:lnTo>
                      <a:pt x="18" y="17"/>
                    </a:lnTo>
                    <a:lnTo>
                      <a:pt x="19" y="16"/>
                    </a:lnTo>
                    <a:lnTo>
                      <a:pt x="19" y="14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134;p5">
                <a:extLst>
                  <a:ext uri="{FF2B5EF4-FFF2-40B4-BE49-F238E27FC236}">
                    <a16:creationId xmlns:a16="http://schemas.microsoft.com/office/drawing/2014/main" id="{DCAE4B01-92C8-196A-C3F7-004D77F92AEB}"/>
                  </a:ext>
                </a:extLst>
              </p:cNvPr>
              <p:cNvSpPr/>
              <p:nvPr/>
            </p:nvSpPr>
            <p:spPr>
              <a:xfrm>
                <a:off x="4571250" y="3936511"/>
                <a:ext cx="1125891" cy="1679891"/>
              </a:xfrm>
              <a:custGeom>
                <a:avLst/>
                <a:gdLst/>
                <a:ahLst/>
                <a:cxnLst/>
                <a:rect l="l" t="t" r="r" b="b"/>
                <a:pathLst>
                  <a:path w="107" h="156" extrusionOk="0">
                    <a:moveTo>
                      <a:pt x="22" y="2"/>
                    </a:moveTo>
                    <a:lnTo>
                      <a:pt x="58" y="0"/>
                    </a:lnTo>
                    <a:lnTo>
                      <a:pt x="61" y="4"/>
                    </a:lnTo>
                    <a:lnTo>
                      <a:pt x="64" y="7"/>
                    </a:lnTo>
                    <a:lnTo>
                      <a:pt x="65" y="10"/>
                    </a:lnTo>
                    <a:lnTo>
                      <a:pt x="67" y="15"/>
                    </a:lnTo>
                    <a:lnTo>
                      <a:pt x="69" y="19"/>
                    </a:lnTo>
                    <a:lnTo>
                      <a:pt x="70" y="24"/>
                    </a:lnTo>
                    <a:lnTo>
                      <a:pt x="71" y="28"/>
                    </a:lnTo>
                    <a:lnTo>
                      <a:pt x="73" y="32"/>
                    </a:lnTo>
                    <a:lnTo>
                      <a:pt x="76" y="40"/>
                    </a:lnTo>
                    <a:lnTo>
                      <a:pt x="79" y="51"/>
                    </a:lnTo>
                    <a:lnTo>
                      <a:pt x="76" y="57"/>
                    </a:lnTo>
                    <a:lnTo>
                      <a:pt x="76" y="61"/>
                    </a:lnTo>
                    <a:lnTo>
                      <a:pt x="73" y="72"/>
                    </a:lnTo>
                    <a:lnTo>
                      <a:pt x="75" y="74"/>
                    </a:lnTo>
                    <a:lnTo>
                      <a:pt x="75" y="76"/>
                    </a:lnTo>
                    <a:lnTo>
                      <a:pt x="77" y="77"/>
                    </a:lnTo>
                    <a:lnTo>
                      <a:pt x="78" y="77"/>
                    </a:lnTo>
                    <a:lnTo>
                      <a:pt x="80" y="78"/>
                    </a:lnTo>
                    <a:lnTo>
                      <a:pt x="81" y="77"/>
                    </a:lnTo>
                    <a:lnTo>
                      <a:pt x="82" y="78"/>
                    </a:lnTo>
                    <a:lnTo>
                      <a:pt x="85" y="79"/>
                    </a:lnTo>
                    <a:lnTo>
                      <a:pt x="85" y="80"/>
                    </a:lnTo>
                    <a:lnTo>
                      <a:pt x="86" y="81"/>
                    </a:lnTo>
                    <a:lnTo>
                      <a:pt x="88" y="82"/>
                    </a:lnTo>
                    <a:lnTo>
                      <a:pt x="88" y="83"/>
                    </a:lnTo>
                    <a:lnTo>
                      <a:pt x="89" y="84"/>
                    </a:lnTo>
                    <a:lnTo>
                      <a:pt x="89" y="86"/>
                    </a:lnTo>
                    <a:lnTo>
                      <a:pt x="90" y="91"/>
                    </a:lnTo>
                    <a:lnTo>
                      <a:pt x="95" y="94"/>
                    </a:lnTo>
                    <a:lnTo>
                      <a:pt x="97" y="97"/>
                    </a:lnTo>
                    <a:lnTo>
                      <a:pt x="100" y="99"/>
                    </a:lnTo>
                    <a:lnTo>
                      <a:pt x="101" y="98"/>
                    </a:lnTo>
                    <a:lnTo>
                      <a:pt x="102" y="99"/>
                    </a:lnTo>
                    <a:lnTo>
                      <a:pt x="102" y="100"/>
                    </a:lnTo>
                    <a:lnTo>
                      <a:pt x="104" y="102"/>
                    </a:lnTo>
                    <a:lnTo>
                      <a:pt x="105" y="103"/>
                    </a:lnTo>
                    <a:lnTo>
                      <a:pt x="107" y="104"/>
                    </a:lnTo>
                    <a:lnTo>
                      <a:pt x="104" y="106"/>
                    </a:lnTo>
                    <a:lnTo>
                      <a:pt x="103" y="106"/>
                    </a:lnTo>
                    <a:lnTo>
                      <a:pt x="103" y="106"/>
                    </a:lnTo>
                    <a:lnTo>
                      <a:pt x="101" y="107"/>
                    </a:lnTo>
                    <a:lnTo>
                      <a:pt x="101" y="109"/>
                    </a:lnTo>
                    <a:lnTo>
                      <a:pt x="101" y="110"/>
                    </a:lnTo>
                    <a:lnTo>
                      <a:pt x="100" y="111"/>
                    </a:lnTo>
                    <a:lnTo>
                      <a:pt x="99" y="111"/>
                    </a:lnTo>
                    <a:lnTo>
                      <a:pt x="98" y="110"/>
                    </a:lnTo>
                    <a:lnTo>
                      <a:pt x="97" y="109"/>
                    </a:lnTo>
                    <a:lnTo>
                      <a:pt x="96" y="109"/>
                    </a:lnTo>
                    <a:lnTo>
                      <a:pt x="96" y="110"/>
                    </a:lnTo>
                    <a:lnTo>
                      <a:pt x="95" y="111"/>
                    </a:lnTo>
                    <a:lnTo>
                      <a:pt x="94" y="111"/>
                    </a:lnTo>
                    <a:lnTo>
                      <a:pt x="94" y="113"/>
                    </a:lnTo>
                    <a:lnTo>
                      <a:pt x="91" y="114"/>
                    </a:lnTo>
                    <a:lnTo>
                      <a:pt x="91" y="116"/>
                    </a:lnTo>
                    <a:lnTo>
                      <a:pt x="91" y="116"/>
                    </a:lnTo>
                    <a:lnTo>
                      <a:pt x="88" y="119"/>
                    </a:lnTo>
                    <a:lnTo>
                      <a:pt x="87" y="119"/>
                    </a:lnTo>
                    <a:lnTo>
                      <a:pt x="86" y="121"/>
                    </a:lnTo>
                    <a:lnTo>
                      <a:pt x="85" y="121"/>
                    </a:lnTo>
                    <a:lnTo>
                      <a:pt x="83" y="122"/>
                    </a:lnTo>
                    <a:lnTo>
                      <a:pt x="82" y="122"/>
                    </a:lnTo>
                    <a:lnTo>
                      <a:pt x="81" y="123"/>
                    </a:lnTo>
                    <a:lnTo>
                      <a:pt x="79" y="124"/>
                    </a:lnTo>
                    <a:lnTo>
                      <a:pt x="79" y="125"/>
                    </a:lnTo>
                    <a:lnTo>
                      <a:pt x="78" y="125"/>
                    </a:lnTo>
                    <a:lnTo>
                      <a:pt x="78" y="125"/>
                    </a:lnTo>
                    <a:lnTo>
                      <a:pt x="77" y="126"/>
                    </a:lnTo>
                    <a:lnTo>
                      <a:pt x="76" y="126"/>
                    </a:lnTo>
                    <a:lnTo>
                      <a:pt x="75" y="127"/>
                    </a:lnTo>
                    <a:lnTo>
                      <a:pt x="76" y="128"/>
                    </a:lnTo>
                    <a:lnTo>
                      <a:pt x="76" y="129"/>
                    </a:lnTo>
                    <a:lnTo>
                      <a:pt x="76" y="129"/>
                    </a:lnTo>
                    <a:lnTo>
                      <a:pt x="72" y="129"/>
                    </a:lnTo>
                    <a:lnTo>
                      <a:pt x="69" y="132"/>
                    </a:lnTo>
                    <a:lnTo>
                      <a:pt x="69" y="133"/>
                    </a:lnTo>
                    <a:lnTo>
                      <a:pt x="68" y="134"/>
                    </a:lnTo>
                    <a:lnTo>
                      <a:pt x="67" y="135"/>
                    </a:lnTo>
                    <a:lnTo>
                      <a:pt x="67" y="136"/>
                    </a:lnTo>
                    <a:lnTo>
                      <a:pt x="67" y="137"/>
                    </a:lnTo>
                    <a:lnTo>
                      <a:pt x="66" y="138"/>
                    </a:lnTo>
                    <a:lnTo>
                      <a:pt x="65" y="139"/>
                    </a:lnTo>
                    <a:lnTo>
                      <a:pt x="63" y="140"/>
                    </a:lnTo>
                    <a:lnTo>
                      <a:pt x="62" y="142"/>
                    </a:lnTo>
                    <a:lnTo>
                      <a:pt x="61" y="143"/>
                    </a:lnTo>
                    <a:lnTo>
                      <a:pt x="62" y="144"/>
                    </a:lnTo>
                    <a:lnTo>
                      <a:pt x="61" y="145"/>
                    </a:lnTo>
                    <a:lnTo>
                      <a:pt x="60" y="145"/>
                    </a:lnTo>
                    <a:lnTo>
                      <a:pt x="60" y="144"/>
                    </a:lnTo>
                    <a:lnTo>
                      <a:pt x="59" y="143"/>
                    </a:lnTo>
                    <a:lnTo>
                      <a:pt x="57" y="144"/>
                    </a:lnTo>
                    <a:lnTo>
                      <a:pt x="57" y="145"/>
                    </a:lnTo>
                    <a:lnTo>
                      <a:pt x="58" y="145"/>
                    </a:lnTo>
                    <a:lnTo>
                      <a:pt x="58" y="146"/>
                    </a:lnTo>
                    <a:lnTo>
                      <a:pt x="58" y="147"/>
                    </a:lnTo>
                    <a:lnTo>
                      <a:pt x="58" y="148"/>
                    </a:lnTo>
                    <a:lnTo>
                      <a:pt x="58" y="150"/>
                    </a:lnTo>
                    <a:lnTo>
                      <a:pt x="58" y="151"/>
                    </a:lnTo>
                    <a:lnTo>
                      <a:pt x="59" y="152"/>
                    </a:lnTo>
                    <a:lnTo>
                      <a:pt x="60" y="153"/>
                    </a:lnTo>
                    <a:lnTo>
                      <a:pt x="61" y="154"/>
                    </a:lnTo>
                    <a:lnTo>
                      <a:pt x="60" y="155"/>
                    </a:lnTo>
                    <a:lnTo>
                      <a:pt x="58" y="156"/>
                    </a:lnTo>
                    <a:lnTo>
                      <a:pt x="56" y="156"/>
                    </a:lnTo>
                    <a:lnTo>
                      <a:pt x="55" y="155"/>
                    </a:lnTo>
                    <a:lnTo>
                      <a:pt x="54" y="155"/>
                    </a:lnTo>
                    <a:lnTo>
                      <a:pt x="53" y="154"/>
                    </a:lnTo>
                    <a:lnTo>
                      <a:pt x="51" y="153"/>
                    </a:lnTo>
                    <a:lnTo>
                      <a:pt x="48" y="151"/>
                    </a:lnTo>
                    <a:lnTo>
                      <a:pt x="45" y="150"/>
                    </a:lnTo>
                    <a:lnTo>
                      <a:pt x="45" y="148"/>
                    </a:lnTo>
                    <a:lnTo>
                      <a:pt x="47" y="147"/>
                    </a:lnTo>
                    <a:cubicBezTo>
                      <a:pt x="47" y="147"/>
                      <a:pt x="47" y="147"/>
                      <a:pt x="47" y="147"/>
                    </a:cubicBezTo>
                    <a:cubicBezTo>
                      <a:pt x="47" y="147"/>
                      <a:pt x="48" y="145"/>
                      <a:pt x="48" y="145"/>
                    </a:cubicBezTo>
                    <a:lnTo>
                      <a:pt x="47" y="144"/>
                    </a:lnTo>
                    <a:lnTo>
                      <a:pt x="48" y="143"/>
                    </a:lnTo>
                    <a:cubicBezTo>
                      <a:pt x="48" y="143"/>
                      <a:pt x="48" y="142"/>
                      <a:pt x="48" y="142"/>
                    </a:cubicBezTo>
                    <a:cubicBezTo>
                      <a:pt x="48" y="142"/>
                      <a:pt x="47" y="143"/>
                      <a:pt x="47" y="143"/>
                    </a:cubicBezTo>
                    <a:cubicBezTo>
                      <a:pt x="46" y="143"/>
                      <a:pt x="45" y="143"/>
                      <a:pt x="45" y="143"/>
                    </a:cubicBezTo>
                    <a:lnTo>
                      <a:pt x="45" y="140"/>
                    </a:lnTo>
                    <a:lnTo>
                      <a:pt x="44" y="140"/>
                    </a:lnTo>
                    <a:lnTo>
                      <a:pt x="41" y="140"/>
                    </a:lnTo>
                    <a:lnTo>
                      <a:pt x="40" y="140"/>
                    </a:lnTo>
                    <a:lnTo>
                      <a:pt x="37" y="141"/>
                    </a:lnTo>
                    <a:lnTo>
                      <a:pt x="19" y="141"/>
                    </a:lnTo>
                    <a:lnTo>
                      <a:pt x="18" y="138"/>
                    </a:lnTo>
                    <a:lnTo>
                      <a:pt x="17" y="136"/>
                    </a:lnTo>
                    <a:lnTo>
                      <a:pt x="14" y="134"/>
                    </a:lnTo>
                    <a:lnTo>
                      <a:pt x="12" y="119"/>
                    </a:lnTo>
                    <a:lnTo>
                      <a:pt x="1" y="117"/>
                    </a:lnTo>
                    <a:lnTo>
                      <a:pt x="0" y="104"/>
                    </a:lnTo>
                    <a:lnTo>
                      <a:pt x="4" y="105"/>
                    </a:lnTo>
                    <a:lnTo>
                      <a:pt x="13" y="97"/>
                    </a:lnTo>
                    <a:lnTo>
                      <a:pt x="16" y="98"/>
                    </a:lnTo>
                    <a:lnTo>
                      <a:pt x="22" y="92"/>
                    </a:lnTo>
                    <a:lnTo>
                      <a:pt x="27" y="89"/>
                    </a:lnTo>
                    <a:lnTo>
                      <a:pt x="32" y="86"/>
                    </a:lnTo>
                    <a:lnTo>
                      <a:pt x="36" y="84"/>
                    </a:lnTo>
                    <a:lnTo>
                      <a:pt x="39" y="82"/>
                    </a:lnTo>
                    <a:lnTo>
                      <a:pt x="40" y="82"/>
                    </a:lnTo>
                    <a:lnTo>
                      <a:pt x="40" y="80"/>
                    </a:lnTo>
                    <a:lnTo>
                      <a:pt x="39" y="79"/>
                    </a:lnTo>
                    <a:lnTo>
                      <a:pt x="38" y="77"/>
                    </a:lnTo>
                    <a:lnTo>
                      <a:pt x="37" y="76"/>
                    </a:lnTo>
                    <a:lnTo>
                      <a:pt x="37" y="75"/>
                    </a:lnTo>
                    <a:lnTo>
                      <a:pt x="37" y="72"/>
                    </a:lnTo>
                    <a:lnTo>
                      <a:pt x="38" y="71"/>
                    </a:lnTo>
                    <a:lnTo>
                      <a:pt x="39" y="70"/>
                    </a:lnTo>
                    <a:lnTo>
                      <a:pt x="39" y="66"/>
                    </a:lnTo>
                    <a:lnTo>
                      <a:pt x="40" y="66"/>
                    </a:lnTo>
                    <a:lnTo>
                      <a:pt x="40" y="67"/>
                    </a:lnTo>
                    <a:lnTo>
                      <a:pt x="41" y="67"/>
                    </a:lnTo>
                    <a:lnTo>
                      <a:pt x="42" y="64"/>
                    </a:lnTo>
                    <a:lnTo>
                      <a:pt x="41" y="62"/>
                    </a:lnTo>
                    <a:lnTo>
                      <a:pt x="41" y="61"/>
                    </a:lnTo>
                    <a:lnTo>
                      <a:pt x="43" y="60"/>
                    </a:lnTo>
                    <a:lnTo>
                      <a:pt x="44" y="60"/>
                    </a:lnTo>
                    <a:lnTo>
                      <a:pt x="45" y="59"/>
                    </a:lnTo>
                    <a:lnTo>
                      <a:pt x="38" y="54"/>
                    </a:lnTo>
                    <a:lnTo>
                      <a:pt x="36" y="52"/>
                    </a:lnTo>
                    <a:lnTo>
                      <a:pt x="35" y="50"/>
                    </a:lnTo>
                    <a:lnTo>
                      <a:pt x="34" y="50"/>
                    </a:lnTo>
                    <a:lnTo>
                      <a:pt x="33" y="50"/>
                    </a:lnTo>
                    <a:lnTo>
                      <a:pt x="31" y="48"/>
                    </a:lnTo>
                    <a:lnTo>
                      <a:pt x="31" y="46"/>
                    </a:lnTo>
                    <a:lnTo>
                      <a:pt x="31" y="44"/>
                    </a:lnTo>
                    <a:lnTo>
                      <a:pt x="30" y="31"/>
                    </a:lnTo>
                    <a:lnTo>
                      <a:pt x="30" y="26"/>
                    </a:lnTo>
                    <a:lnTo>
                      <a:pt x="28" y="25"/>
                    </a:lnTo>
                    <a:lnTo>
                      <a:pt x="23" y="21"/>
                    </a:lnTo>
                    <a:lnTo>
                      <a:pt x="23" y="19"/>
                    </a:lnTo>
                    <a:lnTo>
                      <a:pt x="24" y="16"/>
                    </a:lnTo>
                    <a:lnTo>
                      <a:pt x="24" y="13"/>
                    </a:lnTo>
                    <a:lnTo>
                      <a:pt x="25" y="10"/>
                    </a:lnTo>
                    <a:lnTo>
                      <a:pt x="26" y="8"/>
                    </a:lnTo>
                    <a:lnTo>
                      <a:pt x="25" y="6"/>
                    </a:lnTo>
                    <a:lnTo>
                      <a:pt x="22" y="4"/>
                    </a:lnTo>
                    <a:lnTo>
                      <a:pt x="22" y="3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135;p5">
                <a:extLst>
                  <a:ext uri="{FF2B5EF4-FFF2-40B4-BE49-F238E27FC236}">
                    <a16:creationId xmlns:a16="http://schemas.microsoft.com/office/drawing/2014/main" id="{E221D6E0-B7CB-A4E8-805B-EAB12EBE6C59}"/>
                  </a:ext>
                </a:extLst>
              </p:cNvPr>
              <p:cNvSpPr/>
              <p:nvPr/>
            </p:nvSpPr>
            <p:spPr>
              <a:xfrm>
                <a:off x="4571250" y="3936511"/>
                <a:ext cx="1125891" cy="1679891"/>
              </a:xfrm>
              <a:custGeom>
                <a:avLst/>
                <a:gdLst/>
                <a:ahLst/>
                <a:cxnLst/>
                <a:rect l="l" t="t" r="r" b="b"/>
                <a:pathLst>
                  <a:path w="107" h="156" extrusionOk="0">
                    <a:moveTo>
                      <a:pt x="22" y="2"/>
                    </a:moveTo>
                    <a:lnTo>
                      <a:pt x="58" y="0"/>
                    </a:lnTo>
                    <a:lnTo>
                      <a:pt x="61" y="4"/>
                    </a:lnTo>
                    <a:lnTo>
                      <a:pt x="64" y="7"/>
                    </a:lnTo>
                    <a:lnTo>
                      <a:pt x="65" y="10"/>
                    </a:lnTo>
                    <a:lnTo>
                      <a:pt x="67" y="15"/>
                    </a:lnTo>
                    <a:lnTo>
                      <a:pt x="69" y="19"/>
                    </a:lnTo>
                    <a:lnTo>
                      <a:pt x="70" y="24"/>
                    </a:lnTo>
                    <a:lnTo>
                      <a:pt x="71" y="28"/>
                    </a:lnTo>
                    <a:lnTo>
                      <a:pt x="73" y="32"/>
                    </a:lnTo>
                    <a:lnTo>
                      <a:pt x="76" y="40"/>
                    </a:lnTo>
                    <a:lnTo>
                      <a:pt x="79" y="51"/>
                    </a:lnTo>
                    <a:lnTo>
                      <a:pt x="76" y="57"/>
                    </a:lnTo>
                    <a:lnTo>
                      <a:pt x="76" y="61"/>
                    </a:lnTo>
                    <a:lnTo>
                      <a:pt x="73" y="72"/>
                    </a:lnTo>
                    <a:lnTo>
                      <a:pt x="75" y="74"/>
                    </a:lnTo>
                    <a:lnTo>
                      <a:pt x="75" y="76"/>
                    </a:lnTo>
                    <a:lnTo>
                      <a:pt x="77" y="77"/>
                    </a:lnTo>
                    <a:lnTo>
                      <a:pt x="78" y="77"/>
                    </a:lnTo>
                    <a:lnTo>
                      <a:pt x="80" y="78"/>
                    </a:lnTo>
                    <a:lnTo>
                      <a:pt x="81" y="77"/>
                    </a:lnTo>
                    <a:lnTo>
                      <a:pt x="82" y="78"/>
                    </a:lnTo>
                    <a:lnTo>
                      <a:pt x="85" y="79"/>
                    </a:lnTo>
                    <a:lnTo>
                      <a:pt x="85" y="80"/>
                    </a:lnTo>
                    <a:lnTo>
                      <a:pt x="86" y="81"/>
                    </a:lnTo>
                    <a:lnTo>
                      <a:pt x="88" y="82"/>
                    </a:lnTo>
                    <a:lnTo>
                      <a:pt x="88" y="83"/>
                    </a:lnTo>
                    <a:lnTo>
                      <a:pt x="89" y="84"/>
                    </a:lnTo>
                    <a:lnTo>
                      <a:pt x="89" y="86"/>
                    </a:lnTo>
                    <a:lnTo>
                      <a:pt x="90" y="91"/>
                    </a:lnTo>
                    <a:lnTo>
                      <a:pt x="95" y="94"/>
                    </a:lnTo>
                    <a:lnTo>
                      <a:pt x="97" y="97"/>
                    </a:lnTo>
                    <a:lnTo>
                      <a:pt x="100" y="99"/>
                    </a:lnTo>
                    <a:lnTo>
                      <a:pt x="101" y="98"/>
                    </a:lnTo>
                    <a:lnTo>
                      <a:pt x="102" y="99"/>
                    </a:lnTo>
                    <a:lnTo>
                      <a:pt x="102" y="100"/>
                    </a:lnTo>
                    <a:lnTo>
                      <a:pt x="104" y="102"/>
                    </a:lnTo>
                    <a:lnTo>
                      <a:pt x="105" y="103"/>
                    </a:lnTo>
                    <a:lnTo>
                      <a:pt x="107" y="104"/>
                    </a:lnTo>
                    <a:lnTo>
                      <a:pt x="104" y="106"/>
                    </a:lnTo>
                    <a:lnTo>
                      <a:pt x="103" y="106"/>
                    </a:lnTo>
                    <a:lnTo>
                      <a:pt x="103" y="106"/>
                    </a:lnTo>
                    <a:lnTo>
                      <a:pt x="101" y="107"/>
                    </a:lnTo>
                    <a:lnTo>
                      <a:pt x="101" y="109"/>
                    </a:lnTo>
                    <a:lnTo>
                      <a:pt x="101" y="110"/>
                    </a:lnTo>
                    <a:lnTo>
                      <a:pt x="100" y="111"/>
                    </a:lnTo>
                    <a:lnTo>
                      <a:pt x="99" y="111"/>
                    </a:lnTo>
                    <a:lnTo>
                      <a:pt x="98" y="110"/>
                    </a:lnTo>
                    <a:lnTo>
                      <a:pt x="97" y="109"/>
                    </a:lnTo>
                    <a:lnTo>
                      <a:pt x="96" y="109"/>
                    </a:lnTo>
                    <a:lnTo>
                      <a:pt x="96" y="110"/>
                    </a:lnTo>
                    <a:lnTo>
                      <a:pt x="95" y="111"/>
                    </a:lnTo>
                    <a:lnTo>
                      <a:pt x="94" y="111"/>
                    </a:lnTo>
                    <a:lnTo>
                      <a:pt x="94" y="113"/>
                    </a:lnTo>
                    <a:lnTo>
                      <a:pt x="91" y="114"/>
                    </a:lnTo>
                    <a:lnTo>
                      <a:pt x="91" y="116"/>
                    </a:lnTo>
                    <a:lnTo>
                      <a:pt x="91" y="116"/>
                    </a:lnTo>
                    <a:lnTo>
                      <a:pt x="88" y="119"/>
                    </a:lnTo>
                    <a:lnTo>
                      <a:pt x="87" y="119"/>
                    </a:lnTo>
                    <a:lnTo>
                      <a:pt x="86" y="121"/>
                    </a:lnTo>
                    <a:lnTo>
                      <a:pt x="85" y="121"/>
                    </a:lnTo>
                    <a:lnTo>
                      <a:pt x="83" y="122"/>
                    </a:lnTo>
                    <a:lnTo>
                      <a:pt x="82" y="122"/>
                    </a:lnTo>
                    <a:lnTo>
                      <a:pt x="81" y="123"/>
                    </a:lnTo>
                    <a:lnTo>
                      <a:pt x="79" y="124"/>
                    </a:lnTo>
                    <a:lnTo>
                      <a:pt x="79" y="125"/>
                    </a:lnTo>
                    <a:lnTo>
                      <a:pt x="78" y="125"/>
                    </a:lnTo>
                    <a:lnTo>
                      <a:pt x="78" y="125"/>
                    </a:lnTo>
                    <a:lnTo>
                      <a:pt x="77" y="126"/>
                    </a:lnTo>
                    <a:lnTo>
                      <a:pt x="76" y="126"/>
                    </a:lnTo>
                    <a:lnTo>
                      <a:pt x="75" y="127"/>
                    </a:lnTo>
                    <a:lnTo>
                      <a:pt x="76" y="128"/>
                    </a:lnTo>
                    <a:lnTo>
                      <a:pt x="76" y="129"/>
                    </a:lnTo>
                    <a:lnTo>
                      <a:pt x="76" y="129"/>
                    </a:lnTo>
                    <a:lnTo>
                      <a:pt x="72" y="129"/>
                    </a:lnTo>
                    <a:lnTo>
                      <a:pt x="69" y="132"/>
                    </a:lnTo>
                    <a:lnTo>
                      <a:pt x="69" y="133"/>
                    </a:lnTo>
                    <a:lnTo>
                      <a:pt x="68" y="134"/>
                    </a:lnTo>
                    <a:lnTo>
                      <a:pt x="67" y="135"/>
                    </a:lnTo>
                    <a:lnTo>
                      <a:pt x="67" y="136"/>
                    </a:lnTo>
                    <a:lnTo>
                      <a:pt x="67" y="137"/>
                    </a:lnTo>
                    <a:lnTo>
                      <a:pt x="66" y="138"/>
                    </a:lnTo>
                    <a:lnTo>
                      <a:pt x="65" y="139"/>
                    </a:lnTo>
                    <a:lnTo>
                      <a:pt x="63" y="140"/>
                    </a:lnTo>
                    <a:lnTo>
                      <a:pt x="62" y="142"/>
                    </a:lnTo>
                    <a:lnTo>
                      <a:pt x="61" y="143"/>
                    </a:lnTo>
                    <a:lnTo>
                      <a:pt x="62" y="144"/>
                    </a:lnTo>
                    <a:lnTo>
                      <a:pt x="61" y="145"/>
                    </a:lnTo>
                    <a:lnTo>
                      <a:pt x="60" y="145"/>
                    </a:lnTo>
                    <a:lnTo>
                      <a:pt x="60" y="144"/>
                    </a:lnTo>
                    <a:lnTo>
                      <a:pt x="59" y="143"/>
                    </a:lnTo>
                    <a:lnTo>
                      <a:pt x="57" y="144"/>
                    </a:lnTo>
                    <a:lnTo>
                      <a:pt x="57" y="145"/>
                    </a:lnTo>
                    <a:lnTo>
                      <a:pt x="58" y="145"/>
                    </a:lnTo>
                    <a:lnTo>
                      <a:pt x="58" y="146"/>
                    </a:lnTo>
                    <a:lnTo>
                      <a:pt x="58" y="147"/>
                    </a:lnTo>
                    <a:lnTo>
                      <a:pt x="58" y="148"/>
                    </a:lnTo>
                    <a:lnTo>
                      <a:pt x="58" y="150"/>
                    </a:lnTo>
                    <a:lnTo>
                      <a:pt x="58" y="151"/>
                    </a:lnTo>
                    <a:lnTo>
                      <a:pt x="59" y="152"/>
                    </a:lnTo>
                    <a:lnTo>
                      <a:pt x="60" y="153"/>
                    </a:lnTo>
                    <a:lnTo>
                      <a:pt x="61" y="154"/>
                    </a:lnTo>
                    <a:lnTo>
                      <a:pt x="60" y="155"/>
                    </a:lnTo>
                    <a:lnTo>
                      <a:pt x="58" y="156"/>
                    </a:lnTo>
                    <a:lnTo>
                      <a:pt x="56" y="156"/>
                    </a:lnTo>
                    <a:lnTo>
                      <a:pt x="55" y="155"/>
                    </a:lnTo>
                    <a:lnTo>
                      <a:pt x="54" y="155"/>
                    </a:lnTo>
                    <a:lnTo>
                      <a:pt x="53" y="154"/>
                    </a:lnTo>
                    <a:lnTo>
                      <a:pt x="51" y="153"/>
                    </a:lnTo>
                    <a:lnTo>
                      <a:pt x="48" y="151"/>
                    </a:lnTo>
                    <a:lnTo>
                      <a:pt x="45" y="150"/>
                    </a:lnTo>
                    <a:lnTo>
                      <a:pt x="45" y="148"/>
                    </a:lnTo>
                    <a:lnTo>
                      <a:pt x="47" y="147"/>
                    </a:lnTo>
                    <a:cubicBezTo>
                      <a:pt x="47" y="147"/>
                      <a:pt x="47" y="147"/>
                      <a:pt x="47" y="147"/>
                    </a:cubicBezTo>
                    <a:cubicBezTo>
                      <a:pt x="47" y="147"/>
                      <a:pt x="48" y="145"/>
                      <a:pt x="48" y="145"/>
                    </a:cubicBezTo>
                    <a:lnTo>
                      <a:pt x="47" y="144"/>
                    </a:lnTo>
                    <a:lnTo>
                      <a:pt x="48" y="143"/>
                    </a:lnTo>
                    <a:cubicBezTo>
                      <a:pt x="48" y="143"/>
                      <a:pt x="48" y="142"/>
                      <a:pt x="48" y="142"/>
                    </a:cubicBezTo>
                    <a:cubicBezTo>
                      <a:pt x="48" y="142"/>
                      <a:pt x="47" y="143"/>
                      <a:pt x="47" y="143"/>
                    </a:cubicBezTo>
                    <a:cubicBezTo>
                      <a:pt x="46" y="143"/>
                      <a:pt x="45" y="143"/>
                      <a:pt x="45" y="143"/>
                    </a:cubicBezTo>
                    <a:lnTo>
                      <a:pt x="45" y="140"/>
                    </a:lnTo>
                    <a:lnTo>
                      <a:pt x="44" y="140"/>
                    </a:lnTo>
                    <a:lnTo>
                      <a:pt x="41" y="140"/>
                    </a:lnTo>
                    <a:lnTo>
                      <a:pt x="40" y="140"/>
                    </a:lnTo>
                    <a:lnTo>
                      <a:pt x="37" y="141"/>
                    </a:lnTo>
                    <a:lnTo>
                      <a:pt x="19" y="141"/>
                    </a:lnTo>
                    <a:lnTo>
                      <a:pt x="18" y="138"/>
                    </a:lnTo>
                    <a:lnTo>
                      <a:pt x="17" y="136"/>
                    </a:lnTo>
                    <a:lnTo>
                      <a:pt x="14" y="134"/>
                    </a:lnTo>
                    <a:lnTo>
                      <a:pt x="12" y="119"/>
                    </a:lnTo>
                    <a:lnTo>
                      <a:pt x="1" y="117"/>
                    </a:lnTo>
                    <a:lnTo>
                      <a:pt x="0" y="104"/>
                    </a:lnTo>
                    <a:lnTo>
                      <a:pt x="4" y="105"/>
                    </a:lnTo>
                    <a:lnTo>
                      <a:pt x="13" y="97"/>
                    </a:lnTo>
                    <a:lnTo>
                      <a:pt x="16" y="98"/>
                    </a:lnTo>
                    <a:lnTo>
                      <a:pt x="22" y="92"/>
                    </a:lnTo>
                    <a:lnTo>
                      <a:pt x="27" y="89"/>
                    </a:lnTo>
                    <a:lnTo>
                      <a:pt x="32" y="86"/>
                    </a:lnTo>
                    <a:lnTo>
                      <a:pt x="36" y="84"/>
                    </a:lnTo>
                    <a:lnTo>
                      <a:pt x="39" y="82"/>
                    </a:lnTo>
                    <a:lnTo>
                      <a:pt x="40" y="82"/>
                    </a:lnTo>
                    <a:lnTo>
                      <a:pt x="40" y="80"/>
                    </a:lnTo>
                    <a:lnTo>
                      <a:pt x="39" y="79"/>
                    </a:lnTo>
                    <a:lnTo>
                      <a:pt x="38" y="77"/>
                    </a:lnTo>
                    <a:lnTo>
                      <a:pt x="37" y="76"/>
                    </a:lnTo>
                    <a:lnTo>
                      <a:pt x="37" y="75"/>
                    </a:lnTo>
                    <a:lnTo>
                      <a:pt x="37" y="72"/>
                    </a:lnTo>
                    <a:lnTo>
                      <a:pt x="38" y="71"/>
                    </a:lnTo>
                    <a:lnTo>
                      <a:pt x="39" y="70"/>
                    </a:lnTo>
                    <a:lnTo>
                      <a:pt x="39" y="66"/>
                    </a:lnTo>
                    <a:lnTo>
                      <a:pt x="40" y="66"/>
                    </a:lnTo>
                    <a:lnTo>
                      <a:pt x="40" y="67"/>
                    </a:lnTo>
                    <a:lnTo>
                      <a:pt x="41" y="67"/>
                    </a:lnTo>
                    <a:lnTo>
                      <a:pt x="42" y="64"/>
                    </a:lnTo>
                    <a:lnTo>
                      <a:pt x="41" y="62"/>
                    </a:lnTo>
                    <a:lnTo>
                      <a:pt x="41" y="61"/>
                    </a:lnTo>
                    <a:lnTo>
                      <a:pt x="43" y="60"/>
                    </a:lnTo>
                    <a:lnTo>
                      <a:pt x="44" y="60"/>
                    </a:lnTo>
                    <a:lnTo>
                      <a:pt x="45" y="59"/>
                    </a:lnTo>
                    <a:lnTo>
                      <a:pt x="38" y="54"/>
                    </a:lnTo>
                    <a:lnTo>
                      <a:pt x="36" y="52"/>
                    </a:lnTo>
                    <a:lnTo>
                      <a:pt x="35" y="50"/>
                    </a:lnTo>
                    <a:lnTo>
                      <a:pt x="34" y="50"/>
                    </a:lnTo>
                    <a:lnTo>
                      <a:pt x="33" y="50"/>
                    </a:lnTo>
                    <a:lnTo>
                      <a:pt x="31" y="48"/>
                    </a:lnTo>
                    <a:lnTo>
                      <a:pt x="31" y="46"/>
                    </a:lnTo>
                    <a:lnTo>
                      <a:pt x="31" y="44"/>
                    </a:lnTo>
                    <a:lnTo>
                      <a:pt x="30" y="31"/>
                    </a:lnTo>
                    <a:lnTo>
                      <a:pt x="30" y="26"/>
                    </a:lnTo>
                    <a:lnTo>
                      <a:pt x="28" y="25"/>
                    </a:lnTo>
                    <a:lnTo>
                      <a:pt x="23" y="21"/>
                    </a:lnTo>
                    <a:lnTo>
                      <a:pt x="23" y="19"/>
                    </a:lnTo>
                    <a:lnTo>
                      <a:pt x="24" y="16"/>
                    </a:lnTo>
                    <a:lnTo>
                      <a:pt x="24" y="13"/>
                    </a:lnTo>
                    <a:lnTo>
                      <a:pt x="25" y="10"/>
                    </a:lnTo>
                    <a:lnTo>
                      <a:pt x="26" y="8"/>
                    </a:lnTo>
                    <a:lnTo>
                      <a:pt x="25" y="6"/>
                    </a:lnTo>
                    <a:lnTo>
                      <a:pt x="22" y="4"/>
                    </a:lnTo>
                    <a:lnTo>
                      <a:pt x="22" y="3"/>
                    </a:lnTo>
                    <a:lnTo>
                      <a:pt x="22" y="2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136;p5">
                <a:extLst>
                  <a:ext uri="{FF2B5EF4-FFF2-40B4-BE49-F238E27FC236}">
                    <a16:creationId xmlns:a16="http://schemas.microsoft.com/office/drawing/2014/main" id="{FE00D067-76C5-62FC-A2F9-974E94E66CC8}"/>
                  </a:ext>
                </a:extLst>
              </p:cNvPr>
              <p:cNvSpPr/>
              <p:nvPr/>
            </p:nvSpPr>
            <p:spPr>
              <a:xfrm>
                <a:off x="5192060" y="3840019"/>
                <a:ext cx="1546642" cy="1194671"/>
              </a:xfrm>
              <a:custGeom>
                <a:avLst/>
                <a:gdLst/>
                <a:ahLst/>
                <a:cxnLst/>
                <a:rect l="l" t="t" r="r" b="b"/>
                <a:pathLst>
                  <a:path w="147" h="111" extrusionOk="0">
                    <a:moveTo>
                      <a:pt x="0" y="9"/>
                    </a:moveTo>
                    <a:lnTo>
                      <a:pt x="12" y="8"/>
                    </a:lnTo>
                    <a:lnTo>
                      <a:pt x="24" y="7"/>
                    </a:lnTo>
                    <a:lnTo>
                      <a:pt x="38" y="6"/>
                    </a:lnTo>
                    <a:lnTo>
                      <a:pt x="52" y="4"/>
                    </a:lnTo>
                    <a:lnTo>
                      <a:pt x="60" y="3"/>
                    </a:lnTo>
                    <a:lnTo>
                      <a:pt x="78" y="1"/>
                    </a:lnTo>
                    <a:lnTo>
                      <a:pt x="83" y="1"/>
                    </a:lnTo>
                    <a:lnTo>
                      <a:pt x="90" y="0"/>
                    </a:lnTo>
                    <a:lnTo>
                      <a:pt x="103" y="0"/>
                    </a:lnTo>
                    <a:lnTo>
                      <a:pt x="105" y="5"/>
                    </a:lnTo>
                    <a:lnTo>
                      <a:pt x="104" y="6"/>
                    </a:lnTo>
                    <a:lnTo>
                      <a:pt x="105" y="7"/>
                    </a:lnTo>
                    <a:lnTo>
                      <a:pt x="105" y="10"/>
                    </a:lnTo>
                    <a:lnTo>
                      <a:pt x="102" y="13"/>
                    </a:lnTo>
                    <a:lnTo>
                      <a:pt x="102" y="15"/>
                    </a:lnTo>
                    <a:lnTo>
                      <a:pt x="103" y="17"/>
                    </a:lnTo>
                    <a:lnTo>
                      <a:pt x="102" y="19"/>
                    </a:lnTo>
                    <a:lnTo>
                      <a:pt x="99" y="20"/>
                    </a:lnTo>
                    <a:lnTo>
                      <a:pt x="98" y="20"/>
                    </a:lnTo>
                    <a:lnTo>
                      <a:pt x="96" y="21"/>
                    </a:lnTo>
                    <a:lnTo>
                      <a:pt x="95" y="24"/>
                    </a:lnTo>
                    <a:lnTo>
                      <a:pt x="96" y="25"/>
                    </a:lnTo>
                    <a:lnTo>
                      <a:pt x="100" y="25"/>
                    </a:lnTo>
                    <a:lnTo>
                      <a:pt x="102" y="26"/>
                    </a:lnTo>
                    <a:lnTo>
                      <a:pt x="102" y="28"/>
                    </a:lnTo>
                    <a:lnTo>
                      <a:pt x="104" y="29"/>
                    </a:lnTo>
                    <a:lnTo>
                      <a:pt x="104" y="30"/>
                    </a:lnTo>
                    <a:lnTo>
                      <a:pt x="106" y="31"/>
                    </a:lnTo>
                    <a:lnTo>
                      <a:pt x="109" y="32"/>
                    </a:lnTo>
                    <a:lnTo>
                      <a:pt x="112" y="34"/>
                    </a:lnTo>
                    <a:lnTo>
                      <a:pt x="114" y="36"/>
                    </a:lnTo>
                    <a:lnTo>
                      <a:pt x="114" y="40"/>
                    </a:lnTo>
                    <a:lnTo>
                      <a:pt x="117" y="43"/>
                    </a:lnTo>
                    <a:lnTo>
                      <a:pt x="121" y="44"/>
                    </a:lnTo>
                    <a:lnTo>
                      <a:pt x="124" y="45"/>
                    </a:lnTo>
                    <a:lnTo>
                      <a:pt x="127" y="47"/>
                    </a:lnTo>
                    <a:lnTo>
                      <a:pt x="129" y="48"/>
                    </a:lnTo>
                    <a:lnTo>
                      <a:pt x="132" y="49"/>
                    </a:lnTo>
                    <a:lnTo>
                      <a:pt x="132" y="51"/>
                    </a:lnTo>
                    <a:lnTo>
                      <a:pt x="132" y="54"/>
                    </a:lnTo>
                    <a:lnTo>
                      <a:pt x="132" y="56"/>
                    </a:lnTo>
                    <a:lnTo>
                      <a:pt x="132" y="58"/>
                    </a:lnTo>
                    <a:lnTo>
                      <a:pt x="132" y="60"/>
                    </a:lnTo>
                    <a:lnTo>
                      <a:pt x="128" y="64"/>
                    </a:lnTo>
                    <a:lnTo>
                      <a:pt x="128" y="65"/>
                    </a:lnTo>
                    <a:lnTo>
                      <a:pt x="131" y="66"/>
                    </a:lnTo>
                    <a:lnTo>
                      <a:pt x="135" y="66"/>
                    </a:lnTo>
                    <a:lnTo>
                      <a:pt x="137" y="68"/>
                    </a:lnTo>
                    <a:lnTo>
                      <a:pt x="134" y="72"/>
                    </a:lnTo>
                    <a:lnTo>
                      <a:pt x="137" y="78"/>
                    </a:lnTo>
                    <a:lnTo>
                      <a:pt x="143" y="80"/>
                    </a:lnTo>
                    <a:lnTo>
                      <a:pt x="143" y="81"/>
                    </a:lnTo>
                    <a:lnTo>
                      <a:pt x="146" y="82"/>
                    </a:lnTo>
                    <a:lnTo>
                      <a:pt x="147" y="82"/>
                    </a:lnTo>
                    <a:lnTo>
                      <a:pt x="147" y="85"/>
                    </a:lnTo>
                    <a:lnTo>
                      <a:pt x="145" y="87"/>
                    </a:lnTo>
                    <a:lnTo>
                      <a:pt x="142" y="86"/>
                    </a:lnTo>
                    <a:lnTo>
                      <a:pt x="140" y="86"/>
                    </a:lnTo>
                    <a:lnTo>
                      <a:pt x="138" y="86"/>
                    </a:lnTo>
                    <a:lnTo>
                      <a:pt x="136" y="86"/>
                    </a:lnTo>
                    <a:lnTo>
                      <a:pt x="133" y="86"/>
                    </a:lnTo>
                    <a:lnTo>
                      <a:pt x="128" y="84"/>
                    </a:lnTo>
                    <a:lnTo>
                      <a:pt x="125" y="84"/>
                    </a:lnTo>
                    <a:lnTo>
                      <a:pt x="123" y="84"/>
                    </a:lnTo>
                    <a:lnTo>
                      <a:pt x="123" y="82"/>
                    </a:lnTo>
                    <a:lnTo>
                      <a:pt x="121" y="81"/>
                    </a:lnTo>
                    <a:lnTo>
                      <a:pt x="120" y="80"/>
                    </a:lnTo>
                    <a:lnTo>
                      <a:pt x="117" y="80"/>
                    </a:lnTo>
                    <a:lnTo>
                      <a:pt x="115" y="79"/>
                    </a:lnTo>
                    <a:lnTo>
                      <a:pt x="113" y="78"/>
                    </a:lnTo>
                    <a:lnTo>
                      <a:pt x="113" y="78"/>
                    </a:lnTo>
                    <a:lnTo>
                      <a:pt x="113" y="79"/>
                    </a:lnTo>
                    <a:lnTo>
                      <a:pt x="110" y="80"/>
                    </a:lnTo>
                    <a:lnTo>
                      <a:pt x="109" y="81"/>
                    </a:lnTo>
                    <a:lnTo>
                      <a:pt x="108" y="80"/>
                    </a:lnTo>
                    <a:lnTo>
                      <a:pt x="108" y="80"/>
                    </a:lnTo>
                    <a:cubicBezTo>
                      <a:pt x="107" y="80"/>
                      <a:pt x="107" y="81"/>
                      <a:pt x="107" y="81"/>
                    </a:cubicBezTo>
                    <a:lnTo>
                      <a:pt x="107" y="82"/>
                    </a:lnTo>
                    <a:lnTo>
                      <a:pt x="106" y="82"/>
                    </a:lnTo>
                    <a:lnTo>
                      <a:pt x="105" y="82"/>
                    </a:lnTo>
                    <a:lnTo>
                      <a:pt x="99" y="86"/>
                    </a:lnTo>
                    <a:lnTo>
                      <a:pt x="99" y="88"/>
                    </a:lnTo>
                    <a:lnTo>
                      <a:pt x="99" y="89"/>
                    </a:lnTo>
                    <a:lnTo>
                      <a:pt x="100" y="91"/>
                    </a:lnTo>
                    <a:lnTo>
                      <a:pt x="100" y="91"/>
                    </a:lnTo>
                    <a:lnTo>
                      <a:pt x="99" y="94"/>
                    </a:lnTo>
                    <a:lnTo>
                      <a:pt x="99" y="96"/>
                    </a:lnTo>
                    <a:lnTo>
                      <a:pt x="98" y="98"/>
                    </a:lnTo>
                    <a:lnTo>
                      <a:pt x="99" y="99"/>
                    </a:lnTo>
                    <a:lnTo>
                      <a:pt x="99" y="100"/>
                    </a:lnTo>
                    <a:lnTo>
                      <a:pt x="99" y="101"/>
                    </a:lnTo>
                    <a:lnTo>
                      <a:pt x="100" y="102"/>
                    </a:lnTo>
                    <a:lnTo>
                      <a:pt x="100" y="104"/>
                    </a:lnTo>
                    <a:lnTo>
                      <a:pt x="96" y="104"/>
                    </a:lnTo>
                    <a:lnTo>
                      <a:pt x="96" y="101"/>
                    </a:lnTo>
                    <a:lnTo>
                      <a:pt x="94" y="101"/>
                    </a:lnTo>
                    <a:lnTo>
                      <a:pt x="93" y="101"/>
                    </a:lnTo>
                    <a:lnTo>
                      <a:pt x="88" y="101"/>
                    </a:lnTo>
                    <a:lnTo>
                      <a:pt x="86" y="101"/>
                    </a:lnTo>
                    <a:lnTo>
                      <a:pt x="84" y="98"/>
                    </a:lnTo>
                    <a:lnTo>
                      <a:pt x="81" y="98"/>
                    </a:lnTo>
                    <a:lnTo>
                      <a:pt x="79" y="98"/>
                    </a:lnTo>
                    <a:lnTo>
                      <a:pt x="78" y="98"/>
                    </a:lnTo>
                    <a:lnTo>
                      <a:pt x="74" y="96"/>
                    </a:lnTo>
                    <a:lnTo>
                      <a:pt x="73" y="96"/>
                    </a:lnTo>
                    <a:cubicBezTo>
                      <a:pt x="73" y="96"/>
                      <a:pt x="73" y="97"/>
                      <a:pt x="72" y="97"/>
                    </a:cubicBezTo>
                    <a:cubicBezTo>
                      <a:pt x="71" y="97"/>
                      <a:pt x="69" y="97"/>
                      <a:pt x="69" y="97"/>
                    </a:cubicBezTo>
                    <a:lnTo>
                      <a:pt x="68" y="96"/>
                    </a:lnTo>
                    <a:lnTo>
                      <a:pt x="64" y="95"/>
                    </a:lnTo>
                    <a:lnTo>
                      <a:pt x="63" y="95"/>
                    </a:lnTo>
                    <a:lnTo>
                      <a:pt x="61" y="97"/>
                    </a:lnTo>
                    <a:cubicBezTo>
                      <a:pt x="61" y="97"/>
                      <a:pt x="59" y="97"/>
                      <a:pt x="59" y="97"/>
                    </a:cubicBezTo>
                    <a:cubicBezTo>
                      <a:pt x="58" y="97"/>
                      <a:pt x="58" y="97"/>
                      <a:pt x="57" y="97"/>
                    </a:cubicBezTo>
                    <a:cubicBezTo>
                      <a:pt x="57" y="97"/>
                      <a:pt x="55" y="97"/>
                      <a:pt x="55" y="97"/>
                    </a:cubicBezTo>
                    <a:lnTo>
                      <a:pt x="54" y="98"/>
                    </a:lnTo>
                    <a:lnTo>
                      <a:pt x="54" y="99"/>
                    </a:lnTo>
                    <a:lnTo>
                      <a:pt x="53" y="100"/>
                    </a:lnTo>
                    <a:lnTo>
                      <a:pt x="52" y="101"/>
                    </a:lnTo>
                    <a:lnTo>
                      <a:pt x="51" y="101"/>
                    </a:lnTo>
                    <a:lnTo>
                      <a:pt x="51" y="102"/>
                    </a:lnTo>
                    <a:lnTo>
                      <a:pt x="51" y="103"/>
                    </a:lnTo>
                    <a:lnTo>
                      <a:pt x="49" y="103"/>
                    </a:lnTo>
                    <a:lnTo>
                      <a:pt x="48" y="103"/>
                    </a:lnTo>
                    <a:lnTo>
                      <a:pt x="48" y="104"/>
                    </a:lnTo>
                    <a:lnTo>
                      <a:pt x="49" y="105"/>
                    </a:lnTo>
                    <a:lnTo>
                      <a:pt x="50" y="106"/>
                    </a:lnTo>
                    <a:cubicBezTo>
                      <a:pt x="50" y="106"/>
                      <a:pt x="49" y="106"/>
                      <a:pt x="48" y="106"/>
                    </a:cubicBezTo>
                    <a:cubicBezTo>
                      <a:pt x="48" y="106"/>
                      <a:pt x="47" y="107"/>
                      <a:pt x="47" y="107"/>
                    </a:cubicBezTo>
                    <a:lnTo>
                      <a:pt x="47" y="109"/>
                    </a:lnTo>
                    <a:lnTo>
                      <a:pt x="46" y="110"/>
                    </a:lnTo>
                    <a:cubicBezTo>
                      <a:pt x="46" y="110"/>
                      <a:pt x="46" y="109"/>
                      <a:pt x="46" y="110"/>
                    </a:cubicBezTo>
                    <a:cubicBezTo>
                      <a:pt x="45" y="110"/>
                      <a:pt x="45" y="111"/>
                      <a:pt x="45" y="111"/>
                    </a:cubicBezTo>
                    <a:lnTo>
                      <a:pt x="43" y="109"/>
                    </a:lnTo>
                    <a:lnTo>
                      <a:pt x="43" y="108"/>
                    </a:lnTo>
                    <a:lnTo>
                      <a:pt x="43" y="108"/>
                    </a:lnTo>
                    <a:lnTo>
                      <a:pt x="41" y="108"/>
                    </a:lnTo>
                    <a:lnTo>
                      <a:pt x="38" y="106"/>
                    </a:lnTo>
                    <a:lnTo>
                      <a:pt x="36" y="103"/>
                    </a:lnTo>
                    <a:lnTo>
                      <a:pt x="31" y="100"/>
                    </a:lnTo>
                    <a:lnTo>
                      <a:pt x="30" y="94"/>
                    </a:lnTo>
                    <a:lnTo>
                      <a:pt x="29" y="92"/>
                    </a:lnTo>
                    <a:lnTo>
                      <a:pt x="29" y="90"/>
                    </a:lnTo>
                    <a:lnTo>
                      <a:pt x="27" y="90"/>
                    </a:lnTo>
                    <a:lnTo>
                      <a:pt x="26" y="89"/>
                    </a:lnTo>
                    <a:lnTo>
                      <a:pt x="26" y="88"/>
                    </a:lnTo>
                    <a:lnTo>
                      <a:pt x="23" y="87"/>
                    </a:lnTo>
                    <a:lnTo>
                      <a:pt x="22" y="86"/>
                    </a:lnTo>
                    <a:lnTo>
                      <a:pt x="21" y="87"/>
                    </a:lnTo>
                    <a:lnTo>
                      <a:pt x="16" y="85"/>
                    </a:lnTo>
                    <a:lnTo>
                      <a:pt x="16" y="83"/>
                    </a:lnTo>
                    <a:lnTo>
                      <a:pt x="14" y="81"/>
                    </a:lnTo>
                    <a:lnTo>
                      <a:pt x="17" y="69"/>
                    </a:lnTo>
                    <a:lnTo>
                      <a:pt x="17" y="66"/>
                    </a:lnTo>
                    <a:lnTo>
                      <a:pt x="20" y="60"/>
                    </a:lnTo>
                    <a:lnTo>
                      <a:pt x="17" y="48"/>
                    </a:lnTo>
                    <a:lnTo>
                      <a:pt x="14" y="41"/>
                    </a:lnTo>
                    <a:lnTo>
                      <a:pt x="12" y="36"/>
                    </a:lnTo>
                    <a:lnTo>
                      <a:pt x="10" y="29"/>
                    </a:lnTo>
                    <a:lnTo>
                      <a:pt x="10" y="28"/>
                    </a:lnTo>
                    <a:lnTo>
                      <a:pt x="9" y="26"/>
                    </a:lnTo>
                    <a:lnTo>
                      <a:pt x="6" y="21"/>
                    </a:lnTo>
                    <a:lnTo>
                      <a:pt x="5" y="18"/>
                    </a:lnTo>
                    <a:lnTo>
                      <a:pt x="5" y="1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137;p5">
                <a:extLst>
                  <a:ext uri="{FF2B5EF4-FFF2-40B4-BE49-F238E27FC236}">
                    <a16:creationId xmlns:a16="http://schemas.microsoft.com/office/drawing/2014/main" id="{664FC102-FA7E-79A3-4718-C91C247A6846}"/>
                  </a:ext>
                </a:extLst>
              </p:cNvPr>
              <p:cNvSpPr/>
              <p:nvPr/>
            </p:nvSpPr>
            <p:spPr>
              <a:xfrm>
                <a:off x="6191456" y="3280361"/>
                <a:ext cx="1873195" cy="1507123"/>
              </a:xfrm>
              <a:custGeom>
                <a:avLst/>
                <a:gdLst/>
                <a:ahLst/>
                <a:cxnLst/>
                <a:rect l="l" t="t" r="r" b="b"/>
                <a:pathLst>
                  <a:path w="178" h="140" extrusionOk="0">
                    <a:moveTo>
                      <a:pt x="70" y="22"/>
                    </a:moveTo>
                    <a:lnTo>
                      <a:pt x="69" y="18"/>
                    </a:lnTo>
                    <a:lnTo>
                      <a:pt x="69" y="15"/>
                    </a:lnTo>
                    <a:lnTo>
                      <a:pt x="68" y="11"/>
                    </a:lnTo>
                    <a:lnTo>
                      <a:pt x="67" y="7"/>
                    </a:lnTo>
                    <a:lnTo>
                      <a:pt x="67" y="6"/>
                    </a:lnTo>
                    <a:lnTo>
                      <a:pt x="72" y="6"/>
                    </a:lnTo>
                    <a:lnTo>
                      <a:pt x="75" y="3"/>
                    </a:lnTo>
                    <a:lnTo>
                      <a:pt x="77" y="4"/>
                    </a:lnTo>
                    <a:lnTo>
                      <a:pt x="80" y="0"/>
                    </a:lnTo>
                    <a:lnTo>
                      <a:pt x="87" y="4"/>
                    </a:lnTo>
                    <a:lnTo>
                      <a:pt x="90" y="4"/>
                    </a:lnTo>
                    <a:lnTo>
                      <a:pt x="92" y="6"/>
                    </a:lnTo>
                    <a:lnTo>
                      <a:pt x="100" y="4"/>
                    </a:lnTo>
                    <a:lnTo>
                      <a:pt x="109" y="11"/>
                    </a:lnTo>
                    <a:lnTo>
                      <a:pt x="117" y="6"/>
                    </a:lnTo>
                    <a:lnTo>
                      <a:pt x="121" y="8"/>
                    </a:lnTo>
                    <a:lnTo>
                      <a:pt x="121" y="9"/>
                    </a:lnTo>
                    <a:lnTo>
                      <a:pt x="127" y="11"/>
                    </a:lnTo>
                    <a:lnTo>
                      <a:pt x="130" y="11"/>
                    </a:lnTo>
                    <a:lnTo>
                      <a:pt x="131" y="10"/>
                    </a:lnTo>
                    <a:lnTo>
                      <a:pt x="134" y="11"/>
                    </a:lnTo>
                    <a:lnTo>
                      <a:pt x="140" y="10"/>
                    </a:lnTo>
                    <a:lnTo>
                      <a:pt x="141" y="10"/>
                    </a:lnTo>
                    <a:lnTo>
                      <a:pt x="142" y="13"/>
                    </a:lnTo>
                    <a:lnTo>
                      <a:pt x="144" y="13"/>
                    </a:lnTo>
                    <a:lnTo>
                      <a:pt x="145" y="13"/>
                    </a:lnTo>
                    <a:lnTo>
                      <a:pt x="146" y="13"/>
                    </a:lnTo>
                    <a:lnTo>
                      <a:pt x="147" y="13"/>
                    </a:lnTo>
                    <a:lnTo>
                      <a:pt x="146" y="15"/>
                    </a:lnTo>
                    <a:lnTo>
                      <a:pt x="147" y="17"/>
                    </a:lnTo>
                    <a:lnTo>
                      <a:pt x="148" y="16"/>
                    </a:lnTo>
                    <a:lnTo>
                      <a:pt x="148" y="18"/>
                    </a:lnTo>
                    <a:lnTo>
                      <a:pt x="149" y="20"/>
                    </a:lnTo>
                    <a:lnTo>
                      <a:pt x="149" y="24"/>
                    </a:lnTo>
                    <a:lnTo>
                      <a:pt x="152" y="26"/>
                    </a:lnTo>
                    <a:lnTo>
                      <a:pt x="155" y="27"/>
                    </a:lnTo>
                    <a:lnTo>
                      <a:pt x="156" y="29"/>
                    </a:lnTo>
                    <a:lnTo>
                      <a:pt x="160" y="28"/>
                    </a:lnTo>
                    <a:lnTo>
                      <a:pt x="164" y="29"/>
                    </a:lnTo>
                    <a:lnTo>
                      <a:pt x="168" y="33"/>
                    </a:lnTo>
                    <a:lnTo>
                      <a:pt x="169" y="34"/>
                    </a:lnTo>
                    <a:lnTo>
                      <a:pt x="172" y="36"/>
                    </a:lnTo>
                    <a:lnTo>
                      <a:pt x="176" y="37"/>
                    </a:lnTo>
                    <a:lnTo>
                      <a:pt x="177" y="39"/>
                    </a:lnTo>
                    <a:lnTo>
                      <a:pt x="178" y="42"/>
                    </a:lnTo>
                    <a:lnTo>
                      <a:pt x="178" y="44"/>
                    </a:lnTo>
                    <a:lnTo>
                      <a:pt x="176" y="44"/>
                    </a:lnTo>
                    <a:lnTo>
                      <a:pt x="174" y="44"/>
                    </a:lnTo>
                    <a:lnTo>
                      <a:pt x="172" y="43"/>
                    </a:lnTo>
                    <a:lnTo>
                      <a:pt x="170" y="44"/>
                    </a:lnTo>
                    <a:lnTo>
                      <a:pt x="168" y="46"/>
                    </a:lnTo>
                    <a:lnTo>
                      <a:pt x="167" y="47"/>
                    </a:lnTo>
                    <a:lnTo>
                      <a:pt x="166" y="46"/>
                    </a:lnTo>
                    <a:lnTo>
                      <a:pt x="164" y="46"/>
                    </a:lnTo>
                    <a:lnTo>
                      <a:pt x="163" y="45"/>
                    </a:lnTo>
                    <a:lnTo>
                      <a:pt x="162" y="43"/>
                    </a:lnTo>
                    <a:lnTo>
                      <a:pt x="159" y="43"/>
                    </a:lnTo>
                    <a:lnTo>
                      <a:pt x="158" y="44"/>
                    </a:lnTo>
                    <a:lnTo>
                      <a:pt x="156" y="45"/>
                    </a:lnTo>
                    <a:lnTo>
                      <a:pt x="154" y="46"/>
                    </a:lnTo>
                    <a:lnTo>
                      <a:pt x="151" y="48"/>
                    </a:lnTo>
                    <a:lnTo>
                      <a:pt x="149" y="50"/>
                    </a:lnTo>
                    <a:lnTo>
                      <a:pt x="147" y="51"/>
                    </a:lnTo>
                    <a:lnTo>
                      <a:pt x="145" y="53"/>
                    </a:lnTo>
                    <a:lnTo>
                      <a:pt x="142" y="52"/>
                    </a:lnTo>
                    <a:lnTo>
                      <a:pt x="140" y="54"/>
                    </a:lnTo>
                    <a:lnTo>
                      <a:pt x="139" y="55"/>
                    </a:lnTo>
                    <a:lnTo>
                      <a:pt x="137" y="5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6" y="57"/>
                    </a:lnTo>
                    <a:lnTo>
                      <a:pt x="133" y="57"/>
                    </a:lnTo>
                    <a:cubicBezTo>
                      <a:pt x="133" y="57"/>
                      <a:pt x="133" y="59"/>
                      <a:pt x="132" y="59"/>
                    </a:cubicBezTo>
                    <a:cubicBezTo>
                      <a:pt x="132" y="59"/>
                      <a:pt x="131" y="58"/>
                      <a:pt x="131" y="58"/>
                    </a:cubicBezTo>
                    <a:lnTo>
                      <a:pt x="129" y="59"/>
                    </a:lnTo>
                    <a:lnTo>
                      <a:pt x="128" y="61"/>
                    </a:lnTo>
                    <a:lnTo>
                      <a:pt x="127" y="62"/>
                    </a:lnTo>
                    <a:lnTo>
                      <a:pt x="127" y="64"/>
                    </a:lnTo>
                    <a:lnTo>
                      <a:pt x="128" y="65"/>
                    </a:lnTo>
                    <a:lnTo>
                      <a:pt x="129" y="66"/>
                    </a:lnTo>
                    <a:lnTo>
                      <a:pt x="130" y="66"/>
                    </a:lnTo>
                    <a:lnTo>
                      <a:pt x="132" y="64"/>
                    </a:lnTo>
                    <a:lnTo>
                      <a:pt x="132" y="65"/>
                    </a:lnTo>
                    <a:cubicBezTo>
                      <a:pt x="132" y="65"/>
                      <a:pt x="133" y="67"/>
                      <a:pt x="133" y="67"/>
                    </a:cubicBezTo>
                    <a:cubicBezTo>
                      <a:pt x="134" y="67"/>
                      <a:pt x="135" y="67"/>
                      <a:pt x="135" y="67"/>
                    </a:cubicBezTo>
                    <a:lnTo>
                      <a:pt x="137" y="69"/>
                    </a:lnTo>
                    <a:lnTo>
                      <a:pt x="138" y="70"/>
                    </a:lnTo>
                    <a:lnTo>
                      <a:pt x="138" y="74"/>
                    </a:lnTo>
                    <a:lnTo>
                      <a:pt x="140" y="78"/>
                    </a:lnTo>
                    <a:lnTo>
                      <a:pt x="140" y="80"/>
                    </a:lnTo>
                    <a:lnTo>
                      <a:pt x="141" y="84"/>
                    </a:lnTo>
                    <a:lnTo>
                      <a:pt x="145" y="91"/>
                    </a:lnTo>
                    <a:lnTo>
                      <a:pt x="145" y="93"/>
                    </a:lnTo>
                    <a:lnTo>
                      <a:pt x="152" y="102"/>
                    </a:lnTo>
                    <a:lnTo>
                      <a:pt x="152" y="103"/>
                    </a:lnTo>
                    <a:lnTo>
                      <a:pt x="152" y="105"/>
                    </a:lnTo>
                    <a:lnTo>
                      <a:pt x="152" y="106"/>
                    </a:lnTo>
                    <a:lnTo>
                      <a:pt x="153" y="106"/>
                    </a:lnTo>
                    <a:lnTo>
                      <a:pt x="154" y="107"/>
                    </a:lnTo>
                    <a:lnTo>
                      <a:pt x="155" y="110"/>
                    </a:lnTo>
                    <a:lnTo>
                      <a:pt x="154" y="111"/>
                    </a:lnTo>
                    <a:lnTo>
                      <a:pt x="152" y="111"/>
                    </a:lnTo>
                    <a:lnTo>
                      <a:pt x="150" y="113"/>
                    </a:lnTo>
                    <a:lnTo>
                      <a:pt x="148" y="115"/>
                    </a:lnTo>
                    <a:lnTo>
                      <a:pt x="147" y="116"/>
                    </a:lnTo>
                    <a:cubicBezTo>
                      <a:pt x="147" y="116"/>
                      <a:pt x="147" y="117"/>
                      <a:pt x="148" y="117"/>
                    </a:cubicBezTo>
                    <a:cubicBezTo>
                      <a:pt x="149" y="117"/>
                      <a:pt x="150" y="117"/>
                      <a:pt x="150" y="117"/>
                    </a:cubicBezTo>
                    <a:lnTo>
                      <a:pt x="152" y="118"/>
                    </a:lnTo>
                    <a:lnTo>
                      <a:pt x="154" y="118"/>
                    </a:lnTo>
                    <a:lnTo>
                      <a:pt x="154" y="119"/>
                    </a:lnTo>
                    <a:lnTo>
                      <a:pt x="152" y="119"/>
                    </a:lnTo>
                    <a:lnTo>
                      <a:pt x="150" y="120"/>
                    </a:lnTo>
                    <a:lnTo>
                      <a:pt x="149" y="121"/>
                    </a:lnTo>
                    <a:lnTo>
                      <a:pt x="147" y="121"/>
                    </a:lnTo>
                    <a:cubicBezTo>
                      <a:pt x="147" y="121"/>
                      <a:pt x="146" y="121"/>
                      <a:pt x="146" y="122"/>
                    </a:cubicBezTo>
                    <a:cubicBezTo>
                      <a:pt x="146" y="123"/>
                      <a:pt x="146" y="124"/>
                      <a:pt x="146" y="124"/>
                    </a:cubicBezTo>
                    <a:lnTo>
                      <a:pt x="145" y="126"/>
                    </a:lnTo>
                    <a:lnTo>
                      <a:pt x="145" y="128"/>
                    </a:lnTo>
                    <a:lnTo>
                      <a:pt x="146" y="130"/>
                    </a:lnTo>
                    <a:lnTo>
                      <a:pt x="148" y="131"/>
                    </a:lnTo>
                    <a:lnTo>
                      <a:pt x="147" y="132"/>
                    </a:lnTo>
                    <a:lnTo>
                      <a:pt x="147" y="134"/>
                    </a:lnTo>
                    <a:lnTo>
                      <a:pt x="149" y="136"/>
                    </a:lnTo>
                    <a:lnTo>
                      <a:pt x="150" y="138"/>
                    </a:lnTo>
                    <a:lnTo>
                      <a:pt x="148" y="140"/>
                    </a:lnTo>
                    <a:lnTo>
                      <a:pt x="147" y="139"/>
                    </a:lnTo>
                    <a:lnTo>
                      <a:pt x="146" y="137"/>
                    </a:lnTo>
                    <a:lnTo>
                      <a:pt x="144" y="136"/>
                    </a:lnTo>
                    <a:lnTo>
                      <a:pt x="142" y="136"/>
                    </a:lnTo>
                    <a:lnTo>
                      <a:pt x="142" y="135"/>
                    </a:lnTo>
                    <a:cubicBezTo>
                      <a:pt x="142" y="135"/>
                      <a:pt x="142" y="135"/>
                      <a:pt x="141" y="135"/>
                    </a:cubicBezTo>
                    <a:cubicBezTo>
                      <a:pt x="140" y="135"/>
                      <a:pt x="140" y="135"/>
                      <a:pt x="138" y="135"/>
                    </a:cubicBezTo>
                    <a:cubicBezTo>
                      <a:pt x="137" y="135"/>
                      <a:pt x="135" y="134"/>
                      <a:pt x="135" y="134"/>
                    </a:cubicBezTo>
                    <a:lnTo>
                      <a:pt x="135" y="135"/>
                    </a:lnTo>
                    <a:lnTo>
                      <a:pt x="132" y="135"/>
                    </a:lnTo>
                    <a:lnTo>
                      <a:pt x="131" y="134"/>
                    </a:lnTo>
                    <a:lnTo>
                      <a:pt x="128" y="133"/>
                    </a:lnTo>
                    <a:lnTo>
                      <a:pt x="125" y="131"/>
                    </a:lnTo>
                    <a:lnTo>
                      <a:pt x="123" y="129"/>
                    </a:lnTo>
                    <a:lnTo>
                      <a:pt x="123" y="128"/>
                    </a:lnTo>
                    <a:lnTo>
                      <a:pt x="119" y="128"/>
                    </a:lnTo>
                    <a:lnTo>
                      <a:pt x="114" y="128"/>
                    </a:lnTo>
                    <a:lnTo>
                      <a:pt x="111" y="128"/>
                    </a:lnTo>
                    <a:lnTo>
                      <a:pt x="108" y="127"/>
                    </a:lnTo>
                    <a:cubicBezTo>
                      <a:pt x="108" y="127"/>
                      <a:pt x="106" y="128"/>
                      <a:pt x="105" y="129"/>
                    </a:cubicBezTo>
                    <a:cubicBezTo>
                      <a:pt x="104" y="129"/>
                      <a:pt x="101" y="129"/>
                      <a:pt x="100" y="129"/>
                    </a:cubicBezTo>
                    <a:cubicBezTo>
                      <a:pt x="99" y="129"/>
                      <a:pt x="93" y="129"/>
                      <a:pt x="93" y="129"/>
                    </a:cubicBezTo>
                    <a:lnTo>
                      <a:pt x="87" y="129"/>
                    </a:lnTo>
                    <a:lnTo>
                      <a:pt x="85" y="130"/>
                    </a:lnTo>
                    <a:lnTo>
                      <a:pt x="81" y="131"/>
                    </a:lnTo>
                    <a:lnTo>
                      <a:pt x="80" y="130"/>
                    </a:lnTo>
                    <a:lnTo>
                      <a:pt x="78" y="130"/>
                    </a:lnTo>
                    <a:lnTo>
                      <a:pt x="74" y="130"/>
                    </a:lnTo>
                    <a:lnTo>
                      <a:pt x="72" y="131"/>
                    </a:lnTo>
                    <a:lnTo>
                      <a:pt x="68" y="133"/>
                    </a:lnTo>
                    <a:cubicBezTo>
                      <a:pt x="68" y="133"/>
                      <a:pt x="66" y="134"/>
                      <a:pt x="66" y="135"/>
                    </a:cubicBezTo>
                    <a:cubicBezTo>
                      <a:pt x="65" y="135"/>
                      <a:pt x="63" y="135"/>
                      <a:pt x="63" y="135"/>
                    </a:cubicBezTo>
                    <a:lnTo>
                      <a:pt x="62" y="134"/>
                    </a:lnTo>
                    <a:lnTo>
                      <a:pt x="59" y="134"/>
                    </a:lnTo>
                    <a:lnTo>
                      <a:pt x="55" y="134"/>
                    </a:lnTo>
                    <a:lnTo>
                      <a:pt x="53" y="134"/>
                    </a:lnTo>
                    <a:lnTo>
                      <a:pt x="52" y="134"/>
                    </a:lnTo>
                    <a:lnTo>
                      <a:pt x="51" y="134"/>
                    </a:lnTo>
                    <a:lnTo>
                      <a:pt x="48" y="133"/>
                    </a:lnTo>
                    <a:lnTo>
                      <a:pt x="48" y="132"/>
                    </a:lnTo>
                    <a:lnTo>
                      <a:pt x="43" y="131"/>
                    </a:lnTo>
                    <a:lnTo>
                      <a:pt x="42" y="130"/>
                    </a:lnTo>
                    <a:lnTo>
                      <a:pt x="39" y="124"/>
                    </a:lnTo>
                    <a:lnTo>
                      <a:pt x="42" y="120"/>
                    </a:lnTo>
                    <a:lnTo>
                      <a:pt x="40" y="118"/>
                    </a:lnTo>
                    <a:lnTo>
                      <a:pt x="36" y="118"/>
                    </a:lnTo>
                    <a:lnTo>
                      <a:pt x="33" y="117"/>
                    </a:lnTo>
                    <a:lnTo>
                      <a:pt x="33" y="116"/>
                    </a:lnTo>
                    <a:lnTo>
                      <a:pt x="35" y="114"/>
                    </a:lnTo>
                    <a:lnTo>
                      <a:pt x="36" y="112"/>
                    </a:lnTo>
                    <a:lnTo>
                      <a:pt x="37" y="110"/>
                    </a:lnTo>
                    <a:lnTo>
                      <a:pt x="37" y="107"/>
                    </a:lnTo>
                    <a:lnTo>
                      <a:pt x="37" y="106"/>
                    </a:lnTo>
                    <a:lnTo>
                      <a:pt x="37" y="101"/>
                    </a:lnTo>
                    <a:lnTo>
                      <a:pt x="29" y="97"/>
                    </a:lnTo>
                    <a:lnTo>
                      <a:pt x="26" y="96"/>
                    </a:lnTo>
                    <a:lnTo>
                      <a:pt x="22" y="95"/>
                    </a:lnTo>
                    <a:lnTo>
                      <a:pt x="19" y="92"/>
                    </a:lnTo>
                    <a:lnTo>
                      <a:pt x="19" y="88"/>
                    </a:lnTo>
                    <a:lnTo>
                      <a:pt x="17" y="86"/>
                    </a:lnTo>
                    <a:lnTo>
                      <a:pt x="12" y="83"/>
                    </a:lnTo>
                    <a:lnTo>
                      <a:pt x="9" y="82"/>
                    </a:lnTo>
                    <a:lnTo>
                      <a:pt x="9" y="81"/>
                    </a:lnTo>
                    <a:lnTo>
                      <a:pt x="7" y="80"/>
                    </a:lnTo>
                    <a:lnTo>
                      <a:pt x="7" y="78"/>
                    </a:lnTo>
                    <a:lnTo>
                      <a:pt x="5" y="77"/>
                    </a:lnTo>
                    <a:lnTo>
                      <a:pt x="1" y="77"/>
                    </a:lnTo>
                    <a:lnTo>
                      <a:pt x="0" y="76"/>
                    </a:lnTo>
                    <a:lnTo>
                      <a:pt x="1" y="73"/>
                    </a:lnTo>
                    <a:lnTo>
                      <a:pt x="3" y="72"/>
                    </a:lnTo>
                    <a:lnTo>
                      <a:pt x="4" y="72"/>
                    </a:lnTo>
                    <a:lnTo>
                      <a:pt x="6" y="71"/>
                    </a:lnTo>
                    <a:lnTo>
                      <a:pt x="7" y="69"/>
                    </a:lnTo>
                    <a:lnTo>
                      <a:pt x="7" y="66"/>
                    </a:lnTo>
                    <a:lnTo>
                      <a:pt x="7" y="65"/>
                    </a:lnTo>
                    <a:lnTo>
                      <a:pt x="8" y="63"/>
                    </a:lnTo>
                    <a:lnTo>
                      <a:pt x="10" y="62"/>
                    </a:lnTo>
                    <a:lnTo>
                      <a:pt x="10" y="59"/>
                    </a:lnTo>
                    <a:lnTo>
                      <a:pt x="9" y="58"/>
                    </a:lnTo>
                    <a:lnTo>
                      <a:pt x="10" y="57"/>
                    </a:lnTo>
                    <a:lnTo>
                      <a:pt x="9" y="54"/>
                    </a:lnTo>
                    <a:lnTo>
                      <a:pt x="8" y="52"/>
                    </a:lnTo>
                    <a:lnTo>
                      <a:pt x="10" y="50"/>
                    </a:lnTo>
                    <a:lnTo>
                      <a:pt x="11" y="50"/>
                    </a:lnTo>
                    <a:lnTo>
                      <a:pt x="12" y="50"/>
                    </a:lnTo>
                    <a:lnTo>
                      <a:pt x="14" y="51"/>
                    </a:lnTo>
                    <a:lnTo>
                      <a:pt x="17" y="48"/>
                    </a:lnTo>
                    <a:lnTo>
                      <a:pt x="18" y="47"/>
                    </a:lnTo>
                    <a:lnTo>
                      <a:pt x="19" y="47"/>
                    </a:lnTo>
                    <a:lnTo>
                      <a:pt x="19" y="44"/>
                    </a:lnTo>
                    <a:lnTo>
                      <a:pt x="20" y="42"/>
                    </a:lnTo>
                    <a:lnTo>
                      <a:pt x="19" y="40"/>
                    </a:lnTo>
                    <a:lnTo>
                      <a:pt x="20" y="38"/>
                    </a:lnTo>
                    <a:lnTo>
                      <a:pt x="21" y="39"/>
                    </a:lnTo>
                    <a:lnTo>
                      <a:pt x="22" y="37"/>
                    </a:lnTo>
                    <a:lnTo>
                      <a:pt x="23" y="36"/>
                    </a:lnTo>
                    <a:lnTo>
                      <a:pt x="25" y="37"/>
                    </a:lnTo>
                    <a:lnTo>
                      <a:pt x="26" y="35"/>
                    </a:lnTo>
                    <a:lnTo>
                      <a:pt x="27" y="34"/>
                    </a:lnTo>
                    <a:lnTo>
                      <a:pt x="29" y="35"/>
                    </a:lnTo>
                    <a:lnTo>
                      <a:pt x="30" y="33"/>
                    </a:lnTo>
                    <a:lnTo>
                      <a:pt x="29" y="32"/>
                    </a:lnTo>
                    <a:lnTo>
                      <a:pt x="29" y="30"/>
                    </a:lnTo>
                    <a:lnTo>
                      <a:pt x="31" y="29"/>
                    </a:lnTo>
                    <a:lnTo>
                      <a:pt x="32" y="30"/>
                    </a:lnTo>
                    <a:lnTo>
                      <a:pt x="31" y="31"/>
                    </a:lnTo>
                    <a:lnTo>
                      <a:pt x="32" y="33"/>
                    </a:lnTo>
                    <a:lnTo>
                      <a:pt x="31" y="34"/>
                    </a:lnTo>
                    <a:lnTo>
                      <a:pt x="32" y="35"/>
                    </a:lnTo>
                    <a:lnTo>
                      <a:pt x="34" y="34"/>
                    </a:lnTo>
                    <a:lnTo>
                      <a:pt x="37" y="32"/>
                    </a:lnTo>
                    <a:lnTo>
                      <a:pt x="40" y="33"/>
                    </a:lnTo>
                    <a:lnTo>
                      <a:pt x="42" y="32"/>
                    </a:lnTo>
                    <a:lnTo>
                      <a:pt x="44" y="32"/>
                    </a:lnTo>
                    <a:lnTo>
                      <a:pt x="46" y="31"/>
                    </a:lnTo>
                    <a:lnTo>
                      <a:pt x="46" y="30"/>
                    </a:lnTo>
                    <a:lnTo>
                      <a:pt x="46" y="29"/>
                    </a:lnTo>
                    <a:lnTo>
                      <a:pt x="50" y="30"/>
                    </a:lnTo>
                    <a:lnTo>
                      <a:pt x="52" y="28"/>
                    </a:lnTo>
                    <a:lnTo>
                      <a:pt x="56" y="28"/>
                    </a:lnTo>
                    <a:lnTo>
                      <a:pt x="60" y="29"/>
                    </a:lnTo>
                    <a:lnTo>
                      <a:pt x="64" y="29"/>
                    </a:lnTo>
                    <a:lnTo>
                      <a:pt x="65" y="26"/>
                    </a:lnTo>
                    <a:lnTo>
                      <a:pt x="65" y="24"/>
                    </a:lnTo>
                    <a:lnTo>
                      <a:pt x="67" y="23"/>
                    </a:lnTo>
                    <a:lnTo>
                      <a:pt x="70" y="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FBD4B4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138;p5">
                <a:extLst>
                  <a:ext uri="{FF2B5EF4-FFF2-40B4-BE49-F238E27FC236}">
                    <a16:creationId xmlns:a16="http://schemas.microsoft.com/office/drawing/2014/main" id="{E3FA948D-3786-DA2C-6659-5CD81CE543B2}"/>
                  </a:ext>
                </a:extLst>
              </p:cNvPr>
              <p:cNvSpPr/>
              <p:nvPr/>
            </p:nvSpPr>
            <p:spPr>
              <a:xfrm>
                <a:off x="6191456" y="3280361"/>
                <a:ext cx="1873195" cy="1507123"/>
              </a:xfrm>
              <a:custGeom>
                <a:avLst/>
                <a:gdLst/>
                <a:ahLst/>
                <a:cxnLst/>
                <a:rect l="l" t="t" r="r" b="b"/>
                <a:pathLst>
                  <a:path w="178" h="140" extrusionOk="0">
                    <a:moveTo>
                      <a:pt x="70" y="22"/>
                    </a:moveTo>
                    <a:lnTo>
                      <a:pt x="69" y="18"/>
                    </a:lnTo>
                    <a:lnTo>
                      <a:pt x="69" y="15"/>
                    </a:lnTo>
                    <a:lnTo>
                      <a:pt x="68" y="11"/>
                    </a:lnTo>
                    <a:lnTo>
                      <a:pt x="67" y="7"/>
                    </a:lnTo>
                    <a:lnTo>
                      <a:pt x="67" y="6"/>
                    </a:lnTo>
                    <a:lnTo>
                      <a:pt x="72" y="6"/>
                    </a:lnTo>
                    <a:lnTo>
                      <a:pt x="75" y="3"/>
                    </a:lnTo>
                    <a:lnTo>
                      <a:pt x="77" y="4"/>
                    </a:lnTo>
                    <a:lnTo>
                      <a:pt x="80" y="0"/>
                    </a:lnTo>
                    <a:lnTo>
                      <a:pt x="87" y="4"/>
                    </a:lnTo>
                    <a:lnTo>
                      <a:pt x="90" y="4"/>
                    </a:lnTo>
                    <a:lnTo>
                      <a:pt x="92" y="6"/>
                    </a:lnTo>
                    <a:lnTo>
                      <a:pt x="100" y="4"/>
                    </a:lnTo>
                    <a:lnTo>
                      <a:pt x="109" y="11"/>
                    </a:lnTo>
                    <a:lnTo>
                      <a:pt x="117" y="6"/>
                    </a:lnTo>
                    <a:lnTo>
                      <a:pt x="121" y="8"/>
                    </a:lnTo>
                    <a:lnTo>
                      <a:pt x="121" y="9"/>
                    </a:lnTo>
                    <a:lnTo>
                      <a:pt x="127" y="11"/>
                    </a:lnTo>
                    <a:lnTo>
                      <a:pt x="130" y="11"/>
                    </a:lnTo>
                    <a:lnTo>
                      <a:pt x="131" y="10"/>
                    </a:lnTo>
                    <a:lnTo>
                      <a:pt x="134" y="11"/>
                    </a:lnTo>
                    <a:lnTo>
                      <a:pt x="140" y="10"/>
                    </a:lnTo>
                    <a:lnTo>
                      <a:pt x="141" y="10"/>
                    </a:lnTo>
                    <a:lnTo>
                      <a:pt x="142" y="13"/>
                    </a:lnTo>
                    <a:lnTo>
                      <a:pt x="144" y="13"/>
                    </a:lnTo>
                    <a:lnTo>
                      <a:pt x="145" y="13"/>
                    </a:lnTo>
                    <a:lnTo>
                      <a:pt x="146" y="13"/>
                    </a:lnTo>
                    <a:lnTo>
                      <a:pt x="147" y="13"/>
                    </a:lnTo>
                    <a:lnTo>
                      <a:pt x="146" y="15"/>
                    </a:lnTo>
                    <a:lnTo>
                      <a:pt x="147" y="17"/>
                    </a:lnTo>
                    <a:lnTo>
                      <a:pt x="148" y="16"/>
                    </a:lnTo>
                    <a:lnTo>
                      <a:pt x="148" y="18"/>
                    </a:lnTo>
                    <a:lnTo>
                      <a:pt x="149" y="20"/>
                    </a:lnTo>
                    <a:lnTo>
                      <a:pt x="149" y="24"/>
                    </a:lnTo>
                    <a:lnTo>
                      <a:pt x="152" y="26"/>
                    </a:lnTo>
                    <a:lnTo>
                      <a:pt x="155" y="27"/>
                    </a:lnTo>
                    <a:lnTo>
                      <a:pt x="156" y="29"/>
                    </a:lnTo>
                    <a:lnTo>
                      <a:pt x="160" y="28"/>
                    </a:lnTo>
                    <a:lnTo>
                      <a:pt x="164" y="29"/>
                    </a:lnTo>
                    <a:lnTo>
                      <a:pt x="168" y="33"/>
                    </a:lnTo>
                    <a:lnTo>
                      <a:pt x="169" y="34"/>
                    </a:lnTo>
                    <a:lnTo>
                      <a:pt x="172" y="36"/>
                    </a:lnTo>
                    <a:lnTo>
                      <a:pt x="176" y="37"/>
                    </a:lnTo>
                    <a:lnTo>
                      <a:pt x="177" y="39"/>
                    </a:lnTo>
                    <a:lnTo>
                      <a:pt x="178" y="42"/>
                    </a:lnTo>
                    <a:lnTo>
                      <a:pt x="178" y="44"/>
                    </a:lnTo>
                    <a:lnTo>
                      <a:pt x="176" y="44"/>
                    </a:lnTo>
                    <a:lnTo>
                      <a:pt x="174" y="44"/>
                    </a:lnTo>
                    <a:lnTo>
                      <a:pt x="172" y="43"/>
                    </a:lnTo>
                    <a:lnTo>
                      <a:pt x="170" y="44"/>
                    </a:lnTo>
                    <a:lnTo>
                      <a:pt x="168" y="46"/>
                    </a:lnTo>
                    <a:lnTo>
                      <a:pt x="167" y="47"/>
                    </a:lnTo>
                    <a:lnTo>
                      <a:pt x="166" y="46"/>
                    </a:lnTo>
                    <a:lnTo>
                      <a:pt x="164" y="46"/>
                    </a:lnTo>
                    <a:lnTo>
                      <a:pt x="163" y="45"/>
                    </a:lnTo>
                    <a:lnTo>
                      <a:pt x="162" y="43"/>
                    </a:lnTo>
                    <a:lnTo>
                      <a:pt x="159" y="43"/>
                    </a:lnTo>
                    <a:lnTo>
                      <a:pt x="158" y="44"/>
                    </a:lnTo>
                    <a:lnTo>
                      <a:pt x="156" y="45"/>
                    </a:lnTo>
                    <a:lnTo>
                      <a:pt x="154" y="46"/>
                    </a:lnTo>
                    <a:lnTo>
                      <a:pt x="151" y="48"/>
                    </a:lnTo>
                    <a:lnTo>
                      <a:pt x="149" y="50"/>
                    </a:lnTo>
                    <a:lnTo>
                      <a:pt x="147" y="51"/>
                    </a:lnTo>
                    <a:lnTo>
                      <a:pt x="145" y="53"/>
                    </a:lnTo>
                    <a:lnTo>
                      <a:pt x="142" y="52"/>
                    </a:lnTo>
                    <a:lnTo>
                      <a:pt x="140" y="54"/>
                    </a:lnTo>
                    <a:lnTo>
                      <a:pt x="139" y="55"/>
                    </a:lnTo>
                    <a:lnTo>
                      <a:pt x="137" y="5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6" y="57"/>
                    </a:lnTo>
                    <a:lnTo>
                      <a:pt x="133" y="57"/>
                    </a:lnTo>
                    <a:cubicBezTo>
                      <a:pt x="133" y="57"/>
                      <a:pt x="133" y="59"/>
                      <a:pt x="132" y="59"/>
                    </a:cubicBezTo>
                    <a:cubicBezTo>
                      <a:pt x="132" y="59"/>
                      <a:pt x="131" y="58"/>
                      <a:pt x="131" y="58"/>
                    </a:cubicBezTo>
                    <a:lnTo>
                      <a:pt x="129" y="59"/>
                    </a:lnTo>
                    <a:lnTo>
                      <a:pt x="128" y="61"/>
                    </a:lnTo>
                    <a:lnTo>
                      <a:pt x="127" y="62"/>
                    </a:lnTo>
                    <a:lnTo>
                      <a:pt x="127" y="64"/>
                    </a:lnTo>
                    <a:lnTo>
                      <a:pt x="128" y="65"/>
                    </a:lnTo>
                    <a:lnTo>
                      <a:pt x="129" y="66"/>
                    </a:lnTo>
                    <a:lnTo>
                      <a:pt x="130" y="66"/>
                    </a:lnTo>
                    <a:lnTo>
                      <a:pt x="132" y="64"/>
                    </a:lnTo>
                    <a:lnTo>
                      <a:pt x="132" y="65"/>
                    </a:lnTo>
                    <a:cubicBezTo>
                      <a:pt x="132" y="65"/>
                      <a:pt x="133" y="67"/>
                      <a:pt x="133" y="67"/>
                    </a:cubicBezTo>
                    <a:cubicBezTo>
                      <a:pt x="134" y="67"/>
                      <a:pt x="135" y="67"/>
                      <a:pt x="135" y="67"/>
                    </a:cubicBezTo>
                    <a:lnTo>
                      <a:pt x="137" y="69"/>
                    </a:lnTo>
                    <a:lnTo>
                      <a:pt x="138" y="70"/>
                    </a:lnTo>
                    <a:lnTo>
                      <a:pt x="138" y="74"/>
                    </a:lnTo>
                    <a:lnTo>
                      <a:pt x="140" y="78"/>
                    </a:lnTo>
                    <a:lnTo>
                      <a:pt x="140" y="80"/>
                    </a:lnTo>
                    <a:lnTo>
                      <a:pt x="141" y="84"/>
                    </a:lnTo>
                    <a:lnTo>
                      <a:pt x="145" y="91"/>
                    </a:lnTo>
                    <a:lnTo>
                      <a:pt x="145" y="93"/>
                    </a:lnTo>
                    <a:lnTo>
                      <a:pt x="152" y="102"/>
                    </a:lnTo>
                    <a:lnTo>
                      <a:pt x="152" y="103"/>
                    </a:lnTo>
                    <a:lnTo>
                      <a:pt x="152" y="105"/>
                    </a:lnTo>
                    <a:lnTo>
                      <a:pt x="152" y="106"/>
                    </a:lnTo>
                    <a:lnTo>
                      <a:pt x="153" y="106"/>
                    </a:lnTo>
                    <a:lnTo>
                      <a:pt x="154" y="107"/>
                    </a:lnTo>
                    <a:lnTo>
                      <a:pt x="155" y="110"/>
                    </a:lnTo>
                    <a:lnTo>
                      <a:pt x="154" y="111"/>
                    </a:lnTo>
                    <a:lnTo>
                      <a:pt x="152" y="111"/>
                    </a:lnTo>
                    <a:lnTo>
                      <a:pt x="150" y="113"/>
                    </a:lnTo>
                    <a:lnTo>
                      <a:pt x="148" y="115"/>
                    </a:lnTo>
                    <a:lnTo>
                      <a:pt x="147" y="116"/>
                    </a:lnTo>
                    <a:cubicBezTo>
                      <a:pt x="147" y="116"/>
                      <a:pt x="147" y="117"/>
                      <a:pt x="148" y="117"/>
                    </a:cubicBezTo>
                    <a:cubicBezTo>
                      <a:pt x="149" y="117"/>
                      <a:pt x="150" y="117"/>
                      <a:pt x="150" y="117"/>
                    </a:cubicBezTo>
                    <a:lnTo>
                      <a:pt x="152" y="118"/>
                    </a:lnTo>
                    <a:lnTo>
                      <a:pt x="154" y="118"/>
                    </a:lnTo>
                    <a:lnTo>
                      <a:pt x="154" y="119"/>
                    </a:lnTo>
                    <a:lnTo>
                      <a:pt x="152" y="119"/>
                    </a:lnTo>
                    <a:lnTo>
                      <a:pt x="150" y="120"/>
                    </a:lnTo>
                    <a:lnTo>
                      <a:pt x="149" y="121"/>
                    </a:lnTo>
                    <a:lnTo>
                      <a:pt x="147" y="121"/>
                    </a:lnTo>
                    <a:cubicBezTo>
                      <a:pt x="147" y="121"/>
                      <a:pt x="146" y="121"/>
                      <a:pt x="146" y="122"/>
                    </a:cubicBezTo>
                    <a:cubicBezTo>
                      <a:pt x="146" y="123"/>
                      <a:pt x="146" y="124"/>
                      <a:pt x="146" y="124"/>
                    </a:cubicBezTo>
                    <a:lnTo>
                      <a:pt x="145" y="126"/>
                    </a:lnTo>
                    <a:lnTo>
                      <a:pt x="145" y="128"/>
                    </a:lnTo>
                    <a:lnTo>
                      <a:pt x="146" y="130"/>
                    </a:lnTo>
                    <a:lnTo>
                      <a:pt x="148" y="131"/>
                    </a:lnTo>
                    <a:lnTo>
                      <a:pt x="147" y="132"/>
                    </a:lnTo>
                    <a:lnTo>
                      <a:pt x="147" y="134"/>
                    </a:lnTo>
                    <a:lnTo>
                      <a:pt x="149" y="136"/>
                    </a:lnTo>
                    <a:lnTo>
                      <a:pt x="150" y="138"/>
                    </a:lnTo>
                    <a:lnTo>
                      <a:pt x="148" y="140"/>
                    </a:lnTo>
                    <a:lnTo>
                      <a:pt x="147" y="139"/>
                    </a:lnTo>
                    <a:lnTo>
                      <a:pt x="146" y="137"/>
                    </a:lnTo>
                    <a:lnTo>
                      <a:pt x="144" y="136"/>
                    </a:lnTo>
                    <a:lnTo>
                      <a:pt x="142" y="136"/>
                    </a:lnTo>
                    <a:lnTo>
                      <a:pt x="142" y="135"/>
                    </a:lnTo>
                    <a:cubicBezTo>
                      <a:pt x="142" y="135"/>
                      <a:pt x="142" y="135"/>
                      <a:pt x="141" y="135"/>
                    </a:cubicBezTo>
                    <a:cubicBezTo>
                      <a:pt x="140" y="135"/>
                      <a:pt x="140" y="135"/>
                      <a:pt x="138" y="135"/>
                    </a:cubicBezTo>
                    <a:cubicBezTo>
                      <a:pt x="137" y="135"/>
                      <a:pt x="135" y="134"/>
                      <a:pt x="135" y="134"/>
                    </a:cubicBezTo>
                    <a:lnTo>
                      <a:pt x="135" y="135"/>
                    </a:lnTo>
                    <a:lnTo>
                      <a:pt x="132" y="135"/>
                    </a:lnTo>
                    <a:lnTo>
                      <a:pt x="131" y="134"/>
                    </a:lnTo>
                    <a:lnTo>
                      <a:pt x="128" y="133"/>
                    </a:lnTo>
                    <a:lnTo>
                      <a:pt x="125" y="131"/>
                    </a:lnTo>
                    <a:lnTo>
                      <a:pt x="123" y="129"/>
                    </a:lnTo>
                    <a:lnTo>
                      <a:pt x="123" y="128"/>
                    </a:lnTo>
                    <a:lnTo>
                      <a:pt x="119" y="128"/>
                    </a:lnTo>
                    <a:lnTo>
                      <a:pt x="114" y="128"/>
                    </a:lnTo>
                    <a:lnTo>
                      <a:pt x="111" y="128"/>
                    </a:lnTo>
                    <a:lnTo>
                      <a:pt x="108" y="127"/>
                    </a:lnTo>
                    <a:cubicBezTo>
                      <a:pt x="108" y="127"/>
                      <a:pt x="106" y="128"/>
                      <a:pt x="105" y="129"/>
                    </a:cubicBezTo>
                    <a:cubicBezTo>
                      <a:pt x="104" y="129"/>
                      <a:pt x="101" y="129"/>
                      <a:pt x="100" y="129"/>
                    </a:cubicBezTo>
                    <a:cubicBezTo>
                      <a:pt x="99" y="129"/>
                      <a:pt x="93" y="129"/>
                      <a:pt x="93" y="129"/>
                    </a:cubicBezTo>
                    <a:lnTo>
                      <a:pt x="87" y="129"/>
                    </a:lnTo>
                    <a:lnTo>
                      <a:pt x="85" y="130"/>
                    </a:lnTo>
                    <a:lnTo>
                      <a:pt x="81" y="131"/>
                    </a:lnTo>
                    <a:lnTo>
                      <a:pt x="80" y="130"/>
                    </a:lnTo>
                    <a:lnTo>
                      <a:pt x="78" y="130"/>
                    </a:lnTo>
                    <a:lnTo>
                      <a:pt x="74" y="130"/>
                    </a:lnTo>
                    <a:lnTo>
                      <a:pt x="72" y="131"/>
                    </a:lnTo>
                    <a:lnTo>
                      <a:pt x="68" y="133"/>
                    </a:lnTo>
                    <a:cubicBezTo>
                      <a:pt x="68" y="133"/>
                      <a:pt x="66" y="134"/>
                      <a:pt x="66" y="135"/>
                    </a:cubicBezTo>
                    <a:cubicBezTo>
                      <a:pt x="65" y="135"/>
                      <a:pt x="63" y="135"/>
                      <a:pt x="63" y="135"/>
                    </a:cubicBezTo>
                    <a:lnTo>
                      <a:pt x="62" y="134"/>
                    </a:lnTo>
                    <a:lnTo>
                      <a:pt x="59" y="134"/>
                    </a:lnTo>
                    <a:lnTo>
                      <a:pt x="55" y="134"/>
                    </a:lnTo>
                    <a:lnTo>
                      <a:pt x="53" y="134"/>
                    </a:lnTo>
                    <a:lnTo>
                      <a:pt x="52" y="134"/>
                    </a:lnTo>
                    <a:lnTo>
                      <a:pt x="51" y="134"/>
                    </a:lnTo>
                    <a:lnTo>
                      <a:pt x="48" y="133"/>
                    </a:lnTo>
                    <a:lnTo>
                      <a:pt x="48" y="132"/>
                    </a:lnTo>
                    <a:lnTo>
                      <a:pt x="43" y="131"/>
                    </a:lnTo>
                    <a:lnTo>
                      <a:pt x="42" y="130"/>
                    </a:lnTo>
                    <a:lnTo>
                      <a:pt x="39" y="124"/>
                    </a:lnTo>
                    <a:lnTo>
                      <a:pt x="42" y="120"/>
                    </a:lnTo>
                    <a:lnTo>
                      <a:pt x="40" y="118"/>
                    </a:lnTo>
                    <a:lnTo>
                      <a:pt x="36" y="118"/>
                    </a:lnTo>
                    <a:lnTo>
                      <a:pt x="33" y="117"/>
                    </a:lnTo>
                    <a:lnTo>
                      <a:pt x="33" y="116"/>
                    </a:lnTo>
                    <a:lnTo>
                      <a:pt x="35" y="114"/>
                    </a:lnTo>
                    <a:lnTo>
                      <a:pt x="36" y="112"/>
                    </a:lnTo>
                    <a:lnTo>
                      <a:pt x="37" y="110"/>
                    </a:lnTo>
                    <a:lnTo>
                      <a:pt x="37" y="107"/>
                    </a:lnTo>
                    <a:lnTo>
                      <a:pt x="37" y="106"/>
                    </a:lnTo>
                    <a:lnTo>
                      <a:pt x="37" y="101"/>
                    </a:lnTo>
                    <a:lnTo>
                      <a:pt x="29" y="97"/>
                    </a:lnTo>
                    <a:lnTo>
                      <a:pt x="26" y="96"/>
                    </a:lnTo>
                    <a:lnTo>
                      <a:pt x="22" y="95"/>
                    </a:lnTo>
                    <a:lnTo>
                      <a:pt x="19" y="92"/>
                    </a:lnTo>
                    <a:lnTo>
                      <a:pt x="19" y="88"/>
                    </a:lnTo>
                    <a:lnTo>
                      <a:pt x="17" y="86"/>
                    </a:lnTo>
                    <a:lnTo>
                      <a:pt x="12" y="83"/>
                    </a:lnTo>
                    <a:lnTo>
                      <a:pt x="9" y="82"/>
                    </a:lnTo>
                    <a:lnTo>
                      <a:pt x="9" y="81"/>
                    </a:lnTo>
                    <a:lnTo>
                      <a:pt x="7" y="80"/>
                    </a:lnTo>
                    <a:lnTo>
                      <a:pt x="7" y="78"/>
                    </a:lnTo>
                    <a:lnTo>
                      <a:pt x="5" y="77"/>
                    </a:lnTo>
                    <a:lnTo>
                      <a:pt x="1" y="77"/>
                    </a:lnTo>
                    <a:lnTo>
                      <a:pt x="0" y="76"/>
                    </a:lnTo>
                    <a:lnTo>
                      <a:pt x="1" y="73"/>
                    </a:lnTo>
                    <a:lnTo>
                      <a:pt x="3" y="72"/>
                    </a:lnTo>
                    <a:lnTo>
                      <a:pt x="4" y="72"/>
                    </a:lnTo>
                    <a:lnTo>
                      <a:pt x="6" y="71"/>
                    </a:lnTo>
                    <a:lnTo>
                      <a:pt x="7" y="69"/>
                    </a:lnTo>
                    <a:lnTo>
                      <a:pt x="7" y="66"/>
                    </a:lnTo>
                    <a:lnTo>
                      <a:pt x="7" y="65"/>
                    </a:lnTo>
                    <a:lnTo>
                      <a:pt x="8" y="63"/>
                    </a:lnTo>
                    <a:lnTo>
                      <a:pt x="10" y="62"/>
                    </a:lnTo>
                    <a:lnTo>
                      <a:pt x="10" y="59"/>
                    </a:lnTo>
                    <a:lnTo>
                      <a:pt x="9" y="58"/>
                    </a:lnTo>
                    <a:lnTo>
                      <a:pt x="10" y="57"/>
                    </a:lnTo>
                    <a:lnTo>
                      <a:pt x="9" y="54"/>
                    </a:lnTo>
                    <a:lnTo>
                      <a:pt x="8" y="52"/>
                    </a:lnTo>
                    <a:lnTo>
                      <a:pt x="10" y="50"/>
                    </a:lnTo>
                    <a:lnTo>
                      <a:pt x="11" y="50"/>
                    </a:lnTo>
                    <a:lnTo>
                      <a:pt x="12" y="50"/>
                    </a:lnTo>
                    <a:lnTo>
                      <a:pt x="14" y="51"/>
                    </a:lnTo>
                    <a:lnTo>
                      <a:pt x="17" y="48"/>
                    </a:lnTo>
                    <a:lnTo>
                      <a:pt x="18" y="47"/>
                    </a:lnTo>
                    <a:lnTo>
                      <a:pt x="19" y="47"/>
                    </a:lnTo>
                    <a:lnTo>
                      <a:pt x="19" y="44"/>
                    </a:lnTo>
                    <a:lnTo>
                      <a:pt x="20" y="42"/>
                    </a:lnTo>
                    <a:lnTo>
                      <a:pt x="19" y="40"/>
                    </a:lnTo>
                    <a:lnTo>
                      <a:pt x="20" y="38"/>
                    </a:lnTo>
                    <a:lnTo>
                      <a:pt x="21" y="39"/>
                    </a:lnTo>
                    <a:lnTo>
                      <a:pt x="22" y="37"/>
                    </a:lnTo>
                    <a:lnTo>
                      <a:pt x="23" y="36"/>
                    </a:lnTo>
                    <a:lnTo>
                      <a:pt x="25" y="37"/>
                    </a:lnTo>
                    <a:lnTo>
                      <a:pt x="26" y="35"/>
                    </a:lnTo>
                    <a:lnTo>
                      <a:pt x="27" y="34"/>
                    </a:lnTo>
                    <a:lnTo>
                      <a:pt x="29" y="35"/>
                    </a:lnTo>
                    <a:lnTo>
                      <a:pt x="30" y="33"/>
                    </a:lnTo>
                    <a:lnTo>
                      <a:pt x="29" y="32"/>
                    </a:lnTo>
                    <a:lnTo>
                      <a:pt x="29" y="30"/>
                    </a:lnTo>
                    <a:lnTo>
                      <a:pt x="31" y="29"/>
                    </a:lnTo>
                    <a:lnTo>
                      <a:pt x="32" y="30"/>
                    </a:lnTo>
                    <a:lnTo>
                      <a:pt x="31" y="31"/>
                    </a:lnTo>
                    <a:lnTo>
                      <a:pt x="32" y="33"/>
                    </a:lnTo>
                    <a:lnTo>
                      <a:pt x="31" y="34"/>
                    </a:lnTo>
                    <a:lnTo>
                      <a:pt x="32" y="35"/>
                    </a:lnTo>
                    <a:lnTo>
                      <a:pt x="34" y="34"/>
                    </a:lnTo>
                    <a:lnTo>
                      <a:pt x="37" y="32"/>
                    </a:lnTo>
                    <a:lnTo>
                      <a:pt x="40" y="33"/>
                    </a:lnTo>
                    <a:lnTo>
                      <a:pt x="42" y="32"/>
                    </a:lnTo>
                    <a:lnTo>
                      <a:pt x="44" y="32"/>
                    </a:lnTo>
                    <a:lnTo>
                      <a:pt x="46" y="31"/>
                    </a:lnTo>
                    <a:lnTo>
                      <a:pt x="46" y="30"/>
                    </a:lnTo>
                    <a:lnTo>
                      <a:pt x="46" y="29"/>
                    </a:lnTo>
                    <a:lnTo>
                      <a:pt x="50" y="30"/>
                    </a:lnTo>
                    <a:lnTo>
                      <a:pt x="52" y="28"/>
                    </a:lnTo>
                    <a:lnTo>
                      <a:pt x="56" y="28"/>
                    </a:lnTo>
                    <a:lnTo>
                      <a:pt x="60" y="29"/>
                    </a:lnTo>
                    <a:lnTo>
                      <a:pt x="64" y="29"/>
                    </a:lnTo>
                    <a:lnTo>
                      <a:pt x="65" y="26"/>
                    </a:lnTo>
                    <a:lnTo>
                      <a:pt x="65" y="24"/>
                    </a:lnTo>
                    <a:lnTo>
                      <a:pt x="67" y="23"/>
                    </a:lnTo>
                    <a:lnTo>
                      <a:pt x="70" y="22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139;p5">
                <a:extLst>
                  <a:ext uri="{FF2B5EF4-FFF2-40B4-BE49-F238E27FC236}">
                    <a16:creationId xmlns:a16="http://schemas.microsoft.com/office/drawing/2014/main" id="{065E3F2A-B31D-C84F-ED61-4BEA01AACFBA}"/>
                  </a:ext>
                </a:extLst>
              </p:cNvPr>
              <p:cNvSpPr/>
              <p:nvPr/>
            </p:nvSpPr>
            <p:spPr>
              <a:xfrm>
                <a:off x="4381060" y="1547170"/>
                <a:ext cx="1641737" cy="1130342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05" extrusionOk="0">
                    <a:moveTo>
                      <a:pt x="88" y="7"/>
                    </a:moveTo>
                    <a:lnTo>
                      <a:pt x="95" y="7"/>
                    </a:lnTo>
                    <a:lnTo>
                      <a:pt x="96" y="8"/>
                    </a:lnTo>
                    <a:lnTo>
                      <a:pt x="96" y="9"/>
                    </a:lnTo>
                    <a:lnTo>
                      <a:pt x="97" y="9"/>
                    </a:lnTo>
                    <a:lnTo>
                      <a:pt x="99" y="10"/>
                    </a:lnTo>
                    <a:lnTo>
                      <a:pt x="100" y="10"/>
                    </a:lnTo>
                    <a:lnTo>
                      <a:pt x="101" y="9"/>
                    </a:lnTo>
                    <a:lnTo>
                      <a:pt x="102" y="8"/>
                    </a:lnTo>
                    <a:lnTo>
                      <a:pt x="103" y="8"/>
                    </a:lnTo>
                    <a:lnTo>
                      <a:pt x="104" y="7"/>
                    </a:lnTo>
                    <a:lnTo>
                      <a:pt x="105" y="7"/>
                    </a:lnTo>
                    <a:lnTo>
                      <a:pt x="105" y="8"/>
                    </a:lnTo>
                    <a:lnTo>
                      <a:pt x="109" y="11"/>
                    </a:lnTo>
                    <a:lnTo>
                      <a:pt x="109" y="11"/>
                    </a:lnTo>
                    <a:lnTo>
                      <a:pt x="109" y="12"/>
                    </a:lnTo>
                    <a:lnTo>
                      <a:pt x="108" y="14"/>
                    </a:lnTo>
                    <a:lnTo>
                      <a:pt x="109" y="16"/>
                    </a:lnTo>
                    <a:lnTo>
                      <a:pt x="108" y="16"/>
                    </a:lnTo>
                    <a:lnTo>
                      <a:pt x="108" y="17"/>
                    </a:lnTo>
                    <a:lnTo>
                      <a:pt x="109" y="18"/>
                    </a:lnTo>
                    <a:lnTo>
                      <a:pt x="109" y="19"/>
                    </a:lnTo>
                    <a:lnTo>
                      <a:pt x="111" y="20"/>
                    </a:lnTo>
                    <a:lnTo>
                      <a:pt x="113" y="20"/>
                    </a:lnTo>
                    <a:lnTo>
                      <a:pt x="116" y="20"/>
                    </a:lnTo>
                    <a:lnTo>
                      <a:pt x="118" y="19"/>
                    </a:lnTo>
                    <a:lnTo>
                      <a:pt x="119" y="18"/>
                    </a:lnTo>
                    <a:lnTo>
                      <a:pt x="119" y="17"/>
                    </a:lnTo>
                    <a:lnTo>
                      <a:pt x="121" y="17"/>
                    </a:lnTo>
                    <a:lnTo>
                      <a:pt x="123" y="16"/>
                    </a:lnTo>
                    <a:lnTo>
                      <a:pt x="124" y="16"/>
                    </a:lnTo>
                    <a:lnTo>
                      <a:pt x="126" y="16"/>
                    </a:lnTo>
                    <a:lnTo>
                      <a:pt x="127" y="15"/>
                    </a:lnTo>
                    <a:lnTo>
                      <a:pt x="128" y="14"/>
                    </a:lnTo>
                    <a:lnTo>
                      <a:pt x="129" y="16"/>
                    </a:lnTo>
                    <a:lnTo>
                      <a:pt x="130" y="18"/>
                    </a:lnTo>
                    <a:lnTo>
                      <a:pt x="130" y="20"/>
                    </a:lnTo>
                    <a:lnTo>
                      <a:pt x="130" y="22"/>
                    </a:lnTo>
                    <a:lnTo>
                      <a:pt x="131" y="23"/>
                    </a:lnTo>
                    <a:lnTo>
                      <a:pt x="132" y="22"/>
                    </a:lnTo>
                    <a:lnTo>
                      <a:pt x="133" y="22"/>
                    </a:lnTo>
                    <a:lnTo>
                      <a:pt x="134" y="22"/>
                    </a:lnTo>
                    <a:lnTo>
                      <a:pt x="136" y="23"/>
                    </a:lnTo>
                    <a:lnTo>
                      <a:pt x="138" y="23"/>
                    </a:lnTo>
                    <a:lnTo>
                      <a:pt x="139" y="23"/>
                    </a:lnTo>
                    <a:lnTo>
                      <a:pt x="140" y="24"/>
                    </a:lnTo>
                    <a:lnTo>
                      <a:pt x="141" y="24"/>
                    </a:lnTo>
                    <a:lnTo>
                      <a:pt x="142" y="25"/>
                    </a:lnTo>
                    <a:lnTo>
                      <a:pt x="142" y="26"/>
                    </a:lnTo>
                    <a:lnTo>
                      <a:pt x="144" y="26"/>
                    </a:lnTo>
                    <a:lnTo>
                      <a:pt x="146" y="26"/>
                    </a:lnTo>
                    <a:lnTo>
                      <a:pt x="147" y="26"/>
                    </a:lnTo>
                    <a:lnTo>
                      <a:pt x="148" y="26"/>
                    </a:lnTo>
                    <a:lnTo>
                      <a:pt x="149" y="26"/>
                    </a:lnTo>
                    <a:lnTo>
                      <a:pt x="151" y="42"/>
                    </a:lnTo>
                    <a:lnTo>
                      <a:pt x="152" y="45"/>
                    </a:lnTo>
                    <a:lnTo>
                      <a:pt x="151" y="45"/>
                    </a:lnTo>
                    <a:lnTo>
                      <a:pt x="150" y="45"/>
                    </a:lnTo>
                    <a:lnTo>
                      <a:pt x="150" y="46"/>
                    </a:lnTo>
                    <a:lnTo>
                      <a:pt x="149" y="47"/>
                    </a:lnTo>
                    <a:lnTo>
                      <a:pt x="149" y="48"/>
                    </a:lnTo>
                    <a:lnTo>
                      <a:pt x="148" y="49"/>
                    </a:lnTo>
                    <a:lnTo>
                      <a:pt x="149" y="52"/>
                    </a:lnTo>
                    <a:lnTo>
                      <a:pt x="149" y="53"/>
                    </a:lnTo>
                    <a:lnTo>
                      <a:pt x="150" y="53"/>
                    </a:lnTo>
                    <a:lnTo>
                      <a:pt x="151" y="51"/>
                    </a:lnTo>
                    <a:lnTo>
                      <a:pt x="152" y="51"/>
                    </a:lnTo>
                    <a:lnTo>
                      <a:pt x="153" y="52"/>
                    </a:lnTo>
                    <a:lnTo>
                      <a:pt x="155" y="53"/>
                    </a:lnTo>
                    <a:lnTo>
                      <a:pt x="156" y="53"/>
                    </a:lnTo>
                    <a:lnTo>
                      <a:pt x="156" y="54"/>
                    </a:lnTo>
                    <a:lnTo>
                      <a:pt x="155" y="55"/>
                    </a:lnTo>
                    <a:lnTo>
                      <a:pt x="154" y="55"/>
                    </a:lnTo>
                    <a:lnTo>
                      <a:pt x="153" y="55"/>
                    </a:lnTo>
                    <a:lnTo>
                      <a:pt x="152" y="56"/>
                    </a:lnTo>
                    <a:lnTo>
                      <a:pt x="151" y="58"/>
                    </a:lnTo>
                    <a:lnTo>
                      <a:pt x="150" y="58"/>
                    </a:lnTo>
                    <a:lnTo>
                      <a:pt x="149" y="58"/>
                    </a:lnTo>
                    <a:lnTo>
                      <a:pt x="150" y="60"/>
                    </a:lnTo>
                    <a:lnTo>
                      <a:pt x="149" y="60"/>
                    </a:lnTo>
                    <a:lnTo>
                      <a:pt x="149" y="61"/>
                    </a:lnTo>
                    <a:lnTo>
                      <a:pt x="148" y="62"/>
                    </a:lnTo>
                    <a:lnTo>
                      <a:pt x="148" y="63"/>
                    </a:lnTo>
                    <a:lnTo>
                      <a:pt x="147" y="63"/>
                    </a:lnTo>
                    <a:lnTo>
                      <a:pt x="146" y="62"/>
                    </a:lnTo>
                    <a:lnTo>
                      <a:pt x="145" y="62"/>
                    </a:lnTo>
                    <a:lnTo>
                      <a:pt x="144" y="63"/>
                    </a:lnTo>
                    <a:lnTo>
                      <a:pt x="144" y="64"/>
                    </a:lnTo>
                    <a:lnTo>
                      <a:pt x="143" y="63"/>
                    </a:lnTo>
                    <a:lnTo>
                      <a:pt x="143" y="63"/>
                    </a:lnTo>
                    <a:lnTo>
                      <a:pt x="143" y="63"/>
                    </a:lnTo>
                    <a:lnTo>
                      <a:pt x="142" y="64"/>
                    </a:lnTo>
                    <a:cubicBezTo>
                      <a:pt x="142" y="64"/>
                      <a:pt x="142" y="64"/>
                      <a:pt x="142" y="64"/>
                    </a:cubicBezTo>
                    <a:cubicBezTo>
                      <a:pt x="142" y="64"/>
                      <a:pt x="141" y="63"/>
                      <a:pt x="141" y="63"/>
                    </a:cubicBezTo>
                    <a:lnTo>
                      <a:pt x="140" y="64"/>
                    </a:lnTo>
                    <a:lnTo>
                      <a:pt x="140" y="65"/>
                    </a:lnTo>
                    <a:lnTo>
                      <a:pt x="140" y="66"/>
                    </a:lnTo>
                    <a:lnTo>
                      <a:pt x="141" y="67"/>
                    </a:lnTo>
                    <a:lnTo>
                      <a:pt x="142" y="68"/>
                    </a:lnTo>
                    <a:lnTo>
                      <a:pt x="142" y="69"/>
                    </a:lnTo>
                    <a:lnTo>
                      <a:pt x="143" y="69"/>
                    </a:lnTo>
                    <a:lnTo>
                      <a:pt x="143" y="68"/>
                    </a:lnTo>
                    <a:lnTo>
                      <a:pt x="144" y="67"/>
                    </a:lnTo>
                    <a:lnTo>
                      <a:pt x="144" y="67"/>
                    </a:lnTo>
                    <a:lnTo>
                      <a:pt x="145" y="67"/>
                    </a:lnTo>
                    <a:lnTo>
                      <a:pt x="146" y="67"/>
                    </a:lnTo>
                    <a:lnTo>
                      <a:pt x="147" y="67"/>
                    </a:lnTo>
                    <a:lnTo>
                      <a:pt x="147" y="68"/>
                    </a:lnTo>
                    <a:lnTo>
                      <a:pt x="146" y="69"/>
                    </a:lnTo>
                    <a:lnTo>
                      <a:pt x="145" y="69"/>
                    </a:lnTo>
                    <a:lnTo>
                      <a:pt x="145" y="70"/>
                    </a:lnTo>
                    <a:lnTo>
                      <a:pt x="144" y="71"/>
                    </a:lnTo>
                    <a:lnTo>
                      <a:pt x="142" y="72"/>
                    </a:lnTo>
                    <a:lnTo>
                      <a:pt x="141" y="72"/>
                    </a:lnTo>
                    <a:lnTo>
                      <a:pt x="140" y="72"/>
                    </a:lnTo>
                    <a:lnTo>
                      <a:pt x="141" y="73"/>
                    </a:lnTo>
                    <a:lnTo>
                      <a:pt x="141" y="74"/>
                    </a:lnTo>
                    <a:lnTo>
                      <a:pt x="139" y="74"/>
                    </a:lnTo>
                    <a:lnTo>
                      <a:pt x="138" y="75"/>
                    </a:lnTo>
                    <a:lnTo>
                      <a:pt x="138" y="76"/>
                    </a:lnTo>
                    <a:cubicBezTo>
                      <a:pt x="138" y="76"/>
                      <a:pt x="138" y="76"/>
                      <a:pt x="137" y="76"/>
                    </a:cubicBezTo>
                    <a:cubicBezTo>
                      <a:pt x="136" y="76"/>
                      <a:pt x="136" y="76"/>
                      <a:pt x="136" y="76"/>
                    </a:cubicBezTo>
                    <a:lnTo>
                      <a:pt x="135" y="76"/>
                    </a:lnTo>
                    <a:lnTo>
                      <a:pt x="134" y="76"/>
                    </a:lnTo>
                    <a:lnTo>
                      <a:pt x="134" y="78"/>
                    </a:lnTo>
                    <a:lnTo>
                      <a:pt x="133" y="78"/>
                    </a:lnTo>
                    <a:lnTo>
                      <a:pt x="132" y="79"/>
                    </a:lnTo>
                    <a:cubicBezTo>
                      <a:pt x="132" y="79"/>
                      <a:pt x="132" y="80"/>
                      <a:pt x="131" y="80"/>
                    </a:cubicBezTo>
                    <a:cubicBezTo>
                      <a:pt x="131" y="80"/>
                      <a:pt x="130" y="80"/>
                      <a:pt x="130" y="80"/>
                    </a:cubicBezTo>
                    <a:lnTo>
                      <a:pt x="129" y="81"/>
                    </a:lnTo>
                    <a:lnTo>
                      <a:pt x="128" y="82"/>
                    </a:lnTo>
                    <a:cubicBezTo>
                      <a:pt x="128" y="82"/>
                      <a:pt x="128" y="82"/>
                      <a:pt x="128" y="82"/>
                    </a:cubicBezTo>
                    <a:cubicBezTo>
                      <a:pt x="128" y="83"/>
                      <a:pt x="128" y="83"/>
                      <a:pt x="128" y="83"/>
                    </a:cubicBezTo>
                    <a:lnTo>
                      <a:pt x="129" y="84"/>
                    </a:lnTo>
                    <a:lnTo>
                      <a:pt x="129" y="85"/>
                    </a:lnTo>
                    <a:cubicBezTo>
                      <a:pt x="129" y="85"/>
                      <a:pt x="129" y="86"/>
                      <a:pt x="129" y="86"/>
                    </a:cubicBezTo>
                    <a:cubicBezTo>
                      <a:pt x="128" y="86"/>
                      <a:pt x="127" y="86"/>
                      <a:pt x="127" y="86"/>
                    </a:cubicBezTo>
                    <a:lnTo>
                      <a:pt x="126" y="86"/>
                    </a:lnTo>
                    <a:lnTo>
                      <a:pt x="126" y="85"/>
                    </a:lnTo>
                    <a:cubicBezTo>
                      <a:pt x="126" y="85"/>
                      <a:pt x="126" y="86"/>
                      <a:pt x="125" y="86"/>
                    </a:cubicBezTo>
                    <a:cubicBezTo>
                      <a:pt x="125" y="86"/>
                      <a:pt x="125" y="87"/>
                      <a:pt x="125" y="87"/>
                    </a:cubicBezTo>
                    <a:lnTo>
                      <a:pt x="124" y="87"/>
                    </a:lnTo>
                    <a:lnTo>
                      <a:pt x="124" y="88"/>
                    </a:lnTo>
                    <a:lnTo>
                      <a:pt x="125" y="90"/>
                    </a:lnTo>
                    <a:lnTo>
                      <a:pt x="124" y="90"/>
                    </a:lnTo>
                    <a:lnTo>
                      <a:pt x="124" y="90"/>
                    </a:lnTo>
                    <a:lnTo>
                      <a:pt x="122" y="90"/>
                    </a:lnTo>
                    <a:cubicBezTo>
                      <a:pt x="122" y="90"/>
                      <a:pt x="121" y="89"/>
                      <a:pt x="120" y="89"/>
                    </a:cubicBezTo>
                    <a:cubicBezTo>
                      <a:pt x="120" y="89"/>
                      <a:pt x="119" y="90"/>
                      <a:pt x="119" y="90"/>
                    </a:cubicBezTo>
                    <a:cubicBezTo>
                      <a:pt x="119" y="90"/>
                      <a:pt x="118" y="90"/>
                      <a:pt x="118" y="90"/>
                    </a:cubicBezTo>
                    <a:cubicBezTo>
                      <a:pt x="118" y="90"/>
                      <a:pt x="118" y="90"/>
                      <a:pt x="117" y="90"/>
                    </a:cubicBezTo>
                    <a:cubicBezTo>
                      <a:pt x="117" y="90"/>
                      <a:pt x="116" y="91"/>
                      <a:pt x="116" y="91"/>
                    </a:cubicBezTo>
                    <a:lnTo>
                      <a:pt x="117" y="90"/>
                    </a:lnTo>
                    <a:lnTo>
                      <a:pt x="117" y="88"/>
                    </a:lnTo>
                    <a:lnTo>
                      <a:pt x="117" y="87"/>
                    </a:lnTo>
                    <a:lnTo>
                      <a:pt x="117" y="86"/>
                    </a:lnTo>
                    <a:lnTo>
                      <a:pt x="117" y="85"/>
                    </a:lnTo>
                    <a:lnTo>
                      <a:pt x="116" y="85"/>
                    </a:lnTo>
                    <a:lnTo>
                      <a:pt x="117" y="84"/>
                    </a:lnTo>
                    <a:lnTo>
                      <a:pt x="117" y="83"/>
                    </a:lnTo>
                    <a:lnTo>
                      <a:pt x="116" y="82"/>
                    </a:lnTo>
                    <a:cubicBezTo>
                      <a:pt x="116" y="82"/>
                      <a:pt x="116" y="82"/>
                      <a:pt x="116" y="82"/>
                    </a:cubicBezTo>
                    <a:cubicBezTo>
                      <a:pt x="115" y="82"/>
                      <a:pt x="115" y="82"/>
                      <a:pt x="115" y="82"/>
                    </a:cubicBezTo>
                    <a:cubicBezTo>
                      <a:pt x="114" y="82"/>
                      <a:pt x="114" y="82"/>
                      <a:pt x="114" y="82"/>
                    </a:cubicBezTo>
                    <a:cubicBezTo>
                      <a:pt x="114" y="82"/>
                      <a:pt x="114" y="81"/>
                      <a:pt x="113" y="81"/>
                    </a:cubicBezTo>
                    <a:cubicBezTo>
                      <a:pt x="113" y="81"/>
                      <a:pt x="113" y="81"/>
                      <a:pt x="113" y="81"/>
                    </a:cubicBezTo>
                    <a:cubicBezTo>
                      <a:pt x="112" y="81"/>
                      <a:pt x="112" y="81"/>
                      <a:pt x="112" y="81"/>
                    </a:cubicBezTo>
                    <a:lnTo>
                      <a:pt x="111" y="82"/>
                    </a:lnTo>
                    <a:lnTo>
                      <a:pt x="111" y="82"/>
                    </a:lnTo>
                    <a:lnTo>
                      <a:pt x="110" y="83"/>
                    </a:lnTo>
                    <a:cubicBezTo>
                      <a:pt x="110" y="83"/>
                      <a:pt x="109" y="83"/>
                      <a:pt x="109" y="83"/>
                    </a:cubicBezTo>
                    <a:cubicBezTo>
                      <a:pt x="109" y="84"/>
                      <a:pt x="109" y="84"/>
                      <a:pt x="109" y="84"/>
                    </a:cubicBezTo>
                    <a:lnTo>
                      <a:pt x="109" y="85"/>
                    </a:lnTo>
                    <a:lnTo>
                      <a:pt x="108" y="86"/>
                    </a:lnTo>
                    <a:cubicBezTo>
                      <a:pt x="108" y="86"/>
                      <a:pt x="108" y="87"/>
                      <a:pt x="107" y="87"/>
                    </a:cubicBezTo>
                    <a:cubicBezTo>
                      <a:pt x="107" y="87"/>
                      <a:pt x="106" y="87"/>
                      <a:pt x="106" y="87"/>
                    </a:cubicBezTo>
                    <a:lnTo>
                      <a:pt x="105" y="88"/>
                    </a:lnTo>
                    <a:lnTo>
                      <a:pt x="104" y="88"/>
                    </a:lnTo>
                    <a:lnTo>
                      <a:pt x="104" y="89"/>
                    </a:lnTo>
                    <a:lnTo>
                      <a:pt x="104" y="89"/>
                    </a:lnTo>
                    <a:cubicBezTo>
                      <a:pt x="104" y="89"/>
                      <a:pt x="104" y="90"/>
                      <a:pt x="104" y="90"/>
                    </a:cubicBezTo>
                    <a:cubicBezTo>
                      <a:pt x="103" y="90"/>
                      <a:pt x="103" y="90"/>
                      <a:pt x="103" y="90"/>
                    </a:cubicBezTo>
                    <a:lnTo>
                      <a:pt x="102" y="91"/>
                    </a:lnTo>
                    <a:lnTo>
                      <a:pt x="101" y="92"/>
                    </a:lnTo>
                    <a:lnTo>
                      <a:pt x="99" y="92"/>
                    </a:lnTo>
                    <a:lnTo>
                      <a:pt x="99" y="93"/>
                    </a:lnTo>
                    <a:lnTo>
                      <a:pt x="99" y="95"/>
                    </a:lnTo>
                    <a:lnTo>
                      <a:pt x="99" y="97"/>
                    </a:lnTo>
                    <a:lnTo>
                      <a:pt x="99" y="98"/>
                    </a:lnTo>
                    <a:lnTo>
                      <a:pt x="98" y="96"/>
                    </a:lnTo>
                    <a:lnTo>
                      <a:pt x="94" y="98"/>
                    </a:lnTo>
                    <a:lnTo>
                      <a:pt x="95" y="100"/>
                    </a:lnTo>
                    <a:lnTo>
                      <a:pt x="96" y="101"/>
                    </a:lnTo>
                    <a:cubicBezTo>
                      <a:pt x="96" y="101"/>
                      <a:pt x="95" y="102"/>
                      <a:pt x="95" y="102"/>
                    </a:cubicBezTo>
                    <a:cubicBezTo>
                      <a:pt x="94" y="102"/>
                      <a:pt x="94" y="102"/>
                      <a:pt x="94" y="102"/>
                    </a:cubicBezTo>
                    <a:lnTo>
                      <a:pt x="93" y="103"/>
                    </a:lnTo>
                    <a:lnTo>
                      <a:pt x="92" y="103"/>
                    </a:lnTo>
                    <a:lnTo>
                      <a:pt x="91" y="104"/>
                    </a:lnTo>
                    <a:lnTo>
                      <a:pt x="89" y="105"/>
                    </a:lnTo>
                    <a:lnTo>
                      <a:pt x="88" y="105"/>
                    </a:lnTo>
                    <a:lnTo>
                      <a:pt x="88" y="104"/>
                    </a:lnTo>
                    <a:lnTo>
                      <a:pt x="88" y="103"/>
                    </a:lnTo>
                    <a:lnTo>
                      <a:pt x="89" y="102"/>
                    </a:lnTo>
                    <a:lnTo>
                      <a:pt x="89" y="100"/>
                    </a:lnTo>
                    <a:cubicBezTo>
                      <a:pt x="89" y="100"/>
                      <a:pt x="89" y="99"/>
                      <a:pt x="89" y="99"/>
                    </a:cubicBezTo>
                    <a:cubicBezTo>
                      <a:pt x="88" y="99"/>
                      <a:pt x="88" y="98"/>
                      <a:pt x="88" y="98"/>
                    </a:cubicBezTo>
                    <a:lnTo>
                      <a:pt x="87" y="98"/>
                    </a:lnTo>
                    <a:cubicBezTo>
                      <a:pt x="87" y="98"/>
                      <a:pt x="86" y="99"/>
                      <a:pt x="86" y="99"/>
                    </a:cubicBezTo>
                    <a:cubicBezTo>
                      <a:pt x="85" y="99"/>
                      <a:pt x="83" y="99"/>
                      <a:pt x="83" y="99"/>
                    </a:cubicBezTo>
                    <a:lnTo>
                      <a:pt x="81" y="100"/>
                    </a:lnTo>
                    <a:lnTo>
                      <a:pt x="79" y="100"/>
                    </a:lnTo>
                    <a:lnTo>
                      <a:pt x="79" y="100"/>
                    </a:lnTo>
                    <a:lnTo>
                      <a:pt x="79" y="99"/>
                    </a:lnTo>
                    <a:lnTo>
                      <a:pt x="78" y="98"/>
                    </a:lnTo>
                    <a:lnTo>
                      <a:pt x="77" y="98"/>
                    </a:lnTo>
                    <a:lnTo>
                      <a:pt x="76" y="97"/>
                    </a:lnTo>
                    <a:cubicBezTo>
                      <a:pt x="76" y="97"/>
                      <a:pt x="76" y="97"/>
                      <a:pt x="76" y="97"/>
                    </a:cubicBezTo>
                    <a:cubicBezTo>
                      <a:pt x="75" y="97"/>
                      <a:pt x="75" y="96"/>
                      <a:pt x="75" y="96"/>
                    </a:cubicBezTo>
                    <a:cubicBezTo>
                      <a:pt x="75" y="96"/>
                      <a:pt x="74" y="96"/>
                      <a:pt x="73" y="97"/>
                    </a:cubicBezTo>
                    <a:cubicBezTo>
                      <a:pt x="72" y="97"/>
                      <a:pt x="72" y="97"/>
                      <a:pt x="72" y="97"/>
                    </a:cubicBezTo>
                    <a:cubicBezTo>
                      <a:pt x="72" y="97"/>
                      <a:pt x="71" y="97"/>
                      <a:pt x="70" y="98"/>
                    </a:cubicBezTo>
                    <a:cubicBezTo>
                      <a:pt x="70" y="98"/>
                      <a:pt x="70" y="98"/>
                      <a:pt x="70" y="98"/>
                    </a:cubicBezTo>
                    <a:lnTo>
                      <a:pt x="69" y="99"/>
                    </a:lnTo>
                    <a:lnTo>
                      <a:pt x="69" y="98"/>
                    </a:lnTo>
                    <a:lnTo>
                      <a:pt x="68" y="97"/>
                    </a:lnTo>
                    <a:lnTo>
                      <a:pt x="68" y="98"/>
                    </a:lnTo>
                    <a:lnTo>
                      <a:pt x="67" y="98"/>
                    </a:lnTo>
                    <a:lnTo>
                      <a:pt x="67" y="97"/>
                    </a:lnTo>
                    <a:lnTo>
                      <a:pt x="67" y="96"/>
                    </a:lnTo>
                    <a:lnTo>
                      <a:pt x="69" y="95"/>
                    </a:lnTo>
                    <a:lnTo>
                      <a:pt x="69" y="94"/>
                    </a:lnTo>
                    <a:lnTo>
                      <a:pt x="69" y="93"/>
                    </a:lnTo>
                    <a:lnTo>
                      <a:pt x="70" y="92"/>
                    </a:lnTo>
                    <a:lnTo>
                      <a:pt x="71" y="91"/>
                    </a:lnTo>
                    <a:lnTo>
                      <a:pt x="72" y="90"/>
                    </a:lnTo>
                    <a:lnTo>
                      <a:pt x="73" y="90"/>
                    </a:lnTo>
                    <a:lnTo>
                      <a:pt x="73" y="89"/>
                    </a:lnTo>
                    <a:cubicBezTo>
                      <a:pt x="73" y="89"/>
                      <a:pt x="72" y="90"/>
                      <a:pt x="71" y="90"/>
                    </a:cubicBezTo>
                    <a:cubicBezTo>
                      <a:pt x="71" y="90"/>
                      <a:pt x="69" y="91"/>
                      <a:pt x="69" y="91"/>
                    </a:cubicBezTo>
                    <a:lnTo>
                      <a:pt x="68" y="92"/>
                    </a:lnTo>
                    <a:cubicBezTo>
                      <a:pt x="68" y="92"/>
                      <a:pt x="66" y="92"/>
                      <a:pt x="66" y="92"/>
                    </a:cubicBezTo>
                    <a:cubicBezTo>
                      <a:pt x="66" y="92"/>
                      <a:pt x="65" y="91"/>
                      <a:pt x="65" y="91"/>
                    </a:cubicBezTo>
                    <a:lnTo>
                      <a:pt x="64" y="90"/>
                    </a:lnTo>
                    <a:lnTo>
                      <a:pt x="64" y="89"/>
                    </a:lnTo>
                    <a:lnTo>
                      <a:pt x="64" y="87"/>
                    </a:lnTo>
                    <a:lnTo>
                      <a:pt x="64" y="86"/>
                    </a:lnTo>
                    <a:lnTo>
                      <a:pt x="63" y="85"/>
                    </a:lnTo>
                    <a:lnTo>
                      <a:pt x="62" y="85"/>
                    </a:lnTo>
                    <a:lnTo>
                      <a:pt x="60" y="85"/>
                    </a:lnTo>
                    <a:lnTo>
                      <a:pt x="59" y="85"/>
                    </a:lnTo>
                    <a:lnTo>
                      <a:pt x="58" y="86"/>
                    </a:lnTo>
                    <a:lnTo>
                      <a:pt x="57" y="87"/>
                    </a:lnTo>
                    <a:lnTo>
                      <a:pt x="56" y="87"/>
                    </a:lnTo>
                    <a:lnTo>
                      <a:pt x="55" y="88"/>
                    </a:lnTo>
                    <a:lnTo>
                      <a:pt x="53" y="89"/>
                    </a:lnTo>
                    <a:lnTo>
                      <a:pt x="52" y="90"/>
                    </a:lnTo>
                    <a:lnTo>
                      <a:pt x="51" y="90"/>
                    </a:lnTo>
                    <a:cubicBezTo>
                      <a:pt x="51" y="90"/>
                      <a:pt x="50" y="89"/>
                      <a:pt x="49" y="89"/>
                    </a:cubicBezTo>
                    <a:cubicBezTo>
                      <a:pt x="49" y="89"/>
                      <a:pt x="48" y="90"/>
                      <a:pt x="48" y="90"/>
                    </a:cubicBezTo>
                    <a:cubicBezTo>
                      <a:pt x="47" y="90"/>
                      <a:pt x="46" y="90"/>
                      <a:pt x="46" y="90"/>
                    </a:cubicBezTo>
                    <a:cubicBezTo>
                      <a:pt x="46" y="90"/>
                      <a:pt x="46" y="90"/>
                      <a:pt x="46" y="90"/>
                    </a:cubicBezTo>
                    <a:cubicBezTo>
                      <a:pt x="47" y="91"/>
                      <a:pt x="48" y="92"/>
                      <a:pt x="48" y="92"/>
                    </a:cubicBezTo>
                    <a:lnTo>
                      <a:pt x="48" y="93"/>
                    </a:lnTo>
                    <a:lnTo>
                      <a:pt x="47" y="94"/>
                    </a:lnTo>
                    <a:lnTo>
                      <a:pt x="45" y="95"/>
                    </a:lnTo>
                    <a:lnTo>
                      <a:pt x="42" y="96"/>
                    </a:lnTo>
                    <a:lnTo>
                      <a:pt x="39" y="96"/>
                    </a:lnTo>
                    <a:lnTo>
                      <a:pt x="37" y="96"/>
                    </a:lnTo>
                    <a:cubicBezTo>
                      <a:pt x="37" y="96"/>
                      <a:pt x="37" y="97"/>
                      <a:pt x="36" y="97"/>
                    </a:cubicBezTo>
                    <a:cubicBezTo>
                      <a:pt x="35" y="97"/>
                      <a:pt x="35" y="97"/>
                      <a:pt x="34" y="97"/>
                    </a:cubicBezTo>
                    <a:cubicBezTo>
                      <a:pt x="34" y="97"/>
                      <a:pt x="34" y="95"/>
                      <a:pt x="34" y="95"/>
                    </a:cubicBezTo>
                    <a:lnTo>
                      <a:pt x="33" y="94"/>
                    </a:lnTo>
                    <a:lnTo>
                      <a:pt x="33" y="93"/>
                    </a:lnTo>
                    <a:lnTo>
                      <a:pt x="32" y="92"/>
                    </a:lnTo>
                    <a:lnTo>
                      <a:pt x="31" y="91"/>
                    </a:lnTo>
                    <a:lnTo>
                      <a:pt x="30" y="91"/>
                    </a:lnTo>
                    <a:lnTo>
                      <a:pt x="28" y="91"/>
                    </a:lnTo>
                    <a:cubicBezTo>
                      <a:pt x="28" y="91"/>
                      <a:pt x="28" y="91"/>
                      <a:pt x="27" y="91"/>
                    </a:cubicBezTo>
                    <a:cubicBezTo>
                      <a:pt x="27" y="91"/>
                      <a:pt x="26" y="92"/>
                      <a:pt x="26" y="92"/>
                    </a:cubicBezTo>
                    <a:cubicBezTo>
                      <a:pt x="26" y="92"/>
                      <a:pt x="23" y="91"/>
                      <a:pt x="23" y="91"/>
                    </a:cubicBezTo>
                    <a:lnTo>
                      <a:pt x="22" y="90"/>
                    </a:lnTo>
                    <a:lnTo>
                      <a:pt x="20" y="89"/>
                    </a:lnTo>
                    <a:lnTo>
                      <a:pt x="19" y="89"/>
                    </a:lnTo>
                    <a:cubicBezTo>
                      <a:pt x="19" y="89"/>
                      <a:pt x="19" y="90"/>
                      <a:pt x="18" y="90"/>
                    </a:cubicBezTo>
                    <a:cubicBezTo>
                      <a:pt x="18" y="90"/>
                      <a:pt x="18" y="90"/>
                      <a:pt x="18" y="90"/>
                    </a:cubicBezTo>
                    <a:lnTo>
                      <a:pt x="17" y="88"/>
                    </a:lnTo>
                    <a:lnTo>
                      <a:pt x="17" y="87"/>
                    </a:lnTo>
                    <a:lnTo>
                      <a:pt x="17" y="86"/>
                    </a:lnTo>
                    <a:lnTo>
                      <a:pt x="16" y="87"/>
                    </a:lnTo>
                    <a:lnTo>
                      <a:pt x="15" y="87"/>
                    </a:lnTo>
                    <a:lnTo>
                      <a:pt x="14" y="87"/>
                    </a:lnTo>
                    <a:lnTo>
                      <a:pt x="14" y="86"/>
                    </a:lnTo>
                    <a:lnTo>
                      <a:pt x="13" y="84"/>
                    </a:lnTo>
                    <a:cubicBezTo>
                      <a:pt x="13" y="84"/>
                      <a:pt x="12" y="83"/>
                      <a:pt x="11" y="83"/>
                    </a:cubicBezTo>
                    <a:cubicBezTo>
                      <a:pt x="11" y="83"/>
                      <a:pt x="10" y="83"/>
                      <a:pt x="10" y="83"/>
                    </a:cubicBezTo>
                    <a:lnTo>
                      <a:pt x="9" y="83"/>
                    </a:lnTo>
                    <a:lnTo>
                      <a:pt x="9" y="85"/>
                    </a:lnTo>
                    <a:lnTo>
                      <a:pt x="9" y="86"/>
                    </a:lnTo>
                    <a:cubicBezTo>
                      <a:pt x="9" y="86"/>
                      <a:pt x="7" y="86"/>
                      <a:pt x="7" y="86"/>
                    </a:cubicBezTo>
                    <a:cubicBezTo>
                      <a:pt x="7" y="86"/>
                      <a:pt x="5" y="86"/>
                      <a:pt x="5" y="86"/>
                    </a:cubicBezTo>
                    <a:lnTo>
                      <a:pt x="5" y="85"/>
                    </a:lnTo>
                    <a:lnTo>
                      <a:pt x="5" y="83"/>
                    </a:lnTo>
                    <a:lnTo>
                      <a:pt x="5" y="81"/>
                    </a:lnTo>
                    <a:lnTo>
                      <a:pt x="5" y="79"/>
                    </a:lnTo>
                    <a:lnTo>
                      <a:pt x="4" y="78"/>
                    </a:lnTo>
                    <a:lnTo>
                      <a:pt x="3" y="77"/>
                    </a:lnTo>
                    <a:lnTo>
                      <a:pt x="3" y="76"/>
                    </a:lnTo>
                    <a:lnTo>
                      <a:pt x="2" y="76"/>
                    </a:lnTo>
                    <a:lnTo>
                      <a:pt x="3" y="75"/>
                    </a:lnTo>
                    <a:cubicBezTo>
                      <a:pt x="3" y="75"/>
                      <a:pt x="3" y="74"/>
                      <a:pt x="3" y="74"/>
                    </a:cubicBezTo>
                    <a:cubicBezTo>
                      <a:pt x="2" y="74"/>
                      <a:pt x="2" y="74"/>
                      <a:pt x="2" y="74"/>
                    </a:cubicBezTo>
                    <a:lnTo>
                      <a:pt x="2" y="72"/>
                    </a:lnTo>
                    <a:lnTo>
                      <a:pt x="3" y="71"/>
                    </a:lnTo>
                    <a:lnTo>
                      <a:pt x="3" y="70"/>
                    </a:lnTo>
                    <a:lnTo>
                      <a:pt x="3" y="69"/>
                    </a:lnTo>
                    <a:lnTo>
                      <a:pt x="4" y="68"/>
                    </a:lnTo>
                    <a:lnTo>
                      <a:pt x="4" y="66"/>
                    </a:lnTo>
                    <a:lnTo>
                      <a:pt x="4" y="64"/>
                    </a:lnTo>
                    <a:lnTo>
                      <a:pt x="3" y="63"/>
                    </a:lnTo>
                    <a:lnTo>
                      <a:pt x="2" y="62"/>
                    </a:lnTo>
                    <a:lnTo>
                      <a:pt x="1" y="62"/>
                    </a:lnTo>
                    <a:lnTo>
                      <a:pt x="0" y="61"/>
                    </a:lnTo>
                    <a:lnTo>
                      <a:pt x="0" y="60"/>
                    </a:lnTo>
                    <a:lnTo>
                      <a:pt x="2" y="60"/>
                    </a:lnTo>
                    <a:lnTo>
                      <a:pt x="7" y="57"/>
                    </a:lnTo>
                    <a:lnTo>
                      <a:pt x="7" y="56"/>
                    </a:lnTo>
                    <a:lnTo>
                      <a:pt x="8" y="51"/>
                    </a:lnTo>
                    <a:lnTo>
                      <a:pt x="8" y="51"/>
                    </a:lnTo>
                    <a:cubicBezTo>
                      <a:pt x="8" y="51"/>
                      <a:pt x="7" y="50"/>
                      <a:pt x="8" y="50"/>
                    </a:cubicBezTo>
                    <a:cubicBezTo>
                      <a:pt x="8" y="50"/>
                      <a:pt x="9" y="49"/>
                      <a:pt x="9" y="49"/>
                    </a:cubicBezTo>
                    <a:lnTo>
                      <a:pt x="10" y="47"/>
                    </a:lnTo>
                    <a:lnTo>
                      <a:pt x="10" y="41"/>
                    </a:lnTo>
                    <a:lnTo>
                      <a:pt x="12" y="41"/>
                    </a:lnTo>
                    <a:lnTo>
                      <a:pt x="14" y="43"/>
                    </a:lnTo>
                    <a:lnTo>
                      <a:pt x="15" y="43"/>
                    </a:lnTo>
                    <a:lnTo>
                      <a:pt x="17" y="42"/>
                    </a:lnTo>
                    <a:lnTo>
                      <a:pt x="19" y="42"/>
                    </a:lnTo>
                    <a:lnTo>
                      <a:pt x="19" y="42"/>
                    </a:lnTo>
                    <a:cubicBezTo>
                      <a:pt x="19" y="42"/>
                      <a:pt x="19" y="43"/>
                      <a:pt x="19" y="43"/>
                    </a:cubicBezTo>
                    <a:cubicBezTo>
                      <a:pt x="19" y="43"/>
                      <a:pt x="19" y="44"/>
                      <a:pt x="19" y="44"/>
                    </a:cubicBezTo>
                    <a:lnTo>
                      <a:pt x="20" y="44"/>
                    </a:lnTo>
                    <a:lnTo>
                      <a:pt x="22" y="44"/>
                    </a:lnTo>
                    <a:lnTo>
                      <a:pt x="25" y="44"/>
                    </a:lnTo>
                    <a:lnTo>
                      <a:pt x="26" y="44"/>
                    </a:lnTo>
                    <a:lnTo>
                      <a:pt x="27" y="45"/>
                    </a:lnTo>
                    <a:lnTo>
                      <a:pt x="29" y="45"/>
                    </a:lnTo>
                    <a:lnTo>
                      <a:pt x="30" y="45"/>
                    </a:lnTo>
                    <a:lnTo>
                      <a:pt x="32" y="44"/>
                    </a:lnTo>
                    <a:lnTo>
                      <a:pt x="32" y="45"/>
                    </a:lnTo>
                    <a:lnTo>
                      <a:pt x="34" y="45"/>
                    </a:lnTo>
                    <a:lnTo>
                      <a:pt x="34" y="40"/>
                    </a:lnTo>
                    <a:lnTo>
                      <a:pt x="38" y="40"/>
                    </a:lnTo>
                    <a:lnTo>
                      <a:pt x="39" y="41"/>
                    </a:lnTo>
                    <a:lnTo>
                      <a:pt x="40" y="41"/>
                    </a:lnTo>
                    <a:lnTo>
                      <a:pt x="42" y="42"/>
                    </a:lnTo>
                    <a:lnTo>
                      <a:pt x="44" y="43"/>
                    </a:lnTo>
                    <a:lnTo>
                      <a:pt x="44" y="42"/>
                    </a:lnTo>
                    <a:cubicBezTo>
                      <a:pt x="44" y="42"/>
                      <a:pt x="44" y="41"/>
                      <a:pt x="44" y="41"/>
                    </a:cubicBezTo>
                    <a:cubicBezTo>
                      <a:pt x="45" y="41"/>
                      <a:pt x="45" y="41"/>
                      <a:pt x="45" y="41"/>
                    </a:cubicBezTo>
                    <a:lnTo>
                      <a:pt x="47" y="40"/>
                    </a:lnTo>
                    <a:lnTo>
                      <a:pt x="47" y="38"/>
                    </a:lnTo>
                    <a:lnTo>
                      <a:pt x="46" y="38"/>
                    </a:lnTo>
                    <a:lnTo>
                      <a:pt x="45" y="36"/>
                    </a:lnTo>
                    <a:lnTo>
                      <a:pt x="46" y="35"/>
                    </a:lnTo>
                    <a:lnTo>
                      <a:pt x="47" y="35"/>
                    </a:lnTo>
                    <a:lnTo>
                      <a:pt x="48" y="35"/>
                    </a:lnTo>
                    <a:lnTo>
                      <a:pt x="48" y="34"/>
                    </a:lnTo>
                    <a:lnTo>
                      <a:pt x="49" y="33"/>
                    </a:lnTo>
                    <a:lnTo>
                      <a:pt x="50" y="33"/>
                    </a:lnTo>
                    <a:lnTo>
                      <a:pt x="51" y="33"/>
                    </a:lnTo>
                    <a:lnTo>
                      <a:pt x="52" y="33"/>
                    </a:lnTo>
                    <a:lnTo>
                      <a:pt x="51" y="32"/>
                    </a:lnTo>
                    <a:lnTo>
                      <a:pt x="52" y="32"/>
                    </a:lnTo>
                    <a:lnTo>
                      <a:pt x="52" y="31"/>
                    </a:lnTo>
                    <a:lnTo>
                      <a:pt x="53" y="30"/>
                    </a:lnTo>
                    <a:lnTo>
                      <a:pt x="54" y="29"/>
                    </a:lnTo>
                    <a:lnTo>
                      <a:pt x="55" y="29"/>
                    </a:lnTo>
                    <a:lnTo>
                      <a:pt x="55" y="28"/>
                    </a:lnTo>
                    <a:cubicBezTo>
                      <a:pt x="55" y="28"/>
                      <a:pt x="56" y="28"/>
                      <a:pt x="57" y="28"/>
                    </a:cubicBezTo>
                    <a:cubicBezTo>
                      <a:pt x="57" y="27"/>
                      <a:pt x="57" y="27"/>
                      <a:pt x="57" y="27"/>
                    </a:cubicBezTo>
                    <a:lnTo>
                      <a:pt x="56" y="26"/>
                    </a:lnTo>
                    <a:lnTo>
                      <a:pt x="56" y="25"/>
                    </a:lnTo>
                    <a:lnTo>
                      <a:pt x="57" y="25"/>
                    </a:lnTo>
                    <a:lnTo>
                      <a:pt x="57" y="24"/>
                    </a:lnTo>
                    <a:lnTo>
                      <a:pt x="56" y="23"/>
                    </a:lnTo>
                    <a:lnTo>
                      <a:pt x="57" y="22"/>
                    </a:lnTo>
                    <a:lnTo>
                      <a:pt x="58" y="21"/>
                    </a:lnTo>
                    <a:lnTo>
                      <a:pt x="59" y="20"/>
                    </a:lnTo>
                    <a:cubicBezTo>
                      <a:pt x="59" y="20"/>
                      <a:pt x="59" y="19"/>
                      <a:pt x="58" y="19"/>
                    </a:cubicBezTo>
                    <a:cubicBezTo>
                      <a:pt x="58" y="19"/>
                      <a:pt x="58" y="18"/>
                      <a:pt x="58" y="18"/>
                    </a:cubicBezTo>
                    <a:lnTo>
                      <a:pt x="58" y="17"/>
                    </a:lnTo>
                    <a:lnTo>
                      <a:pt x="58" y="17"/>
                    </a:lnTo>
                    <a:lnTo>
                      <a:pt x="57" y="16"/>
                    </a:lnTo>
                    <a:lnTo>
                      <a:pt x="57" y="15"/>
                    </a:lnTo>
                    <a:lnTo>
                      <a:pt x="57" y="14"/>
                    </a:lnTo>
                    <a:cubicBezTo>
                      <a:pt x="57" y="14"/>
                      <a:pt x="57" y="14"/>
                      <a:pt x="57" y="14"/>
                    </a:cubicBezTo>
                    <a:cubicBezTo>
                      <a:pt x="56" y="14"/>
                      <a:pt x="56" y="14"/>
                      <a:pt x="55" y="14"/>
                    </a:cubicBezTo>
                    <a:cubicBezTo>
                      <a:pt x="55" y="14"/>
                      <a:pt x="54" y="13"/>
                      <a:pt x="54" y="13"/>
                    </a:cubicBezTo>
                    <a:lnTo>
                      <a:pt x="54" y="13"/>
                    </a:lnTo>
                    <a:lnTo>
                      <a:pt x="54" y="13"/>
                    </a:lnTo>
                    <a:lnTo>
                      <a:pt x="53" y="12"/>
                    </a:lnTo>
                    <a:lnTo>
                      <a:pt x="52" y="10"/>
                    </a:lnTo>
                    <a:lnTo>
                      <a:pt x="52" y="9"/>
                    </a:lnTo>
                    <a:lnTo>
                      <a:pt x="54" y="9"/>
                    </a:lnTo>
                    <a:cubicBezTo>
                      <a:pt x="54" y="9"/>
                      <a:pt x="54" y="8"/>
                      <a:pt x="54" y="8"/>
                    </a:cubicBezTo>
                    <a:cubicBezTo>
                      <a:pt x="54" y="8"/>
                      <a:pt x="55" y="7"/>
                      <a:pt x="55" y="7"/>
                    </a:cubicBezTo>
                    <a:lnTo>
                      <a:pt x="56" y="7"/>
                    </a:lnTo>
                    <a:lnTo>
                      <a:pt x="55" y="6"/>
                    </a:lnTo>
                    <a:lnTo>
                      <a:pt x="55" y="5"/>
                    </a:lnTo>
                    <a:lnTo>
                      <a:pt x="56" y="6"/>
                    </a:lnTo>
                    <a:lnTo>
                      <a:pt x="57" y="6"/>
                    </a:lnTo>
                    <a:lnTo>
                      <a:pt x="57" y="5"/>
                    </a:lnTo>
                    <a:lnTo>
                      <a:pt x="57" y="3"/>
                    </a:lnTo>
                    <a:lnTo>
                      <a:pt x="58" y="3"/>
                    </a:lnTo>
                    <a:lnTo>
                      <a:pt x="58" y="2"/>
                    </a:lnTo>
                    <a:lnTo>
                      <a:pt x="60" y="2"/>
                    </a:lnTo>
                    <a:lnTo>
                      <a:pt x="60" y="3"/>
                    </a:lnTo>
                    <a:lnTo>
                      <a:pt x="61" y="3"/>
                    </a:lnTo>
                    <a:lnTo>
                      <a:pt x="62" y="2"/>
                    </a:lnTo>
                    <a:lnTo>
                      <a:pt x="62" y="1"/>
                    </a:lnTo>
                    <a:lnTo>
                      <a:pt x="64" y="1"/>
                    </a:lnTo>
                    <a:lnTo>
                      <a:pt x="64" y="2"/>
                    </a:lnTo>
                    <a:cubicBezTo>
                      <a:pt x="64" y="2"/>
                      <a:pt x="64" y="3"/>
                      <a:pt x="65" y="3"/>
                    </a:cubicBezTo>
                    <a:cubicBezTo>
                      <a:pt x="65" y="3"/>
                      <a:pt x="65" y="3"/>
                      <a:pt x="65" y="3"/>
                    </a:cubicBezTo>
                    <a:lnTo>
                      <a:pt x="66" y="4"/>
                    </a:lnTo>
                    <a:lnTo>
                      <a:pt x="66" y="6"/>
                    </a:lnTo>
                    <a:cubicBezTo>
                      <a:pt x="66" y="6"/>
                      <a:pt x="67" y="7"/>
                      <a:pt x="67" y="7"/>
                    </a:cubicBezTo>
                    <a:cubicBezTo>
                      <a:pt x="68" y="6"/>
                      <a:pt x="68" y="5"/>
                      <a:pt x="68" y="5"/>
                    </a:cubicBezTo>
                    <a:cubicBezTo>
                      <a:pt x="68" y="5"/>
                      <a:pt x="68" y="5"/>
                      <a:pt x="68" y="5"/>
                    </a:cubicBezTo>
                    <a:cubicBezTo>
                      <a:pt x="67" y="5"/>
                      <a:pt x="67" y="5"/>
                      <a:pt x="67" y="4"/>
                    </a:cubicBezTo>
                    <a:cubicBezTo>
                      <a:pt x="67" y="4"/>
                      <a:pt x="67" y="3"/>
                      <a:pt x="67" y="3"/>
                    </a:cubicBezTo>
                    <a:cubicBezTo>
                      <a:pt x="67" y="3"/>
                      <a:pt x="68" y="3"/>
                      <a:pt x="68" y="3"/>
                    </a:cubicBezTo>
                    <a:cubicBezTo>
                      <a:pt x="68" y="2"/>
                      <a:pt x="69" y="2"/>
                      <a:pt x="69" y="2"/>
                    </a:cubicBezTo>
                    <a:lnTo>
                      <a:pt x="69" y="1"/>
                    </a:lnTo>
                    <a:lnTo>
                      <a:pt x="71" y="1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5" y="1"/>
                    </a:lnTo>
                    <a:lnTo>
                      <a:pt x="75" y="2"/>
                    </a:lnTo>
                    <a:lnTo>
                      <a:pt x="76" y="2"/>
                    </a:lnTo>
                    <a:cubicBezTo>
                      <a:pt x="76" y="2"/>
                      <a:pt x="76" y="3"/>
                      <a:pt x="76" y="4"/>
                    </a:cubicBezTo>
                    <a:cubicBezTo>
                      <a:pt x="76" y="4"/>
                      <a:pt x="76" y="5"/>
                      <a:pt x="76" y="5"/>
                    </a:cubicBezTo>
                    <a:lnTo>
                      <a:pt x="76" y="6"/>
                    </a:lnTo>
                    <a:lnTo>
                      <a:pt x="77" y="5"/>
                    </a:lnTo>
                    <a:cubicBezTo>
                      <a:pt x="77" y="5"/>
                      <a:pt x="78" y="5"/>
                      <a:pt x="78" y="5"/>
                    </a:cubicBezTo>
                    <a:cubicBezTo>
                      <a:pt x="79" y="5"/>
                      <a:pt x="79" y="5"/>
                      <a:pt x="79" y="5"/>
                    </a:cubicBezTo>
                    <a:lnTo>
                      <a:pt x="80" y="5"/>
                    </a:lnTo>
                    <a:lnTo>
                      <a:pt x="80" y="6"/>
                    </a:lnTo>
                    <a:lnTo>
                      <a:pt x="80" y="7"/>
                    </a:lnTo>
                    <a:lnTo>
                      <a:pt x="79" y="9"/>
                    </a:lnTo>
                    <a:lnTo>
                      <a:pt x="79" y="9"/>
                    </a:lnTo>
                    <a:lnTo>
                      <a:pt x="80" y="9"/>
                    </a:lnTo>
                    <a:lnTo>
                      <a:pt x="82" y="9"/>
                    </a:lnTo>
                    <a:lnTo>
                      <a:pt x="83" y="9"/>
                    </a:lnTo>
                    <a:lnTo>
                      <a:pt x="84" y="10"/>
                    </a:lnTo>
                    <a:lnTo>
                      <a:pt x="85" y="12"/>
                    </a:lnTo>
                    <a:cubicBezTo>
                      <a:pt x="85" y="12"/>
                      <a:pt x="85" y="12"/>
                      <a:pt x="86" y="12"/>
                    </a:cubicBezTo>
                    <a:cubicBezTo>
                      <a:pt x="86" y="12"/>
                      <a:pt x="86" y="12"/>
                      <a:pt x="86" y="12"/>
                    </a:cubicBezTo>
                    <a:cubicBezTo>
                      <a:pt x="86" y="12"/>
                      <a:pt x="87" y="11"/>
                      <a:pt x="87" y="11"/>
                    </a:cubicBezTo>
                    <a:cubicBezTo>
                      <a:pt x="87" y="10"/>
                      <a:pt x="87" y="10"/>
                      <a:pt x="87" y="10"/>
                    </a:cubicBezTo>
                    <a:lnTo>
                      <a:pt x="88" y="9"/>
                    </a:lnTo>
                    <a:lnTo>
                      <a:pt x="88" y="7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140;p5">
                <a:extLst>
                  <a:ext uri="{FF2B5EF4-FFF2-40B4-BE49-F238E27FC236}">
                    <a16:creationId xmlns:a16="http://schemas.microsoft.com/office/drawing/2014/main" id="{AB287D73-475E-E016-0043-81F66BA50DAF}"/>
                  </a:ext>
                </a:extLst>
              </p:cNvPr>
              <p:cNvSpPr/>
              <p:nvPr/>
            </p:nvSpPr>
            <p:spPr>
              <a:xfrm>
                <a:off x="4381060" y="1547170"/>
                <a:ext cx="1641737" cy="1130342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05" extrusionOk="0">
                    <a:moveTo>
                      <a:pt x="88" y="7"/>
                    </a:moveTo>
                    <a:lnTo>
                      <a:pt x="95" y="7"/>
                    </a:lnTo>
                    <a:lnTo>
                      <a:pt x="96" y="8"/>
                    </a:lnTo>
                    <a:lnTo>
                      <a:pt x="96" y="9"/>
                    </a:lnTo>
                    <a:lnTo>
                      <a:pt x="97" y="9"/>
                    </a:lnTo>
                    <a:lnTo>
                      <a:pt x="99" y="10"/>
                    </a:lnTo>
                    <a:lnTo>
                      <a:pt x="100" y="10"/>
                    </a:lnTo>
                    <a:lnTo>
                      <a:pt x="101" y="9"/>
                    </a:lnTo>
                    <a:lnTo>
                      <a:pt x="102" y="8"/>
                    </a:lnTo>
                    <a:lnTo>
                      <a:pt x="103" y="8"/>
                    </a:lnTo>
                    <a:lnTo>
                      <a:pt x="104" y="7"/>
                    </a:lnTo>
                    <a:lnTo>
                      <a:pt x="105" y="7"/>
                    </a:lnTo>
                    <a:lnTo>
                      <a:pt x="105" y="8"/>
                    </a:lnTo>
                    <a:lnTo>
                      <a:pt x="109" y="11"/>
                    </a:lnTo>
                    <a:lnTo>
                      <a:pt x="109" y="11"/>
                    </a:lnTo>
                    <a:lnTo>
                      <a:pt x="109" y="12"/>
                    </a:lnTo>
                    <a:lnTo>
                      <a:pt x="108" y="14"/>
                    </a:lnTo>
                    <a:lnTo>
                      <a:pt x="109" y="16"/>
                    </a:lnTo>
                    <a:lnTo>
                      <a:pt x="108" y="16"/>
                    </a:lnTo>
                    <a:lnTo>
                      <a:pt x="108" y="17"/>
                    </a:lnTo>
                    <a:lnTo>
                      <a:pt x="109" y="18"/>
                    </a:lnTo>
                    <a:lnTo>
                      <a:pt x="109" y="19"/>
                    </a:lnTo>
                    <a:lnTo>
                      <a:pt x="111" y="20"/>
                    </a:lnTo>
                    <a:lnTo>
                      <a:pt x="113" y="20"/>
                    </a:lnTo>
                    <a:lnTo>
                      <a:pt x="116" y="20"/>
                    </a:lnTo>
                    <a:lnTo>
                      <a:pt x="118" y="19"/>
                    </a:lnTo>
                    <a:lnTo>
                      <a:pt x="119" y="18"/>
                    </a:lnTo>
                    <a:lnTo>
                      <a:pt x="119" y="17"/>
                    </a:lnTo>
                    <a:lnTo>
                      <a:pt x="121" y="17"/>
                    </a:lnTo>
                    <a:lnTo>
                      <a:pt x="123" y="16"/>
                    </a:lnTo>
                    <a:lnTo>
                      <a:pt x="124" y="16"/>
                    </a:lnTo>
                    <a:lnTo>
                      <a:pt x="126" y="16"/>
                    </a:lnTo>
                    <a:lnTo>
                      <a:pt x="127" y="15"/>
                    </a:lnTo>
                    <a:lnTo>
                      <a:pt x="128" y="14"/>
                    </a:lnTo>
                    <a:lnTo>
                      <a:pt x="129" y="16"/>
                    </a:lnTo>
                    <a:lnTo>
                      <a:pt x="130" y="18"/>
                    </a:lnTo>
                    <a:lnTo>
                      <a:pt x="130" y="20"/>
                    </a:lnTo>
                    <a:lnTo>
                      <a:pt x="130" y="22"/>
                    </a:lnTo>
                    <a:lnTo>
                      <a:pt x="131" y="23"/>
                    </a:lnTo>
                    <a:lnTo>
                      <a:pt x="132" y="22"/>
                    </a:lnTo>
                    <a:lnTo>
                      <a:pt x="133" y="22"/>
                    </a:lnTo>
                    <a:lnTo>
                      <a:pt x="134" y="22"/>
                    </a:lnTo>
                    <a:lnTo>
                      <a:pt x="136" y="23"/>
                    </a:lnTo>
                    <a:lnTo>
                      <a:pt x="138" y="23"/>
                    </a:lnTo>
                    <a:lnTo>
                      <a:pt x="139" y="23"/>
                    </a:lnTo>
                    <a:lnTo>
                      <a:pt x="140" y="24"/>
                    </a:lnTo>
                    <a:lnTo>
                      <a:pt x="141" y="24"/>
                    </a:lnTo>
                    <a:lnTo>
                      <a:pt x="142" y="25"/>
                    </a:lnTo>
                    <a:lnTo>
                      <a:pt x="142" y="26"/>
                    </a:lnTo>
                    <a:lnTo>
                      <a:pt x="144" y="26"/>
                    </a:lnTo>
                    <a:lnTo>
                      <a:pt x="146" y="26"/>
                    </a:lnTo>
                    <a:lnTo>
                      <a:pt x="147" y="26"/>
                    </a:lnTo>
                    <a:lnTo>
                      <a:pt x="148" y="26"/>
                    </a:lnTo>
                    <a:lnTo>
                      <a:pt x="149" y="26"/>
                    </a:lnTo>
                    <a:lnTo>
                      <a:pt x="151" y="42"/>
                    </a:lnTo>
                    <a:lnTo>
                      <a:pt x="152" y="45"/>
                    </a:lnTo>
                    <a:lnTo>
                      <a:pt x="151" y="45"/>
                    </a:lnTo>
                    <a:lnTo>
                      <a:pt x="150" y="45"/>
                    </a:lnTo>
                    <a:lnTo>
                      <a:pt x="150" y="46"/>
                    </a:lnTo>
                    <a:lnTo>
                      <a:pt x="149" y="47"/>
                    </a:lnTo>
                    <a:lnTo>
                      <a:pt x="149" y="48"/>
                    </a:lnTo>
                    <a:lnTo>
                      <a:pt x="148" y="49"/>
                    </a:lnTo>
                    <a:lnTo>
                      <a:pt x="149" y="52"/>
                    </a:lnTo>
                    <a:lnTo>
                      <a:pt x="149" y="53"/>
                    </a:lnTo>
                    <a:lnTo>
                      <a:pt x="150" y="53"/>
                    </a:lnTo>
                    <a:lnTo>
                      <a:pt x="151" y="51"/>
                    </a:lnTo>
                    <a:lnTo>
                      <a:pt x="152" y="51"/>
                    </a:lnTo>
                    <a:lnTo>
                      <a:pt x="153" y="52"/>
                    </a:lnTo>
                    <a:lnTo>
                      <a:pt x="155" y="53"/>
                    </a:lnTo>
                    <a:lnTo>
                      <a:pt x="156" y="53"/>
                    </a:lnTo>
                    <a:lnTo>
                      <a:pt x="156" y="54"/>
                    </a:lnTo>
                    <a:lnTo>
                      <a:pt x="155" y="55"/>
                    </a:lnTo>
                    <a:lnTo>
                      <a:pt x="154" y="55"/>
                    </a:lnTo>
                    <a:lnTo>
                      <a:pt x="153" y="55"/>
                    </a:lnTo>
                    <a:lnTo>
                      <a:pt x="152" y="56"/>
                    </a:lnTo>
                    <a:lnTo>
                      <a:pt x="151" y="58"/>
                    </a:lnTo>
                    <a:lnTo>
                      <a:pt x="150" y="58"/>
                    </a:lnTo>
                    <a:lnTo>
                      <a:pt x="149" y="58"/>
                    </a:lnTo>
                    <a:lnTo>
                      <a:pt x="150" y="60"/>
                    </a:lnTo>
                    <a:lnTo>
                      <a:pt x="149" y="60"/>
                    </a:lnTo>
                    <a:lnTo>
                      <a:pt x="149" y="61"/>
                    </a:lnTo>
                    <a:lnTo>
                      <a:pt x="148" y="62"/>
                    </a:lnTo>
                    <a:lnTo>
                      <a:pt x="148" y="63"/>
                    </a:lnTo>
                    <a:lnTo>
                      <a:pt x="147" y="63"/>
                    </a:lnTo>
                    <a:lnTo>
                      <a:pt x="146" y="62"/>
                    </a:lnTo>
                    <a:lnTo>
                      <a:pt x="145" y="62"/>
                    </a:lnTo>
                    <a:lnTo>
                      <a:pt x="144" y="63"/>
                    </a:lnTo>
                    <a:lnTo>
                      <a:pt x="144" y="64"/>
                    </a:lnTo>
                    <a:lnTo>
                      <a:pt x="143" y="63"/>
                    </a:lnTo>
                    <a:lnTo>
                      <a:pt x="143" y="63"/>
                    </a:lnTo>
                    <a:lnTo>
                      <a:pt x="143" y="63"/>
                    </a:lnTo>
                    <a:lnTo>
                      <a:pt x="142" y="64"/>
                    </a:lnTo>
                    <a:cubicBezTo>
                      <a:pt x="142" y="64"/>
                      <a:pt x="142" y="64"/>
                      <a:pt x="142" y="64"/>
                    </a:cubicBezTo>
                    <a:cubicBezTo>
                      <a:pt x="142" y="64"/>
                      <a:pt x="141" y="63"/>
                      <a:pt x="141" y="63"/>
                    </a:cubicBezTo>
                    <a:lnTo>
                      <a:pt x="140" y="64"/>
                    </a:lnTo>
                    <a:lnTo>
                      <a:pt x="140" y="65"/>
                    </a:lnTo>
                    <a:lnTo>
                      <a:pt x="140" y="66"/>
                    </a:lnTo>
                    <a:lnTo>
                      <a:pt x="141" y="67"/>
                    </a:lnTo>
                    <a:lnTo>
                      <a:pt x="142" y="68"/>
                    </a:lnTo>
                    <a:lnTo>
                      <a:pt x="142" y="69"/>
                    </a:lnTo>
                    <a:lnTo>
                      <a:pt x="143" y="69"/>
                    </a:lnTo>
                    <a:lnTo>
                      <a:pt x="143" y="68"/>
                    </a:lnTo>
                    <a:lnTo>
                      <a:pt x="144" y="67"/>
                    </a:lnTo>
                    <a:lnTo>
                      <a:pt x="144" y="67"/>
                    </a:lnTo>
                    <a:lnTo>
                      <a:pt x="145" y="67"/>
                    </a:lnTo>
                    <a:lnTo>
                      <a:pt x="146" y="67"/>
                    </a:lnTo>
                    <a:lnTo>
                      <a:pt x="147" y="67"/>
                    </a:lnTo>
                    <a:lnTo>
                      <a:pt x="147" y="68"/>
                    </a:lnTo>
                    <a:lnTo>
                      <a:pt x="146" y="69"/>
                    </a:lnTo>
                    <a:lnTo>
                      <a:pt x="145" y="69"/>
                    </a:lnTo>
                    <a:lnTo>
                      <a:pt x="145" y="70"/>
                    </a:lnTo>
                    <a:lnTo>
                      <a:pt x="144" y="71"/>
                    </a:lnTo>
                    <a:lnTo>
                      <a:pt x="142" y="72"/>
                    </a:lnTo>
                    <a:lnTo>
                      <a:pt x="141" y="72"/>
                    </a:lnTo>
                    <a:lnTo>
                      <a:pt x="140" y="72"/>
                    </a:lnTo>
                    <a:lnTo>
                      <a:pt x="141" y="73"/>
                    </a:lnTo>
                    <a:lnTo>
                      <a:pt x="141" y="74"/>
                    </a:lnTo>
                    <a:lnTo>
                      <a:pt x="139" y="74"/>
                    </a:lnTo>
                    <a:lnTo>
                      <a:pt x="138" y="75"/>
                    </a:lnTo>
                    <a:lnTo>
                      <a:pt x="138" y="76"/>
                    </a:lnTo>
                    <a:cubicBezTo>
                      <a:pt x="138" y="76"/>
                      <a:pt x="138" y="76"/>
                      <a:pt x="137" y="76"/>
                    </a:cubicBezTo>
                    <a:cubicBezTo>
                      <a:pt x="136" y="76"/>
                      <a:pt x="136" y="76"/>
                      <a:pt x="136" y="76"/>
                    </a:cubicBezTo>
                    <a:lnTo>
                      <a:pt x="135" y="76"/>
                    </a:lnTo>
                    <a:lnTo>
                      <a:pt x="134" y="76"/>
                    </a:lnTo>
                    <a:lnTo>
                      <a:pt x="134" y="78"/>
                    </a:lnTo>
                    <a:lnTo>
                      <a:pt x="133" y="78"/>
                    </a:lnTo>
                    <a:lnTo>
                      <a:pt x="132" y="79"/>
                    </a:lnTo>
                    <a:cubicBezTo>
                      <a:pt x="132" y="79"/>
                      <a:pt x="132" y="80"/>
                      <a:pt x="131" y="80"/>
                    </a:cubicBezTo>
                    <a:cubicBezTo>
                      <a:pt x="131" y="80"/>
                      <a:pt x="130" y="80"/>
                      <a:pt x="130" y="80"/>
                    </a:cubicBezTo>
                    <a:lnTo>
                      <a:pt x="129" y="81"/>
                    </a:lnTo>
                    <a:lnTo>
                      <a:pt x="128" y="82"/>
                    </a:lnTo>
                    <a:cubicBezTo>
                      <a:pt x="128" y="82"/>
                      <a:pt x="128" y="82"/>
                      <a:pt x="128" y="82"/>
                    </a:cubicBezTo>
                    <a:cubicBezTo>
                      <a:pt x="128" y="83"/>
                      <a:pt x="128" y="83"/>
                      <a:pt x="128" y="83"/>
                    </a:cubicBezTo>
                    <a:lnTo>
                      <a:pt x="129" y="84"/>
                    </a:lnTo>
                    <a:lnTo>
                      <a:pt x="129" y="85"/>
                    </a:lnTo>
                    <a:cubicBezTo>
                      <a:pt x="129" y="85"/>
                      <a:pt x="129" y="86"/>
                      <a:pt x="129" y="86"/>
                    </a:cubicBezTo>
                    <a:cubicBezTo>
                      <a:pt x="128" y="86"/>
                      <a:pt x="127" y="86"/>
                      <a:pt x="127" y="86"/>
                    </a:cubicBezTo>
                    <a:lnTo>
                      <a:pt x="126" y="86"/>
                    </a:lnTo>
                    <a:lnTo>
                      <a:pt x="126" y="85"/>
                    </a:lnTo>
                    <a:cubicBezTo>
                      <a:pt x="126" y="85"/>
                      <a:pt x="126" y="86"/>
                      <a:pt x="125" y="86"/>
                    </a:cubicBezTo>
                    <a:cubicBezTo>
                      <a:pt x="125" y="86"/>
                      <a:pt x="125" y="87"/>
                      <a:pt x="125" y="87"/>
                    </a:cubicBezTo>
                    <a:lnTo>
                      <a:pt x="124" y="87"/>
                    </a:lnTo>
                    <a:lnTo>
                      <a:pt x="124" y="88"/>
                    </a:lnTo>
                    <a:lnTo>
                      <a:pt x="125" y="90"/>
                    </a:lnTo>
                    <a:lnTo>
                      <a:pt x="124" y="90"/>
                    </a:lnTo>
                    <a:lnTo>
                      <a:pt x="124" y="90"/>
                    </a:lnTo>
                    <a:lnTo>
                      <a:pt x="122" y="90"/>
                    </a:lnTo>
                    <a:cubicBezTo>
                      <a:pt x="122" y="90"/>
                      <a:pt x="121" y="89"/>
                      <a:pt x="120" y="89"/>
                    </a:cubicBezTo>
                    <a:cubicBezTo>
                      <a:pt x="120" y="89"/>
                      <a:pt x="119" y="90"/>
                      <a:pt x="119" y="90"/>
                    </a:cubicBezTo>
                    <a:cubicBezTo>
                      <a:pt x="119" y="90"/>
                      <a:pt x="118" y="90"/>
                      <a:pt x="118" y="90"/>
                    </a:cubicBezTo>
                    <a:cubicBezTo>
                      <a:pt x="118" y="90"/>
                      <a:pt x="118" y="90"/>
                      <a:pt x="117" y="90"/>
                    </a:cubicBezTo>
                    <a:cubicBezTo>
                      <a:pt x="117" y="90"/>
                      <a:pt x="116" y="91"/>
                      <a:pt x="116" y="91"/>
                    </a:cubicBezTo>
                    <a:lnTo>
                      <a:pt x="117" y="90"/>
                    </a:lnTo>
                    <a:lnTo>
                      <a:pt x="117" y="88"/>
                    </a:lnTo>
                    <a:lnTo>
                      <a:pt x="117" y="87"/>
                    </a:lnTo>
                    <a:lnTo>
                      <a:pt x="117" y="86"/>
                    </a:lnTo>
                    <a:lnTo>
                      <a:pt x="117" y="85"/>
                    </a:lnTo>
                    <a:lnTo>
                      <a:pt x="116" y="85"/>
                    </a:lnTo>
                    <a:lnTo>
                      <a:pt x="117" y="84"/>
                    </a:lnTo>
                    <a:lnTo>
                      <a:pt x="117" y="83"/>
                    </a:lnTo>
                    <a:lnTo>
                      <a:pt x="116" y="82"/>
                    </a:lnTo>
                    <a:cubicBezTo>
                      <a:pt x="116" y="82"/>
                      <a:pt x="116" y="82"/>
                      <a:pt x="116" y="82"/>
                    </a:cubicBezTo>
                    <a:cubicBezTo>
                      <a:pt x="115" y="82"/>
                      <a:pt x="115" y="82"/>
                      <a:pt x="115" y="82"/>
                    </a:cubicBezTo>
                    <a:cubicBezTo>
                      <a:pt x="114" y="82"/>
                      <a:pt x="114" y="82"/>
                      <a:pt x="114" y="82"/>
                    </a:cubicBezTo>
                    <a:cubicBezTo>
                      <a:pt x="114" y="82"/>
                      <a:pt x="114" y="81"/>
                      <a:pt x="113" y="81"/>
                    </a:cubicBezTo>
                    <a:cubicBezTo>
                      <a:pt x="113" y="81"/>
                      <a:pt x="113" y="81"/>
                      <a:pt x="113" y="81"/>
                    </a:cubicBezTo>
                    <a:cubicBezTo>
                      <a:pt x="112" y="81"/>
                      <a:pt x="112" y="81"/>
                      <a:pt x="112" y="81"/>
                    </a:cubicBezTo>
                    <a:lnTo>
                      <a:pt x="111" y="82"/>
                    </a:lnTo>
                    <a:lnTo>
                      <a:pt x="111" y="82"/>
                    </a:lnTo>
                    <a:lnTo>
                      <a:pt x="110" y="83"/>
                    </a:lnTo>
                    <a:cubicBezTo>
                      <a:pt x="110" y="83"/>
                      <a:pt x="109" y="83"/>
                      <a:pt x="109" y="83"/>
                    </a:cubicBezTo>
                    <a:cubicBezTo>
                      <a:pt x="109" y="84"/>
                      <a:pt x="109" y="84"/>
                      <a:pt x="109" y="84"/>
                    </a:cubicBezTo>
                    <a:lnTo>
                      <a:pt x="109" y="85"/>
                    </a:lnTo>
                    <a:lnTo>
                      <a:pt x="108" y="86"/>
                    </a:lnTo>
                    <a:cubicBezTo>
                      <a:pt x="108" y="86"/>
                      <a:pt x="108" y="87"/>
                      <a:pt x="107" y="87"/>
                    </a:cubicBezTo>
                    <a:cubicBezTo>
                      <a:pt x="107" y="87"/>
                      <a:pt x="106" y="87"/>
                      <a:pt x="106" y="87"/>
                    </a:cubicBezTo>
                    <a:lnTo>
                      <a:pt x="105" y="88"/>
                    </a:lnTo>
                    <a:lnTo>
                      <a:pt x="104" y="88"/>
                    </a:lnTo>
                    <a:lnTo>
                      <a:pt x="104" y="89"/>
                    </a:lnTo>
                    <a:lnTo>
                      <a:pt x="104" y="89"/>
                    </a:lnTo>
                    <a:cubicBezTo>
                      <a:pt x="104" y="89"/>
                      <a:pt x="104" y="90"/>
                      <a:pt x="104" y="90"/>
                    </a:cubicBezTo>
                    <a:cubicBezTo>
                      <a:pt x="103" y="90"/>
                      <a:pt x="103" y="90"/>
                      <a:pt x="103" y="90"/>
                    </a:cubicBezTo>
                    <a:lnTo>
                      <a:pt x="102" y="91"/>
                    </a:lnTo>
                    <a:lnTo>
                      <a:pt x="101" y="92"/>
                    </a:lnTo>
                    <a:lnTo>
                      <a:pt x="99" y="92"/>
                    </a:lnTo>
                    <a:lnTo>
                      <a:pt x="99" y="93"/>
                    </a:lnTo>
                    <a:lnTo>
                      <a:pt x="99" y="95"/>
                    </a:lnTo>
                    <a:lnTo>
                      <a:pt x="99" y="97"/>
                    </a:lnTo>
                    <a:lnTo>
                      <a:pt x="99" y="98"/>
                    </a:lnTo>
                    <a:lnTo>
                      <a:pt x="98" y="96"/>
                    </a:lnTo>
                    <a:lnTo>
                      <a:pt x="94" y="98"/>
                    </a:lnTo>
                    <a:lnTo>
                      <a:pt x="95" y="100"/>
                    </a:lnTo>
                    <a:lnTo>
                      <a:pt x="96" y="101"/>
                    </a:lnTo>
                    <a:cubicBezTo>
                      <a:pt x="96" y="101"/>
                      <a:pt x="95" y="102"/>
                      <a:pt x="95" y="102"/>
                    </a:cubicBezTo>
                    <a:cubicBezTo>
                      <a:pt x="94" y="102"/>
                      <a:pt x="94" y="102"/>
                      <a:pt x="94" y="102"/>
                    </a:cubicBezTo>
                    <a:lnTo>
                      <a:pt x="93" y="103"/>
                    </a:lnTo>
                    <a:lnTo>
                      <a:pt x="92" y="103"/>
                    </a:lnTo>
                    <a:lnTo>
                      <a:pt x="91" y="104"/>
                    </a:lnTo>
                    <a:lnTo>
                      <a:pt x="89" y="105"/>
                    </a:lnTo>
                    <a:lnTo>
                      <a:pt x="88" y="105"/>
                    </a:lnTo>
                    <a:lnTo>
                      <a:pt x="88" y="104"/>
                    </a:lnTo>
                    <a:lnTo>
                      <a:pt x="88" y="103"/>
                    </a:lnTo>
                    <a:lnTo>
                      <a:pt x="89" y="102"/>
                    </a:lnTo>
                    <a:lnTo>
                      <a:pt x="89" y="100"/>
                    </a:lnTo>
                    <a:cubicBezTo>
                      <a:pt x="89" y="100"/>
                      <a:pt x="89" y="99"/>
                      <a:pt x="89" y="99"/>
                    </a:cubicBezTo>
                    <a:cubicBezTo>
                      <a:pt x="88" y="99"/>
                      <a:pt x="88" y="98"/>
                      <a:pt x="88" y="98"/>
                    </a:cubicBezTo>
                    <a:lnTo>
                      <a:pt x="87" y="98"/>
                    </a:lnTo>
                    <a:cubicBezTo>
                      <a:pt x="87" y="98"/>
                      <a:pt x="86" y="99"/>
                      <a:pt x="86" y="99"/>
                    </a:cubicBezTo>
                    <a:cubicBezTo>
                      <a:pt x="85" y="99"/>
                      <a:pt x="83" y="99"/>
                      <a:pt x="83" y="99"/>
                    </a:cubicBezTo>
                    <a:lnTo>
                      <a:pt x="81" y="100"/>
                    </a:lnTo>
                    <a:lnTo>
                      <a:pt x="79" y="100"/>
                    </a:lnTo>
                    <a:lnTo>
                      <a:pt x="79" y="100"/>
                    </a:lnTo>
                    <a:lnTo>
                      <a:pt x="79" y="99"/>
                    </a:lnTo>
                    <a:lnTo>
                      <a:pt x="78" y="98"/>
                    </a:lnTo>
                    <a:lnTo>
                      <a:pt x="77" y="98"/>
                    </a:lnTo>
                    <a:lnTo>
                      <a:pt x="76" y="97"/>
                    </a:lnTo>
                    <a:cubicBezTo>
                      <a:pt x="76" y="97"/>
                      <a:pt x="76" y="97"/>
                      <a:pt x="76" y="97"/>
                    </a:cubicBezTo>
                    <a:cubicBezTo>
                      <a:pt x="75" y="97"/>
                      <a:pt x="75" y="96"/>
                      <a:pt x="75" y="96"/>
                    </a:cubicBezTo>
                    <a:cubicBezTo>
                      <a:pt x="75" y="96"/>
                      <a:pt x="74" y="96"/>
                      <a:pt x="73" y="97"/>
                    </a:cubicBezTo>
                    <a:cubicBezTo>
                      <a:pt x="72" y="97"/>
                      <a:pt x="72" y="97"/>
                      <a:pt x="72" y="97"/>
                    </a:cubicBezTo>
                    <a:cubicBezTo>
                      <a:pt x="72" y="97"/>
                      <a:pt x="71" y="97"/>
                      <a:pt x="70" y="98"/>
                    </a:cubicBezTo>
                    <a:cubicBezTo>
                      <a:pt x="70" y="98"/>
                      <a:pt x="70" y="98"/>
                      <a:pt x="70" y="98"/>
                    </a:cubicBezTo>
                    <a:lnTo>
                      <a:pt x="69" y="99"/>
                    </a:lnTo>
                    <a:lnTo>
                      <a:pt x="69" y="98"/>
                    </a:lnTo>
                    <a:lnTo>
                      <a:pt x="68" y="97"/>
                    </a:lnTo>
                    <a:lnTo>
                      <a:pt x="68" y="98"/>
                    </a:lnTo>
                    <a:lnTo>
                      <a:pt x="67" y="98"/>
                    </a:lnTo>
                    <a:lnTo>
                      <a:pt x="67" y="97"/>
                    </a:lnTo>
                    <a:lnTo>
                      <a:pt x="67" y="96"/>
                    </a:lnTo>
                    <a:lnTo>
                      <a:pt x="69" y="95"/>
                    </a:lnTo>
                    <a:lnTo>
                      <a:pt x="69" y="94"/>
                    </a:lnTo>
                    <a:lnTo>
                      <a:pt x="69" y="93"/>
                    </a:lnTo>
                    <a:lnTo>
                      <a:pt x="70" y="92"/>
                    </a:lnTo>
                    <a:lnTo>
                      <a:pt x="71" y="91"/>
                    </a:lnTo>
                    <a:lnTo>
                      <a:pt x="72" y="90"/>
                    </a:lnTo>
                    <a:lnTo>
                      <a:pt x="73" y="90"/>
                    </a:lnTo>
                    <a:lnTo>
                      <a:pt x="73" y="89"/>
                    </a:lnTo>
                    <a:cubicBezTo>
                      <a:pt x="73" y="89"/>
                      <a:pt x="72" y="90"/>
                      <a:pt x="71" y="90"/>
                    </a:cubicBezTo>
                    <a:cubicBezTo>
                      <a:pt x="71" y="90"/>
                      <a:pt x="69" y="91"/>
                      <a:pt x="69" y="91"/>
                    </a:cubicBezTo>
                    <a:lnTo>
                      <a:pt x="68" y="92"/>
                    </a:lnTo>
                    <a:cubicBezTo>
                      <a:pt x="68" y="92"/>
                      <a:pt x="66" y="92"/>
                      <a:pt x="66" y="92"/>
                    </a:cubicBezTo>
                    <a:cubicBezTo>
                      <a:pt x="66" y="92"/>
                      <a:pt x="65" y="91"/>
                      <a:pt x="65" y="91"/>
                    </a:cubicBezTo>
                    <a:lnTo>
                      <a:pt x="64" y="90"/>
                    </a:lnTo>
                    <a:lnTo>
                      <a:pt x="64" y="89"/>
                    </a:lnTo>
                    <a:lnTo>
                      <a:pt x="64" y="87"/>
                    </a:lnTo>
                    <a:lnTo>
                      <a:pt x="64" y="86"/>
                    </a:lnTo>
                    <a:lnTo>
                      <a:pt x="63" y="85"/>
                    </a:lnTo>
                    <a:lnTo>
                      <a:pt x="62" y="85"/>
                    </a:lnTo>
                    <a:lnTo>
                      <a:pt x="60" y="85"/>
                    </a:lnTo>
                    <a:lnTo>
                      <a:pt x="59" y="85"/>
                    </a:lnTo>
                    <a:lnTo>
                      <a:pt x="58" y="86"/>
                    </a:lnTo>
                    <a:lnTo>
                      <a:pt x="57" y="87"/>
                    </a:lnTo>
                    <a:lnTo>
                      <a:pt x="56" y="87"/>
                    </a:lnTo>
                    <a:lnTo>
                      <a:pt x="55" y="88"/>
                    </a:lnTo>
                    <a:lnTo>
                      <a:pt x="53" y="89"/>
                    </a:lnTo>
                    <a:lnTo>
                      <a:pt x="52" y="90"/>
                    </a:lnTo>
                    <a:lnTo>
                      <a:pt x="51" y="90"/>
                    </a:lnTo>
                    <a:cubicBezTo>
                      <a:pt x="51" y="90"/>
                      <a:pt x="50" y="89"/>
                      <a:pt x="49" y="89"/>
                    </a:cubicBezTo>
                    <a:cubicBezTo>
                      <a:pt x="49" y="89"/>
                      <a:pt x="48" y="90"/>
                      <a:pt x="48" y="90"/>
                    </a:cubicBezTo>
                    <a:cubicBezTo>
                      <a:pt x="47" y="90"/>
                      <a:pt x="46" y="90"/>
                      <a:pt x="46" y="90"/>
                    </a:cubicBezTo>
                    <a:cubicBezTo>
                      <a:pt x="46" y="90"/>
                      <a:pt x="46" y="90"/>
                      <a:pt x="46" y="90"/>
                    </a:cubicBezTo>
                    <a:cubicBezTo>
                      <a:pt x="47" y="91"/>
                      <a:pt x="48" y="92"/>
                      <a:pt x="48" y="92"/>
                    </a:cubicBezTo>
                    <a:lnTo>
                      <a:pt x="48" y="93"/>
                    </a:lnTo>
                    <a:lnTo>
                      <a:pt x="47" y="94"/>
                    </a:lnTo>
                    <a:lnTo>
                      <a:pt x="45" y="95"/>
                    </a:lnTo>
                    <a:lnTo>
                      <a:pt x="42" y="96"/>
                    </a:lnTo>
                    <a:lnTo>
                      <a:pt x="39" y="96"/>
                    </a:lnTo>
                    <a:lnTo>
                      <a:pt x="37" y="96"/>
                    </a:lnTo>
                    <a:cubicBezTo>
                      <a:pt x="37" y="96"/>
                      <a:pt x="37" y="97"/>
                      <a:pt x="36" y="97"/>
                    </a:cubicBezTo>
                    <a:cubicBezTo>
                      <a:pt x="35" y="97"/>
                      <a:pt x="35" y="97"/>
                      <a:pt x="34" y="97"/>
                    </a:cubicBezTo>
                    <a:cubicBezTo>
                      <a:pt x="34" y="97"/>
                      <a:pt x="34" y="95"/>
                      <a:pt x="34" y="95"/>
                    </a:cubicBezTo>
                    <a:lnTo>
                      <a:pt x="33" y="94"/>
                    </a:lnTo>
                    <a:lnTo>
                      <a:pt x="33" y="93"/>
                    </a:lnTo>
                    <a:lnTo>
                      <a:pt x="32" y="92"/>
                    </a:lnTo>
                    <a:lnTo>
                      <a:pt x="31" y="91"/>
                    </a:lnTo>
                    <a:lnTo>
                      <a:pt x="30" y="91"/>
                    </a:lnTo>
                    <a:lnTo>
                      <a:pt x="28" y="91"/>
                    </a:lnTo>
                    <a:cubicBezTo>
                      <a:pt x="28" y="91"/>
                      <a:pt x="28" y="91"/>
                      <a:pt x="27" y="91"/>
                    </a:cubicBezTo>
                    <a:cubicBezTo>
                      <a:pt x="27" y="91"/>
                      <a:pt x="26" y="92"/>
                      <a:pt x="26" y="92"/>
                    </a:cubicBezTo>
                    <a:cubicBezTo>
                      <a:pt x="26" y="92"/>
                      <a:pt x="23" y="91"/>
                      <a:pt x="23" y="91"/>
                    </a:cubicBezTo>
                    <a:lnTo>
                      <a:pt x="22" y="90"/>
                    </a:lnTo>
                    <a:lnTo>
                      <a:pt x="20" y="89"/>
                    </a:lnTo>
                    <a:lnTo>
                      <a:pt x="19" y="89"/>
                    </a:lnTo>
                    <a:cubicBezTo>
                      <a:pt x="19" y="89"/>
                      <a:pt x="19" y="90"/>
                      <a:pt x="18" y="90"/>
                    </a:cubicBezTo>
                    <a:cubicBezTo>
                      <a:pt x="18" y="90"/>
                      <a:pt x="18" y="90"/>
                      <a:pt x="18" y="90"/>
                    </a:cubicBezTo>
                    <a:lnTo>
                      <a:pt x="17" y="88"/>
                    </a:lnTo>
                    <a:lnTo>
                      <a:pt x="17" y="87"/>
                    </a:lnTo>
                    <a:lnTo>
                      <a:pt x="17" y="86"/>
                    </a:lnTo>
                    <a:lnTo>
                      <a:pt x="16" y="87"/>
                    </a:lnTo>
                    <a:lnTo>
                      <a:pt x="15" y="87"/>
                    </a:lnTo>
                    <a:lnTo>
                      <a:pt x="14" y="87"/>
                    </a:lnTo>
                    <a:lnTo>
                      <a:pt x="14" y="86"/>
                    </a:lnTo>
                    <a:lnTo>
                      <a:pt x="13" y="84"/>
                    </a:lnTo>
                    <a:cubicBezTo>
                      <a:pt x="13" y="84"/>
                      <a:pt x="12" y="83"/>
                      <a:pt x="11" y="83"/>
                    </a:cubicBezTo>
                    <a:cubicBezTo>
                      <a:pt x="11" y="83"/>
                      <a:pt x="10" y="83"/>
                      <a:pt x="10" y="83"/>
                    </a:cubicBezTo>
                    <a:lnTo>
                      <a:pt x="9" y="83"/>
                    </a:lnTo>
                    <a:lnTo>
                      <a:pt x="9" y="85"/>
                    </a:lnTo>
                    <a:lnTo>
                      <a:pt x="9" y="86"/>
                    </a:lnTo>
                    <a:cubicBezTo>
                      <a:pt x="9" y="86"/>
                      <a:pt x="7" y="86"/>
                      <a:pt x="7" y="86"/>
                    </a:cubicBezTo>
                    <a:cubicBezTo>
                      <a:pt x="7" y="86"/>
                      <a:pt x="5" y="86"/>
                      <a:pt x="5" y="86"/>
                    </a:cubicBezTo>
                    <a:lnTo>
                      <a:pt x="5" y="85"/>
                    </a:lnTo>
                    <a:lnTo>
                      <a:pt x="5" y="83"/>
                    </a:lnTo>
                    <a:lnTo>
                      <a:pt x="5" y="81"/>
                    </a:lnTo>
                    <a:lnTo>
                      <a:pt x="5" y="79"/>
                    </a:lnTo>
                    <a:lnTo>
                      <a:pt x="4" y="78"/>
                    </a:lnTo>
                    <a:lnTo>
                      <a:pt x="3" y="77"/>
                    </a:lnTo>
                    <a:lnTo>
                      <a:pt x="3" y="76"/>
                    </a:lnTo>
                    <a:lnTo>
                      <a:pt x="2" y="76"/>
                    </a:lnTo>
                    <a:lnTo>
                      <a:pt x="3" y="75"/>
                    </a:lnTo>
                    <a:cubicBezTo>
                      <a:pt x="3" y="75"/>
                      <a:pt x="3" y="74"/>
                      <a:pt x="3" y="74"/>
                    </a:cubicBezTo>
                    <a:cubicBezTo>
                      <a:pt x="2" y="74"/>
                      <a:pt x="2" y="74"/>
                      <a:pt x="2" y="74"/>
                    </a:cubicBezTo>
                    <a:lnTo>
                      <a:pt x="2" y="72"/>
                    </a:lnTo>
                    <a:lnTo>
                      <a:pt x="3" y="71"/>
                    </a:lnTo>
                    <a:lnTo>
                      <a:pt x="3" y="70"/>
                    </a:lnTo>
                    <a:lnTo>
                      <a:pt x="3" y="69"/>
                    </a:lnTo>
                    <a:lnTo>
                      <a:pt x="4" y="68"/>
                    </a:lnTo>
                    <a:lnTo>
                      <a:pt x="4" y="66"/>
                    </a:lnTo>
                    <a:lnTo>
                      <a:pt x="4" y="64"/>
                    </a:lnTo>
                    <a:lnTo>
                      <a:pt x="3" y="63"/>
                    </a:lnTo>
                    <a:lnTo>
                      <a:pt x="2" y="62"/>
                    </a:lnTo>
                    <a:lnTo>
                      <a:pt x="1" y="62"/>
                    </a:lnTo>
                    <a:lnTo>
                      <a:pt x="0" y="61"/>
                    </a:lnTo>
                    <a:lnTo>
                      <a:pt x="0" y="60"/>
                    </a:lnTo>
                    <a:lnTo>
                      <a:pt x="2" y="60"/>
                    </a:lnTo>
                    <a:lnTo>
                      <a:pt x="7" y="57"/>
                    </a:lnTo>
                    <a:lnTo>
                      <a:pt x="7" y="56"/>
                    </a:lnTo>
                    <a:lnTo>
                      <a:pt x="8" y="51"/>
                    </a:lnTo>
                    <a:lnTo>
                      <a:pt x="8" y="51"/>
                    </a:lnTo>
                    <a:cubicBezTo>
                      <a:pt x="8" y="51"/>
                      <a:pt x="7" y="50"/>
                      <a:pt x="8" y="50"/>
                    </a:cubicBezTo>
                    <a:cubicBezTo>
                      <a:pt x="8" y="50"/>
                      <a:pt x="9" y="49"/>
                      <a:pt x="9" y="49"/>
                    </a:cubicBezTo>
                    <a:lnTo>
                      <a:pt x="10" y="47"/>
                    </a:lnTo>
                    <a:lnTo>
                      <a:pt x="10" y="41"/>
                    </a:lnTo>
                    <a:lnTo>
                      <a:pt x="12" y="41"/>
                    </a:lnTo>
                    <a:lnTo>
                      <a:pt x="14" y="43"/>
                    </a:lnTo>
                    <a:lnTo>
                      <a:pt x="15" y="43"/>
                    </a:lnTo>
                    <a:lnTo>
                      <a:pt x="17" y="42"/>
                    </a:lnTo>
                    <a:lnTo>
                      <a:pt x="19" y="42"/>
                    </a:lnTo>
                    <a:lnTo>
                      <a:pt x="19" y="42"/>
                    </a:lnTo>
                    <a:cubicBezTo>
                      <a:pt x="19" y="42"/>
                      <a:pt x="19" y="43"/>
                      <a:pt x="19" y="43"/>
                    </a:cubicBezTo>
                    <a:cubicBezTo>
                      <a:pt x="19" y="43"/>
                      <a:pt x="19" y="44"/>
                      <a:pt x="19" y="44"/>
                    </a:cubicBezTo>
                    <a:lnTo>
                      <a:pt x="20" y="44"/>
                    </a:lnTo>
                    <a:lnTo>
                      <a:pt x="22" y="44"/>
                    </a:lnTo>
                    <a:lnTo>
                      <a:pt x="25" y="44"/>
                    </a:lnTo>
                    <a:lnTo>
                      <a:pt x="26" y="44"/>
                    </a:lnTo>
                    <a:lnTo>
                      <a:pt x="27" y="45"/>
                    </a:lnTo>
                    <a:lnTo>
                      <a:pt x="29" y="45"/>
                    </a:lnTo>
                    <a:lnTo>
                      <a:pt x="30" y="45"/>
                    </a:lnTo>
                    <a:lnTo>
                      <a:pt x="32" y="44"/>
                    </a:lnTo>
                    <a:lnTo>
                      <a:pt x="32" y="45"/>
                    </a:lnTo>
                    <a:lnTo>
                      <a:pt x="34" y="45"/>
                    </a:lnTo>
                    <a:lnTo>
                      <a:pt x="34" y="40"/>
                    </a:lnTo>
                    <a:lnTo>
                      <a:pt x="38" y="40"/>
                    </a:lnTo>
                    <a:lnTo>
                      <a:pt x="39" y="41"/>
                    </a:lnTo>
                    <a:lnTo>
                      <a:pt x="40" y="41"/>
                    </a:lnTo>
                    <a:lnTo>
                      <a:pt x="42" y="42"/>
                    </a:lnTo>
                    <a:lnTo>
                      <a:pt x="44" y="43"/>
                    </a:lnTo>
                    <a:lnTo>
                      <a:pt x="44" y="42"/>
                    </a:lnTo>
                    <a:cubicBezTo>
                      <a:pt x="44" y="42"/>
                      <a:pt x="44" y="41"/>
                      <a:pt x="44" y="41"/>
                    </a:cubicBezTo>
                    <a:cubicBezTo>
                      <a:pt x="45" y="41"/>
                      <a:pt x="45" y="41"/>
                      <a:pt x="45" y="41"/>
                    </a:cubicBezTo>
                    <a:lnTo>
                      <a:pt x="47" y="40"/>
                    </a:lnTo>
                    <a:lnTo>
                      <a:pt x="47" y="38"/>
                    </a:lnTo>
                    <a:lnTo>
                      <a:pt x="46" y="38"/>
                    </a:lnTo>
                    <a:lnTo>
                      <a:pt x="45" y="36"/>
                    </a:lnTo>
                    <a:lnTo>
                      <a:pt x="46" y="35"/>
                    </a:lnTo>
                    <a:lnTo>
                      <a:pt x="47" y="35"/>
                    </a:lnTo>
                    <a:lnTo>
                      <a:pt x="48" y="35"/>
                    </a:lnTo>
                    <a:lnTo>
                      <a:pt x="48" y="34"/>
                    </a:lnTo>
                    <a:lnTo>
                      <a:pt x="49" y="33"/>
                    </a:lnTo>
                    <a:lnTo>
                      <a:pt x="50" y="33"/>
                    </a:lnTo>
                    <a:lnTo>
                      <a:pt x="51" y="33"/>
                    </a:lnTo>
                    <a:lnTo>
                      <a:pt x="52" y="33"/>
                    </a:lnTo>
                    <a:lnTo>
                      <a:pt x="51" y="32"/>
                    </a:lnTo>
                    <a:lnTo>
                      <a:pt x="52" y="32"/>
                    </a:lnTo>
                    <a:lnTo>
                      <a:pt x="52" y="31"/>
                    </a:lnTo>
                    <a:lnTo>
                      <a:pt x="53" y="30"/>
                    </a:lnTo>
                    <a:lnTo>
                      <a:pt x="54" y="29"/>
                    </a:lnTo>
                    <a:lnTo>
                      <a:pt x="55" y="29"/>
                    </a:lnTo>
                    <a:lnTo>
                      <a:pt x="55" y="28"/>
                    </a:lnTo>
                    <a:cubicBezTo>
                      <a:pt x="55" y="28"/>
                      <a:pt x="56" y="28"/>
                      <a:pt x="57" y="28"/>
                    </a:cubicBezTo>
                    <a:cubicBezTo>
                      <a:pt x="57" y="27"/>
                      <a:pt x="57" y="27"/>
                      <a:pt x="57" y="27"/>
                    </a:cubicBezTo>
                    <a:lnTo>
                      <a:pt x="56" y="26"/>
                    </a:lnTo>
                    <a:lnTo>
                      <a:pt x="56" y="25"/>
                    </a:lnTo>
                    <a:lnTo>
                      <a:pt x="57" y="25"/>
                    </a:lnTo>
                    <a:lnTo>
                      <a:pt x="57" y="24"/>
                    </a:lnTo>
                    <a:lnTo>
                      <a:pt x="56" y="23"/>
                    </a:lnTo>
                    <a:lnTo>
                      <a:pt x="57" y="22"/>
                    </a:lnTo>
                    <a:lnTo>
                      <a:pt x="58" y="21"/>
                    </a:lnTo>
                    <a:lnTo>
                      <a:pt x="59" y="20"/>
                    </a:lnTo>
                    <a:cubicBezTo>
                      <a:pt x="59" y="20"/>
                      <a:pt x="59" y="19"/>
                      <a:pt x="58" y="19"/>
                    </a:cubicBezTo>
                    <a:cubicBezTo>
                      <a:pt x="58" y="19"/>
                      <a:pt x="58" y="18"/>
                      <a:pt x="58" y="18"/>
                    </a:cubicBezTo>
                    <a:lnTo>
                      <a:pt x="58" y="17"/>
                    </a:lnTo>
                    <a:lnTo>
                      <a:pt x="58" y="17"/>
                    </a:lnTo>
                    <a:lnTo>
                      <a:pt x="57" y="16"/>
                    </a:lnTo>
                    <a:lnTo>
                      <a:pt x="57" y="15"/>
                    </a:lnTo>
                    <a:lnTo>
                      <a:pt x="57" y="14"/>
                    </a:lnTo>
                    <a:cubicBezTo>
                      <a:pt x="57" y="14"/>
                      <a:pt x="57" y="14"/>
                      <a:pt x="57" y="14"/>
                    </a:cubicBezTo>
                    <a:cubicBezTo>
                      <a:pt x="56" y="14"/>
                      <a:pt x="56" y="14"/>
                      <a:pt x="55" y="14"/>
                    </a:cubicBezTo>
                    <a:cubicBezTo>
                      <a:pt x="55" y="14"/>
                      <a:pt x="54" y="13"/>
                      <a:pt x="54" y="13"/>
                    </a:cubicBezTo>
                    <a:lnTo>
                      <a:pt x="54" y="13"/>
                    </a:lnTo>
                    <a:lnTo>
                      <a:pt x="54" y="13"/>
                    </a:lnTo>
                    <a:lnTo>
                      <a:pt x="53" y="12"/>
                    </a:lnTo>
                    <a:lnTo>
                      <a:pt x="52" y="10"/>
                    </a:lnTo>
                    <a:lnTo>
                      <a:pt x="52" y="9"/>
                    </a:lnTo>
                    <a:lnTo>
                      <a:pt x="54" y="9"/>
                    </a:lnTo>
                    <a:cubicBezTo>
                      <a:pt x="54" y="9"/>
                      <a:pt x="54" y="8"/>
                      <a:pt x="54" y="8"/>
                    </a:cubicBezTo>
                    <a:cubicBezTo>
                      <a:pt x="54" y="8"/>
                      <a:pt x="55" y="7"/>
                      <a:pt x="55" y="7"/>
                    </a:cubicBezTo>
                    <a:lnTo>
                      <a:pt x="56" y="7"/>
                    </a:lnTo>
                    <a:lnTo>
                      <a:pt x="55" y="6"/>
                    </a:lnTo>
                    <a:lnTo>
                      <a:pt x="55" y="5"/>
                    </a:lnTo>
                    <a:lnTo>
                      <a:pt x="56" y="6"/>
                    </a:lnTo>
                    <a:lnTo>
                      <a:pt x="57" y="6"/>
                    </a:lnTo>
                    <a:lnTo>
                      <a:pt x="57" y="5"/>
                    </a:lnTo>
                    <a:lnTo>
                      <a:pt x="57" y="3"/>
                    </a:lnTo>
                    <a:lnTo>
                      <a:pt x="58" y="3"/>
                    </a:lnTo>
                    <a:lnTo>
                      <a:pt x="58" y="2"/>
                    </a:lnTo>
                    <a:lnTo>
                      <a:pt x="60" y="2"/>
                    </a:lnTo>
                    <a:lnTo>
                      <a:pt x="60" y="3"/>
                    </a:lnTo>
                    <a:lnTo>
                      <a:pt x="61" y="3"/>
                    </a:lnTo>
                    <a:lnTo>
                      <a:pt x="62" y="2"/>
                    </a:lnTo>
                    <a:lnTo>
                      <a:pt x="62" y="1"/>
                    </a:lnTo>
                    <a:lnTo>
                      <a:pt x="64" y="1"/>
                    </a:lnTo>
                    <a:lnTo>
                      <a:pt x="64" y="2"/>
                    </a:lnTo>
                    <a:cubicBezTo>
                      <a:pt x="64" y="2"/>
                      <a:pt x="64" y="3"/>
                      <a:pt x="65" y="3"/>
                    </a:cubicBezTo>
                    <a:cubicBezTo>
                      <a:pt x="65" y="3"/>
                      <a:pt x="65" y="3"/>
                      <a:pt x="65" y="3"/>
                    </a:cubicBezTo>
                    <a:lnTo>
                      <a:pt x="66" y="4"/>
                    </a:lnTo>
                    <a:lnTo>
                      <a:pt x="66" y="6"/>
                    </a:lnTo>
                    <a:cubicBezTo>
                      <a:pt x="66" y="6"/>
                      <a:pt x="67" y="7"/>
                      <a:pt x="67" y="7"/>
                    </a:cubicBezTo>
                    <a:cubicBezTo>
                      <a:pt x="68" y="6"/>
                      <a:pt x="68" y="5"/>
                      <a:pt x="68" y="5"/>
                    </a:cubicBezTo>
                    <a:cubicBezTo>
                      <a:pt x="68" y="5"/>
                      <a:pt x="68" y="5"/>
                      <a:pt x="68" y="5"/>
                    </a:cubicBezTo>
                    <a:cubicBezTo>
                      <a:pt x="67" y="5"/>
                      <a:pt x="67" y="5"/>
                      <a:pt x="67" y="4"/>
                    </a:cubicBezTo>
                    <a:cubicBezTo>
                      <a:pt x="67" y="4"/>
                      <a:pt x="67" y="3"/>
                      <a:pt x="67" y="3"/>
                    </a:cubicBezTo>
                    <a:cubicBezTo>
                      <a:pt x="67" y="3"/>
                      <a:pt x="68" y="3"/>
                      <a:pt x="68" y="3"/>
                    </a:cubicBezTo>
                    <a:cubicBezTo>
                      <a:pt x="68" y="2"/>
                      <a:pt x="69" y="2"/>
                      <a:pt x="69" y="2"/>
                    </a:cubicBezTo>
                    <a:lnTo>
                      <a:pt x="69" y="1"/>
                    </a:lnTo>
                    <a:lnTo>
                      <a:pt x="71" y="1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5" y="1"/>
                    </a:lnTo>
                    <a:lnTo>
                      <a:pt x="75" y="2"/>
                    </a:lnTo>
                    <a:lnTo>
                      <a:pt x="76" y="2"/>
                    </a:lnTo>
                    <a:cubicBezTo>
                      <a:pt x="76" y="2"/>
                      <a:pt x="76" y="3"/>
                      <a:pt x="76" y="4"/>
                    </a:cubicBezTo>
                    <a:cubicBezTo>
                      <a:pt x="76" y="4"/>
                      <a:pt x="76" y="5"/>
                      <a:pt x="76" y="5"/>
                    </a:cubicBezTo>
                    <a:lnTo>
                      <a:pt x="76" y="6"/>
                    </a:lnTo>
                    <a:lnTo>
                      <a:pt x="77" y="5"/>
                    </a:lnTo>
                    <a:cubicBezTo>
                      <a:pt x="77" y="5"/>
                      <a:pt x="78" y="5"/>
                      <a:pt x="78" y="5"/>
                    </a:cubicBezTo>
                    <a:cubicBezTo>
                      <a:pt x="79" y="5"/>
                      <a:pt x="79" y="5"/>
                      <a:pt x="79" y="5"/>
                    </a:cubicBezTo>
                    <a:lnTo>
                      <a:pt x="80" y="5"/>
                    </a:lnTo>
                    <a:lnTo>
                      <a:pt x="80" y="6"/>
                    </a:lnTo>
                    <a:lnTo>
                      <a:pt x="80" y="7"/>
                    </a:lnTo>
                    <a:lnTo>
                      <a:pt x="79" y="9"/>
                    </a:lnTo>
                    <a:lnTo>
                      <a:pt x="79" y="9"/>
                    </a:lnTo>
                    <a:lnTo>
                      <a:pt x="80" y="9"/>
                    </a:lnTo>
                    <a:lnTo>
                      <a:pt x="82" y="9"/>
                    </a:lnTo>
                    <a:lnTo>
                      <a:pt x="83" y="9"/>
                    </a:lnTo>
                    <a:lnTo>
                      <a:pt x="84" y="10"/>
                    </a:lnTo>
                    <a:lnTo>
                      <a:pt x="85" y="12"/>
                    </a:lnTo>
                    <a:cubicBezTo>
                      <a:pt x="85" y="12"/>
                      <a:pt x="85" y="12"/>
                      <a:pt x="86" y="12"/>
                    </a:cubicBezTo>
                    <a:cubicBezTo>
                      <a:pt x="86" y="12"/>
                      <a:pt x="86" y="12"/>
                      <a:pt x="86" y="12"/>
                    </a:cubicBezTo>
                    <a:cubicBezTo>
                      <a:pt x="86" y="12"/>
                      <a:pt x="87" y="11"/>
                      <a:pt x="87" y="11"/>
                    </a:cubicBezTo>
                    <a:cubicBezTo>
                      <a:pt x="87" y="10"/>
                      <a:pt x="87" y="10"/>
                      <a:pt x="87" y="10"/>
                    </a:cubicBezTo>
                    <a:lnTo>
                      <a:pt x="88" y="9"/>
                    </a:lnTo>
                    <a:lnTo>
                      <a:pt x="88" y="7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141;p5">
                <a:extLst>
                  <a:ext uri="{FF2B5EF4-FFF2-40B4-BE49-F238E27FC236}">
                    <a16:creationId xmlns:a16="http://schemas.microsoft.com/office/drawing/2014/main" id="{6594ED47-904D-3493-82DA-714AFD8EB637}"/>
                  </a:ext>
                </a:extLst>
              </p:cNvPr>
              <p:cNvSpPr/>
              <p:nvPr/>
            </p:nvSpPr>
            <p:spPr>
              <a:xfrm>
                <a:off x="4465389" y="1019677"/>
                <a:ext cx="1483843" cy="1011794"/>
              </a:xfrm>
              <a:custGeom>
                <a:avLst/>
                <a:gdLst/>
                <a:ahLst/>
                <a:cxnLst/>
                <a:rect l="l" t="t" r="r" b="b"/>
                <a:pathLst>
                  <a:path w="141" h="94" extrusionOk="0">
                    <a:moveTo>
                      <a:pt x="55" y="2"/>
                    </a:moveTo>
                    <a:lnTo>
                      <a:pt x="56" y="1"/>
                    </a:lnTo>
                    <a:lnTo>
                      <a:pt x="57" y="1"/>
                    </a:lnTo>
                    <a:lnTo>
                      <a:pt x="57" y="2"/>
                    </a:lnTo>
                    <a:lnTo>
                      <a:pt x="58" y="2"/>
                    </a:lnTo>
                    <a:lnTo>
                      <a:pt x="60" y="2"/>
                    </a:lnTo>
                    <a:lnTo>
                      <a:pt x="61" y="2"/>
                    </a:lnTo>
                    <a:lnTo>
                      <a:pt x="63" y="2"/>
                    </a:lnTo>
                    <a:lnTo>
                      <a:pt x="65" y="5"/>
                    </a:lnTo>
                    <a:lnTo>
                      <a:pt x="65" y="5"/>
                    </a:lnTo>
                    <a:lnTo>
                      <a:pt x="67" y="5"/>
                    </a:lnTo>
                    <a:lnTo>
                      <a:pt x="69" y="7"/>
                    </a:lnTo>
                    <a:lnTo>
                      <a:pt x="71" y="7"/>
                    </a:lnTo>
                    <a:cubicBezTo>
                      <a:pt x="71" y="6"/>
                      <a:pt x="73" y="5"/>
                      <a:pt x="73" y="5"/>
                    </a:cubicBezTo>
                    <a:cubicBezTo>
                      <a:pt x="73" y="4"/>
                      <a:pt x="73" y="4"/>
                      <a:pt x="73" y="4"/>
                    </a:cubicBezTo>
                    <a:lnTo>
                      <a:pt x="74" y="3"/>
                    </a:lnTo>
                    <a:lnTo>
                      <a:pt x="76" y="3"/>
                    </a:lnTo>
                    <a:lnTo>
                      <a:pt x="78" y="2"/>
                    </a:lnTo>
                    <a:lnTo>
                      <a:pt x="79" y="2"/>
                    </a:lnTo>
                    <a:cubicBezTo>
                      <a:pt x="79" y="2"/>
                      <a:pt x="80" y="3"/>
                      <a:pt x="81" y="4"/>
                    </a:cubicBezTo>
                    <a:cubicBezTo>
                      <a:pt x="81" y="4"/>
                      <a:pt x="82" y="6"/>
                      <a:pt x="82" y="6"/>
                    </a:cubicBezTo>
                    <a:lnTo>
                      <a:pt x="83" y="7"/>
                    </a:lnTo>
                    <a:cubicBezTo>
                      <a:pt x="83" y="7"/>
                      <a:pt x="83" y="7"/>
                      <a:pt x="83" y="8"/>
                    </a:cubicBezTo>
                    <a:cubicBezTo>
                      <a:pt x="83" y="8"/>
                      <a:pt x="84" y="9"/>
                      <a:pt x="84" y="9"/>
                    </a:cubicBezTo>
                    <a:cubicBezTo>
                      <a:pt x="84" y="10"/>
                      <a:pt x="84" y="12"/>
                      <a:pt x="84" y="13"/>
                    </a:cubicBezTo>
                    <a:lnTo>
                      <a:pt x="84" y="15"/>
                    </a:lnTo>
                    <a:lnTo>
                      <a:pt x="86" y="18"/>
                    </a:lnTo>
                    <a:lnTo>
                      <a:pt x="87" y="18"/>
                    </a:lnTo>
                    <a:lnTo>
                      <a:pt x="89" y="19"/>
                    </a:lnTo>
                    <a:lnTo>
                      <a:pt x="89" y="20"/>
                    </a:lnTo>
                    <a:lnTo>
                      <a:pt x="88" y="20"/>
                    </a:lnTo>
                    <a:cubicBezTo>
                      <a:pt x="88" y="20"/>
                      <a:pt x="88" y="21"/>
                      <a:pt x="88" y="22"/>
                    </a:cubicBezTo>
                    <a:cubicBezTo>
                      <a:pt x="88" y="23"/>
                      <a:pt x="88" y="24"/>
                      <a:pt x="88" y="25"/>
                    </a:cubicBezTo>
                    <a:lnTo>
                      <a:pt x="89" y="26"/>
                    </a:lnTo>
                    <a:lnTo>
                      <a:pt x="89" y="27"/>
                    </a:lnTo>
                    <a:lnTo>
                      <a:pt x="89" y="28"/>
                    </a:lnTo>
                    <a:lnTo>
                      <a:pt x="88" y="29"/>
                    </a:lnTo>
                    <a:lnTo>
                      <a:pt x="86" y="28"/>
                    </a:lnTo>
                    <a:lnTo>
                      <a:pt x="85" y="29"/>
                    </a:lnTo>
                    <a:lnTo>
                      <a:pt x="85" y="30"/>
                    </a:lnTo>
                    <a:lnTo>
                      <a:pt x="86" y="30"/>
                    </a:lnTo>
                    <a:lnTo>
                      <a:pt x="86" y="31"/>
                    </a:lnTo>
                    <a:lnTo>
                      <a:pt x="87" y="33"/>
                    </a:lnTo>
                    <a:lnTo>
                      <a:pt x="88" y="34"/>
                    </a:lnTo>
                    <a:lnTo>
                      <a:pt x="89" y="35"/>
                    </a:lnTo>
                    <a:cubicBezTo>
                      <a:pt x="89" y="35"/>
                      <a:pt x="90" y="35"/>
                      <a:pt x="90" y="35"/>
                    </a:cubicBezTo>
                    <a:cubicBezTo>
                      <a:pt x="90" y="34"/>
                      <a:pt x="90" y="33"/>
                      <a:pt x="90" y="33"/>
                    </a:cubicBezTo>
                    <a:lnTo>
                      <a:pt x="91" y="32"/>
                    </a:lnTo>
                    <a:lnTo>
                      <a:pt x="92" y="32"/>
                    </a:lnTo>
                    <a:lnTo>
                      <a:pt x="92" y="33"/>
                    </a:lnTo>
                    <a:lnTo>
                      <a:pt x="94" y="33"/>
                    </a:lnTo>
                    <a:lnTo>
                      <a:pt x="94" y="34"/>
                    </a:lnTo>
                    <a:lnTo>
                      <a:pt x="94" y="34"/>
                    </a:lnTo>
                    <a:cubicBezTo>
                      <a:pt x="95" y="34"/>
                      <a:pt x="95" y="34"/>
                      <a:pt x="96" y="34"/>
                    </a:cubicBezTo>
                    <a:cubicBezTo>
                      <a:pt x="97" y="34"/>
                      <a:pt x="98" y="34"/>
                      <a:pt x="98" y="32"/>
                    </a:cubicBezTo>
                    <a:cubicBezTo>
                      <a:pt x="98" y="32"/>
                      <a:pt x="97" y="32"/>
                      <a:pt x="97" y="32"/>
                    </a:cubicBezTo>
                    <a:cubicBezTo>
                      <a:pt x="98" y="31"/>
                      <a:pt x="98" y="30"/>
                      <a:pt x="99" y="30"/>
                    </a:cubicBezTo>
                    <a:cubicBezTo>
                      <a:pt x="99" y="30"/>
                      <a:pt x="100" y="30"/>
                      <a:pt x="101" y="30"/>
                    </a:cubicBezTo>
                    <a:cubicBezTo>
                      <a:pt x="101" y="30"/>
                      <a:pt x="102" y="30"/>
                      <a:pt x="103" y="31"/>
                    </a:cubicBezTo>
                    <a:cubicBezTo>
                      <a:pt x="103" y="31"/>
                      <a:pt x="104" y="31"/>
                      <a:pt x="104" y="32"/>
                    </a:cubicBezTo>
                    <a:cubicBezTo>
                      <a:pt x="104" y="32"/>
                      <a:pt x="103" y="33"/>
                      <a:pt x="104" y="32"/>
                    </a:cubicBezTo>
                    <a:cubicBezTo>
                      <a:pt x="106" y="32"/>
                      <a:pt x="106" y="32"/>
                      <a:pt x="106" y="32"/>
                    </a:cubicBezTo>
                    <a:cubicBezTo>
                      <a:pt x="107" y="31"/>
                      <a:pt x="103" y="31"/>
                      <a:pt x="103" y="30"/>
                    </a:cubicBezTo>
                    <a:cubicBezTo>
                      <a:pt x="103" y="29"/>
                      <a:pt x="103" y="29"/>
                      <a:pt x="104" y="28"/>
                    </a:cubicBezTo>
                    <a:cubicBezTo>
                      <a:pt x="104" y="28"/>
                      <a:pt x="104" y="27"/>
                      <a:pt x="103" y="27"/>
                    </a:cubicBezTo>
                    <a:cubicBezTo>
                      <a:pt x="103" y="27"/>
                      <a:pt x="103" y="27"/>
                      <a:pt x="102" y="26"/>
                    </a:cubicBezTo>
                    <a:lnTo>
                      <a:pt x="105" y="26"/>
                    </a:lnTo>
                    <a:lnTo>
                      <a:pt x="106" y="27"/>
                    </a:lnTo>
                    <a:lnTo>
                      <a:pt x="107" y="29"/>
                    </a:lnTo>
                    <a:lnTo>
                      <a:pt x="107" y="29"/>
                    </a:lnTo>
                    <a:lnTo>
                      <a:pt x="107" y="30"/>
                    </a:lnTo>
                    <a:lnTo>
                      <a:pt x="108" y="31"/>
                    </a:lnTo>
                    <a:lnTo>
                      <a:pt x="111" y="32"/>
                    </a:lnTo>
                    <a:lnTo>
                      <a:pt x="110" y="32"/>
                    </a:lnTo>
                    <a:lnTo>
                      <a:pt x="109" y="33"/>
                    </a:lnTo>
                    <a:lnTo>
                      <a:pt x="109" y="34"/>
                    </a:lnTo>
                    <a:lnTo>
                      <a:pt x="110" y="35"/>
                    </a:lnTo>
                    <a:lnTo>
                      <a:pt x="110" y="36"/>
                    </a:lnTo>
                    <a:lnTo>
                      <a:pt x="109" y="37"/>
                    </a:lnTo>
                    <a:lnTo>
                      <a:pt x="110" y="38"/>
                    </a:lnTo>
                    <a:cubicBezTo>
                      <a:pt x="110" y="38"/>
                      <a:pt x="110" y="38"/>
                      <a:pt x="111" y="38"/>
                    </a:cubicBezTo>
                    <a:cubicBezTo>
                      <a:pt x="112" y="38"/>
                      <a:pt x="112" y="38"/>
                      <a:pt x="112" y="37"/>
                    </a:cubicBezTo>
                    <a:cubicBezTo>
                      <a:pt x="112" y="36"/>
                      <a:pt x="114" y="37"/>
                      <a:pt x="114" y="37"/>
                    </a:cubicBezTo>
                    <a:lnTo>
                      <a:pt x="115" y="37"/>
                    </a:lnTo>
                    <a:lnTo>
                      <a:pt x="114" y="34"/>
                    </a:lnTo>
                    <a:lnTo>
                      <a:pt x="112" y="34"/>
                    </a:lnTo>
                    <a:lnTo>
                      <a:pt x="112" y="33"/>
                    </a:lnTo>
                    <a:lnTo>
                      <a:pt x="112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5" y="32"/>
                    </a:lnTo>
                    <a:lnTo>
                      <a:pt x="117" y="32"/>
                    </a:lnTo>
                    <a:lnTo>
                      <a:pt x="119" y="32"/>
                    </a:lnTo>
                    <a:lnTo>
                      <a:pt x="120" y="33"/>
                    </a:lnTo>
                    <a:lnTo>
                      <a:pt x="120" y="34"/>
                    </a:lnTo>
                    <a:lnTo>
                      <a:pt x="124" y="36"/>
                    </a:lnTo>
                    <a:lnTo>
                      <a:pt x="127" y="35"/>
                    </a:lnTo>
                    <a:lnTo>
                      <a:pt x="128" y="35"/>
                    </a:lnTo>
                    <a:lnTo>
                      <a:pt x="128" y="34"/>
                    </a:lnTo>
                    <a:cubicBezTo>
                      <a:pt x="129" y="33"/>
                      <a:pt x="130" y="33"/>
                      <a:pt x="130" y="32"/>
                    </a:cubicBezTo>
                    <a:cubicBezTo>
                      <a:pt x="130" y="32"/>
                      <a:pt x="130" y="31"/>
                      <a:pt x="130" y="31"/>
                    </a:cubicBezTo>
                    <a:lnTo>
                      <a:pt x="131" y="31"/>
                    </a:lnTo>
                    <a:lnTo>
                      <a:pt x="132" y="31"/>
                    </a:lnTo>
                    <a:lnTo>
                      <a:pt x="132" y="37"/>
                    </a:lnTo>
                    <a:lnTo>
                      <a:pt x="128" y="37"/>
                    </a:lnTo>
                    <a:lnTo>
                      <a:pt x="127" y="38"/>
                    </a:lnTo>
                    <a:lnTo>
                      <a:pt x="128" y="39"/>
                    </a:lnTo>
                    <a:lnTo>
                      <a:pt x="126" y="40"/>
                    </a:lnTo>
                    <a:lnTo>
                      <a:pt x="126" y="42"/>
                    </a:lnTo>
                    <a:cubicBezTo>
                      <a:pt x="126" y="43"/>
                      <a:pt x="126" y="44"/>
                      <a:pt x="125" y="44"/>
                    </a:cubicBezTo>
                    <a:cubicBezTo>
                      <a:pt x="125" y="44"/>
                      <a:pt x="125" y="45"/>
                      <a:pt x="125" y="45"/>
                    </a:cubicBezTo>
                    <a:lnTo>
                      <a:pt x="126" y="45"/>
                    </a:lnTo>
                    <a:lnTo>
                      <a:pt x="125" y="46"/>
                    </a:lnTo>
                    <a:lnTo>
                      <a:pt x="125" y="46"/>
                    </a:lnTo>
                    <a:lnTo>
                      <a:pt x="126" y="47"/>
                    </a:lnTo>
                    <a:lnTo>
                      <a:pt x="128" y="48"/>
                    </a:lnTo>
                    <a:lnTo>
                      <a:pt x="128" y="49"/>
                    </a:lnTo>
                    <a:lnTo>
                      <a:pt x="129" y="50"/>
                    </a:lnTo>
                    <a:lnTo>
                      <a:pt x="130" y="52"/>
                    </a:lnTo>
                    <a:cubicBezTo>
                      <a:pt x="130" y="52"/>
                      <a:pt x="131" y="53"/>
                      <a:pt x="132" y="54"/>
                    </a:cubicBezTo>
                    <a:lnTo>
                      <a:pt x="132" y="55"/>
                    </a:lnTo>
                    <a:lnTo>
                      <a:pt x="130" y="55"/>
                    </a:lnTo>
                    <a:cubicBezTo>
                      <a:pt x="130" y="56"/>
                      <a:pt x="130" y="57"/>
                      <a:pt x="130" y="58"/>
                    </a:cubicBezTo>
                    <a:lnTo>
                      <a:pt x="131" y="59"/>
                    </a:lnTo>
                    <a:lnTo>
                      <a:pt x="131" y="59"/>
                    </a:lnTo>
                    <a:lnTo>
                      <a:pt x="131" y="58"/>
                    </a:lnTo>
                    <a:lnTo>
                      <a:pt x="133" y="57"/>
                    </a:lnTo>
                    <a:lnTo>
                      <a:pt x="134" y="57"/>
                    </a:lnTo>
                    <a:lnTo>
                      <a:pt x="134" y="58"/>
                    </a:lnTo>
                    <a:cubicBezTo>
                      <a:pt x="133" y="59"/>
                      <a:pt x="133" y="60"/>
                      <a:pt x="133" y="62"/>
                    </a:cubicBezTo>
                    <a:lnTo>
                      <a:pt x="132" y="64"/>
                    </a:lnTo>
                    <a:lnTo>
                      <a:pt x="132" y="64"/>
                    </a:lnTo>
                    <a:lnTo>
                      <a:pt x="134" y="63"/>
                    </a:lnTo>
                    <a:lnTo>
                      <a:pt x="135" y="64"/>
                    </a:lnTo>
                    <a:lnTo>
                      <a:pt x="134" y="66"/>
                    </a:lnTo>
                    <a:lnTo>
                      <a:pt x="134" y="67"/>
                    </a:lnTo>
                    <a:lnTo>
                      <a:pt x="137" y="67"/>
                    </a:lnTo>
                    <a:lnTo>
                      <a:pt x="138" y="65"/>
                    </a:lnTo>
                    <a:lnTo>
                      <a:pt x="139" y="64"/>
                    </a:lnTo>
                    <a:lnTo>
                      <a:pt x="140" y="65"/>
                    </a:lnTo>
                    <a:lnTo>
                      <a:pt x="140" y="66"/>
                    </a:lnTo>
                    <a:lnTo>
                      <a:pt x="140" y="67"/>
                    </a:lnTo>
                    <a:lnTo>
                      <a:pt x="141" y="68"/>
                    </a:lnTo>
                    <a:lnTo>
                      <a:pt x="140" y="69"/>
                    </a:lnTo>
                    <a:lnTo>
                      <a:pt x="140" y="71"/>
                    </a:lnTo>
                    <a:lnTo>
                      <a:pt x="140" y="72"/>
                    </a:lnTo>
                    <a:lnTo>
                      <a:pt x="139" y="71"/>
                    </a:lnTo>
                    <a:lnTo>
                      <a:pt x="137" y="71"/>
                    </a:lnTo>
                    <a:lnTo>
                      <a:pt x="137" y="70"/>
                    </a:lnTo>
                    <a:lnTo>
                      <a:pt x="136" y="70"/>
                    </a:lnTo>
                    <a:lnTo>
                      <a:pt x="136" y="70"/>
                    </a:lnTo>
                    <a:cubicBezTo>
                      <a:pt x="136" y="71"/>
                      <a:pt x="136" y="72"/>
                      <a:pt x="136" y="73"/>
                    </a:cubicBezTo>
                    <a:lnTo>
                      <a:pt x="139" y="73"/>
                    </a:lnTo>
                    <a:lnTo>
                      <a:pt x="140" y="73"/>
                    </a:lnTo>
                    <a:lnTo>
                      <a:pt x="139" y="73"/>
                    </a:lnTo>
                    <a:lnTo>
                      <a:pt x="140" y="74"/>
                    </a:lnTo>
                    <a:lnTo>
                      <a:pt x="138" y="74"/>
                    </a:lnTo>
                    <a:lnTo>
                      <a:pt x="136" y="74"/>
                    </a:lnTo>
                    <a:lnTo>
                      <a:pt x="134" y="74"/>
                    </a:lnTo>
                    <a:lnTo>
                      <a:pt x="133" y="73"/>
                    </a:lnTo>
                    <a:lnTo>
                      <a:pt x="132" y="72"/>
                    </a:lnTo>
                    <a:lnTo>
                      <a:pt x="130" y="72"/>
                    </a:lnTo>
                    <a:lnTo>
                      <a:pt x="128" y="71"/>
                    </a:lnTo>
                    <a:lnTo>
                      <a:pt x="125" y="70"/>
                    </a:lnTo>
                    <a:lnTo>
                      <a:pt x="124" y="71"/>
                    </a:lnTo>
                    <a:lnTo>
                      <a:pt x="123" y="72"/>
                    </a:lnTo>
                    <a:lnTo>
                      <a:pt x="122" y="71"/>
                    </a:lnTo>
                    <a:lnTo>
                      <a:pt x="122" y="67"/>
                    </a:lnTo>
                    <a:lnTo>
                      <a:pt x="121" y="64"/>
                    </a:lnTo>
                    <a:lnTo>
                      <a:pt x="120" y="63"/>
                    </a:lnTo>
                    <a:lnTo>
                      <a:pt x="119" y="64"/>
                    </a:lnTo>
                    <a:lnTo>
                      <a:pt x="118" y="64"/>
                    </a:lnTo>
                    <a:lnTo>
                      <a:pt x="116" y="65"/>
                    </a:lnTo>
                    <a:lnTo>
                      <a:pt x="115" y="65"/>
                    </a:lnTo>
                    <a:lnTo>
                      <a:pt x="111" y="66"/>
                    </a:lnTo>
                    <a:lnTo>
                      <a:pt x="111" y="66"/>
                    </a:lnTo>
                    <a:lnTo>
                      <a:pt x="110" y="67"/>
                    </a:lnTo>
                    <a:lnTo>
                      <a:pt x="108" y="68"/>
                    </a:lnTo>
                    <a:lnTo>
                      <a:pt x="103" y="68"/>
                    </a:lnTo>
                    <a:lnTo>
                      <a:pt x="101" y="68"/>
                    </a:lnTo>
                    <a:lnTo>
                      <a:pt x="100" y="66"/>
                    </a:lnTo>
                    <a:lnTo>
                      <a:pt x="101" y="65"/>
                    </a:lnTo>
                    <a:cubicBezTo>
                      <a:pt x="100" y="63"/>
                      <a:pt x="100" y="62"/>
                      <a:pt x="100" y="61"/>
                    </a:cubicBezTo>
                    <a:lnTo>
                      <a:pt x="101" y="60"/>
                    </a:lnTo>
                    <a:lnTo>
                      <a:pt x="101" y="60"/>
                    </a:lnTo>
                    <a:lnTo>
                      <a:pt x="97" y="56"/>
                    </a:lnTo>
                    <a:lnTo>
                      <a:pt x="97" y="55"/>
                    </a:lnTo>
                    <a:lnTo>
                      <a:pt x="96" y="55"/>
                    </a:lnTo>
                    <a:lnTo>
                      <a:pt x="95" y="57"/>
                    </a:lnTo>
                    <a:lnTo>
                      <a:pt x="93" y="57"/>
                    </a:lnTo>
                    <a:lnTo>
                      <a:pt x="93" y="57"/>
                    </a:lnTo>
                    <a:lnTo>
                      <a:pt x="92" y="58"/>
                    </a:lnTo>
                    <a:lnTo>
                      <a:pt x="91" y="58"/>
                    </a:lnTo>
                    <a:lnTo>
                      <a:pt x="89" y="58"/>
                    </a:lnTo>
                    <a:lnTo>
                      <a:pt x="88" y="58"/>
                    </a:lnTo>
                    <a:lnTo>
                      <a:pt x="88" y="56"/>
                    </a:lnTo>
                    <a:lnTo>
                      <a:pt x="87" y="55"/>
                    </a:lnTo>
                    <a:lnTo>
                      <a:pt x="80" y="56"/>
                    </a:lnTo>
                    <a:lnTo>
                      <a:pt x="80" y="57"/>
                    </a:lnTo>
                    <a:lnTo>
                      <a:pt x="79" y="59"/>
                    </a:lnTo>
                    <a:lnTo>
                      <a:pt x="78" y="60"/>
                    </a:lnTo>
                    <a:lnTo>
                      <a:pt x="78" y="61"/>
                    </a:lnTo>
                    <a:lnTo>
                      <a:pt x="77" y="60"/>
                    </a:lnTo>
                    <a:lnTo>
                      <a:pt x="76" y="59"/>
                    </a:lnTo>
                    <a:lnTo>
                      <a:pt x="75" y="58"/>
                    </a:lnTo>
                    <a:lnTo>
                      <a:pt x="73" y="58"/>
                    </a:lnTo>
                    <a:lnTo>
                      <a:pt x="72" y="58"/>
                    </a:lnTo>
                    <a:lnTo>
                      <a:pt x="71" y="58"/>
                    </a:lnTo>
                    <a:lnTo>
                      <a:pt x="71" y="57"/>
                    </a:lnTo>
                    <a:lnTo>
                      <a:pt x="72" y="55"/>
                    </a:lnTo>
                    <a:lnTo>
                      <a:pt x="72" y="53"/>
                    </a:lnTo>
                    <a:lnTo>
                      <a:pt x="71" y="53"/>
                    </a:lnTo>
                    <a:lnTo>
                      <a:pt x="71" y="54"/>
                    </a:lnTo>
                    <a:lnTo>
                      <a:pt x="69" y="54"/>
                    </a:lnTo>
                    <a:lnTo>
                      <a:pt x="68" y="54"/>
                    </a:lnTo>
                    <a:lnTo>
                      <a:pt x="68" y="54"/>
                    </a:lnTo>
                    <a:lnTo>
                      <a:pt x="68" y="51"/>
                    </a:lnTo>
                    <a:lnTo>
                      <a:pt x="67" y="50"/>
                    </a:lnTo>
                    <a:lnTo>
                      <a:pt x="67" y="49"/>
                    </a:lnTo>
                    <a:lnTo>
                      <a:pt x="66" y="49"/>
                    </a:lnTo>
                    <a:lnTo>
                      <a:pt x="64" y="49"/>
                    </a:lnTo>
                    <a:lnTo>
                      <a:pt x="64" y="48"/>
                    </a:lnTo>
                    <a:lnTo>
                      <a:pt x="63" y="49"/>
                    </a:lnTo>
                    <a:lnTo>
                      <a:pt x="62" y="50"/>
                    </a:lnTo>
                    <a:lnTo>
                      <a:pt x="61" y="50"/>
                    </a:lnTo>
                    <a:lnTo>
                      <a:pt x="60" y="51"/>
                    </a:lnTo>
                    <a:lnTo>
                      <a:pt x="59" y="52"/>
                    </a:lnTo>
                    <a:lnTo>
                      <a:pt x="59" y="53"/>
                    </a:lnTo>
                    <a:lnTo>
                      <a:pt x="60" y="53"/>
                    </a:lnTo>
                    <a:lnTo>
                      <a:pt x="61" y="54"/>
                    </a:lnTo>
                    <a:lnTo>
                      <a:pt x="59" y="55"/>
                    </a:lnTo>
                    <a:lnTo>
                      <a:pt x="58" y="55"/>
                    </a:lnTo>
                    <a:lnTo>
                      <a:pt x="58" y="53"/>
                    </a:lnTo>
                    <a:lnTo>
                      <a:pt x="57" y="52"/>
                    </a:lnTo>
                    <a:lnTo>
                      <a:pt x="57" y="52"/>
                    </a:lnTo>
                    <a:lnTo>
                      <a:pt x="56" y="50"/>
                    </a:lnTo>
                    <a:lnTo>
                      <a:pt x="54" y="50"/>
                    </a:lnTo>
                    <a:lnTo>
                      <a:pt x="54" y="51"/>
                    </a:lnTo>
                    <a:lnTo>
                      <a:pt x="54" y="51"/>
                    </a:lnTo>
                    <a:lnTo>
                      <a:pt x="53" y="51"/>
                    </a:lnTo>
                    <a:lnTo>
                      <a:pt x="52" y="51"/>
                    </a:lnTo>
                    <a:lnTo>
                      <a:pt x="52" y="51"/>
                    </a:lnTo>
                    <a:lnTo>
                      <a:pt x="50" y="51"/>
                    </a:lnTo>
                    <a:lnTo>
                      <a:pt x="50" y="51"/>
                    </a:lnTo>
                    <a:lnTo>
                      <a:pt x="49" y="52"/>
                    </a:lnTo>
                    <a:cubicBezTo>
                      <a:pt x="49" y="53"/>
                      <a:pt x="49" y="53"/>
                      <a:pt x="49" y="54"/>
                    </a:cubicBezTo>
                    <a:lnTo>
                      <a:pt x="48" y="54"/>
                    </a:lnTo>
                    <a:lnTo>
                      <a:pt x="47" y="54"/>
                    </a:lnTo>
                    <a:lnTo>
                      <a:pt x="47" y="54"/>
                    </a:lnTo>
                    <a:lnTo>
                      <a:pt x="47" y="55"/>
                    </a:lnTo>
                    <a:lnTo>
                      <a:pt x="47" y="56"/>
                    </a:lnTo>
                    <a:lnTo>
                      <a:pt x="46" y="56"/>
                    </a:lnTo>
                    <a:lnTo>
                      <a:pt x="46" y="57"/>
                    </a:lnTo>
                    <a:lnTo>
                      <a:pt x="44" y="58"/>
                    </a:lnTo>
                    <a:lnTo>
                      <a:pt x="44" y="59"/>
                    </a:lnTo>
                    <a:lnTo>
                      <a:pt x="45" y="60"/>
                    </a:lnTo>
                    <a:lnTo>
                      <a:pt x="45" y="61"/>
                    </a:lnTo>
                    <a:lnTo>
                      <a:pt x="46" y="61"/>
                    </a:lnTo>
                    <a:lnTo>
                      <a:pt x="47" y="62"/>
                    </a:lnTo>
                    <a:lnTo>
                      <a:pt x="48" y="63"/>
                    </a:lnTo>
                    <a:lnTo>
                      <a:pt x="49" y="63"/>
                    </a:lnTo>
                    <a:lnTo>
                      <a:pt x="49" y="64"/>
                    </a:lnTo>
                    <a:lnTo>
                      <a:pt x="49" y="65"/>
                    </a:lnTo>
                    <a:lnTo>
                      <a:pt x="50" y="65"/>
                    </a:lnTo>
                    <a:lnTo>
                      <a:pt x="50" y="66"/>
                    </a:lnTo>
                    <a:lnTo>
                      <a:pt x="50" y="66"/>
                    </a:lnTo>
                    <a:lnTo>
                      <a:pt x="50" y="67"/>
                    </a:lnTo>
                    <a:lnTo>
                      <a:pt x="50" y="67"/>
                    </a:lnTo>
                    <a:lnTo>
                      <a:pt x="51" y="68"/>
                    </a:lnTo>
                    <a:lnTo>
                      <a:pt x="50" y="69"/>
                    </a:lnTo>
                    <a:lnTo>
                      <a:pt x="49" y="70"/>
                    </a:lnTo>
                    <a:lnTo>
                      <a:pt x="49" y="71"/>
                    </a:lnTo>
                    <a:lnTo>
                      <a:pt x="49" y="73"/>
                    </a:lnTo>
                    <a:lnTo>
                      <a:pt x="48" y="74"/>
                    </a:lnTo>
                    <a:lnTo>
                      <a:pt x="49" y="75"/>
                    </a:lnTo>
                    <a:lnTo>
                      <a:pt x="49" y="76"/>
                    </a:lnTo>
                    <a:lnTo>
                      <a:pt x="47" y="76"/>
                    </a:lnTo>
                    <a:lnTo>
                      <a:pt x="47" y="77"/>
                    </a:lnTo>
                    <a:lnTo>
                      <a:pt x="45" y="78"/>
                    </a:lnTo>
                    <a:lnTo>
                      <a:pt x="44" y="79"/>
                    </a:lnTo>
                    <a:lnTo>
                      <a:pt x="44" y="80"/>
                    </a:lnTo>
                    <a:lnTo>
                      <a:pt x="44" y="81"/>
                    </a:lnTo>
                    <a:lnTo>
                      <a:pt x="44" y="81"/>
                    </a:lnTo>
                    <a:lnTo>
                      <a:pt x="43" y="82"/>
                    </a:lnTo>
                    <a:lnTo>
                      <a:pt x="41" y="82"/>
                    </a:lnTo>
                    <a:lnTo>
                      <a:pt x="40" y="82"/>
                    </a:lnTo>
                    <a:lnTo>
                      <a:pt x="40" y="83"/>
                    </a:lnTo>
                    <a:lnTo>
                      <a:pt x="40" y="84"/>
                    </a:lnTo>
                    <a:lnTo>
                      <a:pt x="38" y="84"/>
                    </a:lnTo>
                    <a:lnTo>
                      <a:pt x="38" y="85"/>
                    </a:lnTo>
                    <a:lnTo>
                      <a:pt x="38" y="86"/>
                    </a:lnTo>
                    <a:lnTo>
                      <a:pt x="39" y="87"/>
                    </a:lnTo>
                    <a:lnTo>
                      <a:pt x="39" y="88"/>
                    </a:lnTo>
                    <a:lnTo>
                      <a:pt x="37" y="89"/>
                    </a:lnTo>
                    <a:lnTo>
                      <a:pt x="37" y="89"/>
                    </a:lnTo>
                    <a:lnTo>
                      <a:pt x="36" y="90"/>
                    </a:lnTo>
                    <a:lnTo>
                      <a:pt x="36" y="90"/>
                    </a:lnTo>
                    <a:lnTo>
                      <a:pt x="35" y="91"/>
                    </a:lnTo>
                    <a:lnTo>
                      <a:pt x="33" y="90"/>
                    </a:lnTo>
                    <a:lnTo>
                      <a:pt x="31" y="89"/>
                    </a:lnTo>
                    <a:lnTo>
                      <a:pt x="30" y="88"/>
                    </a:lnTo>
                    <a:lnTo>
                      <a:pt x="26" y="88"/>
                    </a:lnTo>
                    <a:lnTo>
                      <a:pt x="26" y="94"/>
                    </a:lnTo>
                    <a:lnTo>
                      <a:pt x="24" y="94"/>
                    </a:lnTo>
                    <a:lnTo>
                      <a:pt x="24" y="93"/>
                    </a:lnTo>
                    <a:lnTo>
                      <a:pt x="22" y="93"/>
                    </a:lnTo>
                    <a:lnTo>
                      <a:pt x="21" y="94"/>
                    </a:lnTo>
                    <a:lnTo>
                      <a:pt x="19" y="93"/>
                    </a:lnTo>
                    <a:lnTo>
                      <a:pt x="18" y="93"/>
                    </a:lnTo>
                    <a:lnTo>
                      <a:pt x="17" y="92"/>
                    </a:lnTo>
                    <a:lnTo>
                      <a:pt x="12" y="93"/>
                    </a:lnTo>
                    <a:lnTo>
                      <a:pt x="11" y="92"/>
                    </a:lnTo>
                    <a:lnTo>
                      <a:pt x="11" y="92"/>
                    </a:lnTo>
                    <a:lnTo>
                      <a:pt x="11" y="92"/>
                    </a:lnTo>
                    <a:lnTo>
                      <a:pt x="11" y="91"/>
                    </a:lnTo>
                    <a:lnTo>
                      <a:pt x="11" y="90"/>
                    </a:lnTo>
                    <a:lnTo>
                      <a:pt x="9" y="91"/>
                    </a:lnTo>
                    <a:lnTo>
                      <a:pt x="6" y="92"/>
                    </a:lnTo>
                    <a:lnTo>
                      <a:pt x="4" y="89"/>
                    </a:lnTo>
                    <a:lnTo>
                      <a:pt x="2" y="89"/>
                    </a:lnTo>
                    <a:lnTo>
                      <a:pt x="2" y="86"/>
                    </a:lnTo>
                    <a:lnTo>
                      <a:pt x="3" y="83"/>
                    </a:lnTo>
                    <a:lnTo>
                      <a:pt x="2" y="80"/>
                    </a:lnTo>
                    <a:lnTo>
                      <a:pt x="4" y="79"/>
                    </a:lnTo>
                    <a:lnTo>
                      <a:pt x="4" y="77"/>
                    </a:lnTo>
                    <a:lnTo>
                      <a:pt x="4" y="75"/>
                    </a:lnTo>
                    <a:lnTo>
                      <a:pt x="4" y="74"/>
                    </a:lnTo>
                    <a:lnTo>
                      <a:pt x="3" y="73"/>
                    </a:lnTo>
                    <a:lnTo>
                      <a:pt x="3" y="72"/>
                    </a:lnTo>
                    <a:lnTo>
                      <a:pt x="3" y="70"/>
                    </a:lnTo>
                    <a:lnTo>
                      <a:pt x="4" y="70"/>
                    </a:lnTo>
                    <a:cubicBezTo>
                      <a:pt x="5" y="69"/>
                      <a:pt x="6" y="69"/>
                      <a:pt x="7" y="69"/>
                    </a:cubicBezTo>
                    <a:cubicBezTo>
                      <a:pt x="7" y="69"/>
                      <a:pt x="9" y="69"/>
                      <a:pt x="9" y="68"/>
                    </a:cubicBezTo>
                    <a:cubicBezTo>
                      <a:pt x="9" y="67"/>
                      <a:pt x="8" y="66"/>
                      <a:pt x="7" y="66"/>
                    </a:cubicBezTo>
                    <a:lnTo>
                      <a:pt x="6" y="65"/>
                    </a:lnTo>
                    <a:lnTo>
                      <a:pt x="6" y="65"/>
                    </a:lnTo>
                    <a:lnTo>
                      <a:pt x="6" y="63"/>
                    </a:lnTo>
                    <a:lnTo>
                      <a:pt x="6" y="58"/>
                    </a:lnTo>
                    <a:lnTo>
                      <a:pt x="5" y="58"/>
                    </a:lnTo>
                    <a:lnTo>
                      <a:pt x="3" y="58"/>
                    </a:lnTo>
                    <a:lnTo>
                      <a:pt x="2" y="57"/>
                    </a:lnTo>
                    <a:lnTo>
                      <a:pt x="2" y="56"/>
                    </a:lnTo>
                    <a:lnTo>
                      <a:pt x="3" y="55"/>
                    </a:lnTo>
                    <a:lnTo>
                      <a:pt x="4" y="54"/>
                    </a:lnTo>
                    <a:cubicBezTo>
                      <a:pt x="4" y="52"/>
                      <a:pt x="4" y="51"/>
                      <a:pt x="4" y="50"/>
                    </a:cubicBezTo>
                    <a:lnTo>
                      <a:pt x="4" y="49"/>
                    </a:lnTo>
                    <a:lnTo>
                      <a:pt x="2" y="49"/>
                    </a:lnTo>
                    <a:cubicBezTo>
                      <a:pt x="1" y="48"/>
                      <a:pt x="1" y="47"/>
                      <a:pt x="1" y="46"/>
                    </a:cubicBezTo>
                    <a:lnTo>
                      <a:pt x="0" y="45"/>
                    </a:lnTo>
                    <a:lnTo>
                      <a:pt x="0" y="43"/>
                    </a:lnTo>
                    <a:lnTo>
                      <a:pt x="1" y="43"/>
                    </a:lnTo>
                    <a:lnTo>
                      <a:pt x="3" y="43"/>
                    </a:lnTo>
                    <a:lnTo>
                      <a:pt x="4" y="41"/>
                    </a:lnTo>
                    <a:cubicBezTo>
                      <a:pt x="4" y="41"/>
                      <a:pt x="6" y="41"/>
                      <a:pt x="6" y="41"/>
                    </a:cubicBezTo>
                    <a:cubicBezTo>
                      <a:pt x="6" y="40"/>
                      <a:pt x="5" y="39"/>
                      <a:pt x="5" y="39"/>
                    </a:cubicBezTo>
                    <a:lnTo>
                      <a:pt x="3" y="38"/>
                    </a:lnTo>
                    <a:lnTo>
                      <a:pt x="1" y="37"/>
                    </a:lnTo>
                    <a:lnTo>
                      <a:pt x="3" y="36"/>
                    </a:lnTo>
                    <a:lnTo>
                      <a:pt x="4" y="35"/>
                    </a:lnTo>
                    <a:cubicBezTo>
                      <a:pt x="4" y="35"/>
                      <a:pt x="4" y="34"/>
                      <a:pt x="4" y="34"/>
                    </a:cubicBezTo>
                    <a:cubicBezTo>
                      <a:pt x="3" y="33"/>
                      <a:pt x="3" y="32"/>
                      <a:pt x="3" y="32"/>
                    </a:cubicBezTo>
                    <a:cubicBezTo>
                      <a:pt x="3" y="32"/>
                      <a:pt x="2" y="31"/>
                      <a:pt x="2" y="31"/>
                    </a:cubicBezTo>
                    <a:cubicBezTo>
                      <a:pt x="2" y="29"/>
                      <a:pt x="2" y="27"/>
                      <a:pt x="1" y="26"/>
                    </a:cubicBezTo>
                    <a:lnTo>
                      <a:pt x="8" y="22"/>
                    </a:lnTo>
                    <a:lnTo>
                      <a:pt x="10" y="22"/>
                    </a:lnTo>
                    <a:lnTo>
                      <a:pt x="12" y="22"/>
                    </a:lnTo>
                    <a:lnTo>
                      <a:pt x="14" y="21"/>
                    </a:lnTo>
                    <a:lnTo>
                      <a:pt x="15" y="20"/>
                    </a:lnTo>
                    <a:lnTo>
                      <a:pt x="16" y="21"/>
                    </a:lnTo>
                    <a:lnTo>
                      <a:pt x="17" y="21"/>
                    </a:lnTo>
                    <a:lnTo>
                      <a:pt x="18" y="21"/>
                    </a:lnTo>
                    <a:lnTo>
                      <a:pt x="19" y="21"/>
                    </a:lnTo>
                    <a:lnTo>
                      <a:pt x="21" y="20"/>
                    </a:lnTo>
                    <a:lnTo>
                      <a:pt x="22" y="19"/>
                    </a:lnTo>
                    <a:lnTo>
                      <a:pt x="22" y="18"/>
                    </a:lnTo>
                    <a:cubicBezTo>
                      <a:pt x="22" y="18"/>
                      <a:pt x="23" y="18"/>
                      <a:pt x="24" y="18"/>
                    </a:cubicBezTo>
                    <a:cubicBezTo>
                      <a:pt x="24" y="18"/>
                      <a:pt x="26" y="18"/>
                      <a:pt x="26" y="18"/>
                    </a:cubicBezTo>
                    <a:lnTo>
                      <a:pt x="29" y="17"/>
                    </a:lnTo>
                    <a:lnTo>
                      <a:pt x="30" y="16"/>
                    </a:lnTo>
                    <a:lnTo>
                      <a:pt x="31" y="14"/>
                    </a:lnTo>
                    <a:lnTo>
                      <a:pt x="32" y="14"/>
                    </a:lnTo>
                    <a:lnTo>
                      <a:pt x="33" y="14"/>
                    </a:lnTo>
                    <a:cubicBezTo>
                      <a:pt x="33" y="14"/>
                      <a:pt x="35" y="15"/>
                      <a:pt x="35" y="15"/>
                    </a:cubicBezTo>
                    <a:cubicBezTo>
                      <a:pt x="36" y="15"/>
                      <a:pt x="37" y="14"/>
                      <a:pt x="37" y="14"/>
                    </a:cubicBezTo>
                    <a:lnTo>
                      <a:pt x="39" y="15"/>
                    </a:lnTo>
                    <a:lnTo>
                      <a:pt x="40" y="15"/>
                    </a:lnTo>
                    <a:lnTo>
                      <a:pt x="40" y="14"/>
                    </a:lnTo>
                    <a:lnTo>
                      <a:pt x="39" y="14"/>
                    </a:lnTo>
                    <a:lnTo>
                      <a:pt x="38" y="14"/>
                    </a:lnTo>
                    <a:lnTo>
                      <a:pt x="38" y="14"/>
                    </a:lnTo>
                    <a:lnTo>
                      <a:pt x="37" y="13"/>
                    </a:lnTo>
                    <a:lnTo>
                      <a:pt x="38" y="12"/>
                    </a:lnTo>
                    <a:lnTo>
                      <a:pt x="38" y="11"/>
                    </a:lnTo>
                    <a:lnTo>
                      <a:pt x="38" y="10"/>
                    </a:lnTo>
                    <a:lnTo>
                      <a:pt x="37" y="10"/>
                    </a:lnTo>
                    <a:lnTo>
                      <a:pt x="37" y="9"/>
                    </a:lnTo>
                    <a:lnTo>
                      <a:pt x="37" y="8"/>
                    </a:lnTo>
                    <a:lnTo>
                      <a:pt x="37" y="8"/>
                    </a:lnTo>
                    <a:lnTo>
                      <a:pt x="38" y="8"/>
                    </a:lnTo>
                    <a:lnTo>
                      <a:pt x="38" y="7"/>
                    </a:lnTo>
                    <a:lnTo>
                      <a:pt x="39" y="7"/>
                    </a:lnTo>
                    <a:lnTo>
                      <a:pt x="39" y="8"/>
                    </a:lnTo>
                    <a:lnTo>
                      <a:pt x="40" y="7"/>
                    </a:lnTo>
                    <a:lnTo>
                      <a:pt x="41" y="7"/>
                    </a:lnTo>
                    <a:lnTo>
                      <a:pt x="43" y="7"/>
                    </a:lnTo>
                    <a:lnTo>
                      <a:pt x="44" y="7"/>
                    </a:lnTo>
                    <a:lnTo>
                      <a:pt x="44" y="6"/>
                    </a:lnTo>
                    <a:lnTo>
                      <a:pt x="45" y="5"/>
                    </a:lnTo>
                    <a:lnTo>
                      <a:pt x="45" y="4"/>
                    </a:lnTo>
                    <a:lnTo>
                      <a:pt x="45" y="3"/>
                    </a:lnTo>
                    <a:lnTo>
                      <a:pt x="46" y="3"/>
                    </a:lnTo>
                    <a:lnTo>
                      <a:pt x="47" y="3"/>
                    </a:lnTo>
                    <a:lnTo>
                      <a:pt x="49" y="3"/>
                    </a:lnTo>
                    <a:lnTo>
                      <a:pt x="49" y="2"/>
                    </a:lnTo>
                    <a:lnTo>
                      <a:pt x="49" y="1"/>
                    </a:lnTo>
                    <a:lnTo>
                      <a:pt x="48" y="0"/>
                    </a:lnTo>
                    <a:lnTo>
                      <a:pt x="49" y="0"/>
                    </a:lnTo>
                    <a:lnTo>
                      <a:pt x="51" y="1"/>
                    </a:lnTo>
                    <a:lnTo>
                      <a:pt x="52" y="1"/>
                    </a:lnTo>
                    <a:lnTo>
                      <a:pt x="54" y="2"/>
                    </a:lnTo>
                    <a:lnTo>
                      <a:pt x="55" y="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142;p5">
                <a:extLst>
                  <a:ext uri="{FF2B5EF4-FFF2-40B4-BE49-F238E27FC236}">
                    <a16:creationId xmlns:a16="http://schemas.microsoft.com/office/drawing/2014/main" id="{857DF7AE-E954-309D-26B7-4AF8C30FBE22}"/>
                  </a:ext>
                </a:extLst>
              </p:cNvPr>
              <p:cNvSpPr/>
              <p:nvPr/>
            </p:nvSpPr>
            <p:spPr>
              <a:xfrm>
                <a:off x="4465389" y="1019677"/>
                <a:ext cx="1483843" cy="1011794"/>
              </a:xfrm>
              <a:custGeom>
                <a:avLst/>
                <a:gdLst/>
                <a:ahLst/>
                <a:cxnLst/>
                <a:rect l="l" t="t" r="r" b="b"/>
                <a:pathLst>
                  <a:path w="141" h="94" extrusionOk="0">
                    <a:moveTo>
                      <a:pt x="55" y="2"/>
                    </a:moveTo>
                    <a:lnTo>
                      <a:pt x="56" y="1"/>
                    </a:lnTo>
                    <a:lnTo>
                      <a:pt x="57" y="1"/>
                    </a:lnTo>
                    <a:lnTo>
                      <a:pt x="57" y="2"/>
                    </a:lnTo>
                    <a:lnTo>
                      <a:pt x="58" y="2"/>
                    </a:lnTo>
                    <a:lnTo>
                      <a:pt x="60" y="2"/>
                    </a:lnTo>
                    <a:lnTo>
                      <a:pt x="61" y="2"/>
                    </a:lnTo>
                    <a:lnTo>
                      <a:pt x="63" y="2"/>
                    </a:lnTo>
                    <a:lnTo>
                      <a:pt x="65" y="5"/>
                    </a:lnTo>
                    <a:lnTo>
                      <a:pt x="65" y="5"/>
                    </a:lnTo>
                    <a:lnTo>
                      <a:pt x="67" y="5"/>
                    </a:lnTo>
                    <a:lnTo>
                      <a:pt x="69" y="7"/>
                    </a:lnTo>
                    <a:lnTo>
                      <a:pt x="71" y="7"/>
                    </a:lnTo>
                    <a:cubicBezTo>
                      <a:pt x="71" y="6"/>
                      <a:pt x="73" y="5"/>
                      <a:pt x="73" y="5"/>
                    </a:cubicBezTo>
                    <a:cubicBezTo>
                      <a:pt x="73" y="4"/>
                      <a:pt x="73" y="4"/>
                      <a:pt x="73" y="4"/>
                    </a:cubicBezTo>
                    <a:lnTo>
                      <a:pt x="74" y="3"/>
                    </a:lnTo>
                    <a:lnTo>
                      <a:pt x="76" y="3"/>
                    </a:lnTo>
                    <a:lnTo>
                      <a:pt x="78" y="2"/>
                    </a:lnTo>
                    <a:lnTo>
                      <a:pt x="79" y="2"/>
                    </a:lnTo>
                    <a:cubicBezTo>
                      <a:pt x="79" y="2"/>
                      <a:pt x="80" y="3"/>
                      <a:pt x="81" y="4"/>
                    </a:cubicBezTo>
                    <a:cubicBezTo>
                      <a:pt x="81" y="4"/>
                      <a:pt x="82" y="6"/>
                      <a:pt x="82" y="6"/>
                    </a:cubicBezTo>
                    <a:lnTo>
                      <a:pt x="83" y="7"/>
                    </a:lnTo>
                    <a:cubicBezTo>
                      <a:pt x="83" y="7"/>
                      <a:pt x="83" y="7"/>
                      <a:pt x="83" y="8"/>
                    </a:cubicBezTo>
                    <a:cubicBezTo>
                      <a:pt x="83" y="8"/>
                      <a:pt x="84" y="9"/>
                      <a:pt x="84" y="9"/>
                    </a:cubicBezTo>
                    <a:cubicBezTo>
                      <a:pt x="84" y="10"/>
                      <a:pt x="84" y="12"/>
                      <a:pt x="84" y="13"/>
                    </a:cubicBezTo>
                    <a:lnTo>
                      <a:pt x="84" y="15"/>
                    </a:lnTo>
                    <a:lnTo>
                      <a:pt x="86" y="18"/>
                    </a:lnTo>
                    <a:lnTo>
                      <a:pt x="87" y="18"/>
                    </a:lnTo>
                    <a:lnTo>
                      <a:pt x="89" y="19"/>
                    </a:lnTo>
                    <a:lnTo>
                      <a:pt x="89" y="20"/>
                    </a:lnTo>
                    <a:lnTo>
                      <a:pt x="88" y="20"/>
                    </a:lnTo>
                    <a:cubicBezTo>
                      <a:pt x="88" y="20"/>
                      <a:pt x="88" y="21"/>
                      <a:pt x="88" y="22"/>
                    </a:cubicBezTo>
                    <a:cubicBezTo>
                      <a:pt x="88" y="23"/>
                      <a:pt x="88" y="24"/>
                      <a:pt x="88" y="25"/>
                    </a:cubicBezTo>
                    <a:lnTo>
                      <a:pt x="89" y="26"/>
                    </a:lnTo>
                    <a:lnTo>
                      <a:pt x="89" y="27"/>
                    </a:lnTo>
                    <a:lnTo>
                      <a:pt x="89" y="28"/>
                    </a:lnTo>
                    <a:lnTo>
                      <a:pt x="88" y="29"/>
                    </a:lnTo>
                    <a:lnTo>
                      <a:pt x="86" y="28"/>
                    </a:lnTo>
                    <a:lnTo>
                      <a:pt x="85" y="29"/>
                    </a:lnTo>
                    <a:lnTo>
                      <a:pt x="85" y="30"/>
                    </a:lnTo>
                    <a:lnTo>
                      <a:pt x="86" y="30"/>
                    </a:lnTo>
                    <a:lnTo>
                      <a:pt x="86" y="31"/>
                    </a:lnTo>
                    <a:lnTo>
                      <a:pt x="87" y="33"/>
                    </a:lnTo>
                    <a:lnTo>
                      <a:pt x="88" y="34"/>
                    </a:lnTo>
                    <a:lnTo>
                      <a:pt x="89" y="35"/>
                    </a:lnTo>
                    <a:cubicBezTo>
                      <a:pt x="89" y="35"/>
                      <a:pt x="90" y="35"/>
                      <a:pt x="90" y="35"/>
                    </a:cubicBezTo>
                    <a:cubicBezTo>
                      <a:pt x="90" y="34"/>
                      <a:pt x="90" y="33"/>
                      <a:pt x="90" y="33"/>
                    </a:cubicBezTo>
                    <a:lnTo>
                      <a:pt x="91" y="32"/>
                    </a:lnTo>
                    <a:lnTo>
                      <a:pt x="92" y="32"/>
                    </a:lnTo>
                    <a:lnTo>
                      <a:pt x="92" y="33"/>
                    </a:lnTo>
                    <a:lnTo>
                      <a:pt x="94" y="33"/>
                    </a:lnTo>
                    <a:lnTo>
                      <a:pt x="94" y="34"/>
                    </a:lnTo>
                    <a:lnTo>
                      <a:pt x="94" y="34"/>
                    </a:lnTo>
                    <a:cubicBezTo>
                      <a:pt x="95" y="34"/>
                      <a:pt x="95" y="34"/>
                      <a:pt x="96" y="34"/>
                    </a:cubicBezTo>
                    <a:cubicBezTo>
                      <a:pt x="97" y="34"/>
                      <a:pt x="98" y="34"/>
                      <a:pt x="98" y="32"/>
                    </a:cubicBezTo>
                    <a:cubicBezTo>
                      <a:pt x="98" y="32"/>
                      <a:pt x="97" y="32"/>
                      <a:pt x="97" y="32"/>
                    </a:cubicBezTo>
                    <a:cubicBezTo>
                      <a:pt x="98" y="31"/>
                      <a:pt x="98" y="30"/>
                      <a:pt x="99" y="30"/>
                    </a:cubicBezTo>
                    <a:cubicBezTo>
                      <a:pt x="99" y="30"/>
                      <a:pt x="100" y="30"/>
                      <a:pt x="101" y="30"/>
                    </a:cubicBezTo>
                    <a:cubicBezTo>
                      <a:pt x="101" y="30"/>
                      <a:pt x="102" y="30"/>
                      <a:pt x="103" y="31"/>
                    </a:cubicBezTo>
                    <a:cubicBezTo>
                      <a:pt x="103" y="31"/>
                      <a:pt x="104" y="31"/>
                      <a:pt x="104" y="32"/>
                    </a:cubicBezTo>
                    <a:cubicBezTo>
                      <a:pt x="104" y="32"/>
                      <a:pt x="103" y="33"/>
                      <a:pt x="104" y="32"/>
                    </a:cubicBezTo>
                    <a:cubicBezTo>
                      <a:pt x="106" y="32"/>
                      <a:pt x="106" y="32"/>
                      <a:pt x="106" y="32"/>
                    </a:cubicBezTo>
                    <a:cubicBezTo>
                      <a:pt x="107" y="31"/>
                      <a:pt x="103" y="31"/>
                      <a:pt x="103" y="30"/>
                    </a:cubicBezTo>
                    <a:cubicBezTo>
                      <a:pt x="103" y="29"/>
                      <a:pt x="103" y="29"/>
                      <a:pt x="104" y="28"/>
                    </a:cubicBezTo>
                    <a:cubicBezTo>
                      <a:pt x="104" y="28"/>
                      <a:pt x="104" y="27"/>
                      <a:pt x="103" y="27"/>
                    </a:cubicBezTo>
                    <a:cubicBezTo>
                      <a:pt x="103" y="27"/>
                      <a:pt x="103" y="27"/>
                      <a:pt x="102" y="26"/>
                    </a:cubicBezTo>
                    <a:lnTo>
                      <a:pt x="105" y="26"/>
                    </a:lnTo>
                    <a:lnTo>
                      <a:pt x="106" y="27"/>
                    </a:lnTo>
                    <a:lnTo>
                      <a:pt x="107" y="29"/>
                    </a:lnTo>
                    <a:lnTo>
                      <a:pt x="107" y="29"/>
                    </a:lnTo>
                    <a:lnTo>
                      <a:pt x="107" y="30"/>
                    </a:lnTo>
                    <a:lnTo>
                      <a:pt x="108" y="31"/>
                    </a:lnTo>
                    <a:lnTo>
                      <a:pt x="111" y="32"/>
                    </a:lnTo>
                    <a:lnTo>
                      <a:pt x="110" y="32"/>
                    </a:lnTo>
                    <a:lnTo>
                      <a:pt x="109" y="33"/>
                    </a:lnTo>
                    <a:lnTo>
                      <a:pt x="109" y="34"/>
                    </a:lnTo>
                    <a:lnTo>
                      <a:pt x="110" y="35"/>
                    </a:lnTo>
                    <a:lnTo>
                      <a:pt x="110" y="36"/>
                    </a:lnTo>
                    <a:lnTo>
                      <a:pt x="109" y="37"/>
                    </a:lnTo>
                    <a:lnTo>
                      <a:pt x="110" y="38"/>
                    </a:lnTo>
                    <a:cubicBezTo>
                      <a:pt x="110" y="38"/>
                      <a:pt x="110" y="38"/>
                      <a:pt x="111" y="38"/>
                    </a:cubicBezTo>
                    <a:cubicBezTo>
                      <a:pt x="112" y="38"/>
                      <a:pt x="112" y="38"/>
                      <a:pt x="112" y="37"/>
                    </a:cubicBezTo>
                    <a:cubicBezTo>
                      <a:pt x="112" y="36"/>
                      <a:pt x="114" y="37"/>
                      <a:pt x="114" y="37"/>
                    </a:cubicBezTo>
                    <a:lnTo>
                      <a:pt x="115" y="37"/>
                    </a:lnTo>
                    <a:lnTo>
                      <a:pt x="114" y="34"/>
                    </a:lnTo>
                    <a:lnTo>
                      <a:pt x="112" y="34"/>
                    </a:lnTo>
                    <a:lnTo>
                      <a:pt x="112" y="33"/>
                    </a:lnTo>
                    <a:lnTo>
                      <a:pt x="112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5" y="32"/>
                    </a:lnTo>
                    <a:lnTo>
                      <a:pt x="117" y="32"/>
                    </a:lnTo>
                    <a:lnTo>
                      <a:pt x="119" y="32"/>
                    </a:lnTo>
                    <a:lnTo>
                      <a:pt x="120" y="33"/>
                    </a:lnTo>
                    <a:lnTo>
                      <a:pt x="120" y="34"/>
                    </a:lnTo>
                    <a:lnTo>
                      <a:pt x="124" y="36"/>
                    </a:lnTo>
                    <a:lnTo>
                      <a:pt x="127" y="35"/>
                    </a:lnTo>
                    <a:lnTo>
                      <a:pt x="128" y="35"/>
                    </a:lnTo>
                    <a:lnTo>
                      <a:pt x="128" y="34"/>
                    </a:lnTo>
                    <a:cubicBezTo>
                      <a:pt x="129" y="33"/>
                      <a:pt x="130" y="33"/>
                      <a:pt x="130" y="32"/>
                    </a:cubicBezTo>
                    <a:cubicBezTo>
                      <a:pt x="130" y="32"/>
                      <a:pt x="130" y="31"/>
                      <a:pt x="130" y="31"/>
                    </a:cubicBezTo>
                    <a:lnTo>
                      <a:pt x="131" y="31"/>
                    </a:lnTo>
                    <a:lnTo>
                      <a:pt x="132" y="31"/>
                    </a:lnTo>
                    <a:lnTo>
                      <a:pt x="132" y="37"/>
                    </a:lnTo>
                    <a:lnTo>
                      <a:pt x="128" y="37"/>
                    </a:lnTo>
                    <a:lnTo>
                      <a:pt x="127" y="38"/>
                    </a:lnTo>
                    <a:lnTo>
                      <a:pt x="128" y="39"/>
                    </a:lnTo>
                    <a:lnTo>
                      <a:pt x="126" y="40"/>
                    </a:lnTo>
                    <a:lnTo>
                      <a:pt x="126" y="42"/>
                    </a:lnTo>
                    <a:cubicBezTo>
                      <a:pt x="126" y="43"/>
                      <a:pt x="126" y="44"/>
                      <a:pt x="125" y="44"/>
                    </a:cubicBezTo>
                    <a:cubicBezTo>
                      <a:pt x="125" y="44"/>
                      <a:pt x="125" y="45"/>
                      <a:pt x="125" y="45"/>
                    </a:cubicBezTo>
                    <a:lnTo>
                      <a:pt x="126" y="45"/>
                    </a:lnTo>
                    <a:lnTo>
                      <a:pt x="125" y="46"/>
                    </a:lnTo>
                    <a:lnTo>
                      <a:pt x="125" y="46"/>
                    </a:lnTo>
                    <a:lnTo>
                      <a:pt x="126" y="47"/>
                    </a:lnTo>
                    <a:lnTo>
                      <a:pt x="128" y="48"/>
                    </a:lnTo>
                    <a:lnTo>
                      <a:pt x="128" y="49"/>
                    </a:lnTo>
                    <a:lnTo>
                      <a:pt x="129" y="50"/>
                    </a:lnTo>
                    <a:lnTo>
                      <a:pt x="130" y="52"/>
                    </a:lnTo>
                    <a:cubicBezTo>
                      <a:pt x="130" y="52"/>
                      <a:pt x="131" y="53"/>
                      <a:pt x="132" y="54"/>
                    </a:cubicBezTo>
                    <a:lnTo>
                      <a:pt x="132" y="55"/>
                    </a:lnTo>
                    <a:lnTo>
                      <a:pt x="130" y="55"/>
                    </a:lnTo>
                    <a:cubicBezTo>
                      <a:pt x="130" y="56"/>
                      <a:pt x="130" y="57"/>
                      <a:pt x="130" y="58"/>
                    </a:cubicBezTo>
                    <a:lnTo>
                      <a:pt x="131" y="59"/>
                    </a:lnTo>
                    <a:lnTo>
                      <a:pt x="131" y="59"/>
                    </a:lnTo>
                    <a:lnTo>
                      <a:pt x="131" y="58"/>
                    </a:lnTo>
                    <a:lnTo>
                      <a:pt x="133" y="57"/>
                    </a:lnTo>
                    <a:lnTo>
                      <a:pt x="134" y="57"/>
                    </a:lnTo>
                    <a:lnTo>
                      <a:pt x="134" y="58"/>
                    </a:lnTo>
                    <a:cubicBezTo>
                      <a:pt x="133" y="59"/>
                      <a:pt x="133" y="60"/>
                      <a:pt x="133" y="62"/>
                    </a:cubicBezTo>
                    <a:lnTo>
                      <a:pt x="132" y="64"/>
                    </a:lnTo>
                    <a:lnTo>
                      <a:pt x="132" y="64"/>
                    </a:lnTo>
                    <a:lnTo>
                      <a:pt x="134" y="63"/>
                    </a:lnTo>
                    <a:lnTo>
                      <a:pt x="135" y="64"/>
                    </a:lnTo>
                    <a:lnTo>
                      <a:pt x="134" y="66"/>
                    </a:lnTo>
                    <a:lnTo>
                      <a:pt x="134" y="67"/>
                    </a:lnTo>
                    <a:lnTo>
                      <a:pt x="137" y="67"/>
                    </a:lnTo>
                    <a:lnTo>
                      <a:pt x="138" y="65"/>
                    </a:lnTo>
                    <a:lnTo>
                      <a:pt x="139" y="64"/>
                    </a:lnTo>
                    <a:lnTo>
                      <a:pt x="140" y="65"/>
                    </a:lnTo>
                    <a:lnTo>
                      <a:pt x="140" y="66"/>
                    </a:lnTo>
                    <a:lnTo>
                      <a:pt x="140" y="67"/>
                    </a:lnTo>
                    <a:lnTo>
                      <a:pt x="141" y="68"/>
                    </a:lnTo>
                    <a:lnTo>
                      <a:pt x="140" y="69"/>
                    </a:lnTo>
                    <a:lnTo>
                      <a:pt x="140" y="71"/>
                    </a:lnTo>
                    <a:lnTo>
                      <a:pt x="140" y="72"/>
                    </a:lnTo>
                    <a:lnTo>
                      <a:pt x="139" y="71"/>
                    </a:lnTo>
                    <a:lnTo>
                      <a:pt x="137" y="71"/>
                    </a:lnTo>
                    <a:lnTo>
                      <a:pt x="137" y="70"/>
                    </a:lnTo>
                    <a:lnTo>
                      <a:pt x="136" y="70"/>
                    </a:lnTo>
                    <a:lnTo>
                      <a:pt x="136" y="70"/>
                    </a:lnTo>
                    <a:cubicBezTo>
                      <a:pt x="136" y="71"/>
                      <a:pt x="136" y="72"/>
                      <a:pt x="136" y="73"/>
                    </a:cubicBezTo>
                    <a:lnTo>
                      <a:pt x="139" y="73"/>
                    </a:lnTo>
                    <a:lnTo>
                      <a:pt x="140" y="73"/>
                    </a:lnTo>
                    <a:lnTo>
                      <a:pt x="139" y="73"/>
                    </a:lnTo>
                    <a:lnTo>
                      <a:pt x="140" y="74"/>
                    </a:lnTo>
                    <a:lnTo>
                      <a:pt x="138" y="74"/>
                    </a:lnTo>
                    <a:lnTo>
                      <a:pt x="136" y="74"/>
                    </a:lnTo>
                    <a:lnTo>
                      <a:pt x="134" y="74"/>
                    </a:lnTo>
                    <a:lnTo>
                      <a:pt x="133" y="73"/>
                    </a:lnTo>
                    <a:lnTo>
                      <a:pt x="132" y="72"/>
                    </a:lnTo>
                    <a:lnTo>
                      <a:pt x="130" y="72"/>
                    </a:lnTo>
                    <a:lnTo>
                      <a:pt x="128" y="71"/>
                    </a:lnTo>
                    <a:lnTo>
                      <a:pt x="125" y="70"/>
                    </a:lnTo>
                    <a:lnTo>
                      <a:pt x="124" y="71"/>
                    </a:lnTo>
                    <a:lnTo>
                      <a:pt x="123" y="72"/>
                    </a:lnTo>
                    <a:lnTo>
                      <a:pt x="122" y="71"/>
                    </a:lnTo>
                    <a:lnTo>
                      <a:pt x="122" y="67"/>
                    </a:lnTo>
                    <a:lnTo>
                      <a:pt x="121" y="64"/>
                    </a:lnTo>
                    <a:lnTo>
                      <a:pt x="120" y="63"/>
                    </a:lnTo>
                    <a:lnTo>
                      <a:pt x="119" y="64"/>
                    </a:lnTo>
                    <a:lnTo>
                      <a:pt x="118" y="64"/>
                    </a:lnTo>
                    <a:lnTo>
                      <a:pt x="116" y="65"/>
                    </a:lnTo>
                    <a:lnTo>
                      <a:pt x="115" y="65"/>
                    </a:lnTo>
                    <a:lnTo>
                      <a:pt x="111" y="66"/>
                    </a:lnTo>
                    <a:lnTo>
                      <a:pt x="111" y="66"/>
                    </a:lnTo>
                    <a:lnTo>
                      <a:pt x="110" y="67"/>
                    </a:lnTo>
                    <a:lnTo>
                      <a:pt x="108" y="68"/>
                    </a:lnTo>
                    <a:lnTo>
                      <a:pt x="103" y="68"/>
                    </a:lnTo>
                    <a:lnTo>
                      <a:pt x="101" y="68"/>
                    </a:lnTo>
                    <a:lnTo>
                      <a:pt x="100" y="66"/>
                    </a:lnTo>
                    <a:lnTo>
                      <a:pt x="101" y="65"/>
                    </a:lnTo>
                    <a:cubicBezTo>
                      <a:pt x="100" y="63"/>
                      <a:pt x="100" y="62"/>
                      <a:pt x="100" y="61"/>
                    </a:cubicBezTo>
                    <a:lnTo>
                      <a:pt x="101" y="60"/>
                    </a:lnTo>
                    <a:lnTo>
                      <a:pt x="101" y="60"/>
                    </a:lnTo>
                    <a:lnTo>
                      <a:pt x="97" y="56"/>
                    </a:lnTo>
                    <a:lnTo>
                      <a:pt x="97" y="55"/>
                    </a:lnTo>
                    <a:lnTo>
                      <a:pt x="96" y="55"/>
                    </a:lnTo>
                    <a:lnTo>
                      <a:pt x="95" y="57"/>
                    </a:lnTo>
                    <a:lnTo>
                      <a:pt x="93" y="57"/>
                    </a:lnTo>
                    <a:lnTo>
                      <a:pt x="93" y="57"/>
                    </a:lnTo>
                    <a:lnTo>
                      <a:pt x="92" y="58"/>
                    </a:lnTo>
                    <a:lnTo>
                      <a:pt x="91" y="58"/>
                    </a:lnTo>
                    <a:lnTo>
                      <a:pt x="89" y="58"/>
                    </a:lnTo>
                    <a:lnTo>
                      <a:pt x="88" y="58"/>
                    </a:lnTo>
                    <a:lnTo>
                      <a:pt x="88" y="56"/>
                    </a:lnTo>
                    <a:lnTo>
                      <a:pt x="87" y="55"/>
                    </a:lnTo>
                    <a:lnTo>
                      <a:pt x="80" y="56"/>
                    </a:lnTo>
                    <a:lnTo>
                      <a:pt x="80" y="57"/>
                    </a:lnTo>
                    <a:lnTo>
                      <a:pt x="79" y="59"/>
                    </a:lnTo>
                    <a:lnTo>
                      <a:pt x="78" y="60"/>
                    </a:lnTo>
                    <a:lnTo>
                      <a:pt x="78" y="61"/>
                    </a:lnTo>
                    <a:lnTo>
                      <a:pt x="77" y="60"/>
                    </a:lnTo>
                    <a:lnTo>
                      <a:pt x="76" y="59"/>
                    </a:lnTo>
                    <a:lnTo>
                      <a:pt x="75" y="58"/>
                    </a:lnTo>
                    <a:lnTo>
                      <a:pt x="73" y="58"/>
                    </a:lnTo>
                    <a:lnTo>
                      <a:pt x="72" y="58"/>
                    </a:lnTo>
                    <a:lnTo>
                      <a:pt x="71" y="58"/>
                    </a:lnTo>
                    <a:lnTo>
                      <a:pt x="71" y="57"/>
                    </a:lnTo>
                    <a:lnTo>
                      <a:pt x="72" y="55"/>
                    </a:lnTo>
                    <a:lnTo>
                      <a:pt x="72" y="53"/>
                    </a:lnTo>
                    <a:lnTo>
                      <a:pt x="71" y="53"/>
                    </a:lnTo>
                    <a:lnTo>
                      <a:pt x="71" y="54"/>
                    </a:lnTo>
                    <a:lnTo>
                      <a:pt x="69" y="54"/>
                    </a:lnTo>
                    <a:lnTo>
                      <a:pt x="68" y="54"/>
                    </a:lnTo>
                    <a:lnTo>
                      <a:pt x="68" y="54"/>
                    </a:lnTo>
                    <a:lnTo>
                      <a:pt x="68" y="51"/>
                    </a:lnTo>
                    <a:lnTo>
                      <a:pt x="67" y="50"/>
                    </a:lnTo>
                    <a:lnTo>
                      <a:pt x="67" y="49"/>
                    </a:lnTo>
                    <a:lnTo>
                      <a:pt x="66" y="49"/>
                    </a:lnTo>
                    <a:lnTo>
                      <a:pt x="64" y="49"/>
                    </a:lnTo>
                    <a:lnTo>
                      <a:pt x="64" y="48"/>
                    </a:lnTo>
                    <a:lnTo>
                      <a:pt x="63" y="49"/>
                    </a:lnTo>
                    <a:lnTo>
                      <a:pt x="62" y="50"/>
                    </a:lnTo>
                    <a:lnTo>
                      <a:pt x="61" y="50"/>
                    </a:lnTo>
                    <a:lnTo>
                      <a:pt x="60" y="51"/>
                    </a:lnTo>
                    <a:lnTo>
                      <a:pt x="59" y="52"/>
                    </a:lnTo>
                    <a:lnTo>
                      <a:pt x="59" y="53"/>
                    </a:lnTo>
                    <a:lnTo>
                      <a:pt x="60" y="53"/>
                    </a:lnTo>
                    <a:lnTo>
                      <a:pt x="61" y="54"/>
                    </a:lnTo>
                    <a:lnTo>
                      <a:pt x="59" y="55"/>
                    </a:lnTo>
                    <a:lnTo>
                      <a:pt x="58" y="55"/>
                    </a:lnTo>
                    <a:lnTo>
                      <a:pt x="58" y="53"/>
                    </a:lnTo>
                    <a:lnTo>
                      <a:pt x="57" y="52"/>
                    </a:lnTo>
                    <a:lnTo>
                      <a:pt x="57" y="52"/>
                    </a:lnTo>
                    <a:lnTo>
                      <a:pt x="56" y="50"/>
                    </a:lnTo>
                    <a:lnTo>
                      <a:pt x="54" y="50"/>
                    </a:lnTo>
                    <a:lnTo>
                      <a:pt x="54" y="51"/>
                    </a:lnTo>
                    <a:lnTo>
                      <a:pt x="54" y="51"/>
                    </a:lnTo>
                    <a:lnTo>
                      <a:pt x="53" y="51"/>
                    </a:lnTo>
                    <a:lnTo>
                      <a:pt x="52" y="51"/>
                    </a:lnTo>
                    <a:lnTo>
                      <a:pt x="52" y="51"/>
                    </a:lnTo>
                    <a:lnTo>
                      <a:pt x="50" y="51"/>
                    </a:lnTo>
                    <a:lnTo>
                      <a:pt x="50" y="51"/>
                    </a:lnTo>
                    <a:lnTo>
                      <a:pt x="49" y="52"/>
                    </a:lnTo>
                    <a:cubicBezTo>
                      <a:pt x="49" y="53"/>
                      <a:pt x="49" y="53"/>
                      <a:pt x="49" y="54"/>
                    </a:cubicBezTo>
                    <a:lnTo>
                      <a:pt x="48" y="54"/>
                    </a:lnTo>
                    <a:lnTo>
                      <a:pt x="47" y="54"/>
                    </a:lnTo>
                    <a:lnTo>
                      <a:pt x="47" y="54"/>
                    </a:lnTo>
                    <a:lnTo>
                      <a:pt x="47" y="55"/>
                    </a:lnTo>
                    <a:lnTo>
                      <a:pt x="47" y="56"/>
                    </a:lnTo>
                    <a:lnTo>
                      <a:pt x="46" y="56"/>
                    </a:lnTo>
                    <a:lnTo>
                      <a:pt x="46" y="57"/>
                    </a:lnTo>
                    <a:lnTo>
                      <a:pt x="44" y="58"/>
                    </a:lnTo>
                    <a:lnTo>
                      <a:pt x="44" y="59"/>
                    </a:lnTo>
                    <a:lnTo>
                      <a:pt x="45" y="60"/>
                    </a:lnTo>
                    <a:lnTo>
                      <a:pt x="45" y="61"/>
                    </a:lnTo>
                    <a:lnTo>
                      <a:pt x="46" y="61"/>
                    </a:lnTo>
                    <a:lnTo>
                      <a:pt x="47" y="62"/>
                    </a:lnTo>
                    <a:lnTo>
                      <a:pt x="48" y="63"/>
                    </a:lnTo>
                    <a:lnTo>
                      <a:pt x="49" y="63"/>
                    </a:lnTo>
                    <a:lnTo>
                      <a:pt x="49" y="64"/>
                    </a:lnTo>
                    <a:lnTo>
                      <a:pt x="49" y="65"/>
                    </a:lnTo>
                    <a:lnTo>
                      <a:pt x="50" y="65"/>
                    </a:lnTo>
                    <a:lnTo>
                      <a:pt x="50" y="66"/>
                    </a:lnTo>
                    <a:lnTo>
                      <a:pt x="50" y="66"/>
                    </a:lnTo>
                    <a:lnTo>
                      <a:pt x="50" y="67"/>
                    </a:lnTo>
                    <a:lnTo>
                      <a:pt x="50" y="67"/>
                    </a:lnTo>
                    <a:lnTo>
                      <a:pt x="51" y="68"/>
                    </a:lnTo>
                    <a:lnTo>
                      <a:pt x="50" y="69"/>
                    </a:lnTo>
                    <a:lnTo>
                      <a:pt x="49" y="70"/>
                    </a:lnTo>
                    <a:lnTo>
                      <a:pt x="49" y="71"/>
                    </a:lnTo>
                    <a:lnTo>
                      <a:pt x="49" y="73"/>
                    </a:lnTo>
                    <a:lnTo>
                      <a:pt x="48" y="74"/>
                    </a:lnTo>
                    <a:lnTo>
                      <a:pt x="49" y="75"/>
                    </a:lnTo>
                    <a:lnTo>
                      <a:pt x="49" y="76"/>
                    </a:lnTo>
                    <a:lnTo>
                      <a:pt x="47" y="76"/>
                    </a:lnTo>
                    <a:lnTo>
                      <a:pt x="47" y="77"/>
                    </a:lnTo>
                    <a:lnTo>
                      <a:pt x="45" y="78"/>
                    </a:lnTo>
                    <a:lnTo>
                      <a:pt x="44" y="79"/>
                    </a:lnTo>
                    <a:lnTo>
                      <a:pt x="44" y="80"/>
                    </a:lnTo>
                    <a:lnTo>
                      <a:pt x="44" y="81"/>
                    </a:lnTo>
                    <a:lnTo>
                      <a:pt x="44" y="81"/>
                    </a:lnTo>
                    <a:lnTo>
                      <a:pt x="43" y="82"/>
                    </a:lnTo>
                    <a:lnTo>
                      <a:pt x="41" y="82"/>
                    </a:lnTo>
                    <a:lnTo>
                      <a:pt x="40" y="82"/>
                    </a:lnTo>
                    <a:lnTo>
                      <a:pt x="40" y="83"/>
                    </a:lnTo>
                    <a:lnTo>
                      <a:pt x="40" y="84"/>
                    </a:lnTo>
                    <a:lnTo>
                      <a:pt x="38" y="84"/>
                    </a:lnTo>
                    <a:lnTo>
                      <a:pt x="38" y="85"/>
                    </a:lnTo>
                    <a:lnTo>
                      <a:pt x="38" y="86"/>
                    </a:lnTo>
                    <a:lnTo>
                      <a:pt x="39" y="87"/>
                    </a:lnTo>
                    <a:lnTo>
                      <a:pt x="39" y="88"/>
                    </a:lnTo>
                    <a:lnTo>
                      <a:pt x="37" y="89"/>
                    </a:lnTo>
                    <a:lnTo>
                      <a:pt x="37" y="89"/>
                    </a:lnTo>
                    <a:lnTo>
                      <a:pt x="36" y="90"/>
                    </a:lnTo>
                    <a:lnTo>
                      <a:pt x="36" y="90"/>
                    </a:lnTo>
                    <a:lnTo>
                      <a:pt x="35" y="91"/>
                    </a:lnTo>
                    <a:lnTo>
                      <a:pt x="33" y="90"/>
                    </a:lnTo>
                    <a:lnTo>
                      <a:pt x="31" y="89"/>
                    </a:lnTo>
                    <a:lnTo>
                      <a:pt x="30" y="88"/>
                    </a:lnTo>
                    <a:lnTo>
                      <a:pt x="26" y="88"/>
                    </a:lnTo>
                    <a:lnTo>
                      <a:pt x="26" y="94"/>
                    </a:lnTo>
                    <a:lnTo>
                      <a:pt x="24" y="94"/>
                    </a:lnTo>
                    <a:lnTo>
                      <a:pt x="24" y="93"/>
                    </a:lnTo>
                    <a:lnTo>
                      <a:pt x="22" y="93"/>
                    </a:lnTo>
                    <a:lnTo>
                      <a:pt x="21" y="94"/>
                    </a:lnTo>
                    <a:lnTo>
                      <a:pt x="19" y="93"/>
                    </a:lnTo>
                    <a:lnTo>
                      <a:pt x="18" y="93"/>
                    </a:lnTo>
                    <a:lnTo>
                      <a:pt x="17" y="92"/>
                    </a:lnTo>
                    <a:lnTo>
                      <a:pt x="12" y="93"/>
                    </a:lnTo>
                    <a:lnTo>
                      <a:pt x="11" y="92"/>
                    </a:lnTo>
                    <a:lnTo>
                      <a:pt x="11" y="92"/>
                    </a:lnTo>
                    <a:lnTo>
                      <a:pt x="11" y="92"/>
                    </a:lnTo>
                    <a:lnTo>
                      <a:pt x="11" y="91"/>
                    </a:lnTo>
                    <a:lnTo>
                      <a:pt x="11" y="90"/>
                    </a:lnTo>
                    <a:lnTo>
                      <a:pt x="9" y="91"/>
                    </a:lnTo>
                    <a:lnTo>
                      <a:pt x="6" y="92"/>
                    </a:lnTo>
                    <a:lnTo>
                      <a:pt x="4" y="89"/>
                    </a:lnTo>
                    <a:lnTo>
                      <a:pt x="2" y="89"/>
                    </a:lnTo>
                    <a:lnTo>
                      <a:pt x="2" y="86"/>
                    </a:lnTo>
                    <a:lnTo>
                      <a:pt x="3" y="83"/>
                    </a:lnTo>
                    <a:lnTo>
                      <a:pt x="2" y="80"/>
                    </a:lnTo>
                    <a:lnTo>
                      <a:pt x="4" y="79"/>
                    </a:lnTo>
                    <a:lnTo>
                      <a:pt x="4" y="77"/>
                    </a:lnTo>
                    <a:lnTo>
                      <a:pt x="4" y="75"/>
                    </a:lnTo>
                    <a:lnTo>
                      <a:pt x="4" y="74"/>
                    </a:lnTo>
                    <a:lnTo>
                      <a:pt x="3" y="73"/>
                    </a:lnTo>
                    <a:lnTo>
                      <a:pt x="3" y="72"/>
                    </a:lnTo>
                    <a:lnTo>
                      <a:pt x="3" y="70"/>
                    </a:lnTo>
                    <a:lnTo>
                      <a:pt x="4" y="70"/>
                    </a:lnTo>
                    <a:cubicBezTo>
                      <a:pt x="5" y="69"/>
                      <a:pt x="6" y="69"/>
                      <a:pt x="7" y="69"/>
                    </a:cubicBezTo>
                    <a:cubicBezTo>
                      <a:pt x="7" y="69"/>
                      <a:pt x="9" y="69"/>
                      <a:pt x="9" y="68"/>
                    </a:cubicBezTo>
                    <a:cubicBezTo>
                      <a:pt x="9" y="67"/>
                      <a:pt x="8" y="66"/>
                      <a:pt x="7" y="66"/>
                    </a:cubicBezTo>
                    <a:lnTo>
                      <a:pt x="6" y="65"/>
                    </a:lnTo>
                    <a:lnTo>
                      <a:pt x="6" y="65"/>
                    </a:lnTo>
                    <a:lnTo>
                      <a:pt x="6" y="63"/>
                    </a:lnTo>
                    <a:lnTo>
                      <a:pt x="6" y="58"/>
                    </a:lnTo>
                    <a:lnTo>
                      <a:pt x="5" y="58"/>
                    </a:lnTo>
                    <a:lnTo>
                      <a:pt x="3" y="58"/>
                    </a:lnTo>
                    <a:lnTo>
                      <a:pt x="2" y="57"/>
                    </a:lnTo>
                    <a:lnTo>
                      <a:pt x="2" y="56"/>
                    </a:lnTo>
                    <a:lnTo>
                      <a:pt x="3" y="55"/>
                    </a:lnTo>
                    <a:lnTo>
                      <a:pt x="4" y="54"/>
                    </a:lnTo>
                    <a:cubicBezTo>
                      <a:pt x="4" y="52"/>
                      <a:pt x="4" y="51"/>
                      <a:pt x="4" y="50"/>
                    </a:cubicBezTo>
                    <a:lnTo>
                      <a:pt x="4" y="49"/>
                    </a:lnTo>
                    <a:lnTo>
                      <a:pt x="2" y="49"/>
                    </a:lnTo>
                    <a:cubicBezTo>
                      <a:pt x="1" y="48"/>
                      <a:pt x="1" y="47"/>
                      <a:pt x="1" y="46"/>
                    </a:cubicBezTo>
                    <a:lnTo>
                      <a:pt x="0" y="45"/>
                    </a:lnTo>
                    <a:lnTo>
                      <a:pt x="0" y="43"/>
                    </a:lnTo>
                    <a:lnTo>
                      <a:pt x="1" y="43"/>
                    </a:lnTo>
                    <a:lnTo>
                      <a:pt x="3" y="43"/>
                    </a:lnTo>
                    <a:lnTo>
                      <a:pt x="4" y="41"/>
                    </a:lnTo>
                    <a:cubicBezTo>
                      <a:pt x="4" y="41"/>
                      <a:pt x="6" y="41"/>
                      <a:pt x="6" y="41"/>
                    </a:cubicBezTo>
                    <a:cubicBezTo>
                      <a:pt x="6" y="40"/>
                      <a:pt x="5" y="39"/>
                      <a:pt x="5" y="39"/>
                    </a:cubicBezTo>
                    <a:lnTo>
                      <a:pt x="3" y="38"/>
                    </a:lnTo>
                    <a:lnTo>
                      <a:pt x="1" y="37"/>
                    </a:lnTo>
                    <a:lnTo>
                      <a:pt x="3" y="36"/>
                    </a:lnTo>
                    <a:lnTo>
                      <a:pt x="4" y="35"/>
                    </a:lnTo>
                    <a:cubicBezTo>
                      <a:pt x="4" y="35"/>
                      <a:pt x="4" y="34"/>
                      <a:pt x="4" y="34"/>
                    </a:cubicBezTo>
                    <a:cubicBezTo>
                      <a:pt x="3" y="33"/>
                      <a:pt x="3" y="32"/>
                      <a:pt x="3" y="32"/>
                    </a:cubicBezTo>
                    <a:cubicBezTo>
                      <a:pt x="3" y="32"/>
                      <a:pt x="2" y="31"/>
                      <a:pt x="2" y="31"/>
                    </a:cubicBezTo>
                    <a:cubicBezTo>
                      <a:pt x="2" y="29"/>
                      <a:pt x="2" y="27"/>
                      <a:pt x="1" y="26"/>
                    </a:cubicBezTo>
                    <a:lnTo>
                      <a:pt x="8" y="22"/>
                    </a:lnTo>
                    <a:lnTo>
                      <a:pt x="10" y="22"/>
                    </a:lnTo>
                    <a:lnTo>
                      <a:pt x="12" y="22"/>
                    </a:lnTo>
                    <a:lnTo>
                      <a:pt x="14" y="21"/>
                    </a:lnTo>
                    <a:lnTo>
                      <a:pt x="15" y="20"/>
                    </a:lnTo>
                    <a:lnTo>
                      <a:pt x="16" y="21"/>
                    </a:lnTo>
                    <a:lnTo>
                      <a:pt x="17" y="21"/>
                    </a:lnTo>
                    <a:lnTo>
                      <a:pt x="18" y="21"/>
                    </a:lnTo>
                    <a:lnTo>
                      <a:pt x="19" y="21"/>
                    </a:lnTo>
                    <a:lnTo>
                      <a:pt x="21" y="20"/>
                    </a:lnTo>
                    <a:lnTo>
                      <a:pt x="22" y="19"/>
                    </a:lnTo>
                    <a:lnTo>
                      <a:pt x="22" y="18"/>
                    </a:lnTo>
                    <a:cubicBezTo>
                      <a:pt x="22" y="18"/>
                      <a:pt x="23" y="18"/>
                      <a:pt x="24" y="18"/>
                    </a:cubicBezTo>
                    <a:cubicBezTo>
                      <a:pt x="24" y="18"/>
                      <a:pt x="26" y="18"/>
                      <a:pt x="26" y="18"/>
                    </a:cubicBezTo>
                    <a:lnTo>
                      <a:pt x="29" y="17"/>
                    </a:lnTo>
                    <a:lnTo>
                      <a:pt x="30" y="16"/>
                    </a:lnTo>
                    <a:lnTo>
                      <a:pt x="31" y="14"/>
                    </a:lnTo>
                    <a:lnTo>
                      <a:pt x="32" y="14"/>
                    </a:lnTo>
                    <a:lnTo>
                      <a:pt x="33" y="14"/>
                    </a:lnTo>
                    <a:cubicBezTo>
                      <a:pt x="33" y="14"/>
                      <a:pt x="35" y="15"/>
                      <a:pt x="35" y="15"/>
                    </a:cubicBezTo>
                    <a:cubicBezTo>
                      <a:pt x="36" y="15"/>
                      <a:pt x="37" y="14"/>
                      <a:pt x="37" y="14"/>
                    </a:cubicBezTo>
                    <a:lnTo>
                      <a:pt x="39" y="15"/>
                    </a:lnTo>
                    <a:lnTo>
                      <a:pt x="40" y="15"/>
                    </a:lnTo>
                    <a:lnTo>
                      <a:pt x="40" y="14"/>
                    </a:lnTo>
                    <a:lnTo>
                      <a:pt x="39" y="14"/>
                    </a:lnTo>
                    <a:lnTo>
                      <a:pt x="38" y="14"/>
                    </a:lnTo>
                    <a:lnTo>
                      <a:pt x="38" y="14"/>
                    </a:lnTo>
                    <a:lnTo>
                      <a:pt x="37" y="13"/>
                    </a:lnTo>
                    <a:lnTo>
                      <a:pt x="38" y="12"/>
                    </a:lnTo>
                    <a:lnTo>
                      <a:pt x="38" y="11"/>
                    </a:lnTo>
                    <a:lnTo>
                      <a:pt x="38" y="10"/>
                    </a:lnTo>
                    <a:lnTo>
                      <a:pt x="37" y="10"/>
                    </a:lnTo>
                    <a:lnTo>
                      <a:pt x="37" y="9"/>
                    </a:lnTo>
                    <a:lnTo>
                      <a:pt x="37" y="8"/>
                    </a:lnTo>
                    <a:lnTo>
                      <a:pt x="37" y="8"/>
                    </a:lnTo>
                    <a:lnTo>
                      <a:pt x="38" y="8"/>
                    </a:lnTo>
                    <a:lnTo>
                      <a:pt x="38" y="7"/>
                    </a:lnTo>
                    <a:lnTo>
                      <a:pt x="39" y="7"/>
                    </a:lnTo>
                    <a:lnTo>
                      <a:pt x="39" y="8"/>
                    </a:lnTo>
                    <a:lnTo>
                      <a:pt x="40" y="7"/>
                    </a:lnTo>
                    <a:lnTo>
                      <a:pt x="41" y="7"/>
                    </a:lnTo>
                    <a:lnTo>
                      <a:pt x="43" y="7"/>
                    </a:lnTo>
                    <a:lnTo>
                      <a:pt x="44" y="7"/>
                    </a:lnTo>
                    <a:lnTo>
                      <a:pt x="44" y="6"/>
                    </a:lnTo>
                    <a:lnTo>
                      <a:pt x="45" y="5"/>
                    </a:lnTo>
                    <a:lnTo>
                      <a:pt x="45" y="4"/>
                    </a:lnTo>
                    <a:lnTo>
                      <a:pt x="45" y="3"/>
                    </a:lnTo>
                    <a:lnTo>
                      <a:pt x="46" y="3"/>
                    </a:lnTo>
                    <a:lnTo>
                      <a:pt x="47" y="3"/>
                    </a:lnTo>
                    <a:lnTo>
                      <a:pt x="49" y="3"/>
                    </a:lnTo>
                    <a:lnTo>
                      <a:pt x="49" y="2"/>
                    </a:lnTo>
                    <a:lnTo>
                      <a:pt x="49" y="1"/>
                    </a:lnTo>
                    <a:lnTo>
                      <a:pt x="48" y="0"/>
                    </a:lnTo>
                    <a:lnTo>
                      <a:pt x="49" y="0"/>
                    </a:lnTo>
                    <a:lnTo>
                      <a:pt x="51" y="1"/>
                    </a:lnTo>
                    <a:lnTo>
                      <a:pt x="52" y="1"/>
                    </a:lnTo>
                    <a:lnTo>
                      <a:pt x="54" y="2"/>
                    </a:lnTo>
                    <a:lnTo>
                      <a:pt x="55" y="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143;p5">
                <a:extLst>
                  <a:ext uri="{FF2B5EF4-FFF2-40B4-BE49-F238E27FC236}">
                    <a16:creationId xmlns:a16="http://schemas.microsoft.com/office/drawing/2014/main" id="{B7FB9842-4DD5-287B-0013-4B737E467B08}"/>
                  </a:ext>
                </a:extLst>
              </p:cNvPr>
              <p:cNvSpPr/>
              <p:nvPr/>
            </p:nvSpPr>
            <p:spPr>
              <a:xfrm>
                <a:off x="6580808" y="1891787"/>
                <a:ext cx="2115419" cy="1754328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63" extrusionOk="0">
                    <a:moveTo>
                      <a:pt x="37" y="0"/>
                    </a:moveTo>
                    <a:lnTo>
                      <a:pt x="37" y="0"/>
                    </a:lnTo>
                    <a:lnTo>
                      <a:pt x="38" y="1"/>
                    </a:lnTo>
                    <a:lnTo>
                      <a:pt x="54" y="22"/>
                    </a:lnTo>
                    <a:lnTo>
                      <a:pt x="55" y="22"/>
                    </a:lnTo>
                    <a:lnTo>
                      <a:pt x="58" y="23"/>
                    </a:lnTo>
                    <a:lnTo>
                      <a:pt x="57" y="21"/>
                    </a:lnTo>
                    <a:lnTo>
                      <a:pt x="57" y="21"/>
                    </a:lnTo>
                    <a:cubicBezTo>
                      <a:pt x="57" y="21"/>
                      <a:pt x="58" y="22"/>
                      <a:pt x="58" y="22"/>
                    </a:cubicBezTo>
                    <a:cubicBezTo>
                      <a:pt x="59" y="22"/>
                      <a:pt x="59" y="22"/>
                      <a:pt x="59" y="22"/>
                    </a:cubicBezTo>
                    <a:lnTo>
                      <a:pt x="59" y="20"/>
                    </a:lnTo>
                    <a:lnTo>
                      <a:pt x="59" y="19"/>
                    </a:lnTo>
                    <a:lnTo>
                      <a:pt x="60" y="19"/>
                    </a:lnTo>
                    <a:lnTo>
                      <a:pt x="61" y="18"/>
                    </a:lnTo>
                    <a:lnTo>
                      <a:pt x="63" y="17"/>
                    </a:lnTo>
                    <a:cubicBezTo>
                      <a:pt x="63" y="17"/>
                      <a:pt x="64" y="17"/>
                      <a:pt x="64" y="16"/>
                    </a:cubicBezTo>
                    <a:cubicBezTo>
                      <a:pt x="64" y="16"/>
                      <a:pt x="63" y="15"/>
                      <a:pt x="63" y="14"/>
                    </a:cubicBezTo>
                    <a:cubicBezTo>
                      <a:pt x="63" y="14"/>
                      <a:pt x="63" y="13"/>
                      <a:pt x="63" y="13"/>
                    </a:cubicBezTo>
                    <a:lnTo>
                      <a:pt x="63" y="13"/>
                    </a:lnTo>
                    <a:lnTo>
                      <a:pt x="62" y="12"/>
                    </a:lnTo>
                    <a:lnTo>
                      <a:pt x="62" y="10"/>
                    </a:lnTo>
                    <a:cubicBezTo>
                      <a:pt x="62" y="10"/>
                      <a:pt x="62" y="10"/>
                      <a:pt x="63" y="10"/>
                    </a:cubicBezTo>
                    <a:cubicBezTo>
                      <a:pt x="63" y="10"/>
                      <a:pt x="64" y="10"/>
                      <a:pt x="64" y="10"/>
                    </a:cubicBezTo>
                    <a:lnTo>
                      <a:pt x="65" y="9"/>
                    </a:lnTo>
                    <a:cubicBezTo>
                      <a:pt x="65" y="9"/>
                      <a:pt x="64" y="8"/>
                      <a:pt x="64" y="8"/>
                    </a:cubicBezTo>
                    <a:cubicBezTo>
                      <a:pt x="64" y="7"/>
                      <a:pt x="65" y="6"/>
                      <a:pt x="65" y="6"/>
                    </a:cubicBezTo>
                    <a:cubicBezTo>
                      <a:pt x="65" y="6"/>
                      <a:pt x="65" y="6"/>
                      <a:pt x="66" y="6"/>
                    </a:cubicBezTo>
                    <a:cubicBezTo>
                      <a:pt x="66" y="6"/>
                      <a:pt x="67" y="6"/>
                      <a:pt x="67" y="6"/>
                    </a:cubicBezTo>
                    <a:lnTo>
                      <a:pt x="69" y="7"/>
                    </a:lnTo>
                    <a:lnTo>
                      <a:pt x="70" y="7"/>
                    </a:lnTo>
                    <a:cubicBezTo>
                      <a:pt x="70" y="7"/>
                      <a:pt x="70" y="7"/>
                      <a:pt x="70" y="7"/>
                    </a:cubicBezTo>
                    <a:cubicBezTo>
                      <a:pt x="70" y="8"/>
                      <a:pt x="70" y="8"/>
                      <a:pt x="71" y="8"/>
                    </a:cubicBezTo>
                    <a:cubicBezTo>
                      <a:pt x="71" y="8"/>
                      <a:pt x="71" y="8"/>
                      <a:pt x="72" y="8"/>
                    </a:cubicBezTo>
                    <a:cubicBezTo>
                      <a:pt x="73" y="8"/>
                      <a:pt x="73" y="7"/>
                      <a:pt x="73" y="7"/>
                    </a:cubicBezTo>
                    <a:lnTo>
                      <a:pt x="73" y="6"/>
                    </a:lnTo>
                    <a:lnTo>
                      <a:pt x="73" y="5"/>
                    </a:lnTo>
                    <a:lnTo>
                      <a:pt x="74" y="6"/>
                    </a:lnTo>
                    <a:lnTo>
                      <a:pt x="74" y="7"/>
                    </a:lnTo>
                    <a:lnTo>
                      <a:pt x="74" y="8"/>
                    </a:lnTo>
                    <a:lnTo>
                      <a:pt x="74" y="10"/>
                    </a:lnTo>
                    <a:lnTo>
                      <a:pt x="74" y="13"/>
                    </a:lnTo>
                    <a:cubicBezTo>
                      <a:pt x="74" y="13"/>
                      <a:pt x="74" y="14"/>
                      <a:pt x="74" y="14"/>
                    </a:cubicBezTo>
                    <a:cubicBezTo>
                      <a:pt x="74" y="14"/>
                      <a:pt x="74" y="14"/>
                      <a:pt x="74" y="14"/>
                    </a:cubicBezTo>
                    <a:cubicBezTo>
                      <a:pt x="75" y="14"/>
                      <a:pt x="75" y="14"/>
                      <a:pt x="75" y="14"/>
                    </a:cubicBezTo>
                    <a:lnTo>
                      <a:pt x="76" y="14"/>
                    </a:lnTo>
                    <a:cubicBezTo>
                      <a:pt x="76" y="14"/>
                      <a:pt x="77" y="14"/>
                      <a:pt x="78" y="14"/>
                    </a:cubicBezTo>
                    <a:cubicBezTo>
                      <a:pt x="78" y="13"/>
                      <a:pt x="79" y="13"/>
                      <a:pt x="79" y="13"/>
                    </a:cubicBezTo>
                    <a:lnTo>
                      <a:pt x="80" y="13"/>
                    </a:lnTo>
                    <a:lnTo>
                      <a:pt x="80" y="14"/>
                    </a:lnTo>
                    <a:cubicBezTo>
                      <a:pt x="80" y="14"/>
                      <a:pt x="81" y="15"/>
                      <a:pt x="81" y="15"/>
                    </a:cubicBezTo>
                    <a:cubicBezTo>
                      <a:pt x="81" y="15"/>
                      <a:pt x="81" y="15"/>
                      <a:pt x="81" y="16"/>
                    </a:cubicBezTo>
                    <a:cubicBezTo>
                      <a:pt x="82" y="16"/>
                      <a:pt x="82" y="17"/>
                      <a:pt x="82" y="17"/>
                    </a:cubicBezTo>
                    <a:cubicBezTo>
                      <a:pt x="82" y="17"/>
                      <a:pt x="81" y="18"/>
                      <a:pt x="82" y="18"/>
                    </a:cubicBezTo>
                    <a:cubicBezTo>
                      <a:pt x="83" y="18"/>
                      <a:pt x="84" y="18"/>
                      <a:pt x="84" y="18"/>
                    </a:cubicBezTo>
                    <a:lnTo>
                      <a:pt x="86" y="18"/>
                    </a:lnTo>
                    <a:lnTo>
                      <a:pt x="87" y="17"/>
                    </a:lnTo>
                    <a:lnTo>
                      <a:pt x="87" y="16"/>
                    </a:lnTo>
                    <a:lnTo>
                      <a:pt x="87" y="15"/>
                    </a:lnTo>
                    <a:cubicBezTo>
                      <a:pt x="87" y="15"/>
                      <a:pt x="88" y="15"/>
                      <a:pt x="89" y="15"/>
                    </a:cubicBezTo>
                    <a:cubicBezTo>
                      <a:pt x="89" y="15"/>
                      <a:pt x="90" y="15"/>
                      <a:pt x="90" y="15"/>
                    </a:cubicBezTo>
                    <a:cubicBezTo>
                      <a:pt x="91" y="16"/>
                      <a:pt x="91" y="16"/>
                      <a:pt x="92" y="16"/>
                    </a:cubicBezTo>
                    <a:cubicBezTo>
                      <a:pt x="93" y="16"/>
                      <a:pt x="93" y="16"/>
                      <a:pt x="93" y="16"/>
                    </a:cubicBezTo>
                    <a:lnTo>
                      <a:pt x="95" y="16"/>
                    </a:lnTo>
                    <a:cubicBezTo>
                      <a:pt x="95" y="16"/>
                      <a:pt x="96" y="14"/>
                      <a:pt x="96" y="14"/>
                    </a:cubicBezTo>
                    <a:cubicBezTo>
                      <a:pt x="97" y="15"/>
                      <a:pt x="98" y="15"/>
                      <a:pt x="98" y="15"/>
                    </a:cubicBezTo>
                    <a:cubicBezTo>
                      <a:pt x="99" y="15"/>
                      <a:pt x="101" y="15"/>
                      <a:pt x="101" y="15"/>
                    </a:cubicBezTo>
                    <a:lnTo>
                      <a:pt x="103" y="12"/>
                    </a:lnTo>
                    <a:lnTo>
                      <a:pt x="103" y="10"/>
                    </a:lnTo>
                    <a:lnTo>
                      <a:pt x="103" y="9"/>
                    </a:lnTo>
                    <a:lnTo>
                      <a:pt x="104" y="9"/>
                    </a:lnTo>
                    <a:cubicBezTo>
                      <a:pt x="104" y="9"/>
                      <a:pt x="104" y="9"/>
                      <a:pt x="104" y="9"/>
                    </a:cubicBezTo>
                    <a:cubicBezTo>
                      <a:pt x="105" y="9"/>
                      <a:pt x="106" y="8"/>
                      <a:pt x="106" y="8"/>
                    </a:cubicBezTo>
                    <a:lnTo>
                      <a:pt x="108" y="7"/>
                    </a:lnTo>
                    <a:lnTo>
                      <a:pt x="108" y="6"/>
                    </a:lnTo>
                    <a:lnTo>
                      <a:pt x="108" y="4"/>
                    </a:lnTo>
                    <a:cubicBezTo>
                      <a:pt x="108" y="4"/>
                      <a:pt x="108" y="4"/>
                      <a:pt x="108" y="4"/>
                    </a:cubicBezTo>
                    <a:cubicBezTo>
                      <a:pt x="109" y="4"/>
                      <a:pt x="110" y="4"/>
                      <a:pt x="110" y="4"/>
                    </a:cubicBezTo>
                    <a:cubicBezTo>
                      <a:pt x="110" y="4"/>
                      <a:pt x="112" y="4"/>
                      <a:pt x="112" y="4"/>
                    </a:cubicBezTo>
                    <a:cubicBezTo>
                      <a:pt x="112" y="4"/>
                      <a:pt x="112" y="3"/>
                      <a:pt x="113" y="3"/>
                    </a:cubicBezTo>
                    <a:cubicBezTo>
                      <a:pt x="114" y="3"/>
                      <a:pt x="115" y="4"/>
                      <a:pt x="115" y="4"/>
                    </a:cubicBezTo>
                    <a:cubicBezTo>
                      <a:pt x="115" y="4"/>
                      <a:pt x="115" y="4"/>
                      <a:pt x="116" y="4"/>
                    </a:cubicBezTo>
                    <a:cubicBezTo>
                      <a:pt x="117" y="4"/>
                      <a:pt x="119" y="4"/>
                      <a:pt x="119" y="4"/>
                    </a:cubicBezTo>
                    <a:lnTo>
                      <a:pt x="119" y="4"/>
                    </a:lnTo>
                    <a:cubicBezTo>
                      <a:pt x="119" y="4"/>
                      <a:pt x="119" y="5"/>
                      <a:pt x="120" y="5"/>
                    </a:cubicBezTo>
                    <a:cubicBezTo>
                      <a:pt x="121" y="5"/>
                      <a:pt x="121" y="5"/>
                      <a:pt x="122" y="5"/>
                    </a:cubicBezTo>
                    <a:cubicBezTo>
                      <a:pt x="122" y="5"/>
                      <a:pt x="124" y="6"/>
                      <a:pt x="124" y="6"/>
                    </a:cubicBezTo>
                    <a:lnTo>
                      <a:pt x="126" y="7"/>
                    </a:lnTo>
                    <a:lnTo>
                      <a:pt x="128" y="8"/>
                    </a:lnTo>
                    <a:lnTo>
                      <a:pt x="129" y="9"/>
                    </a:lnTo>
                    <a:lnTo>
                      <a:pt x="130" y="10"/>
                    </a:lnTo>
                    <a:lnTo>
                      <a:pt x="131" y="11"/>
                    </a:lnTo>
                    <a:lnTo>
                      <a:pt x="132" y="11"/>
                    </a:lnTo>
                    <a:lnTo>
                      <a:pt x="133" y="12"/>
                    </a:lnTo>
                    <a:lnTo>
                      <a:pt x="133" y="12"/>
                    </a:lnTo>
                    <a:lnTo>
                      <a:pt x="134" y="13"/>
                    </a:lnTo>
                    <a:lnTo>
                      <a:pt x="134" y="14"/>
                    </a:lnTo>
                    <a:lnTo>
                      <a:pt x="134" y="15"/>
                    </a:lnTo>
                    <a:lnTo>
                      <a:pt x="135" y="16"/>
                    </a:lnTo>
                    <a:lnTo>
                      <a:pt x="135" y="17"/>
                    </a:lnTo>
                    <a:lnTo>
                      <a:pt x="135" y="18"/>
                    </a:lnTo>
                    <a:lnTo>
                      <a:pt x="135" y="19"/>
                    </a:lnTo>
                    <a:lnTo>
                      <a:pt x="137" y="20"/>
                    </a:lnTo>
                    <a:lnTo>
                      <a:pt x="139" y="20"/>
                    </a:lnTo>
                    <a:lnTo>
                      <a:pt x="139" y="19"/>
                    </a:lnTo>
                    <a:lnTo>
                      <a:pt x="140" y="19"/>
                    </a:lnTo>
                    <a:lnTo>
                      <a:pt x="141" y="19"/>
                    </a:lnTo>
                    <a:lnTo>
                      <a:pt x="142" y="20"/>
                    </a:lnTo>
                    <a:lnTo>
                      <a:pt x="143" y="20"/>
                    </a:lnTo>
                    <a:lnTo>
                      <a:pt x="144" y="22"/>
                    </a:lnTo>
                    <a:lnTo>
                      <a:pt x="146" y="22"/>
                    </a:lnTo>
                    <a:lnTo>
                      <a:pt x="147" y="22"/>
                    </a:lnTo>
                    <a:cubicBezTo>
                      <a:pt x="147" y="22"/>
                      <a:pt x="148" y="22"/>
                      <a:pt x="148" y="22"/>
                    </a:cubicBezTo>
                    <a:cubicBezTo>
                      <a:pt x="148" y="22"/>
                      <a:pt x="150" y="22"/>
                      <a:pt x="150" y="22"/>
                    </a:cubicBezTo>
                    <a:lnTo>
                      <a:pt x="151" y="23"/>
                    </a:lnTo>
                    <a:lnTo>
                      <a:pt x="152" y="24"/>
                    </a:lnTo>
                    <a:lnTo>
                      <a:pt x="151" y="25"/>
                    </a:lnTo>
                    <a:lnTo>
                      <a:pt x="151" y="26"/>
                    </a:lnTo>
                    <a:lnTo>
                      <a:pt x="152" y="27"/>
                    </a:lnTo>
                    <a:lnTo>
                      <a:pt x="153" y="27"/>
                    </a:lnTo>
                    <a:lnTo>
                      <a:pt x="155" y="28"/>
                    </a:lnTo>
                    <a:lnTo>
                      <a:pt x="156" y="30"/>
                    </a:lnTo>
                    <a:lnTo>
                      <a:pt x="157" y="31"/>
                    </a:lnTo>
                    <a:lnTo>
                      <a:pt x="158" y="33"/>
                    </a:lnTo>
                    <a:cubicBezTo>
                      <a:pt x="158" y="33"/>
                      <a:pt x="157" y="33"/>
                      <a:pt x="158" y="34"/>
                    </a:cubicBezTo>
                    <a:cubicBezTo>
                      <a:pt x="159" y="34"/>
                      <a:pt x="159" y="34"/>
                      <a:pt x="159" y="34"/>
                    </a:cubicBezTo>
                    <a:lnTo>
                      <a:pt x="161" y="33"/>
                    </a:lnTo>
                    <a:cubicBezTo>
                      <a:pt x="161" y="33"/>
                      <a:pt x="161" y="33"/>
                      <a:pt x="162" y="33"/>
                    </a:cubicBezTo>
                    <a:cubicBezTo>
                      <a:pt x="162" y="33"/>
                      <a:pt x="163" y="33"/>
                      <a:pt x="163" y="33"/>
                    </a:cubicBezTo>
                    <a:cubicBezTo>
                      <a:pt x="163" y="33"/>
                      <a:pt x="164" y="33"/>
                      <a:pt x="164" y="33"/>
                    </a:cubicBezTo>
                    <a:cubicBezTo>
                      <a:pt x="165" y="33"/>
                      <a:pt x="165" y="32"/>
                      <a:pt x="165" y="32"/>
                    </a:cubicBezTo>
                    <a:lnTo>
                      <a:pt x="166" y="32"/>
                    </a:lnTo>
                    <a:lnTo>
                      <a:pt x="166" y="32"/>
                    </a:lnTo>
                    <a:lnTo>
                      <a:pt x="168" y="33"/>
                    </a:lnTo>
                    <a:cubicBezTo>
                      <a:pt x="168" y="33"/>
                      <a:pt x="169" y="32"/>
                      <a:pt x="169" y="32"/>
                    </a:cubicBezTo>
                    <a:cubicBezTo>
                      <a:pt x="170" y="32"/>
                      <a:pt x="171" y="32"/>
                      <a:pt x="171" y="32"/>
                    </a:cubicBezTo>
                    <a:lnTo>
                      <a:pt x="172" y="33"/>
                    </a:lnTo>
                    <a:lnTo>
                      <a:pt x="172" y="33"/>
                    </a:lnTo>
                    <a:lnTo>
                      <a:pt x="174" y="33"/>
                    </a:lnTo>
                    <a:cubicBezTo>
                      <a:pt x="174" y="33"/>
                      <a:pt x="174" y="32"/>
                      <a:pt x="174" y="32"/>
                    </a:cubicBezTo>
                    <a:cubicBezTo>
                      <a:pt x="175" y="32"/>
                      <a:pt x="176" y="32"/>
                      <a:pt x="176" y="32"/>
                    </a:cubicBezTo>
                    <a:lnTo>
                      <a:pt x="177" y="32"/>
                    </a:lnTo>
                    <a:lnTo>
                      <a:pt x="177" y="32"/>
                    </a:lnTo>
                    <a:lnTo>
                      <a:pt x="177" y="31"/>
                    </a:lnTo>
                    <a:lnTo>
                      <a:pt x="177" y="29"/>
                    </a:lnTo>
                    <a:lnTo>
                      <a:pt x="178" y="29"/>
                    </a:lnTo>
                    <a:lnTo>
                      <a:pt x="179" y="28"/>
                    </a:lnTo>
                    <a:lnTo>
                      <a:pt x="180" y="27"/>
                    </a:lnTo>
                    <a:lnTo>
                      <a:pt x="181" y="26"/>
                    </a:lnTo>
                    <a:lnTo>
                      <a:pt x="181" y="24"/>
                    </a:lnTo>
                    <a:lnTo>
                      <a:pt x="181" y="23"/>
                    </a:lnTo>
                    <a:lnTo>
                      <a:pt x="181" y="22"/>
                    </a:lnTo>
                    <a:lnTo>
                      <a:pt x="180" y="22"/>
                    </a:lnTo>
                    <a:cubicBezTo>
                      <a:pt x="180" y="22"/>
                      <a:pt x="180" y="21"/>
                      <a:pt x="181" y="21"/>
                    </a:cubicBezTo>
                    <a:cubicBezTo>
                      <a:pt x="181" y="21"/>
                      <a:pt x="183" y="21"/>
                      <a:pt x="183" y="21"/>
                    </a:cubicBezTo>
                    <a:lnTo>
                      <a:pt x="184" y="21"/>
                    </a:lnTo>
                    <a:lnTo>
                      <a:pt x="185" y="21"/>
                    </a:lnTo>
                    <a:lnTo>
                      <a:pt x="185" y="21"/>
                    </a:lnTo>
                    <a:lnTo>
                      <a:pt x="186" y="22"/>
                    </a:lnTo>
                    <a:lnTo>
                      <a:pt x="186" y="23"/>
                    </a:lnTo>
                    <a:lnTo>
                      <a:pt x="185" y="23"/>
                    </a:lnTo>
                    <a:cubicBezTo>
                      <a:pt x="185" y="23"/>
                      <a:pt x="186" y="24"/>
                      <a:pt x="185" y="24"/>
                    </a:cubicBezTo>
                    <a:cubicBezTo>
                      <a:pt x="184" y="24"/>
                      <a:pt x="184" y="25"/>
                      <a:pt x="184" y="25"/>
                    </a:cubicBezTo>
                    <a:lnTo>
                      <a:pt x="184" y="26"/>
                    </a:lnTo>
                    <a:lnTo>
                      <a:pt x="184" y="27"/>
                    </a:lnTo>
                    <a:lnTo>
                      <a:pt x="184" y="28"/>
                    </a:lnTo>
                    <a:lnTo>
                      <a:pt x="185" y="28"/>
                    </a:lnTo>
                    <a:lnTo>
                      <a:pt x="186" y="27"/>
                    </a:lnTo>
                    <a:lnTo>
                      <a:pt x="187" y="27"/>
                    </a:lnTo>
                    <a:lnTo>
                      <a:pt x="188" y="28"/>
                    </a:lnTo>
                    <a:lnTo>
                      <a:pt x="188" y="29"/>
                    </a:lnTo>
                    <a:lnTo>
                      <a:pt x="189" y="30"/>
                    </a:lnTo>
                    <a:cubicBezTo>
                      <a:pt x="189" y="30"/>
                      <a:pt x="190" y="30"/>
                      <a:pt x="190" y="30"/>
                    </a:cubicBezTo>
                    <a:cubicBezTo>
                      <a:pt x="191" y="30"/>
                      <a:pt x="191" y="30"/>
                      <a:pt x="191" y="30"/>
                    </a:cubicBezTo>
                    <a:lnTo>
                      <a:pt x="192" y="32"/>
                    </a:lnTo>
                    <a:lnTo>
                      <a:pt x="192" y="33"/>
                    </a:lnTo>
                    <a:lnTo>
                      <a:pt x="193" y="33"/>
                    </a:lnTo>
                    <a:lnTo>
                      <a:pt x="194" y="34"/>
                    </a:lnTo>
                    <a:lnTo>
                      <a:pt x="195" y="34"/>
                    </a:lnTo>
                    <a:lnTo>
                      <a:pt x="196" y="34"/>
                    </a:lnTo>
                    <a:lnTo>
                      <a:pt x="197" y="34"/>
                    </a:lnTo>
                    <a:lnTo>
                      <a:pt x="199" y="34"/>
                    </a:lnTo>
                    <a:lnTo>
                      <a:pt x="201" y="34"/>
                    </a:lnTo>
                    <a:lnTo>
                      <a:pt x="201" y="35"/>
                    </a:lnTo>
                    <a:lnTo>
                      <a:pt x="200" y="36"/>
                    </a:lnTo>
                    <a:cubicBezTo>
                      <a:pt x="200" y="36"/>
                      <a:pt x="200" y="37"/>
                      <a:pt x="200" y="37"/>
                    </a:cubicBezTo>
                    <a:cubicBezTo>
                      <a:pt x="199" y="37"/>
                      <a:pt x="198" y="37"/>
                      <a:pt x="198" y="37"/>
                    </a:cubicBezTo>
                    <a:cubicBezTo>
                      <a:pt x="198" y="37"/>
                      <a:pt x="197" y="37"/>
                      <a:pt x="196" y="37"/>
                    </a:cubicBezTo>
                    <a:cubicBezTo>
                      <a:pt x="195" y="37"/>
                      <a:pt x="193" y="37"/>
                      <a:pt x="193" y="37"/>
                    </a:cubicBezTo>
                    <a:lnTo>
                      <a:pt x="193" y="38"/>
                    </a:lnTo>
                    <a:lnTo>
                      <a:pt x="192" y="39"/>
                    </a:lnTo>
                    <a:lnTo>
                      <a:pt x="192" y="41"/>
                    </a:lnTo>
                    <a:lnTo>
                      <a:pt x="192" y="43"/>
                    </a:lnTo>
                    <a:lnTo>
                      <a:pt x="192" y="44"/>
                    </a:lnTo>
                    <a:lnTo>
                      <a:pt x="193" y="46"/>
                    </a:lnTo>
                    <a:lnTo>
                      <a:pt x="194" y="47"/>
                    </a:lnTo>
                    <a:lnTo>
                      <a:pt x="194" y="48"/>
                    </a:lnTo>
                    <a:cubicBezTo>
                      <a:pt x="194" y="48"/>
                      <a:pt x="195" y="48"/>
                      <a:pt x="194" y="48"/>
                    </a:cubicBezTo>
                    <a:cubicBezTo>
                      <a:pt x="193" y="48"/>
                      <a:pt x="193" y="49"/>
                      <a:pt x="193" y="49"/>
                    </a:cubicBezTo>
                    <a:lnTo>
                      <a:pt x="194" y="49"/>
                    </a:lnTo>
                    <a:lnTo>
                      <a:pt x="194" y="50"/>
                    </a:lnTo>
                    <a:lnTo>
                      <a:pt x="195" y="50"/>
                    </a:lnTo>
                    <a:lnTo>
                      <a:pt x="195" y="51"/>
                    </a:lnTo>
                    <a:lnTo>
                      <a:pt x="194" y="51"/>
                    </a:lnTo>
                    <a:lnTo>
                      <a:pt x="193" y="52"/>
                    </a:lnTo>
                    <a:lnTo>
                      <a:pt x="194" y="53"/>
                    </a:lnTo>
                    <a:lnTo>
                      <a:pt x="193" y="55"/>
                    </a:lnTo>
                    <a:cubicBezTo>
                      <a:pt x="193" y="55"/>
                      <a:pt x="192" y="55"/>
                      <a:pt x="192" y="55"/>
                    </a:cubicBezTo>
                    <a:cubicBezTo>
                      <a:pt x="192" y="56"/>
                      <a:pt x="193" y="56"/>
                      <a:pt x="193" y="56"/>
                    </a:cubicBezTo>
                    <a:cubicBezTo>
                      <a:pt x="193" y="57"/>
                      <a:pt x="192" y="58"/>
                      <a:pt x="192" y="58"/>
                    </a:cubicBezTo>
                    <a:lnTo>
                      <a:pt x="192" y="58"/>
                    </a:lnTo>
                    <a:cubicBezTo>
                      <a:pt x="192" y="58"/>
                      <a:pt x="191" y="59"/>
                      <a:pt x="190" y="59"/>
                    </a:cubicBezTo>
                    <a:cubicBezTo>
                      <a:pt x="190" y="59"/>
                      <a:pt x="189" y="59"/>
                      <a:pt x="189" y="59"/>
                    </a:cubicBezTo>
                    <a:lnTo>
                      <a:pt x="188" y="59"/>
                    </a:lnTo>
                    <a:lnTo>
                      <a:pt x="188" y="61"/>
                    </a:lnTo>
                    <a:cubicBezTo>
                      <a:pt x="188" y="61"/>
                      <a:pt x="188" y="62"/>
                      <a:pt x="187" y="62"/>
                    </a:cubicBezTo>
                    <a:cubicBezTo>
                      <a:pt x="186" y="62"/>
                      <a:pt x="185" y="62"/>
                      <a:pt x="185" y="62"/>
                    </a:cubicBezTo>
                    <a:lnTo>
                      <a:pt x="183" y="62"/>
                    </a:lnTo>
                    <a:lnTo>
                      <a:pt x="182" y="63"/>
                    </a:lnTo>
                    <a:cubicBezTo>
                      <a:pt x="182" y="63"/>
                      <a:pt x="181" y="64"/>
                      <a:pt x="180" y="64"/>
                    </a:cubicBezTo>
                    <a:cubicBezTo>
                      <a:pt x="180" y="64"/>
                      <a:pt x="179" y="64"/>
                      <a:pt x="179" y="64"/>
                    </a:cubicBezTo>
                    <a:cubicBezTo>
                      <a:pt x="179" y="64"/>
                      <a:pt x="178" y="65"/>
                      <a:pt x="178" y="66"/>
                    </a:cubicBezTo>
                    <a:cubicBezTo>
                      <a:pt x="178" y="66"/>
                      <a:pt x="178" y="67"/>
                      <a:pt x="178" y="67"/>
                    </a:cubicBezTo>
                    <a:cubicBezTo>
                      <a:pt x="178" y="67"/>
                      <a:pt x="179" y="68"/>
                      <a:pt x="179" y="68"/>
                    </a:cubicBezTo>
                    <a:lnTo>
                      <a:pt x="179" y="69"/>
                    </a:lnTo>
                    <a:lnTo>
                      <a:pt x="178" y="71"/>
                    </a:lnTo>
                    <a:lnTo>
                      <a:pt x="178" y="74"/>
                    </a:lnTo>
                    <a:lnTo>
                      <a:pt x="177" y="75"/>
                    </a:lnTo>
                    <a:cubicBezTo>
                      <a:pt x="177" y="75"/>
                      <a:pt x="177" y="76"/>
                      <a:pt x="178" y="77"/>
                    </a:cubicBezTo>
                    <a:cubicBezTo>
                      <a:pt x="178" y="77"/>
                      <a:pt x="179" y="78"/>
                      <a:pt x="179" y="78"/>
                    </a:cubicBezTo>
                    <a:cubicBezTo>
                      <a:pt x="179" y="78"/>
                      <a:pt x="178" y="79"/>
                      <a:pt x="179" y="80"/>
                    </a:cubicBezTo>
                    <a:cubicBezTo>
                      <a:pt x="180" y="81"/>
                      <a:pt x="180" y="83"/>
                      <a:pt x="180" y="83"/>
                    </a:cubicBezTo>
                    <a:lnTo>
                      <a:pt x="181" y="84"/>
                    </a:lnTo>
                    <a:lnTo>
                      <a:pt x="182" y="86"/>
                    </a:lnTo>
                    <a:lnTo>
                      <a:pt x="183" y="90"/>
                    </a:lnTo>
                    <a:cubicBezTo>
                      <a:pt x="183" y="90"/>
                      <a:pt x="185" y="91"/>
                      <a:pt x="185" y="91"/>
                    </a:cubicBezTo>
                    <a:cubicBezTo>
                      <a:pt x="185" y="91"/>
                      <a:pt x="187" y="93"/>
                      <a:pt x="187" y="93"/>
                    </a:cubicBezTo>
                    <a:lnTo>
                      <a:pt x="188" y="95"/>
                    </a:lnTo>
                    <a:lnTo>
                      <a:pt x="188" y="96"/>
                    </a:lnTo>
                    <a:lnTo>
                      <a:pt x="188" y="98"/>
                    </a:lnTo>
                    <a:lnTo>
                      <a:pt x="188" y="99"/>
                    </a:lnTo>
                    <a:lnTo>
                      <a:pt x="187" y="100"/>
                    </a:lnTo>
                    <a:lnTo>
                      <a:pt x="186" y="101"/>
                    </a:lnTo>
                    <a:lnTo>
                      <a:pt x="186" y="103"/>
                    </a:lnTo>
                    <a:lnTo>
                      <a:pt x="186" y="104"/>
                    </a:lnTo>
                    <a:cubicBezTo>
                      <a:pt x="186" y="104"/>
                      <a:pt x="186" y="105"/>
                      <a:pt x="186" y="105"/>
                    </a:cubicBezTo>
                    <a:cubicBezTo>
                      <a:pt x="185" y="105"/>
                      <a:pt x="183" y="105"/>
                      <a:pt x="183" y="105"/>
                    </a:cubicBezTo>
                    <a:lnTo>
                      <a:pt x="180" y="106"/>
                    </a:lnTo>
                    <a:lnTo>
                      <a:pt x="180" y="107"/>
                    </a:lnTo>
                    <a:lnTo>
                      <a:pt x="180" y="108"/>
                    </a:lnTo>
                    <a:lnTo>
                      <a:pt x="179" y="109"/>
                    </a:lnTo>
                    <a:lnTo>
                      <a:pt x="179" y="109"/>
                    </a:lnTo>
                    <a:lnTo>
                      <a:pt x="178" y="110"/>
                    </a:lnTo>
                    <a:lnTo>
                      <a:pt x="177" y="111"/>
                    </a:lnTo>
                    <a:lnTo>
                      <a:pt x="178" y="112"/>
                    </a:lnTo>
                    <a:lnTo>
                      <a:pt x="177" y="113"/>
                    </a:lnTo>
                    <a:lnTo>
                      <a:pt x="176" y="113"/>
                    </a:lnTo>
                    <a:lnTo>
                      <a:pt x="175" y="113"/>
                    </a:lnTo>
                    <a:lnTo>
                      <a:pt x="174" y="114"/>
                    </a:lnTo>
                    <a:lnTo>
                      <a:pt x="173" y="115"/>
                    </a:lnTo>
                    <a:lnTo>
                      <a:pt x="173" y="116"/>
                    </a:lnTo>
                    <a:lnTo>
                      <a:pt x="171" y="116"/>
                    </a:lnTo>
                    <a:cubicBezTo>
                      <a:pt x="171" y="116"/>
                      <a:pt x="171" y="114"/>
                      <a:pt x="171" y="114"/>
                    </a:cubicBezTo>
                    <a:cubicBezTo>
                      <a:pt x="171" y="114"/>
                      <a:pt x="171" y="113"/>
                      <a:pt x="171" y="113"/>
                    </a:cubicBezTo>
                    <a:lnTo>
                      <a:pt x="170" y="111"/>
                    </a:lnTo>
                    <a:lnTo>
                      <a:pt x="170" y="111"/>
                    </a:lnTo>
                    <a:cubicBezTo>
                      <a:pt x="170" y="111"/>
                      <a:pt x="169" y="111"/>
                      <a:pt x="169" y="111"/>
                    </a:cubicBezTo>
                    <a:cubicBezTo>
                      <a:pt x="169" y="111"/>
                      <a:pt x="168" y="112"/>
                      <a:pt x="167" y="112"/>
                    </a:cubicBezTo>
                    <a:cubicBezTo>
                      <a:pt x="167" y="112"/>
                      <a:pt x="166" y="112"/>
                      <a:pt x="165" y="112"/>
                    </a:cubicBezTo>
                    <a:cubicBezTo>
                      <a:pt x="165" y="112"/>
                      <a:pt x="164" y="113"/>
                      <a:pt x="164" y="113"/>
                    </a:cubicBezTo>
                    <a:lnTo>
                      <a:pt x="162" y="113"/>
                    </a:lnTo>
                    <a:lnTo>
                      <a:pt x="161" y="114"/>
                    </a:lnTo>
                    <a:lnTo>
                      <a:pt x="160" y="114"/>
                    </a:lnTo>
                    <a:lnTo>
                      <a:pt x="159" y="115"/>
                    </a:lnTo>
                    <a:cubicBezTo>
                      <a:pt x="159" y="115"/>
                      <a:pt x="159" y="115"/>
                      <a:pt x="159" y="115"/>
                    </a:cubicBezTo>
                    <a:cubicBezTo>
                      <a:pt x="158" y="115"/>
                      <a:pt x="157" y="115"/>
                      <a:pt x="156" y="115"/>
                    </a:cubicBezTo>
                    <a:cubicBezTo>
                      <a:pt x="156" y="115"/>
                      <a:pt x="154" y="115"/>
                      <a:pt x="154" y="115"/>
                    </a:cubicBezTo>
                    <a:cubicBezTo>
                      <a:pt x="154" y="115"/>
                      <a:pt x="152" y="115"/>
                      <a:pt x="152" y="115"/>
                    </a:cubicBezTo>
                    <a:cubicBezTo>
                      <a:pt x="152" y="115"/>
                      <a:pt x="152" y="115"/>
                      <a:pt x="151" y="115"/>
                    </a:cubicBezTo>
                    <a:cubicBezTo>
                      <a:pt x="149" y="116"/>
                      <a:pt x="148" y="115"/>
                      <a:pt x="148" y="115"/>
                    </a:cubicBezTo>
                    <a:lnTo>
                      <a:pt x="145" y="114"/>
                    </a:lnTo>
                    <a:lnTo>
                      <a:pt x="145" y="114"/>
                    </a:lnTo>
                    <a:lnTo>
                      <a:pt x="143" y="114"/>
                    </a:lnTo>
                    <a:lnTo>
                      <a:pt x="143" y="113"/>
                    </a:lnTo>
                    <a:cubicBezTo>
                      <a:pt x="143" y="113"/>
                      <a:pt x="142" y="113"/>
                      <a:pt x="142" y="113"/>
                    </a:cubicBezTo>
                    <a:cubicBezTo>
                      <a:pt x="142" y="113"/>
                      <a:pt x="140" y="114"/>
                      <a:pt x="140" y="114"/>
                    </a:cubicBezTo>
                    <a:cubicBezTo>
                      <a:pt x="140" y="114"/>
                      <a:pt x="140" y="114"/>
                      <a:pt x="139" y="113"/>
                    </a:cubicBezTo>
                    <a:cubicBezTo>
                      <a:pt x="139" y="113"/>
                      <a:pt x="138" y="112"/>
                      <a:pt x="138" y="112"/>
                    </a:cubicBezTo>
                    <a:cubicBezTo>
                      <a:pt x="137" y="112"/>
                      <a:pt x="136" y="113"/>
                      <a:pt x="136" y="113"/>
                    </a:cubicBezTo>
                    <a:lnTo>
                      <a:pt x="136" y="114"/>
                    </a:lnTo>
                    <a:lnTo>
                      <a:pt x="136" y="116"/>
                    </a:lnTo>
                    <a:lnTo>
                      <a:pt x="136" y="116"/>
                    </a:lnTo>
                    <a:lnTo>
                      <a:pt x="136" y="118"/>
                    </a:lnTo>
                    <a:lnTo>
                      <a:pt x="136" y="127"/>
                    </a:lnTo>
                    <a:lnTo>
                      <a:pt x="135" y="128"/>
                    </a:lnTo>
                    <a:cubicBezTo>
                      <a:pt x="135" y="128"/>
                      <a:pt x="135" y="128"/>
                      <a:pt x="135" y="129"/>
                    </a:cubicBezTo>
                    <a:cubicBezTo>
                      <a:pt x="135" y="129"/>
                      <a:pt x="135" y="131"/>
                      <a:pt x="135" y="131"/>
                    </a:cubicBezTo>
                    <a:lnTo>
                      <a:pt x="135" y="132"/>
                    </a:lnTo>
                    <a:lnTo>
                      <a:pt x="135" y="134"/>
                    </a:lnTo>
                    <a:lnTo>
                      <a:pt x="135" y="138"/>
                    </a:lnTo>
                    <a:lnTo>
                      <a:pt x="135" y="140"/>
                    </a:lnTo>
                    <a:lnTo>
                      <a:pt x="134" y="143"/>
                    </a:lnTo>
                    <a:lnTo>
                      <a:pt x="134" y="146"/>
                    </a:lnTo>
                    <a:cubicBezTo>
                      <a:pt x="134" y="146"/>
                      <a:pt x="133" y="148"/>
                      <a:pt x="133" y="148"/>
                    </a:cubicBezTo>
                    <a:cubicBezTo>
                      <a:pt x="133" y="149"/>
                      <a:pt x="133" y="151"/>
                      <a:pt x="133" y="151"/>
                    </a:cubicBezTo>
                    <a:lnTo>
                      <a:pt x="132" y="152"/>
                    </a:lnTo>
                    <a:lnTo>
                      <a:pt x="132" y="153"/>
                    </a:lnTo>
                    <a:lnTo>
                      <a:pt x="132" y="154"/>
                    </a:lnTo>
                    <a:lnTo>
                      <a:pt x="132" y="155"/>
                    </a:lnTo>
                    <a:cubicBezTo>
                      <a:pt x="132" y="155"/>
                      <a:pt x="132" y="155"/>
                      <a:pt x="132" y="156"/>
                    </a:cubicBezTo>
                    <a:cubicBezTo>
                      <a:pt x="132" y="156"/>
                      <a:pt x="132" y="158"/>
                      <a:pt x="132" y="158"/>
                    </a:cubicBezTo>
                    <a:lnTo>
                      <a:pt x="132" y="160"/>
                    </a:lnTo>
                    <a:lnTo>
                      <a:pt x="132" y="161"/>
                    </a:lnTo>
                    <a:lnTo>
                      <a:pt x="132" y="162"/>
                    </a:lnTo>
                    <a:lnTo>
                      <a:pt x="132" y="163"/>
                    </a:lnTo>
                    <a:lnTo>
                      <a:pt x="131" y="163"/>
                    </a:lnTo>
                    <a:lnTo>
                      <a:pt x="128" y="159"/>
                    </a:lnTo>
                    <a:lnTo>
                      <a:pt x="127" y="158"/>
                    </a:lnTo>
                    <a:lnTo>
                      <a:pt x="125" y="157"/>
                    </a:lnTo>
                    <a:lnTo>
                      <a:pt x="124" y="157"/>
                    </a:lnTo>
                    <a:lnTo>
                      <a:pt x="122" y="158"/>
                    </a:lnTo>
                    <a:lnTo>
                      <a:pt x="119" y="158"/>
                    </a:lnTo>
                    <a:lnTo>
                      <a:pt x="118" y="156"/>
                    </a:lnTo>
                    <a:lnTo>
                      <a:pt x="115" y="155"/>
                    </a:lnTo>
                    <a:lnTo>
                      <a:pt x="113" y="153"/>
                    </a:lnTo>
                    <a:lnTo>
                      <a:pt x="112" y="152"/>
                    </a:lnTo>
                    <a:cubicBezTo>
                      <a:pt x="112" y="152"/>
                      <a:pt x="112" y="152"/>
                      <a:pt x="112" y="151"/>
                    </a:cubicBezTo>
                    <a:cubicBezTo>
                      <a:pt x="112" y="151"/>
                      <a:pt x="112" y="149"/>
                      <a:pt x="112" y="149"/>
                    </a:cubicBezTo>
                    <a:lnTo>
                      <a:pt x="111" y="147"/>
                    </a:lnTo>
                    <a:lnTo>
                      <a:pt x="111" y="146"/>
                    </a:lnTo>
                    <a:cubicBezTo>
                      <a:pt x="111" y="146"/>
                      <a:pt x="111" y="144"/>
                      <a:pt x="111" y="145"/>
                    </a:cubicBezTo>
                    <a:cubicBezTo>
                      <a:pt x="110" y="146"/>
                      <a:pt x="110" y="146"/>
                      <a:pt x="110" y="146"/>
                    </a:cubicBezTo>
                    <a:lnTo>
                      <a:pt x="109" y="144"/>
                    </a:lnTo>
                    <a:lnTo>
                      <a:pt x="110" y="143"/>
                    </a:lnTo>
                    <a:lnTo>
                      <a:pt x="110" y="142"/>
                    </a:lnTo>
                    <a:lnTo>
                      <a:pt x="109" y="142"/>
                    </a:lnTo>
                    <a:lnTo>
                      <a:pt x="108" y="142"/>
                    </a:lnTo>
                    <a:lnTo>
                      <a:pt x="107" y="142"/>
                    </a:lnTo>
                    <a:lnTo>
                      <a:pt x="106" y="142"/>
                    </a:lnTo>
                    <a:lnTo>
                      <a:pt x="105" y="142"/>
                    </a:lnTo>
                    <a:lnTo>
                      <a:pt x="105" y="141"/>
                    </a:lnTo>
                    <a:lnTo>
                      <a:pt x="104" y="139"/>
                    </a:lnTo>
                    <a:lnTo>
                      <a:pt x="103" y="139"/>
                    </a:lnTo>
                    <a:lnTo>
                      <a:pt x="102" y="139"/>
                    </a:lnTo>
                    <a:lnTo>
                      <a:pt x="100" y="140"/>
                    </a:lnTo>
                    <a:lnTo>
                      <a:pt x="97" y="140"/>
                    </a:lnTo>
                    <a:lnTo>
                      <a:pt x="95" y="140"/>
                    </a:lnTo>
                    <a:cubicBezTo>
                      <a:pt x="95" y="140"/>
                      <a:pt x="94" y="139"/>
                      <a:pt x="94" y="139"/>
                    </a:cubicBezTo>
                    <a:cubicBezTo>
                      <a:pt x="93" y="140"/>
                      <a:pt x="94" y="140"/>
                      <a:pt x="93" y="140"/>
                    </a:cubicBezTo>
                    <a:cubicBezTo>
                      <a:pt x="91" y="140"/>
                      <a:pt x="92" y="140"/>
                      <a:pt x="91" y="140"/>
                    </a:cubicBezTo>
                    <a:cubicBezTo>
                      <a:pt x="90" y="140"/>
                      <a:pt x="84" y="138"/>
                      <a:pt x="84" y="138"/>
                    </a:cubicBezTo>
                    <a:lnTo>
                      <a:pt x="84" y="136"/>
                    </a:lnTo>
                    <a:lnTo>
                      <a:pt x="79" y="135"/>
                    </a:lnTo>
                    <a:cubicBezTo>
                      <a:pt x="79" y="135"/>
                      <a:pt x="75" y="138"/>
                      <a:pt x="74" y="139"/>
                    </a:cubicBezTo>
                    <a:cubicBezTo>
                      <a:pt x="73" y="139"/>
                      <a:pt x="71" y="141"/>
                      <a:pt x="71" y="141"/>
                    </a:cubicBezTo>
                    <a:lnTo>
                      <a:pt x="67" y="137"/>
                    </a:lnTo>
                    <a:lnTo>
                      <a:pt x="63" y="133"/>
                    </a:lnTo>
                    <a:lnTo>
                      <a:pt x="55" y="135"/>
                    </a:lnTo>
                    <a:lnTo>
                      <a:pt x="53" y="133"/>
                    </a:lnTo>
                    <a:lnTo>
                      <a:pt x="51" y="133"/>
                    </a:lnTo>
                    <a:lnTo>
                      <a:pt x="43" y="129"/>
                    </a:lnTo>
                    <a:lnTo>
                      <a:pt x="40" y="133"/>
                    </a:lnTo>
                    <a:lnTo>
                      <a:pt x="38" y="132"/>
                    </a:lnTo>
                    <a:lnTo>
                      <a:pt x="35" y="135"/>
                    </a:lnTo>
                    <a:lnTo>
                      <a:pt x="32" y="135"/>
                    </a:lnTo>
                    <a:lnTo>
                      <a:pt x="30" y="135"/>
                    </a:lnTo>
                    <a:lnTo>
                      <a:pt x="30" y="136"/>
                    </a:lnTo>
                    <a:lnTo>
                      <a:pt x="28" y="136"/>
                    </a:lnTo>
                    <a:lnTo>
                      <a:pt x="27" y="136"/>
                    </a:lnTo>
                    <a:cubicBezTo>
                      <a:pt x="27" y="136"/>
                      <a:pt x="26" y="136"/>
                      <a:pt x="26" y="136"/>
                    </a:cubicBezTo>
                    <a:cubicBezTo>
                      <a:pt x="25" y="137"/>
                      <a:pt x="24" y="137"/>
                      <a:pt x="24" y="137"/>
                    </a:cubicBezTo>
                    <a:lnTo>
                      <a:pt x="24" y="138"/>
                    </a:lnTo>
                    <a:lnTo>
                      <a:pt x="24" y="139"/>
                    </a:lnTo>
                    <a:lnTo>
                      <a:pt x="21" y="139"/>
                    </a:lnTo>
                    <a:lnTo>
                      <a:pt x="18" y="137"/>
                    </a:lnTo>
                    <a:lnTo>
                      <a:pt x="17" y="136"/>
                    </a:lnTo>
                    <a:lnTo>
                      <a:pt x="16" y="136"/>
                    </a:lnTo>
                    <a:lnTo>
                      <a:pt x="17" y="135"/>
                    </a:lnTo>
                    <a:lnTo>
                      <a:pt x="17" y="132"/>
                    </a:lnTo>
                    <a:lnTo>
                      <a:pt x="17" y="131"/>
                    </a:lnTo>
                    <a:lnTo>
                      <a:pt x="18" y="130"/>
                    </a:lnTo>
                    <a:lnTo>
                      <a:pt x="20" y="130"/>
                    </a:lnTo>
                    <a:lnTo>
                      <a:pt x="20" y="129"/>
                    </a:lnTo>
                    <a:lnTo>
                      <a:pt x="18" y="125"/>
                    </a:lnTo>
                    <a:lnTo>
                      <a:pt x="18" y="122"/>
                    </a:lnTo>
                    <a:lnTo>
                      <a:pt x="18" y="120"/>
                    </a:lnTo>
                    <a:lnTo>
                      <a:pt x="18" y="117"/>
                    </a:lnTo>
                    <a:lnTo>
                      <a:pt x="19" y="117"/>
                    </a:lnTo>
                    <a:lnTo>
                      <a:pt x="19" y="115"/>
                    </a:lnTo>
                    <a:lnTo>
                      <a:pt x="19" y="114"/>
                    </a:lnTo>
                    <a:lnTo>
                      <a:pt x="20" y="114"/>
                    </a:lnTo>
                    <a:lnTo>
                      <a:pt x="19" y="113"/>
                    </a:lnTo>
                    <a:lnTo>
                      <a:pt x="22" y="111"/>
                    </a:lnTo>
                    <a:cubicBezTo>
                      <a:pt x="22" y="111"/>
                      <a:pt x="23" y="110"/>
                      <a:pt x="22" y="110"/>
                    </a:cubicBezTo>
                    <a:cubicBezTo>
                      <a:pt x="21" y="110"/>
                      <a:pt x="20" y="110"/>
                      <a:pt x="20" y="110"/>
                    </a:cubicBezTo>
                    <a:lnTo>
                      <a:pt x="19" y="110"/>
                    </a:lnTo>
                    <a:lnTo>
                      <a:pt x="17" y="109"/>
                    </a:lnTo>
                    <a:lnTo>
                      <a:pt x="16" y="108"/>
                    </a:lnTo>
                    <a:lnTo>
                      <a:pt x="17" y="107"/>
                    </a:lnTo>
                    <a:lnTo>
                      <a:pt x="17" y="106"/>
                    </a:lnTo>
                    <a:cubicBezTo>
                      <a:pt x="17" y="106"/>
                      <a:pt x="18" y="106"/>
                      <a:pt x="18" y="106"/>
                    </a:cubicBezTo>
                    <a:cubicBezTo>
                      <a:pt x="18" y="105"/>
                      <a:pt x="18" y="105"/>
                      <a:pt x="18" y="105"/>
                    </a:cubicBezTo>
                    <a:lnTo>
                      <a:pt x="17" y="105"/>
                    </a:lnTo>
                    <a:lnTo>
                      <a:pt x="16" y="105"/>
                    </a:lnTo>
                    <a:lnTo>
                      <a:pt x="14" y="105"/>
                    </a:lnTo>
                    <a:lnTo>
                      <a:pt x="14" y="104"/>
                    </a:lnTo>
                    <a:lnTo>
                      <a:pt x="12" y="104"/>
                    </a:lnTo>
                    <a:lnTo>
                      <a:pt x="11" y="103"/>
                    </a:lnTo>
                    <a:lnTo>
                      <a:pt x="12" y="102"/>
                    </a:lnTo>
                    <a:lnTo>
                      <a:pt x="12" y="100"/>
                    </a:lnTo>
                    <a:lnTo>
                      <a:pt x="13" y="99"/>
                    </a:lnTo>
                    <a:lnTo>
                      <a:pt x="14" y="99"/>
                    </a:lnTo>
                    <a:lnTo>
                      <a:pt x="15" y="100"/>
                    </a:lnTo>
                    <a:cubicBezTo>
                      <a:pt x="15" y="100"/>
                      <a:pt x="17" y="99"/>
                      <a:pt x="17" y="98"/>
                    </a:cubicBezTo>
                    <a:cubicBezTo>
                      <a:pt x="17" y="98"/>
                      <a:pt x="18" y="96"/>
                      <a:pt x="18" y="96"/>
                    </a:cubicBezTo>
                    <a:lnTo>
                      <a:pt x="18" y="91"/>
                    </a:lnTo>
                    <a:lnTo>
                      <a:pt x="17" y="89"/>
                    </a:lnTo>
                    <a:lnTo>
                      <a:pt x="15" y="89"/>
                    </a:lnTo>
                    <a:cubicBezTo>
                      <a:pt x="15" y="89"/>
                      <a:pt x="14" y="91"/>
                      <a:pt x="12" y="91"/>
                    </a:cubicBezTo>
                    <a:cubicBezTo>
                      <a:pt x="11" y="91"/>
                      <a:pt x="10" y="91"/>
                      <a:pt x="10" y="91"/>
                    </a:cubicBezTo>
                    <a:cubicBezTo>
                      <a:pt x="9" y="91"/>
                      <a:pt x="8" y="90"/>
                      <a:pt x="8" y="90"/>
                    </a:cubicBezTo>
                    <a:lnTo>
                      <a:pt x="8" y="87"/>
                    </a:lnTo>
                    <a:lnTo>
                      <a:pt x="9" y="85"/>
                    </a:lnTo>
                    <a:lnTo>
                      <a:pt x="11" y="85"/>
                    </a:lnTo>
                    <a:lnTo>
                      <a:pt x="10" y="83"/>
                    </a:lnTo>
                    <a:lnTo>
                      <a:pt x="7" y="82"/>
                    </a:lnTo>
                    <a:lnTo>
                      <a:pt x="7" y="80"/>
                    </a:lnTo>
                    <a:lnTo>
                      <a:pt x="5" y="79"/>
                    </a:lnTo>
                    <a:lnTo>
                      <a:pt x="3" y="78"/>
                    </a:lnTo>
                    <a:lnTo>
                      <a:pt x="2" y="78"/>
                    </a:lnTo>
                    <a:lnTo>
                      <a:pt x="2" y="77"/>
                    </a:lnTo>
                    <a:lnTo>
                      <a:pt x="1" y="76"/>
                    </a:lnTo>
                    <a:lnTo>
                      <a:pt x="0" y="74"/>
                    </a:lnTo>
                    <a:lnTo>
                      <a:pt x="2" y="73"/>
                    </a:lnTo>
                    <a:lnTo>
                      <a:pt x="5" y="71"/>
                    </a:lnTo>
                    <a:lnTo>
                      <a:pt x="9" y="69"/>
                    </a:lnTo>
                    <a:lnTo>
                      <a:pt x="10" y="66"/>
                    </a:lnTo>
                    <a:lnTo>
                      <a:pt x="10" y="64"/>
                    </a:lnTo>
                    <a:lnTo>
                      <a:pt x="10" y="63"/>
                    </a:lnTo>
                    <a:lnTo>
                      <a:pt x="9" y="61"/>
                    </a:lnTo>
                    <a:cubicBezTo>
                      <a:pt x="9" y="61"/>
                      <a:pt x="9" y="60"/>
                      <a:pt x="9" y="60"/>
                    </a:cubicBezTo>
                    <a:cubicBezTo>
                      <a:pt x="9" y="60"/>
                      <a:pt x="10" y="58"/>
                      <a:pt x="10" y="58"/>
                    </a:cubicBezTo>
                    <a:lnTo>
                      <a:pt x="12" y="56"/>
                    </a:lnTo>
                    <a:lnTo>
                      <a:pt x="14" y="56"/>
                    </a:lnTo>
                    <a:lnTo>
                      <a:pt x="15" y="54"/>
                    </a:lnTo>
                    <a:lnTo>
                      <a:pt x="17" y="51"/>
                    </a:lnTo>
                    <a:lnTo>
                      <a:pt x="17" y="48"/>
                    </a:lnTo>
                    <a:lnTo>
                      <a:pt x="19" y="49"/>
                    </a:lnTo>
                    <a:lnTo>
                      <a:pt x="21" y="50"/>
                    </a:lnTo>
                    <a:lnTo>
                      <a:pt x="22" y="50"/>
                    </a:lnTo>
                    <a:lnTo>
                      <a:pt x="25" y="51"/>
                    </a:lnTo>
                    <a:lnTo>
                      <a:pt x="27" y="51"/>
                    </a:lnTo>
                    <a:lnTo>
                      <a:pt x="29" y="51"/>
                    </a:lnTo>
                    <a:lnTo>
                      <a:pt x="31" y="51"/>
                    </a:lnTo>
                    <a:lnTo>
                      <a:pt x="31" y="51"/>
                    </a:lnTo>
                    <a:lnTo>
                      <a:pt x="33" y="49"/>
                    </a:lnTo>
                    <a:lnTo>
                      <a:pt x="34" y="46"/>
                    </a:lnTo>
                    <a:lnTo>
                      <a:pt x="35" y="43"/>
                    </a:lnTo>
                    <a:lnTo>
                      <a:pt x="36" y="40"/>
                    </a:lnTo>
                    <a:lnTo>
                      <a:pt x="35" y="39"/>
                    </a:lnTo>
                    <a:lnTo>
                      <a:pt x="35" y="38"/>
                    </a:lnTo>
                    <a:lnTo>
                      <a:pt x="34" y="38"/>
                    </a:lnTo>
                    <a:lnTo>
                      <a:pt x="33" y="37"/>
                    </a:lnTo>
                    <a:lnTo>
                      <a:pt x="33" y="36"/>
                    </a:lnTo>
                    <a:lnTo>
                      <a:pt x="33" y="34"/>
                    </a:lnTo>
                    <a:lnTo>
                      <a:pt x="33" y="33"/>
                    </a:lnTo>
                    <a:lnTo>
                      <a:pt x="32" y="31"/>
                    </a:lnTo>
                    <a:lnTo>
                      <a:pt x="30" y="30"/>
                    </a:lnTo>
                    <a:lnTo>
                      <a:pt x="28" y="30"/>
                    </a:lnTo>
                    <a:lnTo>
                      <a:pt x="26" y="29"/>
                    </a:lnTo>
                    <a:lnTo>
                      <a:pt x="24" y="27"/>
                    </a:lnTo>
                    <a:lnTo>
                      <a:pt x="23" y="26"/>
                    </a:lnTo>
                    <a:lnTo>
                      <a:pt x="22" y="24"/>
                    </a:lnTo>
                    <a:lnTo>
                      <a:pt x="21" y="24"/>
                    </a:lnTo>
                    <a:lnTo>
                      <a:pt x="19" y="21"/>
                    </a:lnTo>
                    <a:lnTo>
                      <a:pt x="20" y="20"/>
                    </a:lnTo>
                    <a:lnTo>
                      <a:pt x="22" y="19"/>
                    </a:lnTo>
                    <a:lnTo>
                      <a:pt x="22" y="18"/>
                    </a:lnTo>
                    <a:lnTo>
                      <a:pt x="23" y="17"/>
                    </a:lnTo>
                    <a:lnTo>
                      <a:pt x="24" y="18"/>
                    </a:lnTo>
                    <a:lnTo>
                      <a:pt x="25" y="17"/>
                    </a:lnTo>
                    <a:lnTo>
                      <a:pt x="27" y="16"/>
                    </a:lnTo>
                    <a:lnTo>
                      <a:pt x="29" y="13"/>
                    </a:lnTo>
                    <a:lnTo>
                      <a:pt x="28" y="10"/>
                    </a:lnTo>
                    <a:lnTo>
                      <a:pt x="31" y="9"/>
                    </a:lnTo>
                    <a:lnTo>
                      <a:pt x="32" y="9"/>
                    </a:lnTo>
                    <a:lnTo>
                      <a:pt x="33" y="7"/>
                    </a:lnTo>
                    <a:lnTo>
                      <a:pt x="33" y="6"/>
                    </a:lnTo>
                    <a:lnTo>
                      <a:pt x="33" y="5"/>
                    </a:lnTo>
                    <a:lnTo>
                      <a:pt x="35" y="4"/>
                    </a:lnTo>
                    <a:lnTo>
                      <a:pt x="35" y="2"/>
                    </a:lnTo>
                    <a:lnTo>
                      <a:pt x="35" y="1"/>
                    </a:lnTo>
                    <a:lnTo>
                      <a:pt x="36" y="0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144;p5">
                <a:extLst>
                  <a:ext uri="{FF2B5EF4-FFF2-40B4-BE49-F238E27FC236}">
                    <a16:creationId xmlns:a16="http://schemas.microsoft.com/office/drawing/2014/main" id="{D5D3BAD3-14D0-5B2E-3089-6712E5B6BFE3}"/>
                  </a:ext>
                </a:extLst>
              </p:cNvPr>
              <p:cNvSpPr/>
              <p:nvPr/>
            </p:nvSpPr>
            <p:spPr>
              <a:xfrm>
                <a:off x="6580808" y="1891787"/>
                <a:ext cx="2115419" cy="1754328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63" extrusionOk="0">
                    <a:moveTo>
                      <a:pt x="37" y="0"/>
                    </a:moveTo>
                    <a:lnTo>
                      <a:pt x="37" y="0"/>
                    </a:lnTo>
                    <a:lnTo>
                      <a:pt x="38" y="1"/>
                    </a:lnTo>
                    <a:lnTo>
                      <a:pt x="54" y="22"/>
                    </a:lnTo>
                    <a:lnTo>
                      <a:pt x="55" y="22"/>
                    </a:lnTo>
                    <a:lnTo>
                      <a:pt x="58" y="23"/>
                    </a:lnTo>
                    <a:lnTo>
                      <a:pt x="57" y="21"/>
                    </a:lnTo>
                    <a:lnTo>
                      <a:pt x="57" y="21"/>
                    </a:lnTo>
                    <a:cubicBezTo>
                      <a:pt x="57" y="21"/>
                      <a:pt x="58" y="22"/>
                      <a:pt x="58" y="22"/>
                    </a:cubicBezTo>
                    <a:cubicBezTo>
                      <a:pt x="59" y="22"/>
                      <a:pt x="59" y="22"/>
                      <a:pt x="59" y="22"/>
                    </a:cubicBezTo>
                    <a:lnTo>
                      <a:pt x="59" y="20"/>
                    </a:lnTo>
                    <a:lnTo>
                      <a:pt x="59" y="19"/>
                    </a:lnTo>
                    <a:lnTo>
                      <a:pt x="60" y="19"/>
                    </a:lnTo>
                    <a:lnTo>
                      <a:pt x="61" y="18"/>
                    </a:lnTo>
                    <a:lnTo>
                      <a:pt x="63" y="17"/>
                    </a:lnTo>
                    <a:cubicBezTo>
                      <a:pt x="63" y="17"/>
                      <a:pt x="64" y="17"/>
                      <a:pt x="64" y="16"/>
                    </a:cubicBezTo>
                    <a:cubicBezTo>
                      <a:pt x="64" y="16"/>
                      <a:pt x="63" y="15"/>
                      <a:pt x="63" y="14"/>
                    </a:cubicBezTo>
                    <a:cubicBezTo>
                      <a:pt x="63" y="14"/>
                      <a:pt x="63" y="13"/>
                      <a:pt x="63" y="13"/>
                    </a:cubicBezTo>
                    <a:lnTo>
                      <a:pt x="63" y="13"/>
                    </a:lnTo>
                    <a:lnTo>
                      <a:pt x="62" y="12"/>
                    </a:lnTo>
                    <a:lnTo>
                      <a:pt x="62" y="10"/>
                    </a:lnTo>
                    <a:cubicBezTo>
                      <a:pt x="62" y="10"/>
                      <a:pt x="62" y="10"/>
                      <a:pt x="63" y="10"/>
                    </a:cubicBezTo>
                    <a:cubicBezTo>
                      <a:pt x="63" y="10"/>
                      <a:pt x="64" y="10"/>
                      <a:pt x="64" y="10"/>
                    </a:cubicBezTo>
                    <a:lnTo>
                      <a:pt x="65" y="9"/>
                    </a:lnTo>
                    <a:cubicBezTo>
                      <a:pt x="65" y="9"/>
                      <a:pt x="64" y="8"/>
                      <a:pt x="64" y="8"/>
                    </a:cubicBezTo>
                    <a:cubicBezTo>
                      <a:pt x="64" y="7"/>
                      <a:pt x="65" y="6"/>
                      <a:pt x="65" y="6"/>
                    </a:cubicBezTo>
                    <a:cubicBezTo>
                      <a:pt x="65" y="6"/>
                      <a:pt x="65" y="6"/>
                      <a:pt x="66" y="6"/>
                    </a:cubicBezTo>
                    <a:cubicBezTo>
                      <a:pt x="66" y="6"/>
                      <a:pt x="67" y="6"/>
                      <a:pt x="67" y="6"/>
                    </a:cubicBezTo>
                    <a:lnTo>
                      <a:pt x="69" y="7"/>
                    </a:lnTo>
                    <a:lnTo>
                      <a:pt x="70" y="7"/>
                    </a:lnTo>
                    <a:cubicBezTo>
                      <a:pt x="70" y="7"/>
                      <a:pt x="70" y="7"/>
                      <a:pt x="70" y="7"/>
                    </a:cubicBezTo>
                    <a:cubicBezTo>
                      <a:pt x="70" y="8"/>
                      <a:pt x="70" y="8"/>
                      <a:pt x="71" y="8"/>
                    </a:cubicBezTo>
                    <a:cubicBezTo>
                      <a:pt x="71" y="8"/>
                      <a:pt x="71" y="8"/>
                      <a:pt x="72" y="8"/>
                    </a:cubicBezTo>
                    <a:cubicBezTo>
                      <a:pt x="73" y="8"/>
                      <a:pt x="73" y="7"/>
                      <a:pt x="73" y="7"/>
                    </a:cubicBezTo>
                    <a:lnTo>
                      <a:pt x="73" y="6"/>
                    </a:lnTo>
                    <a:lnTo>
                      <a:pt x="73" y="5"/>
                    </a:lnTo>
                    <a:lnTo>
                      <a:pt x="74" y="6"/>
                    </a:lnTo>
                    <a:lnTo>
                      <a:pt x="74" y="7"/>
                    </a:lnTo>
                    <a:lnTo>
                      <a:pt x="74" y="8"/>
                    </a:lnTo>
                    <a:lnTo>
                      <a:pt x="74" y="10"/>
                    </a:lnTo>
                    <a:lnTo>
                      <a:pt x="74" y="13"/>
                    </a:lnTo>
                    <a:cubicBezTo>
                      <a:pt x="74" y="13"/>
                      <a:pt x="74" y="14"/>
                      <a:pt x="74" y="14"/>
                    </a:cubicBezTo>
                    <a:cubicBezTo>
                      <a:pt x="74" y="14"/>
                      <a:pt x="74" y="14"/>
                      <a:pt x="74" y="14"/>
                    </a:cubicBezTo>
                    <a:cubicBezTo>
                      <a:pt x="75" y="14"/>
                      <a:pt x="75" y="14"/>
                      <a:pt x="75" y="14"/>
                    </a:cubicBezTo>
                    <a:lnTo>
                      <a:pt x="76" y="14"/>
                    </a:lnTo>
                    <a:cubicBezTo>
                      <a:pt x="76" y="14"/>
                      <a:pt x="77" y="14"/>
                      <a:pt x="78" y="14"/>
                    </a:cubicBezTo>
                    <a:cubicBezTo>
                      <a:pt x="78" y="13"/>
                      <a:pt x="79" y="13"/>
                      <a:pt x="79" y="13"/>
                    </a:cubicBezTo>
                    <a:lnTo>
                      <a:pt x="80" y="13"/>
                    </a:lnTo>
                    <a:lnTo>
                      <a:pt x="80" y="14"/>
                    </a:lnTo>
                    <a:cubicBezTo>
                      <a:pt x="80" y="14"/>
                      <a:pt x="81" y="15"/>
                      <a:pt x="81" y="15"/>
                    </a:cubicBezTo>
                    <a:cubicBezTo>
                      <a:pt x="81" y="15"/>
                      <a:pt x="81" y="15"/>
                      <a:pt x="81" y="16"/>
                    </a:cubicBezTo>
                    <a:cubicBezTo>
                      <a:pt x="82" y="16"/>
                      <a:pt x="82" y="17"/>
                      <a:pt x="82" y="17"/>
                    </a:cubicBezTo>
                    <a:cubicBezTo>
                      <a:pt x="82" y="17"/>
                      <a:pt x="81" y="18"/>
                      <a:pt x="82" y="18"/>
                    </a:cubicBezTo>
                    <a:cubicBezTo>
                      <a:pt x="83" y="18"/>
                      <a:pt x="84" y="18"/>
                      <a:pt x="84" y="18"/>
                    </a:cubicBezTo>
                    <a:lnTo>
                      <a:pt x="86" y="18"/>
                    </a:lnTo>
                    <a:lnTo>
                      <a:pt x="87" y="17"/>
                    </a:lnTo>
                    <a:lnTo>
                      <a:pt x="87" y="16"/>
                    </a:lnTo>
                    <a:lnTo>
                      <a:pt x="87" y="15"/>
                    </a:lnTo>
                    <a:cubicBezTo>
                      <a:pt x="87" y="15"/>
                      <a:pt x="88" y="15"/>
                      <a:pt x="89" y="15"/>
                    </a:cubicBezTo>
                    <a:cubicBezTo>
                      <a:pt x="89" y="15"/>
                      <a:pt x="90" y="15"/>
                      <a:pt x="90" y="15"/>
                    </a:cubicBezTo>
                    <a:cubicBezTo>
                      <a:pt x="91" y="16"/>
                      <a:pt x="91" y="16"/>
                      <a:pt x="92" y="16"/>
                    </a:cubicBezTo>
                    <a:cubicBezTo>
                      <a:pt x="93" y="16"/>
                      <a:pt x="93" y="16"/>
                      <a:pt x="93" y="16"/>
                    </a:cubicBezTo>
                    <a:lnTo>
                      <a:pt x="95" y="16"/>
                    </a:lnTo>
                    <a:cubicBezTo>
                      <a:pt x="95" y="16"/>
                      <a:pt x="96" y="14"/>
                      <a:pt x="96" y="14"/>
                    </a:cubicBezTo>
                    <a:cubicBezTo>
                      <a:pt x="97" y="15"/>
                      <a:pt x="98" y="15"/>
                      <a:pt x="98" y="15"/>
                    </a:cubicBezTo>
                    <a:cubicBezTo>
                      <a:pt x="99" y="15"/>
                      <a:pt x="101" y="15"/>
                      <a:pt x="101" y="15"/>
                    </a:cubicBezTo>
                    <a:lnTo>
                      <a:pt x="103" y="12"/>
                    </a:lnTo>
                    <a:lnTo>
                      <a:pt x="103" y="10"/>
                    </a:lnTo>
                    <a:lnTo>
                      <a:pt x="103" y="9"/>
                    </a:lnTo>
                    <a:lnTo>
                      <a:pt x="104" y="9"/>
                    </a:lnTo>
                    <a:cubicBezTo>
                      <a:pt x="104" y="9"/>
                      <a:pt x="104" y="9"/>
                      <a:pt x="104" y="9"/>
                    </a:cubicBezTo>
                    <a:cubicBezTo>
                      <a:pt x="105" y="9"/>
                      <a:pt x="106" y="8"/>
                      <a:pt x="106" y="8"/>
                    </a:cubicBezTo>
                    <a:lnTo>
                      <a:pt x="108" y="7"/>
                    </a:lnTo>
                    <a:lnTo>
                      <a:pt x="108" y="6"/>
                    </a:lnTo>
                    <a:lnTo>
                      <a:pt x="108" y="4"/>
                    </a:lnTo>
                    <a:cubicBezTo>
                      <a:pt x="108" y="4"/>
                      <a:pt x="108" y="4"/>
                      <a:pt x="108" y="4"/>
                    </a:cubicBezTo>
                    <a:cubicBezTo>
                      <a:pt x="109" y="4"/>
                      <a:pt x="110" y="4"/>
                      <a:pt x="110" y="4"/>
                    </a:cubicBezTo>
                    <a:cubicBezTo>
                      <a:pt x="110" y="4"/>
                      <a:pt x="112" y="4"/>
                      <a:pt x="112" y="4"/>
                    </a:cubicBezTo>
                    <a:cubicBezTo>
                      <a:pt x="112" y="4"/>
                      <a:pt x="112" y="3"/>
                      <a:pt x="113" y="3"/>
                    </a:cubicBezTo>
                    <a:cubicBezTo>
                      <a:pt x="114" y="3"/>
                      <a:pt x="115" y="4"/>
                      <a:pt x="115" y="4"/>
                    </a:cubicBezTo>
                    <a:cubicBezTo>
                      <a:pt x="115" y="4"/>
                      <a:pt x="115" y="4"/>
                      <a:pt x="116" y="4"/>
                    </a:cubicBezTo>
                    <a:cubicBezTo>
                      <a:pt x="117" y="4"/>
                      <a:pt x="119" y="4"/>
                      <a:pt x="119" y="4"/>
                    </a:cubicBezTo>
                    <a:lnTo>
                      <a:pt x="119" y="4"/>
                    </a:lnTo>
                    <a:cubicBezTo>
                      <a:pt x="119" y="4"/>
                      <a:pt x="119" y="5"/>
                      <a:pt x="120" y="5"/>
                    </a:cubicBezTo>
                    <a:cubicBezTo>
                      <a:pt x="121" y="5"/>
                      <a:pt x="121" y="5"/>
                      <a:pt x="122" y="5"/>
                    </a:cubicBezTo>
                    <a:cubicBezTo>
                      <a:pt x="122" y="5"/>
                      <a:pt x="124" y="6"/>
                      <a:pt x="124" y="6"/>
                    </a:cubicBezTo>
                    <a:lnTo>
                      <a:pt x="126" y="7"/>
                    </a:lnTo>
                    <a:lnTo>
                      <a:pt x="128" y="8"/>
                    </a:lnTo>
                    <a:lnTo>
                      <a:pt x="129" y="9"/>
                    </a:lnTo>
                    <a:lnTo>
                      <a:pt x="130" y="10"/>
                    </a:lnTo>
                    <a:lnTo>
                      <a:pt x="131" y="11"/>
                    </a:lnTo>
                    <a:lnTo>
                      <a:pt x="132" y="11"/>
                    </a:lnTo>
                    <a:lnTo>
                      <a:pt x="133" y="12"/>
                    </a:lnTo>
                    <a:lnTo>
                      <a:pt x="133" y="12"/>
                    </a:lnTo>
                    <a:lnTo>
                      <a:pt x="134" y="13"/>
                    </a:lnTo>
                    <a:lnTo>
                      <a:pt x="134" y="14"/>
                    </a:lnTo>
                    <a:lnTo>
                      <a:pt x="134" y="15"/>
                    </a:lnTo>
                    <a:lnTo>
                      <a:pt x="135" y="16"/>
                    </a:lnTo>
                    <a:lnTo>
                      <a:pt x="135" y="17"/>
                    </a:lnTo>
                    <a:lnTo>
                      <a:pt x="135" y="18"/>
                    </a:lnTo>
                    <a:lnTo>
                      <a:pt x="135" y="19"/>
                    </a:lnTo>
                    <a:lnTo>
                      <a:pt x="137" y="20"/>
                    </a:lnTo>
                    <a:lnTo>
                      <a:pt x="139" y="20"/>
                    </a:lnTo>
                    <a:lnTo>
                      <a:pt x="139" y="19"/>
                    </a:lnTo>
                    <a:lnTo>
                      <a:pt x="140" y="19"/>
                    </a:lnTo>
                    <a:lnTo>
                      <a:pt x="141" y="19"/>
                    </a:lnTo>
                    <a:lnTo>
                      <a:pt x="142" y="20"/>
                    </a:lnTo>
                    <a:lnTo>
                      <a:pt x="143" y="20"/>
                    </a:lnTo>
                    <a:lnTo>
                      <a:pt x="144" y="22"/>
                    </a:lnTo>
                    <a:lnTo>
                      <a:pt x="146" y="22"/>
                    </a:lnTo>
                    <a:lnTo>
                      <a:pt x="147" y="22"/>
                    </a:lnTo>
                    <a:cubicBezTo>
                      <a:pt x="147" y="22"/>
                      <a:pt x="148" y="22"/>
                      <a:pt x="148" y="22"/>
                    </a:cubicBezTo>
                    <a:cubicBezTo>
                      <a:pt x="148" y="22"/>
                      <a:pt x="150" y="22"/>
                      <a:pt x="150" y="22"/>
                    </a:cubicBezTo>
                    <a:lnTo>
                      <a:pt x="151" y="23"/>
                    </a:lnTo>
                    <a:lnTo>
                      <a:pt x="152" y="24"/>
                    </a:lnTo>
                    <a:lnTo>
                      <a:pt x="151" y="25"/>
                    </a:lnTo>
                    <a:lnTo>
                      <a:pt x="151" y="26"/>
                    </a:lnTo>
                    <a:lnTo>
                      <a:pt x="152" y="27"/>
                    </a:lnTo>
                    <a:lnTo>
                      <a:pt x="153" y="27"/>
                    </a:lnTo>
                    <a:lnTo>
                      <a:pt x="155" y="28"/>
                    </a:lnTo>
                    <a:lnTo>
                      <a:pt x="156" y="30"/>
                    </a:lnTo>
                    <a:lnTo>
                      <a:pt x="157" y="31"/>
                    </a:lnTo>
                    <a:lnTo>
                      <a:pt x="158" y="33"/>
                    </a:lnTo>
                    <a:cubicBezTo>
                      <a:pt x="158" y="33"/>
                      <a:pt x="157" y="33"/>
                      <a:pt x="158" y="34"/>
                    </a:cubicBezTo>
                    <a:cubicBezTo>
                      <a:pt x="159" y="34"/>
                      <a:pt x="159" y="34"/>
                      <a:pt x="159" y="34"/>
                    </a:cubicBezTo>
                    <a:lnTo>
                      <a:pt x="161" y="33"/>
                    </a:lnTo>
                    <a:cubicBezTo>
                      <a:pt x="161" y="33"/>
                      <a:pt x="161" y="33"/>
                      <a:pt x="162" y="33"/>
                    </a:cubicBezTo>
                    <a:cubicBezTo>
                      <a:pt x="162" y="33"/>
                      <a:pt x="163" y="33"/>
                      <a:pt x="163" y="33"/>
                    </a:cubicBezTo>
                    <a:cubicBezTo>
                      <a:pt x="163" y="33"/>
                      <a:pt x="164" y="33"/>
                      <a:pt x="164" y="33"/>
                    </a:cubicBezTo>
                    <a:cubicBezTo>
                      <a:pt x="165" y="33"/>
                      <a:pt x="165" y="32"/>
                      <a:pt x="165" y="32"/>
                    </a:cubicBezTo>
                    <a:lnTo>
                      <a:pt x="166" y="32"/>
                    </a:lnTo>
                    <a:lnTo>
                      <a:pt x="166" y="32"/>
                    </a:lnTo>
                    <a:lnTo>
                      <a:pt x="168" y="33"/>
                    </a:lnTo>
                    <a:cubicBezTo>
                      <a:pt x="168" y="33"/>
                      <a:pt x="169" y="32"/>
                      <a:pt x="169" y="32"/>
                    </a:cubicBezTo>
                    <a:cubicBezTo>
                      <a:pt x="170" y="32"/>
                      <a:pt x="171" y="32"/>
                      <a:pt x="171" y="32"/>
                    </a:cubicBezTo>
                    <a:lnTo>
                      <a:pt x="172" y="33"/>
                    </a:lnTo>
                    <a:lnTo>
                      <a:pt x="172" y="33"/>
                    </a:lnTo>
                    <a:lnTo>
                      <a:pt x="174" y="33"/>
                    </a:lnTo>
                    <a:cubicBezTo>
                      <a:pt x="174" y="33"/>
                      <a:pt x="174" y="32"/>
                      <a:pt x="174" y="32"/>
                    </a:cubicBezTo>
                    <a:cubicBezTo>
                      <a:pt x="175" y="32"/>
                      <a:pt x="176" y="32"/>
                      <a:pt x="176" y="32"/>
                    </a:cubicBezTo>
                    <a:lnTo>
                      <a:pt x="177" y="32"/>
                    </a:lnTo>
                    <a:lnTo>
                      <a:pt x="177" y="32"/>
                    </a:lnTo>
                    <a:lnTo>
                      <a:pt x="177" y="31"/>
                    </a:lnTo>
                    <a:lnTo>
                      <a:pt x="177" y="29"/>
                    </a:lnTo>
                    <a:lnTo>
                      <a:pt x="178" y="29"/>
                    </a:lnTo>
                    <a:lnTo>
                      <a:pt x="179" y="28"/>
                    </a:lnTo>
                    <a:lnTo>
                      <a:pt x="180" y="27"/>
                    </a:lnTo>
                    <a:lnTo>
                      <a:pt x="181" y="26"/>
                    </a:lnTo>
                    <a:lnTo>
                      <a:pt x="181" y="24"/>
                    </a:lnTo>
                    <a:lnTo>
                      <a:pt x="181" y="23"/>
                    </a:lnTo>
                    <a:lnTo>
                      <a:pt x="181" y="22"/>
                    </a:lnTo>
                    <a:lnTo>
                      <a:pt x="180" y="22"/>
                    </a:lnTo>
                    <a:cubicBezTo>
                      <a:pt x="180" y="22"/>
                      <a:pt x="180" y="21"/>
                      <a:pt x="181" y="21"/>
                    </a:cubicBezTo>
                    <a:cubicBezTo>
                      <a:pt x="181" y="21"/>
                      <a:pt x="183" y="21"/>
                      <a:pt x="183" y="21"/>
                    </a:cubicBezTo>
                    <a:lnTo>
                      <a:pt x="184" y="21"/>
                    </a:lnTo>
                    <a:lnTo>
                      <a:pt x="185" y="21"/>
                    </a:lnTo>
                    <a:lnTo>
                      <a:pt x="185" y="21"/>
                    </a:lnTo>
                    <a:lnTo>
                      <a:pt x="186" y="22"/>
                    </a:lnTo>
                    <a:lnTo>
                      <a:pt x="186" y="23"/>
                    </a:lnTo>
                    <a:lnTo>
                      <a:pt x="185" y="23"/>
                    </a:lnTo>
                    <a:cubicBezTo>
                      <a:pt x="185" y="23"/>
                      <a:pt x="186" y="24"/>
                      <a:pt x="185" y="24"/>
                    </a:cubicBezTo>
                    <a:cubicBezTo>
                      <a:pt x="184" y="24"/>
                      <a:pt x="184" y="25"/>
                      <a:pt x="184" y="25"/>
                    </a:cubicBezTo>
                    <a:lnTo>
                      <a:pt x="184" y="26"/>
                    </a:lnTo>
                    <a:lnTo>
                      <a:pt x="184" y="27"/>
                    </a:lnTo>
                    <a:lnTo>
                      <a:pt x="184" y="28"/>
                    </a:lnTo>
                    <a:lnTo>
                      <a:pt x="185" y="28"/>
                    </a:lnTo>
                    <a:lnTo>
                      <a:pt x="186" y="27"/>
                    </a:lnTo>
                    <a:lnTo>
                      <a:pt x="187" y="27"/>
                    </a:lnTo>
                    <a:lnTo>
                      <a:pt x="188" y="28"/>
                    </a:lnTo>
                    <a:lnTo>
                      <a:pt x="188" y="29"/>
                    </a:lnTo>
                    <a:lnTo>
                      <a:pt x="189" y="30"/>
                    </a:lnTo>
                    <a:cubicBezTo>
                      <a:pt x="189" y="30"/>
                      <a:pt x="190" y="30"/>
                      <a:pt x="190" y="30"/>
                    </a:cubicBezTo>
                    <a:cubicBezTo>
                      <a:pt x="191" y="30"/>
                      <a:pt x="191" y="30"/>
                      <a:pt x="191" y="30"/>
                    </a:cubicBezTo>
                    <a:lnTo>
                      <a:pt x="192" y="32"/>
                    </a:lnTo>
                    <a:lnTo>
                      <a:pt x="192" y="33"/>
                    </a:lnTo>
                    <a:lnTo>
                      <a:pt x="193" y="33"/>
                    </a:lnTo>
                    <a:lnTo>
                      <a:pt x="194" y="34"/>
                    </a:lnTo>
                    <a:lnTo>
                      <a:pt x="195" y="34"/>
                    </a:lnTo>
                    <a:lnTo>
                      <a:pt x="196" y="34"/>
                    </a:lnTo>
                    <a:lnTo>
                      <a:pt x="197" y="34"/>
                    </a:lnTo>
                    <a:lnTo>
                      <a:pt x="199" y="34"/>
                    </a:lnTo>
                    <a:lnTo>
                      <a:pt x="201" y="34"/>
                    </a:lnTo>
                    <a:lnTo>
                      <a:pt x="201" y="35"/>
                    </a:lnTo>
                    <a:lnTo>
                      <a:pt x="200" y="36"/>
                    </a:lnTo>
                    <a:cubicBezTo>
                      <a:pt x="200" y="36"/>
                      <a:pt x="200" y="37"/>
                      <a:pt x="200" y="37"/>
                    </a:cubicBezTo>
                    <a:cubicBezTo>
                      <a:pt x="199" y="37"/>
                      <a:pt x="198" y="37"/>
                      <a:pt x="198" y="37"/>
                    </a:cubicBezTo>
                    <a:cubicBezTo>
                      <a:pt x="198" y="37"/>
                      <a:pt x="197" y="37"/>
                      <a:pt x="196" y="37"/>
                    </a:cubicBezTo>
                    <a:cubicBezTo>
                      <a:pt x="195" y="37"/>
                      <a:pt x="193" y="37"/>
                      <a:pt x="193" y="37"/>
                    </a:cubicBezTo>
                    <a:lnTo>
                      <a:pt x="193" y="38"/>
                    </a:lnTo>
                    <a:lnTo>
                      <a:pt x="192" y="39"/>
                    </a:lnTo>
                    <a:lnTo>
                      <a:pt x="192" y="41"/>
                    </a:lnTo>
                    <a:lnTo>
                      <a:pt x="192" y="43"/>
                    </a:lnTo>
                    <a:lnTo>
                      <a:pt x="192" y="44"/>
                    </a:lnTo>
                    <a:lnTo>
                      <a:pt x="193" y="46"/>
                    </a:lnTo>
                    <a:lnTo>
                      <a:pt x="194" y="47"/>
                    </a:lnTo>
                    <a:lnTo>
                      <a:pt x="194" y="48"/>
                    </a:lnTo>
                    <a:cubicBezTo>
                      <a:pt x="194" y="48"/>
                      <a:pt x="195" y="48"/>
                      <a:pt x="194" y="48"/>
                    </a:cubicBezTo>
                    <a:cubicBezTo>
                      <a:pt x="193" y="48"/>
                      <a:pt x="193" y="49"/>
                      <a:pt x="193" y="49"/>
                    </a:cubicBezTo>
                    <a:lnTo>
                      <a:pt x="194" y="49"/>
                    </a:lnTo>
                    <a:lnTo>
                      <a:pt x="194" y="50"/>
                    </a:lnTo>
                    <a:lnTo>
                      <a:pt x="195" y="50"/>
                    </a:lnTo>
                    <a:lnTo>
                      <a:pt x="195" y="51"/>
                    </a:lnTo>
                    <a:lnTo>
                      <a:pt x="194" y="51"/>
                    </a:lnTo>
                    <a:lnTo>
                      <a:pt x="193" y="52"/>
                    </a:lnTo>
                    <a:lnTo>
                      <a:pt x="194" y="53"/>
                    </a:lnTo>
                    <a:lnTo>
                      <a:pt x="193" y="55"/>
                    </a:lnTo>
                    <a:cubicBezTo>
                      <a:pt x="193" y="55"/>
                      <a:pt x="192" y="55"/>
                      <a:pt x="192" y="55"/>
                    </a:cubicBezTo>
                    <a:cubicBezTo>
                      <a:pt x="192" y="56"/>
                      <a:pt x="193" y="56"/>
                      <a:pt x="193" y="56"/>
                    </a:cubicBezTo>
                    <a:cubicBezTo>
                      <a:pt x="193" y="57"/>
                      <a:pt x="192" y="58"/>
                      <a:pt x="192" y="58"/>
                    </a:cubicBezTo>
                    <a:lnTo>
                      <a:pt x="192" y="58"/>
                    </a:lnTo>
                    <a:cubicBezTo>
                      <a:pt x="192" y="58"/>
                      <a:pt x="191" y="59"/>
                      <a:pt x="190" y="59"/>
                    </a:cubicBezTo>
                    <a:cubicBezTo>
                      <a:pt x="190" y="59"/>
                      <a:pt x="189" y="59"/>
                      <a:pt x="189" y="59"/>
                    </a:cubicBezTo>
                    <a:lnTo>
                      <a:pt x="188" y="59"/>
                    </a:lnTo>
                    <a:lnTo>
                      <a:pt x="188" y="61"/>
                    </a:lnTo>
                    <a:cubicBezTo>
                      <a:pt x="188" y="61"/>
                      <a:pt x="188" y="62"/>
                      <a:pt x="187" y="62"/>
                    </a:cubicBezTo>
                    <a:cubicBezTo>
                      <a:pt x="186" y="62"/>
                      <a:pt x="185" y="62"/>
                      <a:pt x="185" y="62"/>
                    </a:cubicBezTo>
                    <a:lnTo>
                      <a:pt x="183" y="62"/>
                    </a:lnTo>
                    <a:lnTo>
                      <a:pt x="182" y="63"/>
                    </a:lnTo>
                    <a:cubicBezTo>
                      <a:pt x="182" y="63"/>
                      <a:pt x="181" y="64"/>
                      <a:pt x="180" y="64"/>
                    </a:cubicBezTo>
                    <a:cubicBezTo>
                      <a:pt x="180" y="64"/>
                      <a:pt x="179" y="64"/>
                      <a:pt x="179" y="64"/>
                    </a:cubicBezTo>
                    <a:cubicBezTo>
                      <a:pt x="179" y="64"/>
                      <a:pt x="178" y="65"/>
                      <a:pt x="178" y="66"/>
                    </a:cubicBezTo>
                    <a:cubicBezTo>
                      <a:pt x="178" y="66"/>
                      <a:pt x="178" y="67"/>
                      <a:pt x="178" y="67"/>
                    </a:cubicBezTo>
                    <a:cubicBezTo>
                      <a:pt x="178" y="67"/>
                      <a:pt x="179" y="68"/>
                      <a:pt x="179" y="68"/>
                    </a:cubicBezTo>
                    <a:lnTo>
                      <a:pt x="179" y="69"/>
                    </a:lnTo>
                    <a:lnTo>
                      <a:pt x="178" y="71"/>
                    </a:lnTo>
                    <a:lnTo>
                      <a:pt x="178" y="74"/>
                    </a:lnTo>
                    <a:lnTo>
                      <a:pt x="177" y="75"/>
                    </a:lnTo>
                    <a:cubicBezTo>
                      <a:pt x="177" y="75"/>
                      <a:pt x="177" y="76"/>
                      <a:pt x="178" y="77"/>
                    </a:cubicBezTo>
                    <a:cubicBezTo>
                      <a:pt x="178" y="77"/>
                      <a:pt x="179" y="78"/>
                      <a:pt x="179" y="78"/>
                    </a:cubicBezTo>
                    <a:cubicBezTo>
                      <a:pt x="179" y="78"/>
                      <a:pt x="178" y="79"/>
                      <a:pt x="179" y="80"/>
                    </a:cubicBezTo>
                    <a:cubicBezTo>
                      <a:pt x="180" y="81"/>
                      <a:pt x="180" y="83"/>
                      <a:pt x="180" y="83"/>
                    </a:cubicBezTo>
                    <a:lnTo>
                      <a:pt x="181" y="84"/>
                    </a:lnTo>
                    <a:lnTo>
                      <a:pt x="182" y="86"/>
                    </a:lnTo>
                    <a:lnTo>
                      <a:pt x="183" y="90"/>
                    </a:lnTo>
                    <a:cubicBezTo>
                      <a:pt x="183" y="90"/>
                      <a:pt x="185" y="91"/>
                      <a:pt x="185" y="91"/>
                    </a:cubicBezTo>
                    <a:cubicBezTo>
                      <a:pt x="185" y="91"/>
                      <a:pt x="187" y="93"/>
                      <a:pt x="187" y="93"/>
                    </a:cubicBezTo>
                    <a:lnTo>
                      <a:pt x="188" y="95"/>
                    </a:lnTo>
                    <a:lnTo>
                      <a:pt x="188" y="96"/>
                    </a:lnTo>
                    <a:lnTo>
                      <a:pt x="188" y="98"/>
                    </a:lnTo>
                    <a:lnTo>
                      <a:pt x="188" y="99"/>
                    </a:lnTo>
                    <a:lnTo>
                      <a:pt x="187" y="100"/>
                    </a:lnTo>
                    <a:lnTo>
                      <a:pt x="186" y="101"/>
                    </a:lnTo>
                    <a:lnTo>
                      <a:pt x="186" y="103"/>
                    </a:lnTo>
                    <a:lnTo>
                      <a:pt x="186" y="104"/>
                    </a:lnTo>
                    <a:cubicBezTo>
                      <a:pt x="186" y="104"/>
                      <a:pt x="186" y="105"/>
                      <a:pt x="186" y="105"/>
                    </a:cubicBezTo>
                    <a:cubicBezTo>
                      <a:pt x="185" y="105"/>
                      <a:pt x="183" y="105"/>
                      <a:pt x="183" y="105"/>
                    </a:cubicBezTo>
                    <a:lnTo>
                      <a:pt x="180" y="106"/>
                    </a:lnTo>
                    <a:lnTo>
                      <a:pt x="180" y="107"/>
                    </a:lnTo>
                    <a:lnTo>
                      <a:pt x="180" y="108"/>
                    </a:lnTo>
                    <a:lnTo>
                      <a:pt x="179" y="109"/>
                    </a:lnTo>
                    <a:lnTo>
                      <a:pt x="179" y="109"/>
                    </a:lnTo>
                    <a:lnTo>
                      <a:pt x="178" y="110"/>
                    </a:lnTo>
                    <a:lnTo>
                      <a:pt x="177" y="111"/>
                    </a:lnTo>
                    <a:lnTo>
                      <a:pt x="178" y="112"/>
                    </a:lnTo>
                    <a:lnTo>
                      <a:pt x="177" y="113"/>
                    </a:lnTo>
                    <a:lnTo>
                      <a:pt x="176" y="113"/>
                    </a:lnTo>
                    <a:lnTo>
                      <a:pt x="175" y="113"/>
                    </a:lnTo>
                    <a:lnTo>
                      <a:pt x="174" y="114"/>
                    </a:lnTo>
                    <a:lnTo>
                      <a:pt x="173" y="115"/>
                    </a:lnTo>
                    <a:lnTo>
                      <a:pt x="173" y="116"/>
                    </a:lnTo>
                    <a:lnTo>
                      <a:pt x="171" y="116"/>
                    </a:lnTo>
                    <a:cubicBezTo>
                      <a:pt x="171" y="116"/>
                      <a:pt x="171" y="114"/>
                      <a:pt x="171" y="114"/>
                    </a:cubicBezTo>
                    <a:cubicBezTo>
                      <a:pt x="171" y="114"/>
                      <a:pt x="171" y="113"/>
                      <a:pt x="171" y="113"/>
                    </a:cubicBezTo>
                    <a:lnTo>
                      <a:pt x="170" y="111"/>
                    </a:lnTo>
                    <a:lnTo>
                      <a:pt x="170" y="111"/>
                    </a:lnTo>
                    <a:cubicBezTo>
                      <a:pt x="170" y="111"/>
                      <a:pt x="169" y="111"/>
                      <a:pt x="169" y="111"/>
                    </a:cubicBezTo>
                    <a:cubicBezTo>
                      <a:pt x="169" y="111"/>
                      <a:pt x="168" y="112"/>
                      <a:pt x="167" y="112"/>
                    </a:cubicBezTo>
                    <a:cubicBezTo>
                      <a:pt x="167" y="112"/>
                      <a:pt x="166" y="112"/>
                      <a:pt x="165" y="112"/>
                    </a:cubicBezTo>
                    <a:cubicBezTo>
                      <a:pt x="165" y="112"/>
                      <a:pt x="164" y="113"/>
                      <a:pt x="164" y="113"/>
                    </a:cubicBezTo>
                    <a:lnTo>
                      <a:pt x="162" y="113"/>
                    </a:lnTo>
                    <a:lnTo>
                      <a:pt x="161" y="114"/>
                    </a:lnTo>
                    <a:lnTo>
                      <a:pt x="160" y="114"/>
                    </a:lnTo>
                    <a:lnTo>
                      <a:pt x="159" y="115"/>
                    </a:lnTo>
                    <a:cubicBezTo>
                      <a:pt x="159" y="115"/>
                      <a:pt x="159" y="115"/>
                      <a:pt x="159" y="115"/>
                    </a:cubicBezTo>
                    <a:cubicBezTo>
                      <a:pt x="158" y="115"/>
                      <a:pt x="157" y="115"/>
                      <a:pt x="156" y="115"/>
                    </a:cubicBezTo>
                    <a:cubicBezTo>
                      <a:pt x="156" y="115"/>
                      <a:pt x="154" y="115"/>
                      <a:pt x="154" y="115"/>
                    </a:cubicBezTo>
                    <a:cubicBezTo>
                      <a:pt x="154" y="115"/>
                      <a:pt x="152" y="115"/>
                      <a:pt x="152" y="115"/>
                    </a:cubicBezTo>
                    <a:cubicBezTo>
                      <a:pt x="152" y="115"/>
                      <a:pt x="152" y="115"/>
                      <a:pt x="151" y="115"/>
                    </a:cubicBezTo>
                    <a:cubicBezTo>
                      <a:pt x="149" y="116"/>
                      <a:pt x="148" y="115"/>
                      <a:pt x="148" y="115"/>
                    </a:cubicBezTo>
                    <a:lnTo>
                      <a:pt x="145" y="114"/>
                    </a:lnTo>
                    <a:lnTo>
                      <a:pt x="145" y="114"/>
                    </a:lnTo>
                    <a:lnTo>
                      <a:pt x="143" y="114"/>
                    </a:lnTo>
                    <a:lnTo>
                      <a:pt x="143" y="113"/>
                    </a:lnTo>
                    <a:cubicBezTo>
                      <a:pt x="143" y="113"/>
                      <a:pt x="142" y="113"/>
                      <a:pt x="142" y="113"/>
                    </a:cubicBezTo>
                    <a:cubicBezTo>
                      <a:pt x="142" y="113"/>
                      <a:pt x="140" y="114"/>
                      <a:pt x="140" y="114"/>
                    </a:cubicBezTo>
                    <a:cubicBezTo>
                      <a:pt x="140" y="114"/>
                      <a:pt x="140" y="114"/>
                      <a:pt x="139" y="113"/>
                    </a:cubicBezTo>
                    <a:cubicBezTo>
                      <a:pt x="139" y="113"/>
                      <a:pt x="138" y="112"/>
                      <a:pt x="138" y="112"/>
                    </a:cubicBezTo>
                    <a:cubicBezTo>
                      <a:pt x="137" y="112"/>
                      <a:pt x="136" y="113"/>
                      <a:pt x="136" y="113"/>
                    </a:cubicBezTo>
                    <a:lnTo>
                      <a:pt x="136" y="114"/>
                    </a:lnTo>
                    <a:lnTo>
                      <a:pt x="136" y="116"/>
                    </a:lnTo>
                    <a:lnTo>
                      <a:pt x="136" y="116"/>
                    </a:lnTo>
                    <a:lnTo>
                      <a:pt x="136" y="118"/>
                    </a:lnTo>
                    <a:lnTo>
                      <a:pt x="136" y="127"/>
                    </a:lnTo>
                    <a:lnTo>
                      <a:pt x="135" y="128"/>
                    </a:lnTo>
                    <a:cubicBezTo>
                      <a:pt x="135" y="128"/>
                      <a:pt x="135" y="128"/>
                      <a:pt x="135" y="129"/>
                    </a:cubicBezTo>
                    <a:cubicBezTo>
                      <a:pt x="135" y="129"/>
                      <a:pt x="135" y="131"/>
                      <a:pt x="135" y="131"/>
                    </a:cubicBezTo>
                    <a:lnTo>
                      <a:pt x="135" y="132"/>
                    </a:lnTo>
                    <a:lnTo>
                      <a:pt x="135" y="134"/>
                    </a:lnTo>
                    <a:lnTo>
                      <a:pt x="135" y="138"/>
                    </a:lnTo>
                    <a:lnTo>
                      <a:pt x="135" y="140"/>
                    </a:lnTo>
                    <a:lnTo>
                      <a:pt x="134" y="143"/>
                    </a:lnTo>
                    <a:lnTo>
                      <a:pt x="134" y="146"/>
                    </a:lnTo>
                    <a:cubicBezTo>
                      <a:pt x="134" y="146"/>
                      <a:pt x="133" y="148"/>
                      <a:pt x="133" y="148"/>
                    </a:cubicBezTo>
                    <a:cubicBezTo>
                      <a:pt x="133" y="149"/>
                      <a:pt x="133" y="151"/>
                      <a:pt x="133" y="151"/>
                    </a:cubicBezTo>
                    <a:lnTo>
                      <a:pt x="132" y="152"/>
                    </a:lnTo>
                    <a:lnTo>
                      <a:pt x="132" y="153"/>
                    </a:lnTo>
                    <a:lnTo>
                      <a:pt x="132" y="154"/>
                    </a:lnTo>
                    <a:lnTo>
                      <a:pt x="132" y="155"/>
                    </a:lnTo>
                    <a:cubicBezTo>
                      <a:pt x="132" y="155"/>
                      <a:pt x="132" y="155"/>
                      <a:pt x="132" y="156"/>
                    </a:cubicBezTo>
                    <a:cubicBezTo>
                      <a:pt x="132" y="156"/>
                      <a:pt x="132" y="158"/>
                      <a:pt x="132" y="158"/>
                    </a:cubicBezTo>
                    <a:lnTo>
                      <a:pt x="132" y="160"/>
                    </a:lnTo>
                    <a:lnTo>
                      <a:pt x="132" y="161"/>
                    </a:lnTo>
                    <a:lnTo>
                      <a:pt x="132" y="162"/>
                    </a:lnTo>
                    <a:lnTo>
                      <a:pt x="132" y="163"/>
                    </a:lnTo>
                    <a:lnTo>
                      <a:pt x="131" y="163"/>
                    </a:lnTo>
                    <a:lnTo>
                      <a:pt x="128" y="159"/>
                    </a:lnTo>
                    <a:lnTo>
                      <a:pt x="127" y="158"/>
                    </a:lnTo>
                    <a:lnTo>
                      <a:pt x="125" y="157"/>
                    </a:lnTo>
                    <a:lnTo>
                      <a:pt x="124" y="157"/>
                    </a:lnTo>
                    <a:lnTo>
                      <a:pt x="122" y="158"/>
                    </a:lnTo>
                    <a:lnTo>
                      <a:pt x="119" y="158"/>
                    </a:lnTo>
                    <a:lnTo>
                      <a:pt x="118" y="156"/>
                    </a:lnTo>
                    <a:lnTo>
                      <a:pt x="115" y="155"/>
                    </a:lnTo>
                    <a:lnTo>
                      <a:pt x="113" y="153"/>
                    </a:lnTo>
                    <a:lnTo>
                      <a:pt x="112" y="152"/>
                    </a:lnTo>
                    <a:cubicBezTo>
                      <a:pt x="112" y="152"/>
                      <a:pt x="112" y="152"/>
                      <a:pt x="112" y="151"/>
                    </a:cubicBezTo>
                    <a:cubicBezTo>
                      <a:pt x="112" y="151"/>
                      <a:pt x="112" y="149"/>
                      <a:pt x="112" y="149"/>
                    </a:cubicBezTo>
                    <a:lnTo>
                      <a:pt x="111" y="147"/>
                    </a:lnTo>
                    <a:lnTo>
                      <a:pt x="111" y="146"/>
                    </a:lnTo>
                    <a:cubicBezTo>
                      <a:pt x="111" y="146"/>
                      <a:pt x="111" y="144"/>
                      <a:pt x="111" y="145"/>
                    </a:cubicBezTo>
                    <a:cubicBezTo>
                      <a:pt x="110" y="146"/>
                      <a:pt x="110" y="146"/>
                      <a:pt x="110" y="146"/>
                    </a:cubicBezTo>
                    <a:lnTo>
                      <a:pt x="109" y="144"/>
                    </a:lnTo>
                    <a:lnTo>
                      <a:pt x="110" y="143"/>
                    </a:lnTo>
                    <a:lnTo>
                      <a:pt x="110" y="142"/>
                    </a:lnTo>
                    <a:lnTo>
                      <a:pt x="109" y="142"/>
                    </a:lnTo>
                    <a:lnTo>
                      <a:pt x="108" y="142"/>
                    </a:lnTo>
                    <a:lnTo>
                      <a:pt x="107" y="142"/>
                    </a:lnTo>
                    <a:lnTo>
                      <a:pt x="106" y="142"/>
                    </a:lnTo>
                    <a:lnTo>
                      <a:pt x="105" y="142"/>
                    </a:lnTo>
                    <a:lnTo>
                      <a:pt x="105" y="141"/>
                    </a:lnTo>
                    <a:lnTo>
                      <a:pt x="104" y="139"/>
                    </a:lnTo>
                    <a:lnTo>
                      <a:pt x="103" y="139"/>
                    </a:lnTo>
                    <a:lnTo>
                      <a:pt x="102" y="139"/>
                    </a:lnTo>
                    <a:lnTo>
                      <a:pt x="100" y="140"/>
                    </a:lnTo>
                    <a:lnTo>
                      <a:pt x="97" y="140"/>
                    </a:lnTo>
                    <a:lnTo>
                      <a:pt x="95" y="140"/>
                    </a:lnTo>
                    <a:cubicBezTo>
                      <a:pt x="95" y="140"/>
                      <a:pt x="94" y="139"/>
                      <a:pt x="94" y="139"/>
                    </a:cubicBezTo>
                    <a:cubicBezTo>
                      <a:pt x="93" y="140"/>
                      <a:pt x="94" y="140"/>
                      <a:pt x="93" y="140"/>
                    </a:cubicBezTo>
                    <a:cubicBezTo>
                      <a:pt x="91" y="140"/>
                      <a:pt x="92" y="140"/>
                      <a:pt x="91" y="140"/>
                    </a:cubicBezTo>
                    <a:cubicBezTo>
                      <a:pt x="90" y="140"/>
                      <a:pt x="84" y="138"/>
                      <a:pt x="84" y="138"/>
                    </a:cubicBezTo>
                    <a:lnTo>
                      <a:pt x="84" y="136"/>
                    </a:lnTo>
                    <a:lnTo>
                      <a:pt x="79" y="135"/>
                    </a:lnTo>
                    <a:cubicBezTo>
                      <a:pt x="79" y="135"/>
                      <a:pt x="75" y="138"/>
                      <a:pt x="74" y="139"/>
                    </a:cubicBezTo>
                    <a:cubicBezTo>
                      <a:pt x="73" y="139"/>
                      <a:pt x="71" y="141"/>
                      <a:pt x="71" y="141"/>
                    </a:cubicBezTo>
                    <a:lnTo>
                      <a:pt x="67" y="137"/>
                    </a:lnTo>
                    <a:lnTo>
                      <a:pt x="63" y="133"/>
                    </a:lnTo>
                    <a:lnTo>
                      <a:pt x="55" y="135"/>
                    </a:lnTo>
                    <a:lnTo>
                      <a:pt x="53" y="133"/>
                    </a:lnTo>
                    <a:lnTo>
                      <a:pt x="51" y="133"/>
                    </a:lnTo>
                    <a:lnTo>
                      <a:pt x="43" y="129"/>
                    </a:lnTo>
                    <a:lnTo>
                      <a:pt x="40" y="133"/>
                    </a:lnTo>
                    <a:lnTo>
                      <a:pt x="38" y="132"/>
                    </a:lnTo>
                    <a:lnTo>
                      <a:pt x="35" y="135"/>
                    </a:lnTo>
                    <a:lnTo>
                      <a:pt x="32" y="135"/>
                    </a:lnTo>
                    <a:lnTo>
                      <a:pt x="30" y="135"/>
                    </a:lnTo>
                    <a:lnTo>
                      <a:pt x="30" y="136"/>
                    </a:lnTo>
                    <a:lnTo>
                      <a:pt x="28" y="136"/>
                    </a:lnTo>
                    <a:lnTo>
                      <a:pt x="27" y="136"/>
                    </a:lnTo>
                    <a:cubicBezTo>
                      <a:pt x="27" y="136"/>
                      <a:pt x="26" y="136"/>
                      <a:pt x="26" y="136"/>
                    </a:cubicBezTo>
                    <a:cubicBezTo>
                      <a:pt x="25" y="137"/>
                      <a:pt x="24" y="137"/>
                      <a:pt x="24" y="137"/>
                    </a:cubicBezTo>
                    <a:lnTo>
                      <a:pt x="24" y="138"/>
                    </a:lnTo>
                    <a:lnTo>
                      <a:pt x="24" y="139"/>
                    </a:lnTo>
                    <a:lnTo>
                      <a:pt x="21" y="139"/>
                    </a:lnTo>
                    <a:lnTo>
                      <a:pt x="18" y="137"/>
                    </a:lnTo>
                    <a:lnTo>
                      <a:pt x="17" y="136"/>
                    </a:lnTo>
                    <a:lnTo>
                      <a:pt x="16" y="136"/>
                    </a:lnTo>
                    <a:lnTo>
                      <a:pt x="17" y="135"/>
                    </a:lnTo>
                    <a:lnTo>
                      <a:pt x="17" y="132"/>
                    </a:lnTo>
                    <a:lnTo>
                      <a:pt x="17" y="131"/>
                    </a:lnTo>
                    <a:lnTo>
                      <a:pt x="18" y="130"/>
                    </a:lnTo>
                    <a:lnTo>
                      <a:pt x="20" y="130"/>
                    </a:lnTo>
                    <a:lnTo>
                      <a:pt x="20" y="129"/>
                    </a:lnTo>
                    <a:lnTo>
                      <a:pt x="18" y="125"/>
                    </a:lnTo>
                    <a:lnTo>
                      <a:pt x="18" y="122"/>
                    </a:lnTo>
                    <a:lnTo>
                      <a:pt x="18" y="120"/>
                    </a:lnTo>
                    <a:lnTo>
                      <a:pt x="18" y="117"/>
                    </a:lnTo>
                    <a:lnTo>
                      <a:pt x="19" y="117"/>
                    </a:lnTo>
                    <a:lnTo>
                      <a:pt x="19" y="115"/>
                    </a:lnTo>
                    <a:lnTo>
                      <a:pt x="19" y="114"/>
                    </a:lnTo>
                    <a:lnTo>
                      <a:pt x="20" y="114"/>
                    </a:lnTo>
                    <a:lnTo>
                      <a:pt x="19" y="113"/>
                    </a:lnTo>
                    <a:lnTo>
                      <a:pt x="22" y="111"/>
                    </a:lnTo>
                    <a:cubicBezTo>
                      <a:pt x="22" y="111"/>
                      <a:pt x="23" y="110"/>
                      <a:pt x="22" y="110"/>
                    </a:cubicBezTo>
                    <a:cubicBezTo>
                      <a:pt x="21" y="110"/>
                      <a:pt x="20" y="110"/>
                      <a:pt x="20" y="110"/>
                    </a:cubicBezTo>
                    <a:lnTo>
                      <a:pt x="19" y="110"/>
                    </a:lnTo>
                    <a:lnTo>
                      <a:pt x="17" y="109"/>
                    </a:lnTo>
                    <a:lnTo>
                      <a:pt x="16" y="108"/>
                    </a:lnTo>
                    <a:lnTo>
                      <a:pt x="17" y="107"/>
                    </a:lnTo>
                    <a:lnTo>
                      <a:pt x="17" y="106"/>
                    </a:lnTo>
                    <a:cubicBezTo>
                      <a:pt x="17" y="106"/>
                      <a:pt x="18" y="106"/>
                      <a:pt x="18" y="106"/>
                    </a:cubicBezTo>
                    <a:cubicBezTo>
                      <a:pt x="18" y="105"/>
                      <a:pt x="18" y="105"/>
                      <a:pt x="18" y="105"/>
                    </a:cubicBezTo>
                    <a:lnTo>
                      <a:pt x="17" y="105"/>
                    </a:lnTo>
                    <a:lnTo>
                      <a:pt x="16" y="105"/>
                    </a:lnTo>
                    <a:lnTo>
                      <a:pt x="14" y="105"/>
                    </a:lnTo>
                    <a:lnTo>
                      <a:pt x="14" y="104"/>
                    </a:lnTo>
                    <a:lnTo>
                      <a:pt x="12" y="104"/>
                    </a:lnTo>
                    <a:lnTo>
                      <a:pt x="11" y="103"/>
                    </a:lnTo>
                    <a:lnTo>
                      <a:pt x="12" y="102"/>
                    </a:lnTo>
                    <a:lnTo>
                      <a:pt x="12" y="100"/>
                    </a:lnTo>
                    <a:lnTo>
                      <a:pt x="13" y="99"/>
                    </a:lnTo>
                    <a:lnTo>
                      <a:pt x="14" y="99"/>
                    </a:lnTo>
                    <a:lnTo>
                      <a:pt x="15" y="100"/>
                    </a:lnTo>
                    <a:cubicBezTo>
                      <a:pt x="15" y="100"/>
                      <a:pt x="17" y="99"/>
                      <a:pt x="17" y="98"/>
                    </a:cubicBezTo>
                    <a:cubicBezTo>
                      <a:pt x="17" y="98"/>
                      <a:pt x="18" y="96"/>
                      <a:pt x="18" y="96"/>
                    </a:cubicBezTo>
                    <a:lnTo>
                      <a:pt x="18" y="91"/>
                    </a:lnTo>
                    <a:lnTo>
                      <a:pt x="17" y="89"/>
                    </a:lnTo>
                    <a:lnTo>
                      <a:pt x="15" y="89"/>
                    </a:lnTo>
                    <a:cubicBezTo>
                      <a:pt x="15" y="89"/>
                      <a:pt x="14" y="91"/>
                      <a:pt x="12" y="91"/>
                    </a:cubicBezTo>
                    <a:cubicBezTo>
                      <a:pt x="11" y="91"/>
                      <a:pt x="10" y="91"/>
                      <a:pt x="10" y="91"/>
                    </a:cubicBezTo>
                    <a:cubicBezTo>
                      <a:pt x="9" y="91"/>
                      <a:pt x="8" y="90"/>
                      <a:pt x="8" y="90"/>
                    </a:cubicBezTo>
                    <a:lnTo>
                      <a:pt x="8" y="87"/>
                    </a:lnTo>
                    <a:lnTo>
                      <a:pt x="9" y="85"/>
                    </a:lnTo>
                    <a:lnTo>
                      <a:pt x="11" y="85"/>
                    </a:lnTo>
                    <a:lnTo>
                      <a:pt x="10" y="83"/>
                    </a:lnTo>
                    <a:lnTo>
                      <a:pt x="7" y="82"/>
                    </a:lnTo>
                    <a:lnTo>
                      <a:pt x="7" y="80"/>
                    </a:lnTo>
                    <a:lnTo>
                      <a:pt x="5" y="79"/>
                    </a:lnTo>
                    <a:lnTo>
                      <a:pt x="3" y="78"/>
                    </a:lnTo>
                    <a:lnTo>
                      <a:pt x="2" y="78"/>
                    </a:lnTo>
                    <a:lnTo>
                      <a:pt x="2" y="77"/>
                    </a:lnTo>
                    <a:lnTo>
                      <a:pt x="1" y="76"/>
                    </a:lnTo>
                    <a:lnTo>
                      <a:pt x="0" y="74"/>
                    </a:lnTo>
                    <a:lnTo>
                      <a:pt x="2" y="73"/>
                    </a:lnTo>
                    <a:lnTo>
                      <a:pt x="5" y="71"/>
                    </a:lnTo>
                    <a:lnTo>
                      <a:pt x="9" y="69"/>
                    </a:lnTo>
                    <a:lnTo>
                      <a:pt x="10" y="66"/>
                    </a:lnTo>
                    <a:lnTo>
                      <a:pt x="10" y="64"/>
                    </a:lnTo>
                    <a:lnTo>
                      <a:pt x="10" y="63"/>
                    </a:lnTo>
                    <a:lnTo>
                      <a:pt x="9" y="61"/>
                    </a:lnTo>
                    <a:cubicBezTo>
                      <a:pt x="9" y="61"/>
                      <a:pt x="9" y="60"/>
                      <a:pt x="9" y="60"/>
                    </a:cubicBezTo>
                    <a:cubicBezTo>
                      <a:pt x="9" y="60"/>
                      <a:pt x="10" y="58"/>
                      <a:pt x="10" y="58"/>
                    </a:cubicBezTo>
                    <a:lnTo>
                      <a:pt x="12" y="56"/>
                    </a:lnTo>
                    <a:lnTo>
                      <a:pt x="14" y="56"/>
                    </a:lnTo>
                    <a:lnTo>
                      <a:pt x="15" y="54"/>
                    </a:lnTo>
                    <a:lnTo>
                      <a:pt x="17" y="51"/>
                    </a:lnTo>
                    <a:lnTo>
                      <a:pt x="17" y="48"/>
                    </a:lnTo>
                    <a:lnTo>
                      <a:pt x="19" y="49"/>
                    </a:lnTo>
                    <a:lnTo>
                      <a:pt x="21" y="50"/>
                    </a:lnTo>
                    <a:lnTo>
                      <a:pt x="22" y="50"/>
                    </a:lnTo>
                    <a:lnTo>
                      <a:pt x="25" y="51"/>
                    </a:lnTo>
                    <a:lnTo>
                      <a:pt x="27" y="51"/>
                    </a:lnTo>
                    <a:lnTo>
                      <a:pt x="29" y="51"/>
                    </a:lnTo>
                    <a:lnTo>
                      <a:pt x="31" y="51"/>
                    </a:lnTo>
                    <a:lnTo>
                      <a:pt x="31" y="51"/>
                    </a:lnTo>
                    <a:lnTo>
                      <a:pt x="33" y="49"/>
                    </a:lnTo>
                    <a:lnTo>
                      <a:pt x="34" y="46"/>
                    </a:lnTo>
                    <a:lnTo>
                      <a:pt x="35" y="43"/>
                    </a:lnTo>
                    <a:lnTo>
                      <a:pt x="36" y="40"/>
                    </a:lnTo>
                    <a:lnTo>
                      <a:pt x="35" y="39"/>
                    </a:lnTo>
                    <a:lnTo>
                      <a:pt x="35" y="38"/>
                    </a:lnTo>
                    <a:lnTo>
                      <a:pt x="34" y="38"/>
                    </a:lnTo>
                    <a:lnTo>
                      <a:pt x="33" y="37"/>
                    </a:lnTo>
                    <a:lnTo>
                      <a:pt x="33" y="36"/>
                    </a:lnTo>
                    <a:lnTo>
                      <a:pt x="33" y="34"/>
                    </a:lnTo>
                    <a:lnTo>
                      <a:pt x="33" y="33"/>
                    </a:lnTo>
                    <a:lnTo>
                      <a:pt x="32" y="31"/>
                    </a:lnTo>
                    <a:lnTo>
                      <a:pt x="30" y="30"/>
                    </a:lnTo>
                    <a:lnTo>
                      <a:pt x="28" y="30"/>
                    </a:lnTo>
                    <a:lnTo>
                      <a:pt x="26" y="29"/>
                    </a:lnTo>
                    <a:lnTo>
                      <a:pt x="24" y="27"/>
                    </a:lnTo>
                    <a:lnTo>
                      <a:pt x="23" y="26"/>
                    </a:lnTo>
                    <a:lnTo>
                      <a:pt x="22" y="24"/>
                    </a:lnTo>
                    <a:lnTo>
                      <a:pt x="21" y="24"/>
                    </a:lnTo>
                    <a:lnTo>
                      <a:pt x="19" y="21"/>
                    </a:lnTo>
                    <a:lnTo>
                      <a:pt x="20" y="20"/>
                    </a:lnTo>
                    <a:lnTo>
                      <a:pt x="22" y="19"/>
                    </a:lnTo>
                    <a:lnTo>
                      <a:pt x="22" y="18"/>
                    </a:lnTo>
                    <a:lnTo>
                      <a:pt x="23" y="17"/>
                    </a:lnTo>
                    <a:lnTo>
                      <a:pt x="24" y="18"/>
                    </a:lnTo>
                    <a:lnTo>
                      <a:pt x="25" y="17"/>
                    </a:lnTo>
                    <a:lnTo>
                      <a:pt x="27" y="16"/>
                    </a:lnTo>
                    <a:lnTo>
                      <a:pt x="29" y="13"/>
                    </a:lnTo>
                    <a:lnTo>
                      <a:pt x="28" y="10"/>
                    </a:lnTo>
                    <a:lnTo>
                      <a:pt x="31" y="9"/>
                    </a:lnTo>
                    <a:lnTo>
                      <a:pt x="32" y="9"/>
                    </a:lnTo>
                    <a:lnTo>
                      <a:pt x="33" y="7"/>
                    </a:lnTo>
                    <a:lnTo>
                      <a:pt x="33" y="6"/>
                    </a:lnTo>
                    <a:lnTo>
                      <a:pt x="33" y="5"/>
                    </a:lnTo>
                    <a:lnTo>
                      <a:pt x="35" y="4"/>
                    </a:lnTo>
                    <a:lnTo>
                      <a:pt x="35" y="2"/>
                    </a:lnTo>
                    <a:lnTo>
                      <a:pt x="35" y="1"/>
                    </a:lnTo>
                    <a:lnTo>
                      <a:pt x="36" y="0"/>
                    </a:lnTo>
                    <a:lnTo>
                      <a:pt x="37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147;p5">
                <a:extLst>
                  <a:ext uri="{FF2B5EF4-FFF2-40B4-BE49-F238E27FC236}">
                    <a16:creationId xmlns:a16="http://schemas.microsoft.com/office/drawing/2014/main" id="{3183C9B7-4AA4-0436-2BB0-E3311A8F272B}"/>
                  </a:ext>
                </a:extLst>
              </p:cNvPr>
              <p:cNvSpPr/>
              <p:nvPr/>
            </p:nvSpPr>
            <p:spPr>
              <a:xfrm>
                <a:off x="1172046" y="3710443"/>
                <a:ext cx="1420148" cy="1614643"/>
              </a:xfrm>
              <a:custGeom>
                <a:avLst/>
                <a:gdLst/>
                <a:ahLst/>
                <a:cxnLst/>
                <a:rect l="l" t="t" r="r" b="b"/>
                <a:pathLst>
                  <a:path w="135" h="150" extrusionOk="0">
                    <a:moveTo>
                      <a:pt x="64" y="15"/>
                    </a:moveTo>
                    <a:lnTo>
                      <a:pt x="67" y="15"/>
                    </a:lnTo>
                    <a:lnTo>
                      <a:pt x="68" y="14"/>
                    </a:lnTo>
                    <a:lnTo>
                      <a:pt x="70" y="15"/>
                    </a:lnTo>
                    <a:lnTo>
                      <a:pt x="72" y="14"/>
                    </a:lnTo>
                    <a:lnTo>
                      <a:pt x="74" y="14"/>
                    </a:lnTo>
                    <a:lnTo>
                      <a:pt x="77" y="13"/>
                    </a:lnTo>
                    <a:lnTo>
                      <a:pt x="78" y="12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80" y="9"/>
                    </a:lnTo>
                    <a:lnTo>
                      <a:pt x="82" y="7"/>
                    </a:lnTo>
                    <a:lnTo>
                      <a:pt x="83" y="6"/>
                    </a:lnTo>
                    <a:lnTo>
                      <a:pt x="84" y="4"/>
                    </a:lnTo>
                    <a:lnTo>
                      <a:pt x="86" y="5"/>
                    </a:lnTo>
                    <a:lnTo>
                      <a:pt x="87" y="4"/>
                    </a:lnTo>
                    <a:lnTo>
                      <a:pt x="89" y="4"/>
                    </a:lnTo>
                    <a:lnTo>
                      <a:pt x="91" y="4"/>
                    </a:lnTo>
                    <a:lnTo>
                      <a:pt x="92" y="4"/>
                    </a:lnTo>
                    <a:lnTo>
                      <a:pt x="95" y="4"/>
                    </a:lnTo>
                    <a:lnTo>
                      <a:pt x="96" y="4"/>
                    </a:lnTo>
                    <a:lnTo>
                      <a:pt x="97" y="4"/>
                    </a:lnTo>
                    <a:lnTo>
                      <a:pt x="98" y="3"/>
                    </a:lnTo>
                    <a:lnTo>
                      <a:pt x="101" y="3"/>
                    </a:lnTo>
                    <a:lnTo>
                      <a:pt x="102" y="3"/>
                    </a:lnTo>
                    <a:lnTo>
                      <a:pt x="107" y="3"/>
                    </a:lnTo>
                    <a:lnTo>
                      <a:pt x="108" y="4"/>
                    </a:lnTo>
                    <a:lnTo>
                      <a:pt x="111" y="4"/>
                    </a:lnTo>
                    <a:lnTo>
                      <a:pt x="114" y="0"/>
                    </a:lnTo>
                    <a:lnTo>
                      <a:pt x="115" y="0"/>
                    </a:lnTo>
                    <a:lnTo>
                      <a:pt x="116" y="0"/>
                    </a:lnTo>
                    <a:lnTo>
                      <a:pt x="116" y="2"/>
                    </a:lnTo>
                    <a:lnTo>
                      <a:pt x="117" y="3"/>
                    </a:lnTo>
                    <a:lnTo>
                      <a:pt x="118" y="4"/>
                    </a:lnTo>
                    <a:lnTo>
                      <a:pt x="119" y="5"/>
                    </a:lnTo>
                    <a:lnTo>
                      <a:pt x="120" y="4"/>
                    </a:lnTo>
                    <a:lnTo>
                      <a:pt x="121" y="5"/>
                    </a:lnTo>
                    <a:lnTo>
                      <a:pt x="122" y="6"/>
                    </a:lnTo>
                    <a:lnTo>
                      <a:pt x="122" y="7"/>
                    </a:lnTo>
                    <a:lnTo>
                      <a:pt x="121" y="9"/>
                    </a:lnTo>
                    <a:lnTo>
                      <a:pt x="122" y="9"/>
                    </a:lnTo>
                    <a:lnTo>
                      <a:pt x="124" y="10"/>
                    </a:lnTo>
                    <a:lnTo>
                      <a:pt x="125" y="10"/>
                    </a:lnTo>
                    <a:lnTo>
                      <a:pt x="126" y="10"/>
                    </a:lnTo>
                    <a:lnTo>
                      <a:pt x="126" y="12"/>
                    </a:lnTo>
                    <a:lnTo>
                      <a:pt x="128" y="13"/>
                    </a:lnTo>
                    <a:lnTo>
                      <a:pt x="129" y="12"/>
                    </a:lnTo>
                    <a:lnTo>
                      <a:pt x="130" y="13"/>
                    </a:lnTo>
                    <a:lnTo>
                      <a:pt x="131" y="13"/>
                    </a:lnTo>
                    <a:lnTo>
                      <a:pt x="133" y="13"/>
                    </a:lnTo>
                    <a:lnTo>
                      <a:pt x="134" y="18"/>
                    </a:lnTo>
                    <a:lnTo>
                      <a:pt x="134" y="20"/>
                    </a:lnTo>
                    <a:lnTo>
                      <a:pt x="135" y="41"/>
                    </a:lnTo>
                    <a:lnTo>
                      <a:pt x="120" y="45"/>
                    </a:lnTo>
                    <a:lnTo>
                      <a:pt x="120" y="51"/>
                    </a:lnTo>
                    <a:lnTo>
                      <a:pt x="117" y="83"/>
                    </a:lnTo>
                    <a:lnTo>
                      <a:pt x="115" y="112"/>
                    </a:lnTo>
                    <a:lnTo>
                      <a:pt x="113" y="146"/>
                    </a:lnTo>
                    <a:lnTo>
                      <a:pt x="112" y="149"/>
                    </a:lnTo>
                    <a:lnTo>
                      <a:pt x="100" y="150"/>
                    </a:lnTo>
                    <a:lnTo>
                      <a:pt x="100" y="147"/>
                    </a:lnTo>
                    <a:lnTo>
                      <a:pt x="97" y="144"/>
                    </a:lnTo>
                    <a:lnTo>
                      <a:pt x="95" y="140"/>
                    </a:lnTo>
                    <a:lnTo>
                      <a:pt x="93" y="135"/>
                    </a:lnTo>
                    <a:lnTo>
                      <a:pt x="91" y="133"/>
                    </a:lnTo>
                    <a:lnTo>
                      <a:pt x="92" y="132"/>
                    </a:lnTo>
                    <a:lnTo>
                      <a:pt x="92" y="130"/>
                    </a:lnTo>
                    <a:lnTo>
                      <a:pt x="87" y="125"/>
                    </a:lnTo>
                    <a:lnTo>
                      <a:pt x="76" y="116"/>
                    </a:lnTo>
                    <a:lnTo>
                      <a:pt x="67" y="115"/>
                    </a:lnTo>
                    <a:lnTo>
                      <a:pt x="58" y="117"/>
                    </a:lnTo>
                    <a:lnTo>
                      <a:pt x="49" y="119"/>
                    </a:lnTo>
                    <a:lnTo>
                      <a:pt x="37" y="127"/>
                    </a:lnTo>
                    <a:lnTo>
                      <a:pt x="37" y="126"/>
                    </a:lnTo>
                    <a:lnTo>
                      <a:pt x="38" y="124"/>
                    </a:lnTo>
                    <a:lnTo>
                      <a:pt x="38" y="121"/>
                    </a:lnTo>
                    <a:lnTo>
                      <a:pt x="37" y="120"/>
                    </a:lnTo>
                    <a:lnTo>
                      <a:pt x="37" y="117"/>
                    </a:lnTo>
                    <a:lnTo>
                      <a:pt x="38" y="115"/>
                    </a:lnTo>
                    <a:lnTo>
                      <a:pt x="42" y="112"/>
                    </a:lnTo>
                    <a:lnTo>
                      <a:pt x="42" y="110"/>
                    </a:lnTo>
                    <a:lnTo>
                      <a:pt x="44" y="107"/>
                    </a:lnTo>
                    <a:lnTo>
                      <a:pt x="43" y="104"/>
                    </a:lnTo>
                    <a:lnTo>
                      <a:pt x="42" y="102"/>
                    </a:lnTo>
                    <a:lnTo>
                      <a:pt x="42" y="101"/>
                    </a:lnTo>
                    <a:lnTo>
                      <a:pt x="43" y="101"/>
                    </a:lnTo>
                    <a:lnTo>
                      <a:pt x="44" y="103"/>
                    </a:lnTo>
                    <a:lnTo>
                      <a:pt x="45" y="105"/>
                    </a:lnTo>
                    <a:lnTo>
                      <a:pt x="46" y="103"/>
                    </a:lnTo>
                    <a:lnTo>
                      <a:pt x="46" y="101"/>
                    </a:lnTo>
                    <a:lnTo>
                      <a:pt x="44" y="100"/>
                    </a:lnTo>
                    <a:lnTo>
                      <a:pt x="43" y="98"/>
                    </a:lnTo>
                    <a:lnTo>
                      <a:pt x="41" y="97"/>
                    </a:lnTo>
                    <a:lnTo>
                      <a:pt x="39" y="97"/>
                    </a:lnTo>
                    <a:lnTo>
                      <a:pt x="37" y="98"/>
                    </a:lnTo>
                    <a:lnTo>
                      <a:pt x="36" y="96"/>
                    </a:lnTo>
                    <a:lnTo>
                      <a:pt x="35" y="95"/>
                    </a:lnTo>
                    <a:lnTo>
                      <a:pt x="31" y="95"/>
                    </a:lnTo>
                    <a:lnTo>
                      <a:pt x="30" y="95"/>
                    </a:lnTo>
                    <a:lnTo>
                      <a:pt x="28" y="94"/>
                    </a:lnTo>
                    <a:lnTo>
                      <a:pt x="27" y="90"/>
                    </a:lnTo>
                    <a:lnTo>
                      <a:pt x="26" y="88"/>
                    </a:lnTo>
                    <a:lnTo>
                      <a:pt x="25" y="87"/>
                    </a:lnTo>
                    <a:lnTo>
                      <a:pt x="24" y="85"/>
                    </a:lnTo>
                    <a:lnTo>
                      <a:pt x="25" y="84"/>
                    </a:lnTo>
                    <a:lnTo>
                      <a:pt x="22" y="84"/>
                    </a:lnTo>
                    <a:lnTo>
                      <a:pt x="19" y="85"/>
                    </a:lnTo>
                    <a:lnTo>
                      <a:pt x="17" y="84"/>
                    </a:lnTo>
                    <a:lnTo>
                      <a:pt x="17" y="82"/>
                    </a:lnTo>
                    <a:lnTo>
                      <a:pt x="18" y="80"/>
                    </a:lnTo>
                    <a:lnTo>
                      <a:pt x="19" y="76"/>
                    </a:lnTo>
                    <a:lnTo>
                      <a:pt x="18" y="73"/>
                    </a:lnTo>
                    <a:lnTo>
                      <a:pt x="18" y="72"/>
                    </a:lnTo>
                    <a:lnTo>
                      <a:pt x="15" y="68"/>
                    </a:lnTo>
                    <a:lnTo>
                      <a:pt x="13" y="62"/>
                    </a:lnTo>
                    <a:lnTo>
                      <a:pt x="13" y="57"/>
                    </a:lnTo>
                    <a:lnTo>
                      <a:pt x="11" y="53"/>
                    </a:lnTo>
                    <a:lnTo>
                      <a:pt x="8" y="50"/>
                    </a:lnTo>
                    <a:lnTo>
                      <a:pt x="4" y="49"/>
                    </a:lnTo>
                    <a:lnTo>
                      <a:pt x="0" y="45"/>
                    </a:lnTo>
                    <a:lnTo>
                      <a:pt x="0" y="42"/>
                    </a:lnTo>
                    <a:lnTo>
                      <a:pt x="2" y="38"/>
                    </a:lnTo>
                    <a:lnTo>
                      <a:pt x="5" y="37"/>
                    </a:lnTo>
                    <a:lnTo>
                      <a:pt x="8" y="38"/>
                    </a:lnTo>
                    <a:lnTo>
                      <a:pt x="12" y="40"/>
                    </a:lnTo>
                    <a:lnTo>
                      <a:pt x="15" y="40"/>
                    </a:lnTo>
                    <a:lnTo>
                      <a:pt x="17" y="42"/>
                    </a:lnTo>
                    <a:lnTo>
                      <a:pt x="20" y="45"/>
                    </a:lnTo>
                    <a:lnTo>
                      <a:pt x="22" y="44"/>
                    </a:lnTo>
                    <a:lnTo>
                      <a:pt x="24" y="44"/>
                    </a:lnTo>
                    <a:lnTo>
                      <a:pt x="23" y="42"/>
                    </a:lnTo>
                    <a:lnTo>
                      <a:pt x="23" y="37"/>
                    </a:lnTo>
                    <a:lnTo>
                      <a:pt x="23" y="34"/>
                    </a:lnTo>
                    <a:lnTo>
                      <a:pt x="24" y="30"/>
                    </a:lnTo>
                    <a:lnTo>
                      <a:pt x="25" y="24"/>
                    </a:lnTo>
                    <a:lnTo>
                      <a:pt x="28" y="22"/>
                    </a:lnTo>
                    <a:lnTo>
                      <a:pt x="33" y="22"/>
                    </a:lnTo>
                    <a:lnTo>
                      <a:pt x="38" y="22"/>
                    </a:lnTo>
                    <a:lnTo>
                      <a:pt x="43" y="22"/>
                    </a:lnTo>
                    <a:lnTo>
                      <a:pt x="46" y="23"/>
                    </a:lnTo>
                    <a:lnTo>
                      <a:pt x="51" y="25"/>
                    </a:lnTo>
                    <a:lnTo>
                      <a:pt x="58" y="28"/>
                    </a:lnTo>
                    <a:lnTo>
                      <a:pt x="61" y="30"/>
                    </a:lnTo>
                    <a:lnTo>
                      <a:pt x="66" y="30"/>
                    </a:lnTo>
                    <a:lnTo>
                      <a:pt x="67" y="28"/>
                    </a:lnTo>
                    <a:lnTo>
                      <a:pt x="67" y="24"/>
                    </a:lnTo>
                    <a:lnTo>
                      <a:pt x="68" y="23"/>
                    </a:lnTo>
                    <a:lnTo>
                      <a:pt x="66" y="21"/>
                    </a:lnTo>
                    <a:lnTo>
                      <a:pt x="64" y="20"/>
                    </a:lnTo>
                    <a:lnTo>
                      <a:pt x="64" y="17"/>
                    </a:lnTo>
                    <a:lnTo>
                      <a:pt x="64" y="15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148;p5">
                <a:extLst>
                  <a:ext uri="{FF2B5EF4-FFF2-40B4-BE49-F238E27FC236}">
                    <a16:creationId xmlns:a16="http://schemas.microsoft.com/office/drawing/2014/main" id="{416C4EFB-87F2-113F-E6E6-EE759DC3FE4A}"/>
                  </a:ext>
                </a:extLst>
              </p:cNvPr>
              <p:cNvSpPr/>
              <p:nvPr/>
            </p:nvSpPr>
            <p:spPr>
              <a:xfrm>
                <a:off x="1172046" y="3710443"/>
                <a:ext cx="1420148" cy="1614643"/>
              </a:xfrm>
              <a:custGeom>
                <a:avLst/>
                <a:gdLst/>
                <a:ahLst/>
                <a:cxnLst/>
                <a:rect l="l" t="t" r="r" b="b"/>
                <a:pathLst>
                  <a:path w="135" h="150" extrusionOk="0">
                    <a:moveTo>
                      <a:pt x="64" y="15"/>
                    </a:moveTo>
                    <a:lnTo>
                      <a:pt x="67" y="15"/>
                    </a:lnTo>
                    <a:lnTo>
                      <a:pt x="68" y="14"/>
                    </a:lnTo>
                    <a:lnTo>
                      <a:pt x="70" y="15"/>
                    </a:lnTo>
                    <a:lnTo>
                      <a:pt x="72" y="14"/>
                    </a:lnTo>
                    <a:lnTo>
                      <a:pt x="74" y="14"/>
                    </a:lnTo>
                    <a:lnTo>
                      <a:pt x="77" y="13"/>
                    </a:lnTo>
                    <a:lnTo>
                      <a:pt x="78" y="12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80" y="9"/>
                    </a:lnTo>
                    <a:lnTo>
                      <a:pt x="82" y="7"/>
                    </a:lnTo>
                    <a:lnTo>
                      <a:pt x="83" y="6"/>
                    </a:lnTo>
                    <a:lnTo>
                      <a:pt x="84" y="4"/>
                    </a:lnTo>
                    <a:lnTo>
                      <a:pt x="86" y="5"/>
                    </a:lnTo>
                    <a:lnTo>
                      <a:pt x="87" y="4"/>
                    </a:lnTo>
                    <a:lnTo>
                      <a:pt x="89" y="4"/>
                    </a:lnTo>
                    <a:lnTo>
                      <a:pt x="91" y="4"/>
                    </a:lnTo>
                    <a:lnTo>
                      <a:pt x="92" y="4"/>
                    </a:lnTo>
                    <a:lnTo>
                      <a:pt x="95" y="4"/>
                    </a:lnTo>
                    <a:lnTo>
                      <a:pt x="96" y="4"/>
                    </a:lnTo>
                    <a:lnTo>
                      <a:pt x="97" y="4"/>
                    </a:lnTo>
                    <a:lnTo>
                      <a:pt x="98" y="3"/>
                    </a:lnTo>
                    <a:lnTo>
                      <a:pt x="101" y="3"/>
                    </a:lnTo>
                    <a:lnTo>
                      <a:pt x="102" y="3"/>
                    </a:lnTo>
                    <a:lnTo>
                      <a:pt x="107" y="3"/>
                    </a:lnTo>
                    <a:lnTo>
                      <a:pt x="108" y="4"/>
                    </a:lnTo>
                    <a:lnTo>
                      <a:pt x="111" y="4"/>
                    </a:lnTo>
                    <a:lnTo>
                      <a:pt x="114" y="0"/>
                    </a:lnTo>
                    <a:lnTo>
                      <a:pt x="115" y="0"/>
                    </a:lnTo>
                    <a:lnTo>
                      <a:pt x="116" y="0"/>
                    </a:lnTo>
                    <a:lnTo>
                      <a:pt x="116" y="2"/>
                    </a:lnTo>
                    <a:lnTo>
                      <a:pt x="117" y="3"/>
                    </a:lnTo>
                    <a:lnTo>
                      <a:pt x="118" y="4"/>
                    </a:lnTo>
                    <a:lnTo>
                      <a:pt x="119" y="5"/>
                    </a:lnTo>
                    <a:lnTo>
                      <a:pt x="120" y="4"/>
                    </a:lnTo>
                    <a:lnTo>
                      <a:pt x="121" y="5"/>
                    </a:lnTo>
                    <a:lnTo>
                      <a:pt x="122" y="6"/>
                    </a:lnTo>
                    <a:lnTo>
                      <a:pt x="122" y="7"/>
                    </a:lnTo>
                    <a:lnTo>
                      <a:pt x="121" y="9"/>
                    </a:lnTo>
                    <a:lnTo>
                      <a:pt x="122" y="9"/>
                    </a:lnTo>
                    <a:lnTo>
                      <a:pt x="124" y="10"/>
                    </a:lnTo>
                    <a:lnTo>
                      <a:pt x="125" y="10"/>
                    </a:lnTo>
                    <a:lnTo>
                      <a:pt x="126" y="10"/>
                    </a:lnTo>
                    <a:lnTo>
                      <a:pt x="126" y="12"/>
                    </a:lnTo>
                    <a:lnTo>
                      <a:pt x="128" y="13"/>
                    </a:lnTo>
                    <a:lnTo>
                      <a:pt x="129" y="12"/>
                    </a:lnTo>
                    <a:lnTo>
                      <a:pt x="130" y="13"/>
                    </a:lnTo>
                    <a:lnTo>
                      <a:pt x="131" y="13"/>
                    </a:lnTo>
                    <a:lnTo>
                      <a:pt x="133" y="13"/>
                    </a:lnTo>
                    <a:lnTo>
                      <a:pt x="134" y="18"/>
                    </a:lnTo>
                    <a:lnTo>
                      <a:pt x="134" y="20"/>
                    </a:lnTo>
                    <a:lnTo>
                      <a:pt x="135" y="41"/>
                    </a:lnTo>
                    <a:lnTo>
                      <a:pt x="120" y="45"/>
                    </a:lnTo>
                    <a:lnTo>
                      <a:pt x="120" y="51"/>
                    </a:lnTo>
                    <a:lnTo>
                      <a:pt x="117" y="83"/>
                    </a:lnTo>
                    <a:lnTo>
                      <a:pt x="115" y="112"/>
                    </a:lnTo>
                    <a:lnTo>
                      <a:pt x="113" y="146"/>
                    </a:lnTo>
                    <a:lnTo>
                      <a:pt x="112" y="149"/>
                    </a:lnTo>
                    <a:lnTo>
                      <a:pt x="100" y="150"/>
                    </a:lnTo>
                    <a:lnTo>
                      <a:pt x="100" y="147"/>
                    </a:lnTo>
                    <a:lnTo>
                      <a:pt x="97" y="144"/>
                    </a:lnTo>
                    <a:lnTo>
                      <a:pt x="95" y="140"/>
                    </a:lnTo>
                    <a:lnTo>
                      <a:pt x="93" y="135"/>
                    </a:lnTo>
                    <a:lnTo>
                      <a:pt x="91" y="133"/>
                    </a:lnTo>
                    <a:lnTo>
                      <a:pt x="92" y="132"/>
                    </a:lnTo>
                    <a:lnTo>
                      <a:pt x="92" y="130"/>
                    </a:lnTo>
                    <a:lnTo>
                      <a:pt x="87" y="125"/>
                    </a:lnTo>
                    <a:lnTo>
                      <a:pt x="76" y="116"/>
                    </a:lnTo>
                    <a:lnTo>
                      <a:pt x="67" y="115"/>
                    </a:lnTo>
                    <a:lnTo>
                      <a:pt x="58" y="117"/>
                    </a:lnTo>
                    <a:lnTo>
                      <a:pt x="49" y="119"/>
                    </a:lnTo>
                    <a:lnTo>
                      <a:pt x="37" y="127"/>
                    </a:lnTo>
                    <a:lnTo>
                      <a:pt x="37" y="126"/>
                    </a:lnTo>
                    <a:lnTo>
                      <a:pt x="38" y="124"/>
                    </a:lnTo>
                    <a:lnTo>
                      <a:pt x="38" y="121"/>
                    </a:lnTo>
                    <a:lnTo>
                      <a:pt x="37" y="120"/>
                    </a:lnTo>
                    <a:lnTo>
                      <a:pt x="37" y="117"/>
                    </a:lnTo>
                    <a:lnTo>
                      <a:pt x="38" y="115"/>
                    </a:lnTo>
                    <a:lnTo>
                      <a:pt x="42" y="112"/>
                    </a:lnTo>
                    <a:lnTo>
                      <a:pt x="42" y="110"/>
                    </a:lnTo>
                    <a:lnTo>
                      <a:pt x="44" y="107"/>
                    </a:lnTo>
                    <a:lnTo>
                      <a:pt x="43" y="104"/>
                    </a:lnTo>
                    <a:lnTo>
                      <a:pt x="42" y="102"/>
                    </a:lnTo>
                    <a:lnTo>
                      <a:pt x="42" y="101"/>
                    </a:lnTo>
                    <a:lnTo>
                      <a:pt x="43" y="101"/>
                    </a:lnTo>
                    <a:lnTo>
                      <a:pt x="44" y="103"/>
                    </a:lnTo>
                    <a:lnTo>
                      <a:pt x="45" y="105"/>
                    </a:lnTo>
                    <a:lnTo>
                      <a:pt x="46" y="103"/>
                    </a:lnTo>
                    <a:lnTo>
                      <a:pt x="46" y="101"/>
                    </a:lnTo>
                    <a:lnTo>
                      <a:pt x="44" y="100"/>
                    </a:lnTo>
                    <a:lnTo>
                      <a:pt x="43" y="98"/>
                    </a:lnTo>
                    <a:lnTo>
                      <a:pt x="41" y="97"/>
                    </a:lnTo>
                    <a:lnTo>
                      <a:pt x="39" y="97"/>
                    </a:lnTo>
                    <a:lnTo>
                      <a:pt x="37" y="98"/>
                    </a:lnTo>
                    <a:lnTo>
                      <a:pt x="36" y="96"/>
                    </a:lnTo>
                    <a:lnTo>
                      <a:pt x="35" y="95"/>
                    </a:lnTo>
                    <a:lnTo>
                      <a:pt x="31" y="95"/>
                    </a:lnTo>
                    <a:lnTo>
                      <a:pt x="30" y="95"/>
                    </a:lnTo>
                    <a:lnTo>
                      <a:pt x="28" y="94"/>
                    </a:lnTo>
                    <a:lnTo>
                      <a:pt x="27" y="90"/>
                    </a:lnTo>
                    <a:lnTo>
                      <a:pt x="26" y="88"/>
                    </a:lnTo>
                    <a:lnTo>
                      <a:pt x="25" y="87"/>
                    </a:lnTo>
                    <a:lnTo>
                      <a:pt x="24" y="85"/>
                    </a:lnTo>
                    <a:lnTo>
                      <a:pt x="25" y="84"/>
                    </a:lnTo>
                    <a:lnTo>
                      <a:pt x="22" y="84"/>
                    </a:lnTo>
                    <a:lnTo>
                      <a:pt x="19" y="85"/>
                    </a:lnTo>
                    <a:lnTo>
                      <a:pt x="17" y="84"/>
                    </a:lnTo>
                    <a:lnTo>
                      <a:pt x="17" y="82"/>
                    </a:lnTo>
                    <a:lnTo>
                      <a:pt x="18" y="80"/>
                    </a:lnTo>
                    <a:lnTo>
                      <a:pt x="19" y="76"/>
                    </a:lnTo>
                    <a:lnTo>
                      <a:pt x="18" y="73"/>
                    </a:lnTo>
                    <a:lnTo>
                      <a:pt x="18" y="72"/>
                    </a:lnTo>
                    <a:lnTo>
                      <a:pt x="15" y="68"/>
                    </a:lnTo>
                    <a:lnTo>
                      <a:pt x="13" y="62"/>
                    </a:lnTo>
                    <a:lnTo>
                      <a:pt x="13" y="57"/>
                    </a:lnTo>
                    <a:lnTo>
                      <a:pt x="11" y="53"/>
                    </a:lnTo>
                    <a:lnTo>
                      <a:pt x="8" y="50"/>
                    </a:lnTo>
                    <a:lnTo>
                      <a:pt x="4" y="49"/>
                    </a:lnTo>
                    <a:lnTo>
                      <a:pt x="0" y="45"/>
                    </a:lnTo>
                    <a:lnTo>
                      <a:pt x="0" y="42"/>
                    </a:lnTo>
                    <a:lnTo>
                      <a:pt x="2" y="38"/>
                    </a:lnTo>
                    <a:lnTo>
                      <a:pt x="5" y="37"/>
                    </a:lnTo>
                    <a:lnTo>
                      <a:pt x="8" y="38"/>
                    </a:lnTo>
                    <a:lnTo>
                      <a:pt x="12" y="40"/>
                    </a:lnTo>
                    <a:lnTo>
                      <a:pt x="15" y="40"/>
                    </a:lnTo>
                    <a:lnTo>
                      <a:pt x="17" y="42"/>
                    </a:lnTo>
                    <a:lnTo>
                      <a:pt x="20" y="45"/>
                    </a:lnTo>
                    <a:lnTo>
                      <a:pt x="22" y="44"/>
                    </a:lnTo>
                    <a:lnTo>
                      <a:pt x="24" y="44"/>
                    </a:lnTo>
                    <a:lnTo>
                      <a:pt x="23" y="42"/>
                    </a:lnTo>
                    <a:lnTo>
                      <a:pt x="23" y="37"/>
                    </a:lnTo>
                    <a:lnTo>
                      <a:pt x="23" y="34"/>
                    </a:lnTo>
                    <a:lnTo>
                      <a:pt x="24" y="30"/>
                    </a:lnTo>
                    <a:lnTo>
                      <a:pt x="25" y="24"/>
                    </a:lnTo>
                    <a:lnTo>
                      <a:pt x="28" y="22"/>
                    </a:lnTo>
                    <a:lnTo>
                      <a:pt x="33" y="22"/>
                    </a:lnTo>
                    <a:lnTo>
                      <a:pt x="38" y="22"/>
                    </a:lnTo>
                    <a:lnTo>
                      <a:pt x="43" y="22"/>
                    </a:lnTo>
                    <a:lnTo>
                      <a:pt x="46" y="23"/>
                    </a:lnTo>
                    <a:lnTo>
                      <a:pt x="51" y="25"/>
                    </a:lnTo>
                    <a:lnTo>
                      <a:pt x="58" y="28"/>
                    </a:lnTo>
                    <a:lnTo>
                      <a:pt x="61" y="30"/>
                    </a:lnTo>
                    <a:lnTo>
                      <a:pt x="66" y="30"/>
                    </a:lnTo>
                    <a:lnTo>
                      <a:pt x="67" y="28"/>
                    </a:lnTo>
                    <a:lnTo>
                      <a:pt x="67" y="24"/>
                    </a:lnTo>
                    <a:lnTo>
                      <a:pt x="68" y="23"/>
                    </a:lnTo>
                    <a:lnTo>
                      <a:pt x="66" y="21"/>
                    </a:lnTo>
                    <a:lnTo>
                      <a:pt x="64" y="20"/>
                    </a:lnTo>
                    <a:lnTo>
                      <a:pt x="64" y="17"/>
                    </a:lnTo>
                    <a:lnTo>
                      <a:pt x="64" y="15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149;p5">
                <a:extLst>
                  <a:ext uri="{FF2B5EF4-FFF2-40B4-BE49-F238E27FC236}">
                    <a16:creationId xmlns:a16="http://schemas.microsoft.com/office/drawing/2014/main" id="{2F68646F-2EE8-6FAD-8915-9081AA6DF67E}"/>
                  </a:ext>
                </a:extLst>
              </p:cNvPr>
              <p:cNvSpPr/>
              <p:nvPr/>
            </p:nvSpPr>
            <p:spPr>
              <a:xfrm>
                <a:off x="750398" y="2828225"/>
                <a:ext cx="1821162" cy="1043958"/>
              </a:xfrm>
              <a:custGeom>
                <a:avLst/>
                <a:gdLst/>
                <a:ahLst/>
                <a:cxnLst/>
                <a:rect l="l" t="t" r="r" b="b"/>
                <a:pathLst>
                  <a:path w="173" h="97" extrusionOk="0">
                    <a:moveTo>
                      <a:pt x="2" y="5"/>
                    </a:moveTo>
                    <a:lnTo>
                      <a:pt x="3" y="6"/>
                    </a:lnTo>
                    <a:lnTo>
                      <a:pt x="5" y="6"/>
                    </a:lnTo>
                    <a:lnTo>
                      <a:pt x="9" y="8"/>
                    </a:lnTo>
                    <a:lnTo>
                      <a:pt x="12" y="9"/>
                    </a:lnTo>
                    <a:lnTo>
                      <a:pt x="27" y="15"/>
                    </a:lnTo>
                    <a:lnTo>
                      <a:pt x="30" y="16"/>
                    </a:lnTo>
                    <a:lnTo>
                      <a:pt x="37" y="20"/>
                    </a:lnTo>
                    <a:lnTo>
                      <a:pt x="44" y="24"/>
                    </a:lnTo>
                    <a:lnTo>
                      <a:pt x="45" y="21"/>
                    </a:lnTo>
                    <a:lnTo>
                      <a:pt x="51" y="23"/>
                    </a:lnTo>
                    <a:lnTo>
                      <a:pt x="52" y="22"/>
                    </a:lnTo>
                    <a:lnTo>
                      <a:pt x="56" y="22"/>
                    </a:lnTo>
                    <a:lnTo>
                      <a:pt x="58" y="20"/>
                    </a:lnTo>
                    <a:lnTo>
                      <a:pt x="61" y="19"/>
                    </a:lnTo>
                    <a:lnTo>
                      <a:pt x="71" y="13"/>
                    </a:lnTo>
                    <a:lnTo>
                      <a:pt x="72" y="13"/>
                    </a:lnTo>
                    <a:lnTo>
                      <a:pt x="74" y="13"/>
                    </a:lnTo>
                    <a:lnTo>
                      <a:pt x="74" y="12"/>
                    </a:lnTo>
                    <a:lnTo>
                      <a:pt x="78" y="12"/>
                    </a:lnTo>
                    <a:lnTo>
                      <a:pt x="78" y="10"/>
                    </a:lnTo>
                    <a:lnTo>
                      <a:pt x="79" y="9"/>
                    </a:lnTo>
                    <a:lnTo>
                      <a:pt x="84" y="9"/>
                    </a:lnTo>
                    <a:lnTo>
                      <a:pt x="85" y="8"/>
                    </a:lnTo>
                    <a:lnTo>
                      <a:pt x="87" y="9"/>
                    </a:lnTo>
                    <a:lnTo>
                      <a:pt x="89" y="9"/>
                    </a:lnTo>
                    <a:lnTo>
                      <a:pt x="90" y="9"/>
                    </a:lnTo>
                    <a:lnTo>
                      <a:pt x="92" y="12"/>
                    </a:lnTo>
                    <a:lnTo>
                      <a:pt x="92" y="13"/>
                    </a:lnTo>
                    <a:lnTo>
                      <a:pt x="98" y="16"/>
                    </a:lnTo>
                    <a:lnTo>
                      <a:pt x="100" y="16"/>
                    </a:lnTo>
                    <a:lnTo>
                      <a:pt x="103" y="18"/>
                    </a:lnTo>
                    <a:lnTo>
                      <a:pt x="106" y="18"/>
                    </a:lnTo>
                    <a:lnTo>
                      <a:pt x="107" y="18"/>
                    </a:lnTo>
                    <a:lnTo>
                      <a:pt x="107" y="17"/>
                    </a:lnTo>
                    <a:lnTo>
                      <a:pt x="107" y="15"/>
                    </a:lnTo>
                    <a:lnTo>
                      <a:pt x="109" y="12"/>
                    </a:lnTo>
                    <a:lnTo>
                      <a:pt x="111" y="11"/>
                    </a:lnTo>
                    <a:lnTo>
                      <a:pt x="112" y="5"/>
                    </a:lnTo>
                    <a:lnTo>
                      <a:pt x="113" y="6"/>
                    </a:lnTo>
                    <a:lnTo>
                      <a:pt x="115" y="4"/>
                    </a:lnTo>
                    <a:lnTo>
                      <a:pt x="118" y="5"/>
                    </a:lnTo>
                    <a:lnTo>
                      <a:pt x="120" y="5"/>
                    </a:lnTo>
                    <a:lnTo>
                      <a:pt x="123" y="5"/>
                    </a:lnTo>
                    <a:lnTo>
                      <a:pt x="125" y="5"/>
                    </a:lnTo>
                    <a:lnTo>
                      <a:pt x="125" y="4"/>
                    </a:lnTo>
                    <a:lnTo>
                      <a:pt x="125" y="4"/>
                    </a:lnTo>
                    <a:lnTo>
                      <a:pt x="129" y="1"/>
                    </a:lnTo>
                    <a:lnTo>
                      <a:pt x="130" y="0"/>
                    </a:lnTo>
                    <a:lnTo>
                      <a:pt x="131" y="1"/>
                    </a:lnTo>
                    <a:lnTo>
                      <a:pt x="133" y="3"/>
                    </a:lnTo>
                    <a:lnTo>
                      <a:pt x="134" y="4"/>
                    </a:lnTo>
                    <a:lnTo>
                      <a:pt x="135" y="3"/>
                    </a:lnTo>
                    <a:lnTo>
                      <a:pt x="136" y="4"/>
                    </a:lnTo>
                    <a:lnTo>
                      <a:pt x="136" y="7"/>
                    </a:lnTo>
                    <a:lnTo>
                      <a:pt x="136" y="8"/>
                    </a:lnTo>
                    <a:lnTo>
                      <a:pt x="136" y="10"/>
                    </a:lnTo>
                    <a:lnTo>
                      <a:pt x="136" y="15"/>
                    </a:lnTo>
                    <a:lnTo>
                      <a:pt x="141" y="17"/>
                    </a:lnTo>
                    <a:lnTo>
                      <a:pt x="143" y="17"/>
                    </a:lnTo>
                    <a:lnTo>
                      <a:pt x="144" y="14"/>
                    </a:lnTo>
                    <a:lnTo>
                      <a:pt x="144" y="13"/>
                    </a:lnTo>
                    <a:lnTo>
                      <a:pt x="146" y="13"/>
                    </a:lnTo>
                    <a:lnTo>
                      <a:pt x="147" y="15"/>
                    </a:lnTo>
                    <a:lnTo>
                      <a:pt x="150" y="16"/>
                    </a:lnTo>
                    <a:lnTo>
                      <a:pt x="150" y="18"/>
                    </a:lnTo>
                    <a:lnTo>
                      <a:pt x="149" y="21"/>
                    </a:lnTo>
                    <a:lnTo>
                      <a:pt x="148" y="26"/>
                    </a:lnTo>
                    <a:lnTo>
                      <a:pt x="149" y="29"/>
                    </a:lnTo>
                    <a:lnTo>
                      <a:pt x="149" y="31"/>
                    </a:lnTo>
                    <a:lnTo>
                      <a:pt x="149" y="32"/>
                    </a:lnTo>
                    <a:lnTo>
                      <a:pt x="148" y="33"/>
                    </a:lnTo>
                    <a:lnTo>
                      <a:pt x="150" y="38"/>
                    </a:lnTo>
                    <a:lnTo>
                      <a:pt x="151" y="38"/>
                    </a:lnTo>
                    <a:lnTo>
                      <a:pt x="151" y="43"/>
                    </a:lnTo>
                    <a:lnTo>
                      <a:pt x="151" y="44"/>
                    </a:lnTo>
                    <a:lnTo>
                      <a:pt x="151" y="46"/>
                    </a:lnTo>
                    <a:lnTo>
                      <a:pt x="150" y="50"/>
                    </a:lnTo>
                    <a:lnTo>
                      <a:pt x="148" y="61"/>
                    </a:lnTo>
                    <a:lnTo>
                      <a:pt x="149" y="63"/>
                    </a:lnTo>
                    <a:lnTo>
                      <a:pt x="150" y="66"/>
                    </a:lnTo>
                    <a:lnTo>
                      <a:pt x="151" y="70"/>
                    </a:lnTo>
                    <a:lnTo>
                      <a:pt x="153" y="73"/>
                    </a:lnTo>
                    <a:lnTo>
                      <a:pt x="156" y="77"/>
                    </a:lnTo>
                    <a:lnTo>
                      <a:pt x="161" y="80"/>
                    </a:lnTo>
                    <a:lnTo>
                      <a:pt x="171" y="85"/>
                    </a:lnTo>
                    <a:lnTo>
                      <a:pt x="171" y="89"/>
                    </a:lnTo>
                    <a:lnTo>
                      <a:pt x="171" y="89"/>
                    </a:lnTo>
                    <a:lnTo>
                      <a:pt x="173" y="92"/>
                    </a:lnTo>
                    <a:lnTo>
                      <a:pt x="172" y="94"/>
                    </a:lnTo>
                    <a:lnTo>
                      <a:pt x="173" y="95"/>
                    </a:lnTo>
                    <a:lnTo>
                      <a:pt x="171" y="95"/>
                    </a:lnTo>
                    <a:lnTo>
                      <a:pt x="170" y="95"/>
                    </a:lnTo>
                    <a:lnTo>
                      <a:pt x="169" y="94"/>
                    </a:lnTo>
                    <a:lnTo>
                      <a:pt x="168" y="95"/>
                    </a:lnTo>
                    <a:lnTo>
                      <a:pt x="166" y="94"/>
                    </a:lnTo>
                    <a:lnTo>
                      <a:pt x="166" y="92"/>
                    </a:lnTo>
                    <a:lnTo>
                      <a:pt x="165" y="92"/>
                    </a:lnTo>
                    <a:lnTo>
                      <a:pt x="164" y="92"/>
                    </a:lnTo>
                    <a:lnTo>
                      <a:pt x="162" y="91"/>
                    </a:lnTo>
                    <a:lnTo>
                      <a:pt x="161" y="90"/>
                    </a:lnTo>
                    <a:lnTo>
                      <a:pt x="162" y="89"/>
                    </a:lnTo>
                    <a:cubicBezTo>
                      <a:pt x="162" y="89"/>
                      <a:pt x="162" y="89"/>
                      <a:pt x="162" y="88"/>
                    </a:cubicBezTo>
                    <a:cubicBezTo>
                      <a:pt x="162" y="87"/>
                      <a:pt x="161" y="87"/>
                      <a:pt x="161" y="87"/>
                    </a:cubicBezTo>
                    <a:lnTo>
                      <a:pt x="160" y="86"/>
                    </a:lnTo>
                    <a:lnTo>
                      <a:pt x="159" y="87"/>
                    </a:lnTo>
                    <a:lnTo>
                      <a:pt x="158" y="86"/>
                    </a:lnTo>
                    <a:lnTo>
                      <a:pt x="156" y="84"/>
                    </a:lnTo>
                    <a:lnTo>
                      <a:pt x="156" y="82"/>
                    </a:lnTo>
                    <a:lnTo>
                      <a:pt x="155" y="82"/>
                    </a:lnTo>
                    <a:lnTo>
                      <a:pt x="150" y="86"/>
                    </a:lnTo>
                    <a:lnTo>
                      <a:pt x="149" y="86"/>
                    </a:lnTo>
                    <a:lnTo>
                      <a:pt x="147" y="85"/>
                    </a:lnTo>
                    <a:lnTo>
                      <a:pt x="142" y="85"/>
                    </a:lnTo>
                    <a:lnTo>
                      <a:pt x="141" y="85"/>
                    </a:lnTo>
                    <a:lnTo>
                      <a:pt x="138" y="85"/>
                    </a:lnTo>
                    <a:lnTo>
                      <a:pt x="137" y="86"/>
                    </a:lnTo>
                    <a:lnTo>
                      <a:pt x="136" y="86"/>
                    </a:lnTo>
                    <a:cubicBezTo>
                      <a:pt x="136" y="86"/>
                      <a:pt x="135" y="86"/>
                      <a:pt x="134" y="86"/>
                    </a:cubicBezTo>
                    <a:cubicBezTo>
                      <a:pt x="133" y="86"/>
                      <a:pt x="132" y="86"/>
                      <a:pt x="132" y="86"/>
                    </a:cubicBezTo>
                    <a:lnTo>
                      <a:pt x="131" y="86"/>
                    </a:lnTo>
                    <a:lnTo>
                      <a:pt x="129" y="86"/>
                    </a:lnTo>
                    <a:lnTo>
                      <a:pt x="127" y="86"/>
                    </a:lnTo>
                    <a:cubicBezTo>
                      <a:pt x="127" y="86"/>
                      <a:pt x="126" y="87"/>
                      <a:pt x="126" y="87"/>
                    </a:cubicBezTo>
                    <a:cubicBezTo>
                      <a:pt x="125" y="86"/>
                      <a:pt x="124" y="86"/>
                      <a:pt x="124" y="86"/>
                    </a:cubicBezTo>
                    <a:lnTo>
                      <a:pt x="123" y="88"/>
                    </a:lnTo>
                    <a:lnTo>
                      <a:pt x="121" y="89"/>
                    </a:lnTo>
                    <a:lnTo>
                      <a:pt x="120" y="90"/>
                    </a:lnTo>
                    <a:lnTo>
                      <a:pt x="118" y="91"/>
                    </a:lnTo>
                    <a:lnTo>
                      <a:pt x="118" y="92"/>
                    </a:lnTo>
                    <a:lnTo>
                      <a:pt x="119" y="93"/>
                    </a:lnTo>
                    <a:lnTo>
                      <a:pt x="118" y="94"/>
                    </a:lnTo>
                    <a:lnTo>
                      <a:pt x="116" y="95"/>
                    </a:lnTo>
                    <a:lnTo>
                      <a:pt x="114" y="96"/>
                    </a:lnTo>
                    <a:lnTo>
                      <a:pt x="113" y="96"/>
                    </a:lnTo>
                    <a:lnTo>
                      <a:pt x="112" y="96"/>
                    </a:lnTo>
                    <a:lnTo>
                      <a:pt x="110" y="97"/>
                    </a:lnTo>
                    <a:lnTo>
                      <a:pt x="108" y="96"/>
                    </a:lnTo>
                    <a:lnTo>
                      <a:pt x="107" y="97"/>
                    </a:lnTo>
                    <a:lnTo>
                      <a:pt x="104" y="97"/>
                    </a:lnTo>
                    <a:lnTo>
                      <a:pt x="104" y="96"/>
                    </a:lnTo>
                    <a:lnTo>
                      <a:pt x="103" y="94"/>
                    </a:lnTo>
                    <a:lnTo>
                      <a:pt x="104" y="94"/>
                    </a:lnTo>
                    <a:lnTo>
                      <a:pt x="105" y="94"/>
                    </a:lnTo>
                    <a:lnTo>
                      <a:pt x="106" y="93"/>
                    </a:lnTo>
                    <a:lnTo>
                      <a:pt x="107" y="91"/>
                    </a:lnTo>
                    <a:lnTo>
                      <a:pt x="108" y="89"/>
                    </a:lnTo>
                    <a:lnTo>
                      <a:pt x="109" y="88"/>
                    </a:lnTo>
                    <a:lnTo>
                      <a:pt x="109" y="86"/>
                    </a:lnTo>
                    <a:lnTo>
                      <a:pt x="110" y="84"/>
                    </a:lnTo>
                    <a:lnTo>
                      <a:pt x="110" y="81"/>
                    </a:lnTo>
                    <a:lnTo>
                      <a:pt x="109" y="80"/>
                    </a:lnTo>
                    <a:cubicBezTo>
                      <a:pt x="109" y="80"/>
                      <a:pt x="110" y="79"/>
                      <a:pt x="110" y="79"/>
                    </a:cubicBezTo>
                    <a:cubicBezTo>
                      <a:pt x="110" y="78"/>
                      <a:pt x="110" y="77"/>
                      <a:pt x="110" y="77"/>
                    </a:cubicBezTo>
                    <a:lnTo>
                      <a:pt x="110" y="77"/>
                    </a:lnTo>
                    <a:lnTo>
                      <a:pt x="110" y="75"/>
                    </a:lnTo>
                    <a:lnTo>
                      <a:pt x="110" y="73"/>
                    </a:lnTo>
                    <a:lnTo>
                      <a:pt x="110" y="71"/>
                    </a:lnTo>
                    <a:lnTo>
                      <a:pt x="109" y="70"/>
                    </a:lnTo>
                    <a:lnTo>
                      <a:pt x="109" y="69"/>
                    </a:lnTo>
                    <a:lnTo>
                      <a:pt x="110" y="68"/>
                    </a:lnTo>
                    <a:lnTo>
                      <a:pt x="109" y="66"/>
                    </a:lnTo>
                    <a:lnTo>
                      <a:pt x="107" y="65"/>
                    </a:lnTo>
                    <a:lnTo>
                      <a:pt x="107" y="63"/>
                    </a:lnTo>
                    <a:lnTo>
                      <a:pt x="105" y="63"/>
                    </a:lnTo>
                    <a:lnTo>
                      <a:pt x="103" y="63"/>
                    </a:lnTo>
                    <a:lnTo>
                      <a:pt x="102" y="63"/>
                    </a:lnTo>
                    <a:lnTo>
                      <a:pt x="101" y="63"/>
                    </a:lnTo>
                    <a:lnTo>
                      <a:pt x="99" y="61"/>
                    </a:lnTo>
                    <a:lnTo>
                      <a:pt x="97" y="60"/>
                    </a:lnTo>
                    <a:lnTo>
                      <a:pt x="96" y="60"/>
                    </a:lnTo>
                    <a:lnTo>
                      <a:pt x="96" y="62"/>
                    </a:lnTo>
                    <a:lnTo>
                      <a:pt x="95" y="64"/>
                    </a:lnTo>
                    <a:lnTo>
                      <a:pt x="94" y="64"/>
                    </a:lnTo>
                    <a:lnTo>
                      <a:pt x="93" y="64"/>
                    </a:lnTo>
                    <a:lnTo>
                      <a:pt x="90" y="64"/>
                    </a:lnTo>
                    <a:lnTo>
                      <a:pt x="88" y="63"/>
                    </a:lnTo>
                    <a:lnTo>
                      <a:pt x="85" y="61"/>
                    </a:lnTo>
                    <a:lnTo>
                      <a:pt x="84" y="60"/>
                    </a:lnTo>
                    <a:lnTo>
                      <a:pt x="81" y="61"/>
                    </a:lnTo>
                    <a:lnTo>
                      <a:pt x="80" y="60"/>
                    </a:lnTo>
                    <a:lnTo>
                      <a:pt x="80" y="59"/>
                    </a:lnTo>
                    <a:lnTo>
                      <a:pt x="81" y="57"/>
                    </a:lnTo>
                    <a:lnTo>
                      <a:pt x="80" y="56"/>
                    </a:lnTo>
                    <a:lnTo>
                      <a:pt x="78" y="55"/>
                    </a:lnTo>
                    <a:lnTo>
                      <a:pt x="75" y="54"/>
                    </a:lnTo>
                    <a:lnTo>
                      <a:pt x="73" y="55"/>
                    </a:lnTo>
                    <a:lnTo>
                      <a:pt x="69" y="55"/>
                    </a:lnTo>
                    <a:lnTo>
                      <a:pt x="67" y="55"/>
                    </a:lnTo>
                    <a:lnTo>
                      <a:pt x="65" y="56"/>
                    </a:lnTo>
                    <a:lnTo>
                      <a:pt x="61" y="58"/>
                    </a:lnTo>
                    <a:lnTo>
                      <a:pt x="59" y="59"/>
                    </a:lnTo>
                    <a:lnTo>
                      <a:pt x="56" y="60"/>
                    </a:lnTo>
                    <a:lnTo>
                      <a:pt x="54" y="62"/>
                    </a:lnTo>
                    <a:lnTo>
                      <a:pt x="53" y="62"/>
                    </a:lnTo>
                    <a:lnTo>
                      <a:pt x="51" y="64"/>
                    </a:lnTo>
                    <a:cubicBezTo>
                      <a:pt x="51" y="64"/>
                      <a:pt x="50" y="65"/>
                      <a:pt x="49" y="65"/>
                    </a:cubicBezTo>
                    <a:cubicBezTo>
                      <a:pt x="49" y="65"/>
                      <a:pt x="47" y="65"/>
                      <a:pt x="47" y="65"/>
                    </a:cubicBezTo>
                    <a:lnTo>
                      <a:pt x="47" y="66"/>
                    </a:lnTo>
                    <a:lnTo>
                      <a:pt x="46" y="68"/>
                    </a:lnTo>
                    <a:lnTo>
                      <a:pt x="45" y="68"/>
                    </a:lnTo>
                    <a:lnTo>
                      <a:pt x="42" y="68"/>
                    </a:lnTo>
                    <a:lnTo>
                      <a:pt x="41" y="66"/>
                    </a:lnTo>
                    <a:lnTo>
                      <a:pt x="40" y="68"/>
                    </a:lnTo>
                    <a:lnTo>
                      <a:pt x="38" y="68"/>
                    </a:lnTo>
                    <a:lnTo>
                      <a:pt x="35" y="68"/>
                    </a:lnTo>
                    <a:lnTo>
                      <a:pt x="32" y="67"/>
                    </a:lnTo>
                    <a:lnTo>
                      <a:pt x="30" y="67"/>
                    </a:lnTo>
                    <a:lnTo>
                      <a:pt x="29" y="66"/>
                    </a:lnTo>
                    <a:lnTo>
                      <a:pt x="26" y="64"/>
                    </a:lnTo>
                    <a:lnTo>
                      <a:pt x="25" y="62"/>
                    </a:lnTo>
                    <a:lnTo>
                      <a:pt x="24" y="60"/>
                    </a:lnTo>
                    <a:lnTo>
                      <a:pt x="22" y="60"/>
                    </a:lnTo>
                    <a:lnTo>
                      <a:pt x="21" y="60"/>
                    </a:lnTo>
                    <a:lnTo>
                      <a:pt x="21" y="59"/>
                    </a:lnTo>
                    <a:lnTo>
                      <a:pt x="20" y="57"/>
                    </a:lnTo>
                    <a:lnTo>
                      <a:pt x="20" y="56"/>
                    </a:lnTo>
                    <a:lnTo>
                      <a:pt x="21" y="55"/>
                    </a:lnTo>
                    <a:lnTo>
                      <a:pt x="23" y="54"/>
                    </a:lnTo>
                    <a:lnTo>
                      <a:pt x="24" y="55"/>
                    </a:lnTo>
                    <a:lnTo>
                      <a:pt x="25" y="57"/>
                    </a:lnTo>
                    <a:lnTo>
                      <a:pt x="28" y="58"/>
                    </a:lnTo>
                    <a:lnTo>
                      <a:pt x="31" y="57"/>
                    </a:lnTo>
                    <a:lnTo>
                      <a:pt x="30" y="54"/>
                    </a:lnTo>
                    <a:lnTo>
                      <a:pt x="28" y="51"/>
                    </a:lnTo>
                    <a:lnTo>
                      <a:pt x="27" y="47"/>
                    </a:lnTo>
                    <a:lnTo>
                      <a:pt x="26" y="43"/>
                    </a:lnTo>
                    <a:lnTo>
                      <a:pt x="25" y="36"/>
                    </a:lnTo>
                    <a:lnTo>
                      <a:pt x="23" y="35"/>
                    </a:lnTo>
                    <a:lnTo>
                      <a:pt x="22" y="31"/>
                    </a:lnTo>
                    <a:lnTo>
                      <a:pt x="20" y="28"/>
                    </a:lnTo>
                    <a:lnTo>
                      <a:pt x="19" y="26"/>
                    </a:lnTo>
                    <a:lnTo>
                      <a:pt x="17" y="23"/>
                    </a:lnTo>
                    <a:lnTo>
                      <a:pt x="16" y="22"/>
                    </a:lnTo>
                    <a:lnTo>
                      <a:pt x="10" y="21"/>
                    </a:lnTo>
                    <a:lnTo>
                      <a:pt x="8" y="21"/>
                    </a:lnTo>
                    <a:lnTo>
                      <a:pt x="5" y="18"/>
                    </a:lnTo>
                    <a:lnTo>
                      <a:pt x="5" y="20"/>
                    </a:lnTo>
                    <a:lnTo>
                      <a:pt x="4" y="22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3" y="11"/>
                    </a:lnTo>
                    <a:lnTo>
                      <a:pt x="1" y="9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150;p5">
                <a:extLst>
                  <a:ext uri="{FF2B5EF4-FFF2-40B4-BE49-F238E27FC236}">
                    <a16:creationId xmlns:a16="http://schemas.microsoft.com/office/drawing/2014/main" id="{890A5312-2345-8817-6131-699136F92A88}"/>
                  </a:ext>
                </a:extLst>
              </p:cNvPr>
              <p:cNvSpPr/>
              <p:nvPr/>
            </p:nvSpPr>
            <p:spPr>
              <a:xfrm>
                <a:off x="750398" y="2828225"/>
                <a:ext cx="1821162" cy="1043958"/>
              </a:xfrm>
              <a:custGeom>
                <a:avLst/>
                <a:gdLst/>
                <a:ahLst/>
                <a:cxnLst/>
                <a:rect l="l" t="t" r="r" b="b"/>
                <a:pathLst>
                  <a:path w="173" h="97" extrusionOk="0">
                    <a:moveTo>
                      <a:pt x="2" y="5"/>
                    </a:moveTo>
                    <a:lnTo>
                      <a:pt x="3" y="6"/>
                    </a:lnTo>
                    <a:lnTo>
                      <a:pt x="5" y="6"/>
                    </a:lnTo>
                    <a:lnTo>
                      <a:pt x="9" y="8"/>
                    </a:lnTo>
                    <a:lnTo>
                      <a:pt x="12" y="9"/>
                    </a:lnTo>
                    <a:lnTo>
                      <a:pt x="27" y="15"/>
                    </a:lnTo>
                    <a:lnTo>
                      <a:pt x="30" y="16"/>
                    </a:lnTo>
                    <a:lnTo>
                      <a:pt x="37" y="20"/>
                    </a:lnTo>
                    <a:lnTo>
                      <a:pt x="44" y="24"/>
                    </a:lnTo>
                    <a:lnTo>
                      <a:pt x="45" y="21"/>
                    </a:lnTo>
                    <a:lnTo>
                      <a:pt x="51" y="23"/>
                    </a:lnTo>
                    <a:lnTo>
                      <a:pt x="52" y="22"/>
                    </a:lnTo>
                    <a:lnTo>
                      <a:pt x="56" y="22"/>
                    </a:lnTo>
                    <a:lnTo>
                      <a:pt x="58" y="20"/>
                    </a:lnTo>
                    <a:lnTo>
                      <a:pt x="61" y="19"/>
                    </a:lnTo>
                    <a:lnTo>
                      <a:pt x="71" y="13"/>
                    </a:lnTo>
                    <a:lnTo>
                      <a:pt x="72" y="13"/>
                    </a:lnTo>
                    <a:lnTo>
                      <a:pt x="74" y="13"/>
                    </a:lnTo>
                    <a:lnTo>
                      <a:pt x="74" y="12"/>
                    </a:lnTo>
                    <a:lnTo>
                      <a:pt x="78" y="12"/>
                    </a:lnTo>
                    <a:lnTo>
                      <a:pt x="78" y="10"/>
                    </a:lnTo>
                    <a:lnTo>
                      <a:pt x="79" y="9"/>
                    </a:lnTo>
                    <a:lnTo>
                      <a:pt x="84" y="9"/>
                    </a:lnTo>
                    <a:lnTo>
                      <a:pt x="85" y="8"/>
                    </a:lnTo>
                    <a:lnTo>
                      <a:pt x="87" y="9"/>
                    </a:lnTo>
                    <a:lnTo>
                      <a:pt x="89" y="9"/>
                    </a:lnTo>
                    <a:lnTo>
                      <a:pt x="90" y="9"/>
                    </a:lnTo>
                    <a:lnTo>
                      <a:pt x="92" y="12"/>
                    </a:lnTo>
                    <a:lnTo>
                      <a:pt x="92" y="13"/>
                    </a:lnTo>
                    <a:lnTo>
                      <a:pt x="98" y="16"/>
                    </a:lnTo>
                    <a:lnTo>
                      <a:pt x="100" y="16"/>
                    </a:lnTo>
                    <a:lnTo>
                      <a:pt x="103" y="18"/>
                    </a:lnTo>
                    <a:lnTo>
                      <a:pt x="106" y="18"/>
                    </a:lnTo>
                    <a:lnTo>
                      <a:pt x="107" y="18"/>
                    </a:lnTo>
                    <a:lnTo>
                      <a:pt x="107" y="17"/>
                    </a:lnTo>
                    <a:lnTo>
                      <a:pt x="107" y="15"/>
                    </a:lnTo>
                    <a:lnTo>
                      <a:pt x="109" y="12"/>
                    </a:lnTo>
                    <a:lnTo>
                      <a:pt x="111" y="11"/>
                    </a:lnTo>
                    <a:lnTo>
                      <a:pt x="112" y="5"/>
                    </a:lnTo>
                    <a:lnTo>
                      <a:pt x="113" y="6"/>
                    </a:lnTo>
                    <a:lnTo>
                      <a:pt x="115" y="4"/>
                    </a:lnTo>
                    <a:lnTo>
                      <a:pt x="118" y="5"/>
                    </a:lnTo>
                    <a:lnTo>
                      <a:pt x="120" y="5"/>
                    </a:lnTo>
                    <a:lnTo>
                      <a:pt x="123" y="5"/>
                    </a:lnTo>
                    <a:lnTo>
                      <a:pt x="125" y="5"/>
                    </a:lnTo>
                    <a:lnTo>
                      <a:pt x="125" y="4"/>
                    </a:lnTo>
                    <a:lnTo>
                      <a:pt x="125" y="4"/>
                    </a:lnTo>
                    <a:lnTo>
                      <a:pt x="129" y="1"/>
                    </a:lnTo>
                    <a:lnTo>
                      <a:pt x="130" y="0"/>
                    </a:lnTo>
                    <a:lnTo>
                      <a:pt x="131" y="1"/>
                    </a:lnTo>
                    <a:lnTo>
                      <a:pt x="133" y="3"/>
                    </a:lnTo>
                    <a:lnTo>
                      <a:pt x="134" y="4"/>
                    </a:lnTo>
                    <a:lnTo>
                      <a:pt x="135" y="3"/>
                    </a:lnTo>
                    <a:lnTo>
                      <a:pt x="136" y="4"/>
                    </a:lnTo>
                    <a:lnTo>
                      <a:pt x="136" y="7"/>
                    </a:lnTo>
                    <a:lnTo>
                      <a:pt x="136" y="8"/>
                    </a:lnTo>
                    <a:lnTo>
                      <a:pt x="136" y="10"/>
                    </a:lnTo>
                    <a:lnTo>
                      <a:pt x="136" y="15"/>
                    </a:lnTo>
                    <a:lnTo>
                      <a:pt x="141" y="17"/>
                    </a:lnTo>
                    <a:lnTo>
                      <a:pt x="143" y="17"/>
                    </a:lnTo>
                    <a:lnTo>
                      <a:pt x="144" y="14"/>
                    </a:lnTo>
                    <a:lnTo>
                      <a:pt x="144" y="13"/>
                    </a:lnTo>
                    <a:lnTo>
                      <a:pt x="146" y="13"/>
                    </a:lnTo>
                    <a:lnTo>
                      <a:pt x="147" y="15"/>
                    </a:lnTo>
                    <a:lnTo>
                      <a:pt x="150" y="16"/>
                    </a:lnTo>
                    <a:lnTo>
                      <a:pt x="150" y="18"/>
                    </a:lnTo>
                    <a:lnTo>
                      <a:pt x="149" y="21"/>
                    </a:lnTo>
                    <a:lnTo>
                      <a:pt x="148" y="26"/>
                    </a:lnTo>
                    <a:lnTo>
                      <a:pt x="149" y="29"/>
                    </a:lnTo>
                    <a:lnTo>
                      <a:pt x="149" y="31"/>
                    </a:lnTo>
                    <a:lnTo>
                      <a:pt x="149" y="32"/>
                    </a:lnTo>
                    <a:lnTo>
                      <a:pt x="148" y="33"/>
                    </a:lnTo>
                    <a:lnTo>
                      <a:pt x="150" y="38"/>
                    </a:lnTo>
                    <a:lnTo>
                      <a:pt x="151" y="38"/>
                    </a:lnTo>
                    <a:lnTo>
                      <a:pt x="151" y="43"/>
                    </a:lnTo>
                    <a:lnTo>
                      <a:pt x="151" y="44"/>
                    </a:lnTo>
                    <a:lnTo>
                      <a:pt x="151" y="46"/>
                    </a:lnTo>
                    <a:lnTo>
                      <a:pt x="150" y="50"/>
                    </a:lnTo>
                    <a:lnTo>
                      <a:pt x="148" y="61"/>
                    </a:lnTo>
                    <a:lnTo>
                      <a:pt x="149" y="63"/>
                    </a:lnTo>
                    <a:lnTo>
                      <a:pt x="150" y="66"/>
                    </a:lnTo>
                    <a:lnTo>
                      <a:pt x="151" y="70"/>
                    </a:lnTo>
                    <a:lnTo>
                      <a:pt x="153" y="73"/>
                    </a:lnTo>
                    <a:lnTo>
                      <a:pt x="156" y="77"/>
                    </a:lnTo>
                    <a:lnTo>
                      <a:pt x="161" y="80"/>
                    </a:lnTo>
                    <a:lnTo>
                      <a:pt x="171" y="85"/>
                    </a:lnTo>
                    <a:lnTo>
                      <a:pt x="171" y="89"/>
                    </a:lnTo>
                    <a:lnTo>
                      <a:pt x="171" y="89"/>
                    </a:lnTo>
                    <a:lnTo>
                      <a:pt x="173" y="92"/>
                    </a:lnTo>
                    <a:lnTo>
                      <a:pt x="172" y="94"/>
                    </a:lnTo>
                    <a:lnTo>
                      <a:pt x="173" y="95"/>
                    </a:lnTo>
                    <a:lnTo>
                      <a:pt x="171" y="95"/>
                    </a:lnTo>
                    <a:lnTo>
                      <a:pt x="170" y="95"/>
                    </a:lnTo>
                    <a:lnTo>
                      <a:pt x="169" y="94"/>
                    </a:lnTo>
                    <a:lnTo>
                      <a:pt x="168" y="95"/>
                    </a:lnTo>
                    <a:lnTo>
                      <a:pt x="166" y="94"/>
                    </a:lnTo>
                    <a:lnTo>
                      <a:pt x="166" y="92"/>
                    </a:lnTo>
                    <a:lnTo>
                      <a:pt x="165" y="92"/>
                    </a:lnTo>
                    <a:lnTo>
                      <a:pt x="164" y="92"/>
                    </a:lnTo>
                    <a:lnTo>
                      <a:pt x="162" y="91"/>
                    </a:lnTo>
                    <a:lnTo>
                      <a:pt x="161" y="90"/>
                    </a:lnTo>
                    <a:lnTo>
                      <a:pt x="162" y="89"/>
                    </a:lnTo>
                    <a:cubicBezTo>
                      <a:pt x="162" y="89"/>
                      <a:pt x="162" y="89"/>
                      <a:pt x="162" y="88"/>
                    </a:cubicBezTo>
                    <a:cubicBezTo>
                      <a:pt x="162" y="87"/>
                      <a:pt x="161" y="87"/>
                      <a:pt x="161" y="87"/>
                    </a:cubicBezTo>
                    <a:lnTo>
                      <a:pt x="160" y="86"/>
                    </a:lnTo>
                    <a:lnTo>
                      <a:pt x="159" y="87"/>
                    </a:lnTo>
                    <a:lnTo>
                      <a:pt x="158" y="86"/>
                    </a:lnTo>
                    <a:lnTo>
                      <a:pt x="156" y="84"/>
                    </a:lnTo>
                    <a:lnTo>
                      <a:pt x="156" y="82"/>
                    </a:lnTo>
                    <a:lnTo>
                      <a:pt x="155" y="82"/>
                    </a:lnTo>
                    <a:lnTo>
                      <a:pt x="150" y="86"/>
                    </a:lnTo>
                    <a:lnTo>
                      <a:pt x="149" y="86"/>
                    </a:lnTo>
                    <a:lnTo>
                      <a:pt x="147" y="85"/>
                    </a:lnTo>
                    <a:lnTo>
                      <a:pt x="142" y="85"/>
                    </a:lnTo>
                    <a:lnTo>
                      <a:pt x="141" y="85"/>
                    </a:lnTo>
                    <a:lnTo>
                      <a:pt x="138" y="85"/>
                    </a:lnTo>
                    <a:lnTo>
                      <a:pt x="137" y="86"/>
                    </a:lnTo>
                    <a:lnTo>
                      <a:pt x="136" y="86"/>
                    </a:lnTo>
                    <a:cubicBezTo>
                      <a:pt x="136" y="86"/>
                      <a:pt x="135" y="86"/>
                      <a:pt x="134" y="86"/>
                    </a:cubicBezTo>
                    <a:cubicBezTo>
                      <a:pt x="133" y="86"/>
                      <a:pt x="132" y="86"/>
                      <a:pt x="132" y="86"/>
                    </a:cubicBezTo>
                    <a:lnTo>
                      <a:pt x="131" y="86"/>
                    </a:lnTo>
                    <a:lnTo>
                      <a:pt x="129" y="86"/>
                    </a:lnTo>
                    <a:lnTo>
                      <a:pt x="127" y="86"/>
                    </a:lnTo>
                    <a:cubicBezTo>
                      <a:pt x="127" y="86"/>
                      <a:pt x="126" y="87"/>
                      <a:pt x="126" y="87"/>
                    </a:cubicBezTo>
                    <a:cubicBezTo>
                      <a:pt x="125" y="86"/>
                      <a:pt x="124" y="86"/>
                      <a:pt x="124" y="86"/>
                    </a:cubicBezTo>
                    <a:lnTo>
                      <a:pt x="123" y="88"/>
                    </a:lnTo>
                    <a:lnTo>
                      <a:pt x="121" y="89"/>
                    </a:lnTo>
                    <a:lnTo>
                      <a:pt x="120" y="90"/>
                    </a:lnTo>
                    <a:lnTo>
                      <a:pt x="118" y="91"/>
                    </a:lnTo>
                    <a:lnTo>
                      <a:pt x="118" y="92"/>
                    </a:lnTo>
                    <a:lnTo>
                      <a:pt x="119" y="93"/>
                    </a:lnTo>
                    <a:lnTo>
                      <a:pt x="118" y="94"/>
                    </a:lnTo>
                    <a:lnTo>
                      <a:pt x="116" y="95"/>
                    </a:lnTo>
                    <a:lnTo>
                      <a:pt x="114" y="96"/>
                    </a:lnTo>
                    <a:lnTo>
                      <a:pt x="113" y="96"/>
                    </a:lnTo>
                    <a:lnTo>
                      <a:pt x="112" y="96"/>
                    </a:lnTo>
                    <a:lnTo>
                      <a:pt x="110" y="97"/>
                    </a:lnTo>
                    <a:lnTo>
                      <a:pt x="108" y="96"/>
                    </a:lnTo>
                    <a:lnTo>
                      <a:pt x="107" y="97"/>
                    </a:lnTo>
                    <a:lnTo>
                      <a:pt x="104" y="97"/>
                    </a:lnTo>
                    <a:lnTo>
                      <a:pt x="104" y="96"/>
                    </a:lnTo>
                    <a:lnTo>
                      <a:pt x="103" y="94"/>
                    </a:lnTo>
                    <a:lnTo>
                      <a:pt x="104" y="94"/>
                    </a:lnTo>
                    <a:lnTo>
                      <a:pt x="105" y="94"/>
                    </a:lnTo>
                    <a:lnTo>
                      <a:pt x="106" y="93"/>
                    </a:lnTo>
                    <a:lnTo>
                      <a:pt x="107" y="91"/>
                    </a:lnTo>
                    <a:lnTo>
                      <a:pt x="108" y="89"/>
                    </a:lnTo>
                    <a:lnTo>
                      <a:pt x="109" y="88"/>
                    </a:lnTo>
                    <a:lnTo>
                      <a:pt x="109" y="86"/>
                    </a:lnTo>
                    <a:lnTo>
                      <a:pt x="110" y="84"/>
                    </a:lnTo>
                    <a:lnTo>
                      <a:pt x="110" y="81"/>
                    </a:lnTo>
                    <a:lnTo>
                      <a:pt x="109" y="80"/>
                    </a:lnTo>
                    <a:cubicBezTo>
                      <a:pt x="109" y="80"/>
                      <a:pt x="110" y="79"/>
                      <a:pt x="110" y="79"/>
                    </a:cubicBezTo>
                    <a:cubicBezTo>
                      <a:pt x="110" y="78"/>
                      <a:pt x="110" y="77"/>
                      <a:pt x="110" y="77"/>
                    </a:cubicBezTo>
                    <a:lnTo>
                      <a:pt x="110" y="77"/>
                    </a:lnTo>
                    <a:lnTo>
                      <a:pt x="110" y="75"/>
                    </a:lnTo>
                    <a:lnTo>
                      <a:pt x="110" y="73"/>
                    </a:lnTo>
                    <a:lnTo>
                      <a:pt x="110" y="71"/>
                    </a:lnTo>
                    <a:lnTo>
                      <a:pt x="109" y="70"/>
                    </a:lnTo>
                    <a:lnTo>
                      <a:pt x="109" y="69"/>
                    </a:lnTo>
                    <a:lnTo>
                      <a:pt x="110" y="68"/>
                    </a:lnTo>
                    <a:lnTo>
                      <a:pt x="109" y="66"/>
                    </a:lnTo>
                    <a:lnTo>
                      <a:pt x="107" y="65"/>
                    </a:lnTo>
                    <a:lnTo>
                      <a:pt x="107" y="63"/>
                    </a:lnTo>
                    <a:lnTo>
                      <a:pt x="105" y="63"/>
                    </a:lnTo>
                    <a:lnTo>
                      <a:pt x="103" y="63"/>
                    </a:lnTo>
                    <a:lnTo>
                      <a:pt x="102" y="63"/>
                    </a:lnTo>
                    <a:lnTo>
                      <a:pt x="101" y="63"/>
                    </a:lnTo>
                    <a:lnTo>
                      <a:pt x="99" y="61"/>
                    </a:lnTo>
                    <a:lnTo>
                      <a:pt x="97" y="60"/>
                    </a:lnTo>
                    <a:lnTo>
                      <a:pt x="96" y="60"/>
                    </a:lnTo>
                    <a:lnTo>
                      <a:pt x="96" y="62"/>
                    </a:lnTo>
                    <a:lnTo>
                      <a:pt x="95" y="64"/>
                    </a:lnTo>
                    <a:lnTo>
                      <a:pt x="94" y="64"/>
                    </a:lnTo>
                    <a:lnTo>
                      <a:pt x="93" y="64"/>
                    </a:lnTo>
                    <a:lnTo>
                      <a:pt x="90" y="64"/>
                    </a:lnTo>
                    <a:lnTo>
                      <a:pt x="88" y="63"/>
                    </a:lnTo>
                    <a:lnTo>
                      <a:pt x="85" y="61"/>
                    </a:lnTo>
                    <a:lnTo>
                      <a:pt x="84" y="60"/>
                    </a:lnTo>
                    <a:lnTo>
                      <a:pt x="81" y="61"/>
                    </a:lnTo>
                    <a:lnTo>
                      <a:pt x="80" y="60"/>
                    </a:lnTo>
                    <a:lnTo>
                      <a:pt x="80" y="59"/>
                    </a:lnTo>
                    <a:lnTo>
                      <a:pt x="81" y="57"/>
                    </a:lnTo>
                    <a:lnTo>
                      <a:pt x="80" y="56"/>
                    </a:lnTo>
                    <a:lnTo>
                      <a:pt x="78" y="55"/>
                    </a:lnTo>
                    <a:lnTo>
                      <a:pt x="75" y="54"/>
                    </a:lnTo>
                    <a:lnTo>
                      <a:pt x="73" y="55"/>
                    </a:lnTo>
                    <a:lnTo>
                      <a:pt x="69" y="55"/>
                    </a:lnTo>
                    <a:lnTo>
                      <a:pt x="67" y="55"/>
                    </a:lnTo>
                    <a:lnTo>
                      <a:pt x="65" y="56"/>
                    </a:lnTo>
                    <a:lnTo>
                      <a:pt x="61" y="58"/>
                    </a:lnTo>
                    <a:lnTo>
                      <a:pt x="59" y="59"/>
                    </a:lnTo>
                    <a:lnTo>
                      <a:pt x="56" y="60"/>
                    </a:lnTo>
                    <a:lnTo>
                      <a:pt x="54" y="62"/>
                    </a:lnTo>
                    <a:lnTo>
                      <a:pt x="53" y="62"/>
                    </a:lnTo>
                    <a:lnTo>
                      <a:pt x="51" y="64"/>
                    </a:lnTo>
                    <a:cubicBezTo>
                      <a:pt x="51" y="64"/>
                      <a:pt x="50" y="65"/>
                      <a:pt x="49" y="65"/>
                    </a:cubicBezTo>
                    <a:cubicBezTo>
                      <a:pt x="49" y="65"/>
                      <a:pt x="47" y="65"/>
                      <a:pt x="47" y="65"/>
                    </a:cubicBezTo>
                    <a:lnTo>
                      <a:pt x="47" y="66"/>
                    </a:lnTo>
                    <a:lnTo>
                      <a:pt x="46" y="68"/>
                    </a:lnTo>
                    <a:lnTo>
                      <a:pt x="45" y="68"/>
                    </a:lnTo>
                    <a:lnTo>
                      <a:pt x="42" y="68"/>
                    </a:lnTo>
                    <a:lnTo>
                      <a:pt x="41" y="66"/>
                    </a:lnTo>
                    <a:lnTo>
                      <a:pt x="40" y="68"/>
                    </a:lnTo>
                    <a:lnTo>
                      <a:pt x="38" y="68"/>
                    </a:lnTo>
                    <a:lnTo>
                      <a:pt x="35" y="68"/>
                    </a:lnTo>
                    <a:lnTo>
                      <a:pt x="32" y="67"/>
                    </a:lnTo>
                    <a:lnTo>
                      <a:pt x="30" y="67"/>
                    </a:lnTo>
                    <a:lnTo>
                      <a:pt x="29" y="66"/>
                    </a:lnTo>
                    <a:lnTo>
                      <a:pt x="26" y="64"/>
                    </a:lnTo>
                    <a:lnTo>
                      <a:pt x="25" y="62"/>
                    </a:lnTo>
                    <a:lnTo>
                      <a:pt x="24" y="60"/>
                    </a:lnTo>
                    <a:lnTo>
                      <a:pt x="22" y="60"/>
                    </a:lnTo>
                    <a:lnTo>
                      <a:pt x="21" y="60"/>
                    </a:lnTo>
                    <a:lnTo>
                      <a:pt x="21" y="59"/>
                    </a:lnTo>
                    <a:lnTo>
                      <a:pt x="20" y="57"/>
                    </a:lnTo>
                    <a:lnTo>
                      <a:pt x="20" y="56"/>
                    </a:lnTo>
                    <a:lnTo>
                      <a:pt x="21" y="55"/>
                    </a:lnTo>
                    <a:lnTo>
                      <a:pt x="23" y="54"/>
                    </a:lnTo>
                    <a:lnTo>
                      <a:pt x="24" y="55"/>
                    </a:lnTo>
                    <a:lnTo>
                      <a:pt x="25" y="57"/>
                    </a:lnTo>
                    <a:lnTo>
                      <a:pt x="28" y="58"/>
                    </a:lnTo>
                    <a:lnTo>
                      <a:pt x="31" y="57"/>
                    </a:lnTo>
                    <a:lnTo>
                      <a:pt x="30" y="54"/>
                    </a:lnTo>
                    <a:lnTo>
                      <a:pt x="28" y="51"/>
                    </a:lnTo>
                    <a:lnTo>
                      <a:pt x="27" y="47"/>
                    </a:lnTo>
                    <a:lnTo>
                      <a:pt x="26" y="43"/>
                    </a:lnTo>
                    <a:lnTo>
                      <a:pt x="25" y="36"/>
                    </a:lnTo>
                    <a:lnTo>
                      <a:pt x="23" y="35"/>
                    </a:lnTo>
                    <a:lnTo>
                      <a:pt x="22" y="31"/>
                    </a:lnTo>
                    <a:lnTo>
                      <a:pt x="20" y="28"/>
                    </a:lnTo>
                    <a:lnTo>
                      <a:pt x="19" y="26"/>
                    </a:lnTo>
                    <a:lnTo>
                      <a:pt x="17" y="23"/>
                    </a:lnTo>
                    <a:lnTo>
                      <a:pt x="16" y="22"/>
                    </a:lnTo>
                    <a:lnTo>
                      <a:pt x="10" y="21"/>
                    </a:lnTo>
                    <a:lnTo>
                      <a:pt x="8" y="21"/>
                    </a:lnTo>
                    <a:lnTo>
                      <a:pt x="5" y="18"/>
                    </a:lnTo>
                    <a:lnTo>
                      <a:pt x="5" y="20"/>
                    </a:lnTo>
                    <a:lnTo>
                      <a:pt x="4" y="22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3"/>
                    </a:lnTo>
                    <a:lnTo>
                      <a:pt x="0" y="12"/>
                    </a:lnTo>
                    <a:lnTo>
                      <a:pt x="3" y="11"/>
                    </a:lnTo>
                    <a:lnTo>
                      <a:pt x="1" y="9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5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151;p5">
                <a:extLst>
                  <a:ext uri="{FF2B5EF4-FFF2-40B4-BE49-F238E27FC236}">
                    <a16:creationId xmlns:a16="http://schemas.microsoft.com/office/drawing/2014/main" id="{48706D85-7115-425A-9FCE-F10545484FC0}"/>
                  </a:ext>
                </a:extLst>
              </p:cNvPr>
              <p:cNvSpPr/>
              <p:nvPr/>
            </p:nvSpPr>
            <p:spPr>
              <a:xfrm>
                <a:off x="656200" y="1956115"/>
                <a:ext cx="1683902" cy="1130342"/>
              </a:xfrm>
              <a:custGeom>
                <a:avLst/>
                <a:gdLst/>
                <a:ahLst/>
                <a:cxnLst/>
                <a:rect l="l" t="t" r="r" b="b"/>
                <a:pathLst>
                  <a:path w="160" h="105" extrusionOk="0">
                    <a:moveTo>
                      <a:pt x="33" y="25"/>
                    </a:moveTo>
                    <a:lnTo>
                      <a:pt x="35" y="26"/>
                    </a:lnTo>
                    <a:lnTo>
                      <a:pt x="34" y="27"/>
                    </a:lnTo>
                    <a:lnTo>
                      <a:pt x="35" y="28"/>
                    </a:lnTo>
                    <a:lnTo>
                      <a:pt x="36" y="28"/>
                    </a:lnTo>
                    <a:lnTo>
                      <a:pt x="36" y="29"/>
                    </a:lnTo>
                    <a:lnTo>
                      <a:pt x="37" y="30"/>
                    </a:lnTo>
                    <a:lnTo>
                      <a:pt x="38" y="31"/>
                    </a:lnTo>
                    <a:lnTo>
                      <a:pt x="38" y="32"/>
                    </a:lnTo>
                    <a:lnTo>
                      <a:pt x="38" y="33"/>
                    </a:lnTo>
                    <a:cubicBezTo>
                      <a:pt x="38" y="33"/>
                      <a:pt x="38" y="33"/>
                      <a:pt x="39" y="34"/>
                    </a:cubicBezTo>
                    <a:cubicBezTo>
                      <a:pt x="40" y="35"/>
                      <a:pt x="40" y="36"/>
                      <a:pt x="40" y="36"/>
                    </a:cubicBezTo>
                    <a:lnTo>
                      <a:pt x="40" y="37"/>
                    </a:lnTo>
                    <a:cubicBezTo>
                      <a:pt x="40" y="37"/>
                      <a:pt x="39" y="37"/>
                      <a:pt x="40" y="38"/>
                    </a:cubicBezTo>
                    <a:cubicBezTo>
                      <a:pt x="41" y="38"/>
                      <a:pt x="41" y="38"/>
                      <a:pt x="41" y="38"/>
                    </a:cubicBezTo>
                    <a:lnTo>
                      <a:pt x="41" y="40"/>
                    </a:lnTo>
                    <a:lnTo>
                      <a:pt x="41" y="41"/>
                    </a:lnTo>
                    <a:lnTo>
                      <a:pt x="41" y="43"/>
                    </a:lnTo>
                    <a:lnTo>
                      <a:pt x="42" y="44"/>
                    </a:lnTo>
                    <a:lnTo>
                      <a:pt x="42" y="45"/>
                    </a:lnTo>
                    <a:lnTo>
                      <a:pt x="43" y="45"/>
                    </a:lnTo>
                    <a:lnTo>
                      <a:pt x="44" y="45"/>
                    </a:lnTo>
                    <a:lnTo>
                      <a:pt x="44" y="46"/>
                    </a:lnTo>
                    <a:lnTo>
                      <a:pt x="45" y="47"/>
                    </a:lnTo>
                    <a:lnTo>
                      <a:pt x="46" y="47"/>
                    </a:lnTo>
                    <a:lnTo>
                      <a:pt x="48" y="46"/>
                    </a:lnTo>
                    <a:lnTo>
                      <a:pt x="50" y="46"/>
                    </a:lnTo>
                    <a:lnTo>
                      <a:pt x="52" y="46"/>
                    </a:lnTo>
                    <a:lnTo>
                      <a:pt x="54" y="43"/>
                    </a:lnTo>
                    <a:lnTo>
                      <a:pt x="54" y="41"/>
                    </a:lnTo>
                    <a:lnTo>
                      <a:pt x="53" y="40"/>
                    </a:lnTo>
                    <a:lnTo>
                      <a:pt x="54" y="38"/>
                    </a:lnTo>
                    <a:lnTo>
                      <a:pt x="54" y="37"/>
                    </a:lnTo>
                    <a:lnTo>
                      <a:pt x="54" y="37"/>
                    </a:lnTo>
                    <a:lnTo>
                      <a:pt x="54" y="28"/>
                    </a:lnTo>
                    <a:lnTo>
                      <a:pt x="54" y="27"/>
                    </a:lnTo>
                    <a:cubicBezTo>
                      <a:pt x="54" y="27"/>
                      <a:pt x="54" y="26"/>
                      <a:pt x="54" y="25"/>
                    </a:cubicBezTo>
                    <a:cubicBezTo>
                      <a:pt x="53" y="25"/>
                      <a:pt x="53" y="25"/>
                      <a:pt x="53" y="25"/>
                    </a:cubicBezTo>
                    <a:lnTo>
                      <a:pt x="54" y="24"/>
                    </a:lnTo>
                    <a:lnTo>
                      <a:pt x="55" y="25"/>
                    </a:lnTo>
                    <a:lnTo>
                      <a:pt x="56" y="26"/>
                    </a:lnTo>
                    <a:lnTo>
                      <a:pt x="58" y="27"/>
                    </a:lnTo>
                    <a:lnTo>
                      <a:pt x="59" y="26"/>
                    </a:lnTo>
                    <a:lnTo>
                      <a:pt x="61" y="25"/>
                    </a:lnTo>
                    <a:lnTo>
                      <a:pt x="62" y="25"/>
                    </a:lnTo>
                    <a:lnTo>
                      <a:pt x="63" y="23"/>
                    </a:lnTo>
                    <a:lnTo>
                      <a:pt x="64" y="22"/>
                    </a:lnTo>
                    <a:lnTo>
                      <a:pt x="68" y="22"/>
                    </a:lnTo>
                    <a:lnTo>
                      <a:pt x="69" y="21"/>
                    </a:lnTo>
                    <a:lnTo>
                      <a:pt x="69" y="20"/>
                    </a:lnTo>
                    <a:lnTo>
                      <a:pt x="69" y="18"/>
                    </a:lnTo>
                    <a:lnTo>
                      <a:pt x="68" y="18"/>
                    </a:lnTo>
                    <a:lnTo>
                      <a:pt x="69" y="16"/>
                    </a:lnTo>
                    <a:lnTo>
                      <a:pt x="70" y="15"/>
                    </a:lnTo>
                    <a:lnTo>
                      <a:pt x="71" y="14"/>
                    </a:lnTo>
                    <a:lnTo>
                      <a:pt x="71" y="14"/>
                    </a:lnTo>
                    <a:lnTo>
                      <a:pt x="73" y="15"/>
                    </a:lnTo>
                    <a:lnTo>
                      <a:pt x="77" y="15"/>
                    </a:lnTo>
                    <a:lnTo>
                      <a:pt x="80" y="13"/>
                    </a:lnTo>
                    <a:lnTo>
                      <a:pt x="82" y="13"/>
                    </a:lnTo>
                    <a:lnTo>
                      <a:pt x="86" y="13"/>
                    </a:lnTo>
                    <a:lnTo>
                      <a:pt x="88" y="11"/>
                    </a:lnTo>
                    <a:lnTo>
                      <a:pt x="88" y="10"/>
                    </a:lnTo>
                    <a:lnTo>
                      <a:pt x="88" y="8"/>
                    </a:lnTo>
                    <a:lnTo>
                      <a:pt x="89" y="9"/>
                    </a:lnTo>
                    <a:lnTo>
                      <a:pt x="90" y="9"/>
                    </a:lnTo>
                    <a:lnTo>
                      <a:pt x="92" y="8"/>
                    </a:lnTo>
                    <a:lnTo>
                      <a:pt x="92" y="6"/>
                    </a:lnTo>
                    <a:lnTo>
                      <a:pt x="92" y="4"/>
                    </a:lnTo>
                    <a:lnTo>
                      <a:pt x="94" y="3"/>
                    </a:lnTo>
                    <a:lnTo>
                      <a:pt x="95" y="4"/>
                    </a:lnTo>
                    <a:lnTo>
                      <a:pt x="95" y="4"/>
                    </a:lnTo>
                    <a:lnTo>
                      <a:pt x="95" y="6"/>
                    </a:lnTo>
                    <a:lnTo>
                      <a:pt x="96" y="6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6" y="2"/>
                    </a:lnTo>
                    <a:lnTo>
                      <a:pt x="97" y="0"/>
                    </a:lnTo>
                    <a:lnTo>
                      <a:pt x="98" y="0"/>
                    </a:lnTo>
                    <a:lnTo>
                      <a:pt x="98" y="1"/>
                    </a:lnTo>
                    <a:lnTo>
                      <a:pt x="98" y="2"/>
                    </a:lnTo>
                    <a:lnTo>
                      <a:pt x="98" y="3"/>
                    </a:lnTo>
                    <a:lnTo>
                      <a:pt x="100" y="3"/>
                    </a:lnTo>
                    <a:lnTo>
                      <a:pt x="102" y="4"/>
                    </a:lnTo>
                    <a:lnTo>
                      <a:pt x="104" y="4"/>
                    </a:lnTo>
                    <a:lnTo>
                      <a:pt x="105" y="4"/>
                    </a:lnTo>
                    <a:lnTo>
                      <a:pt x="105" y="4"/>
                    </a:lnTo>
                    <a:lnTo>
                      <a:pt x="106" y="5"/>
                    </a:lnTo>
                    <a:lnTo>
                      <a:pt x="107" y="6"/>
                    </a:lnTo>
                    <a:lnTo>
                      <a:pt x="107" y="7"/>
                    </a:lnTo>
                    <a:lnTo>
                      <a:pt x="107" y="8"/>
                    </a:lnTo>
                    <a:lnTo>
                      <a:pt x="106" y="8"/>
                    </a:lnTo>
                    <a:cubicBezTo>
                      <a:pt x="106" y="8"/>
                      <a:pt x="105" y="7"/>
                      <a:pt x="105" y="8"/>
                    </a:cubicBezTo>
                    <a:cubicBezTo>
                      <a:pt x="105" y="9"/>
                      <a:pt x="105" y="9"/>
                      <a:pt x="105" y="9"/>
                    </a:cubicBezTo>
                    <a:lnTo>
                      <a:pt x="106" y="10"/>
                    </a:lnTo>
                    <a:lnTo>
                      <a:pt x="108" y="11"/>
                    </a:lnTo>
                    <a:lnTo>
                      <a:pt x="109" y="10"/>
                    </a:lnTo>
                    <a:lnTo>
                      <a:pt x="111" y="9"/>
                    </a:lnTo>
                    <a:cubicBezTo>
                      <a:pt x="111" y="9"/>
                      <a:pt x="111" y="9"/>
                      <a:pt x="111" y="9"/>
                    </a:cubicBezTo>
                    <a:cubicBezTo>
                      <a:pt x="111" y="10"/>
                      <a:pt x="111" y="10"/>
                      <a:pt x="111" y="10"/>
                    </a:cubicBezTo>
                    <a:lnTo>
                      <a:pt x="111" y="12"/>
                    </a:lnTo>
                    <a:lnTo>
                      <a:pt x="114" y="12"/>
                    </a:lnTo>
                    <a:lnTo>
                      <a:pt x="114" y="11"/>
                    </a:lnTo>
                    <a:lnTo>
                      <a:pt x="114" y="9"/>
                    </a:lnTo>
                    <a:lnTo>
                      <a:pt x="115" y="7"/>
                    </a:lnTo>
                    <a:lnTo>
                      <a:pt x="116" y="6"/>
                    </a:lnTo>
                    <a:lnTo>
                      <a:pt x="118" y="6"/>
                    </a:lnTo>
                    <a:lnTo>
                      <a:pt x="119" y="7"/>
                    </a:lnTo>
                    <a:lnTo>
                      <a:pt x="121" y="7"/>
                    </a:lnTo>
                    <a:lnTo>
                      <a:pt x="122" y="5"/>
                    </a:lnTo>
                    <a:lnTo>
                      <a:pt x="123" y="5"/>
                    </a:lnTo>
                    <a:lnTo>
                      <a:pt x="124" y="5"/>
                    </a:lnTo>
                    <a:lnTo>
                      <a:pt x="124" y="5"/>
                    </a:lnTo>
                    <a:lnTo>
                      <a:pt x="125" y="6"/>
                    </a:lnTo>
                    <a:lnTo>
                      <a:pt x="125" y="8"/>
                    </a:lnTo>
                    <a:cubicBezTo>
                      <a:pt x="125" y="8"/>
                      <a:pt x="125" y="8"/>
                      <a:pt x="126" y="9"/>
                    </a:cubicBezTo>
                    <a:cubicBezTo>
                      <a:pt x="127" y="10"/>
                      <a:pt x="127" y="10"/>
                      <a:pt x="127" y="10"/>
                    </a:cubicBezTo>
                    <a:lnTo>
                      <a:pt x="126" y="11"/>
                    </a:lnTo>
                    <a:lnTo>
                      <a:pt x="127" y="13"/>
                    </a:lnTo>
                    <a:lnTo>
                      <a:pt x="127" y="14"/>
                    </a:lnTo>
                    <a:lnTo>
                      <a:pt x="130" y="14"/>
                    </a:lnTo>
                    <a:lnTo>
                      <a:pt x="132" y="13"/>
                    </a:lnTo>
                    <a:lnTo>
                      <a:pt x="133" y="13"/>
                    </a:lnTo>
                    <a:lnTo>
                      <a:pt x="133" y="14"/>
                    </a:lnTo>
                    <a:lnTo>
                      <a:pt x="135" y="15"/>
                    </a:lnTo>
                    <a:cubicBezTo>
                      <a:pt x="135" y="15"/>
                      <a:pt x="136" y="14"/>
                      <a:pt x="137" y="14"/>
                    </a:cubicBezTo>
                    <a:cubicBezTo>
                      <a:pt x="137" y="14"/>
                      <a:pt x="138" y="14"/>
                      <a:pt x="138" y="14"/>
                    </a:cubicBezTo>
                    <a:lnTo>
                      <a:pt x="139" y="14"/>
                    </a:lnTo>
                    <a:lnTo>
                      <a:pt x="139" y="15"/>
                    </a:lnTo>
                    <a:lnTo>
                      <a:pt x="144" y="17"/>
                    </a:lnTo>
                    <a:lnTo>
                      <a:pt x="145" y="18"/>
                    </a:lnTo>
                    <a:lnTo>
                      <a:pt x="145" y="19"/>
                    </a:lnTo>
                    <a:lnTo>
                      <a:pt x="144" y="20"/>
                    </a:lnTo>
                    <a:lnTo>
                      <a:pt x="144" y="20"/>
                    </a:lnTo>
                    <a:lnTo>
                      <a:pt x="144" y="22"/>
                    </a:lnTo>
                    <a:lnTo>
                      <a:pt x="144" y="23"/>
                    </a:lnTo>
                    <a:lnTo>
                      <a:pt x="144" y="24"/>
                    </a:lnTo>
                    <a:lnTo>
                      <a:pt x="145" y="24"/>
                    </a:lnTo>
                    <a:lnTo>
                      <a:pt x="147" y="25"/>
                    </a:lnTo>
                    <a:lnTo>
                      <a:pt x="152" y="26"/>
                    </a:lnTo>
                    <a:lnTo>
                      <a:pt x="152" y="28"/>
                    </a:lnTo>
                    <a:lnTo>
                      <a:pt x="154" y="28"/>
                    </a:lnTo>
                    <a:cubicBezTo>
                      <a:pt x="154" y="28"/>
                      <a:pt x="155" y="30"/>
                      <a:pt x="154" y="31"/>
                    </a:cubicBezTo>
                    <a:cubicBezTo>
                      <a:pt x="154" y="31"/>
                      <a:pt x="155" y="32"/>
                      <a:pt x="155" y="32"/>
                    </a:cubicBezTo>
                    <a:lnTo>
                      <a:pt x="156" y="33"/>
                    </a:lnTo>
                    <a:lnTo>
                      <a:pt x="156" y="34"/>
                    </a:lnTo>
                    <a:lnTo>
                      <a:pt x="158" y="35"/>
                    </a:lnTo>
                    <a:lnTo>
                      <a:pt x="160" y="36"/>
                    </a:lnTo>
                    <a:lnTo>
                      <a:pt x="159" y="37"/>
                    </a:lnTo>
                    <a:lnTo>
                      <a:pt x="158" y="40"/>
                    </a:lnTo>
                    <a:lnTo>
                      <a:pt x="157" y="42"/>
                    </a:lnTo>
                    <a:lnTo>
                      <a:pt x="158" y="45"/>
                    </a:lnTo>
                    <a:lnTo>
                      <a:pt x="158" y="47"/>
                    </a:lnTo>
                    <a:lnTo>
                      <a:pt x="157" y="48"/>
                    </a:lnTo>
                    <a:lnTo>
                      <a:pt x="157" y="49"/>
                    </a:lnTo>
                    <a:lnTo>
                      <a:pt x="156" y="50"/>
                    </a:lnTo>
                    <a:lnTo>
                      <a:pt x="155" y="51"/>
                    </a:lnTo>
                    <a:lnTo>
                      <a:pt x="156" y="54"/>
                    </a:lnTo>
                    <a:lnTo>
                      <a:pt x="155" y="57"/>
                    </a:lnTo>
                    <a:lnTo>
                      <a:pt x="157" y="59"/>
                    </a:lnTo>
                    <a:lnTo>
                      <a:pt x="157" y="62"/>
                    </a:lnTo>
                    <a:lnTo>
                      <a:pt x="156" y="64"/>
                    </a:lnTo>
                    <a:lnTo>
                      <a:pt x="155" y="66"/>
                    </a:lnTo>
                    <a:lnTo>
                      <a:pt x="155" y="67"/>
                    </a:lnTo>
                    <a:lnTo>
                      <a:pt x="153" y="67"/>
                    </a:lnTo>
                    <a:lnTo>
                      <a:pt x="151" y="70"/>
                    </a:lnTo>
                    <a:lnTo>
                      <a:pt x="148" y="71"/>
                    </a:lnTo>
                    <a:lnTo>
                      <a:pt x="146" y="71"/>
                    </a:lnTo>
                    <a:lnTo>
                      <a:pt x="145" y="72"/>
                    </a:lnTo>
                    <a:lnTo>
                      <a:pt x="143" y="71"/>
                    </a:lnTo>
                    <a:lnTo>
                      <a:pt x="142" y="73"/>
                    </a:lnTo>
                    <a:lnTo>
                      <a:pt x="141" y="74"/>
                    </a:lnTo>
                    <a:lnTo>
                      <a:pt x="140" y="74"/>
                    </a:lnTo>
                    <a:lnTo>
                      <a:pt x="141" y="75"/>
                    </a:lnTo>
                    <a:lnTo>
                      <a:pt x="139" y="78"/>
                    </a:lnTo>
                    <a:lnTo>
                      <a:pt x="139" y="81"/>
                    </a:lnTo>
                    <a:lnTo>
                      <a:pt x="138" y="83"/>
                    </a:lnTo>
                    <a:lnTo>
                      <a:pt x="134" y="85"/>
                    </a:lnTo>
                    <a:lnTo>
                      <a:pt x="134" y="85"/>
                    </a:lnTo>
                    <a:lnTo>
                      <a:pt x="134" y="86"/>
                    </a:lnTo>
                    <a:lnTo>
                      <a:pt x="134" y="86"/>
                    </a:lnTo>
                    <a:lnTo>
                      <a:pt x="130" y="86"/>
                    </a:lnTo>
                    <a:lnTo>
                      <a:pt x="127" y="86"/>
                    </a:lnTo>
                    <a:lnTo>
                      <a:pt x="125" y="86"/>
                    </a:lnTo>
                    <a:lnTo>
                      <a:pt x="124" y="85"/>
                    </a:lnTo>
                    <a:lnTo>
                      <a:pt x="122" y="87"/>
                    </a:lnTo>
                    <a:lnTo>
                      <a:pt x="121" y="86"/>
                    </a:lnTo>
                    <a:lnTo>
                      <a:pt x="120" y="93"/>
                    </a:lnTo>
                    <a:lnTo>
                      <a:pt x="118" y="93"/>
                    </a:lnTo>
                    <a:lnTo>
                      <a:pt x="116" y="96"/>
                    </a:lnTo>
                    <a:lnTo>
                      <a:pt x="116" y="98"/>
                    </a:lnTo>
                    <a:lnTo>
                      <a:pt x="116" y="99"/>
                    </a:lnTo>
                    <a:lnTo>
                      <a:pt x="115" y="99"/>
                    </a:lnTo>
                    <a:lnTo>
                      <a:pt x="112" y="99"/>
                    </a:lnTo>
                    <a:lnTo>
                      <a:pt x="109" y="97"/>
                    </a:lnTo>
                    <a:lnTo>
                      <a:pt x="108" y="97"/>
                    </a:lnTo>
                    <a:lnTo>
                      <a:pt x="107" y="97"/>
                    </a:lnTo>
                    <a:lnTo>
                      <a:pt x="105" y="96"/>
                    </a:lnTo>
                    <a:lnTo>
                      <a:pt x="101" y="94"/>
                    </a:lnTo>
                    <a:lnTo>
                      <a:pt x="100" y="92"/>
                    </a:lnTo>
                    <a:lnTo>
                      <a:pt x="99" y="91"/>
                    </a:lnTo>
                    <a:lnTo>
                      <a:pt x="95" y="90"/>
                    </a:lnTo>
                    <a:lnTo>
                      <a:pt x="94" y="89"/>
                    </a:lnTo>
                    <a:lnTo>
                      <a:pt x="93" y="90"/>
                    </a:lnTo>
                    <a:lnTo>
                      <a:pt x="88" y="90"/>
                    </a:lnTo>
                    <a:lnTo>
                      <a:pt x="87" y="92"/>
                    </a:lnTo>
                    <a:lnTo>
                      <a:pt x="87" y="93"/>
                    </a:lnTo>
                    <a:lnTo>
                      <a:pt x="85" y="93"/>
                    </a:lnTo>
                    <a:lnTo>
                      <a:pt x="84" y="93"/>
                    </a:lnTo>
                    <a:lnTo>
                      <a:pt x="83" y="93"/>
                    </a:lnTo>
                    <a:lnTo>
                      <a:pt x="83" y="94"/>
                    </a:lnTo>
                    <a:lnTo>
                      <a:pt x="81" y="94"/>
                    </a:lnTo>
                    <a:lnTo>
                      <a:pt x="80" y="94"/>
                    </a:lnTo>
                    <a:lnTo>
                      <a:pt x="76" y="96"/>
                    </a:lnTo>
                    <a:lnTo>
                      <a:pt x="70" y="99"/>
                    </a:lnTo>
                    <a:lnTo>
                      <a:pt x="67" y="101"/>
                    </a:lnTo>
                    <a:lnTo>
                      <a:pt x="65" y="103"/>
                    </a:lnTo>
                    <a:lnTo>
                      <a:pt x="61" y="103"/>
                    </a:lnTo>
                    <a:lnTo>
                      <a:pt x="60" y="104"/>
                    </a:lnTo>
                    <a:lnTo>
                      <a:pt x="54" y="102"/>
                    </a:lnTo>
                    <a:lnTo>
                      <a:pt x="54" y="105"/>
                    </a:lnTo>
                    <a:lnTo>
                      <a:pt x="46" y="101"/>
                    </a:lnTo>
                    <a:lnTo>
                      <a:pt x="39" y="97"/>
                    </a:lnTo>
                    <a:lnTo>
                      <a:pt x="24" y="91"/>
                    </a:lnTo>
                    <a:lnTo>
                      <a:pt x="14" y="88"/>
                    </a:lnTo>
                    <a:lnTo>
                      <a:pt x="13" y="87"/>
                    </a:lnTo>
                    <a:lnTo>
                      <a:pt x="11" y="86"/>
                    </a:lnTo>
                    <a:lnTo>
                      <a:pt x="7" y="83"/>
                    </a:lnTo>
                    <a:lnTo>
                      <a:pt x="4" y="81"/>
                    </a:lnTo>
                    <a:lnTo>
                      <a:pt x="2" y="80"/>
                    </a:lnTo>
                    <a:lnTo>
                      <a:pt x="0" y="79"/>
                    </a:lnTo>
                    <a:lnTo>
                      <a:pt x="4" y="73"/>
                    </a:lnTo>
                    <a:lnTo>
                      <a:pt x="8" y="65"/>
                    </a:lnTo>
                    <a:lnTo>
                      <a:pt x="10" y="65"/>
                    </a:lnTo>
                    <a:lnTo>
                      <a:pt x="12" y="65"/>
                    </a:lnTo>
                    <a:lnTo>
                      <a:pt x="13" y="64"/>
                    </a:lnTo>
                    <a:lnTo>
                      <a:pt x="15" y="61"/>
                    </a:lnTo>
                    <a:lnTo>
                      <a:pt x="15" y="58"/>
                    </a:lnTo>
                    <a:lnTo>
                      <a:pt x="13" y="55"/>
                    </a:lnTo>
                    <a:lnTo>
                      <a:pt x="12" y="54"/>
                    </a:lnTo>
                    <a:lnTo>
                      <a:pt x="15" y="46"/>
                    </a:lnTo>
                    <a:lnTo>
                      <a:pt x="18" y="40"/>
                    </a:lnTo>
                    <a:lnTo>
                      <a:pt x="18" y="39"/>
                    </a:lnTo>
                    <a:lnTo>
                      <a:pt x="23" y="39"/>
                    </a:lnTo>
                    <a:lnTo>
                      <a:pt x="28" y="35"/>
                    </a:lnTo>
                    <a:lnTo>
                      <a:pt x="26" y="32"/>
                    </a:lnTo>
                    <a:lnTo>
                      <a:pt x="27" y="31"/>
                    </a:lnTo>
                    <a:lnTo>
                      <a:pt x="28" y="29"/>
                    </a:lnTo>
                    <a:lnTo>
                      <a:pt x="29" y="28"/>
                    </a:lnTo>
                    <a:lnTo>
                      <a:pt x="30" y="28"/>
                    </a:lnTo>
                    <a:lnTo>
                      <a:pt x="31" y="27"/>
                    </a:lnTo>
                    <a:lnTo>
                      <a:pt x="32" y="26"/>
                    </a:lnTo>
                    <a:lnTo>
                      <a:pt x="33" y="25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rgbClr val="FBD4B4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152;p5">
                <a:extLst>
                  <a:ext uri="{FF2B5EF4-FFF2-40B4-BE49-F238E27FC236}">
                    <a16:creationId xmlns:a16="http://schemas.microsoft.com/office/drawing/2014/main" id="{60643600-8C02-7139-A88D-B8BD8AAC73DC}"/>
                  </a:ext>
                </a:extLst>
              </p:cNvPr>
              <p:cNvSpPr/>
              <p:nvPr/>
            </p:nvSpPr>
            <p:spPr>
              <a:xfrm>
                <a:off x="656200" y="1956115"/>
                <a:ext cx="1683902" cy="1130342"/>
              </a:xfrm>
              <a:custGeom>
                <a:avLst/>
                <a:gdLst/>
                <a:ahLst/>
                <a:cxnLst/>
                <a:rect l="l" t="t" r="r" b="b"/>
                <a:pathLst>
                  <a:path w="160" h="105" extrusionOk="0">
                    <a:moveTo>
                      <a:pt x="33" y="25"/>
                    </a:moveTo>
                    <a:lnTo>
                      <a:pt x="35" y="26"/>
                    </a:lnTo>
                    <a:lnTo>
                      <a:pt x="34" y="27"/>
                    </a:lnTo>
                    <a:lnTo>
                      <a:pt x="35" y="28"/>
                    </a:lnTo>
                    <a:lnTo>
                      <a:pt x="36" y="28"/>
                    </a:lnTo>
                    <a:lnTo>
                      <a:pt x="36" y="29"/>
                    </a:lnTo>
                    <a:lnTo>
                      <a:pt x="37" y="30"/>
                    </a:lnTo>
                    <a:lnTo>
                      <a:pt x="38" y="31"/>
                    </a:lnTo>
                    <a:lnTo>
                      <a:pt x="38" y="32"/>
                    </a:lnTo>
                    <a:lnTo>
                      <a:pt x="38" y="33"/>
                    </a:lnTo>
                    <a:cubicBezTo>
                      <a:pt x="38" y="33"/>
                      <a:pt x="38" y="33"/>
                      <a:pt x="39" y="34"/>
                    </a:cubicBezTo>
                    <a:cubicBezTo>
                      <a:pt x="40" y="35"/>
                      <a:pt x="40" y="36"/>
                      <a:pt x="40" y="36"/>
                    </a:cubicBezTo>
                    <a:lnTo>
                      <a:pt x="40" y="37"/>
                    </a:lnTo>
                    <a:cubicBezTo>
                      <a:pt x="40" y="37"/>
                      <a:pt x="39" y="37"/>
                      <a:pt x="40" y="38"/>
                    </a:cubicBezTo>
                    <a:cubicBezTo>
                      <a:pt x="41" y="38"/>
                      <a:pt x="41" y="38"/>
                      <a:pt x="41" y="38"/>
                    </a:cubicBezTo>
                    <a:lnTo>
                      <a:pt x="41" y="40"/>
                    </a:lnTo>
                    <a:lnTo>
                      <a:pt x="41" y="41"/>
                    </a:lnTo>
                    <a:lnTo>
                      <a:pt x="41" y="43"/>
                    </a:lnTo>
                    <a:lnTo>
                      <a:pt x="42" y="44"/>
                    </a:lnTo>
                    <a:lnTo>
                      <a:pt x="42" y="45"/>
                    </a:lnTo>
                    <a:lnTo>
                      <a:pt x="43" y="45"/>
                    </a:lnTo>
                    <a:lnTo>
                      <a:pt x="44" y="45"/>
                    </a:lnTo>
                    <a:lnTo>
                      <a:pt x="44" y="46"/>
                    </a:lnTo>
                    <a:lnTo>
                      <a:pt x="45" y="47"/>
                    </a:lnTo>
                    <a:lnTo>
                      <a:pt x="46" y="47"/>
                    </a:lnTo>
                    <a:lnTo>
                      <a:pt x="48" y="46"/>
                    </a:lnTo>
                    <a:lnTo>
                      <a:pt x="50" y="46"/>
                    </a:lnTo>
                    <a:lnTo>
                      <a:pt x="52" y="46"/>
                    </a:lnTo>
                    <a:lnTo>
                      <a:pt x="54" y="43"/>
                    </a:lnTo>
                    <a:lnTo>
                      <a:pt x="54" y="41"/>
                    </a:lnTo>
                    <a:lnTo>
                      <a:pt x="53" y="40"/>
                    </a:lnTo>
                    <a:lnTo>
                      <a:pt x="54" y="38"/>
                    </a:lnTo>
                    <a:lnTo>
                      <a:pt x="54" y="37"/>
                    </a:lnTo>
                    <a:lnTo>
                      <a:pt x="54" y="37"/>
                    </a:lnTo>
                    <a:lnTo>
                      <a:pt x="54" y="28"/>
                    </a:lnTo>
                    <a:lnTo>
                      <a:pt x="54" y="27"/>
                    </a:lnTo>
                    <a:cubicBezTo>
                      <a:pt x="54" y="27"/>
                      <a:pt x="54" y="26"/>
                      <a:pt x="54" y="25"/>
                    </a:cubicBezTo>
                    <a:cubicBezTo>
                      <a:pt x="53" y="25"/>
                      <a:pt x="53" y="25"/>
                      <a:pt x="53" y="25"/>
                    </a:cubicBezTo>
                    <a:lnTo>
                      <a:pt x="54" y="24"/>
                    </a:lnTo>
                    <a:lnTo>
                      <a:pt x="55" y="25"/>
                    </a:lnTo>
                    <a:lnTo>
                      <a:pt x="56" y="26"/>
                    </a:lnTo>
                    <a:lnTo>
                      <a:pt x="58" y="27"/>
                    </a:lnTo>
                    <a:lnTo>
                      <a:pt x="59" y="26"/>
                    </a:lnTo>
                    <a:lnTo>
                      <a:pt x="61" y="25"/>
                    </a:lnTo>
                    <a:lnTo>
                      <a:pt x="62" y="25"/>
                    </a:lnTo>
                    <a:lnTo>
                      <a:pt x="63" y="23"/>
                    </a:lnTo>
                    <a:lnTo>
                      <a:pt x="64" y="22"/>
                    </a:lnTo>
                    <a:lnTo>
                      <a:pt x="68" y="22"/>
                    </a:lnTo>
                    <a:lnTo>
                      <a:pt x="69" y="21"/>
                    </a:lnTo>
                    <a:lnTo>
                      <a:pt x="69" y="20"/>
                    </a:lnTo>
                    <a:lnTo>
                      <a:pt x="69" y="18"/>
                    </a:lnTo>
                    <a:lnTo>
                      <a:pt x="68" y="18"/>
                    </a:lnTo>
                    <a:lnTo>
                      <a:pt x="69" y="16"/>
                    </a:lnTo>
                    <a:lnTo>
                      <a:pt x="70" y="15"/>
                    </a:lnTo>
                    <a:lnTo>
                      <a:pt x="71" y="14"/>
                    </a:lnTo>
                    <a:lnTo>
                      <a:pt x="71" y="14"/>
                    </a:lnTo>
                    <a:lnTo>
                      <a:pt x="73" y="15"/>
                    </a:lnTo>
                    <a:lnTo>
                      <a:pt x="77" y="15"/>
                    </a:lnTo>
                    <a:lnTo>
                      <a:pt x="80" y="13"/>
                    </a:lnTo>
                    <a:lnTo>
                      <a:pt x="82" y="13"/>
                    </a:lnTo>
                    <a:lnTo>
                      <a:pt x="86" y="13"/>
                    </a:lnTo>
                    <a:lnTo>
                      <a:pt x="88" y="11"/>
                    </a:lnTo>
                    <a:lnTo>
                      <a:pt x="88" y="10"/>
                    </a:lnTo>
                    <a:lnTo>
                      <a:pt x="88" y="8"/>
                    </a:lnTo>
                    <a:lnTo>
                      <a:pt x="89" y="9"/>
                    </a:lnTo>
                    <a:lnTo>
                      <a:pt x="90" y="9"/>
                    </a:lnTo>
                    <a:lnTo>
                      <a:pt x="92" y="8"/>
                    </a:lnTo>
                    <a:lnTo>
                      <a:pt x="92" y="6"/>
                    </a:lnTo>
                    <a:lnTo>
                      <a:pt x="92" y="4"/>
                    </a:lnTo>
                    <a:lnTo>
                      <a:pt x="94" y="3"/>
                    </a:lnTo>
                    <a:lnTo>
                      <a:pt x="95" y="4"/>
                    </a:lnTo>
                    <a:lnTo>
                      <a:pt x="95" y="4"/>
                    </a:lnTo>
                    <a:lnTo>
                      <a:pt x="95" y="6"/>
                    </a:lnTo>
                    <a:lnTo>
                      <a:pt x="96" y="6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6" y="2"/>
                    </a:lnTo>
                    <a:lnTo>
                      <a:pt x="97" y="0"/>
                    </a:lnTo>
                    <a:lnTo>
                      <a:pt x="98" y="0"/>
                    </a:lnTo>
                    <a:lnTo>
                      <a:pt x="98" y="1"/>
                    </a:lnTo>
                    <a:lnTo>
                      <a:pt x="98" y="2"/>
                    </a:lnTo>
                    <a:lnTo>
                      <a:pt x="98" y="3"/>
                    </a:lnTo>
                    <a:lnTo>
                      <a:pt x="100" y="3"/>
                    </a:lnTo>
                    <a:lnTo>
                      <a:pt x="102" y="4"/>
                    </a:lnTo>
                    <a:lnTo>
                      <a:pt x="104" y="4"/>
                    </a:lnTo>
                    <a:lnTo>
                      <a:pt x="105" y="4"/>
                    </a:lnTo>
                    <a:lnTo>
                      <a:pt x="105" y="4"/>
                    </a:lnTo>
                    <a:lnTo>
                      <a:pt x="106" y="5"/>
                    </a:lnTo>
                    <a:lnTo>
                      <a:pt x="107" y="6"/>
                    </a:lnTo>
                    <a:lnTo>
                      <a:pt x="107" y="7"/>
                    </a:lnTo>
                    <a:lnTo>
                      <a:pt x="107" y="8"/>
                    </a:lnTo>
                    <a:lnTo>
                      <a:pt x="106" y="8"/>
                    </a:lnTo>
                    <a:cubicBezTo>
                      <a:pt x="106" y="8"/>
                      <a:pt x="105" y="7"/>
                      <a:pt x="105" y="8"/>
                    </a:cubicBezTo>
                    <a:cubicBezTo>
                      <a:pt x="105" y="9"/>
                      <a:pt x="105" y="9"/>
                      <a:pt x="105" y="9"/>
                    </a:cubicBezTo>
                    <a:lnTo>
                      <a:pt x="106" y="10"/>
                    </a:lnTo>
                    <a:lnTo>
                      <a:pt x="108" y="11"/>
                    </a:lnTo>
                    <a:lnTo>
                      <a:pt x="109" y="10"/>
                    </a:lnTo>
                    <a:lnTo>
                      <a:pt x="111" y="9"/>
                    </a:lnTo>
                    <a:cubicBezTo>
                      <a:pt x="111" y="9"/>
                      <a:pt x="111" y="9"/>
                      <a:pt x="111" y="9"/>
                    </a:cubicBezTo>
                    <a:cubicBezTo>
                      <a:pt x="111" y="10"/>
                      <a:pt x="111" y="10"/>
                      <a:pt x="111" y="10"/>
                    </a:cubicBezTo>
                    <a:lnTo>
                      <a:pt x="111" y="12"/>
                    </a:lnTo>
                    <a:lnTo>
                      <a:pt x="114" y="12"/>
                    </a:lnTo>
                    <a:lnTo>
                      <a:pt x="114" y="11"/>
                    </a:lnTo>
                    <a:lnTo>
                      <a:pt x="114" y="9"/>
                    </a:lnTo>
                    <a:lnTo>
                      <a:pt x="115" y="7"/>
                    </a:lnTo>
                    <a:lnTo>
                      <a:pt x="116" y="6"/>
                    </a:lnTo>
                    <a:lnTo>
                      <a:pt x="118" y="6"/>
                    </a:lnTo>
                    <a:lnTo>
                      <a:pt x="119" y="7"/>
                    </a:lnTo>
                    <a:lnTo>
                      <a:pt x="121" y="7"/>
                    </a:lnTo>
                    <a:lnTo>
                      <a:pt x="122" y="5"/>
                    </a:lnTo>
                    <a:lnTo>
                      <a:pt x="123" y="5"/>
                    </a:lnTo>
                    <a:lnTo>
                      <a:pt x="124" y="5"/>
                    </a:lnTo>
                    <a:lnTo>
                      <a:pt x="124" y="5"/>
                    </a:lnTo>
                    <a:lnTo>
                      <a:pt x="125" y="6"/>
                    </a:lnTo>
                    <a:lnTo>
                      <a:pt x="125" y="8"/>
                    </a:lnTo>
                    <a:cubicBezTo>
                      <a:pt x="125" y="8"/>
                      <a:pt x="125" y="8"/>
                      <a:pt x="126" y="9"/>
                    </a:cubicBezTo>
                    <a:cubicBezTo>
                      <a:pt x="127" y="10"/>
                      <a:pt x="127" y="10"/>
                      <a:pt x="127" y="10"/>
                    </a:cubicBezTo>
                    <a:lnTo>
                      <a:pt x="126" y="11"/>
                    </a:lnTo>
                    <a:lnTo>
                      <a:pt x="127" y="13"/>
                    </a:lnTo>
                    <a:lnTo>
                      <a:pt x="127" y="14"/>
                    </a:lnTo>
                    <a:lnTo>
                      <a:pt x="130" y="14"/>
                    </a:lnTo>
                    <a:lnTo>
                      <a:pt x="132" y="13"/>
                    </a:lnTo>
                    <a:lnTo>
                      <a:pt x="133" y="13"/>
                    </a:lnTo>
                    <a:lnTo>
                      <a:pt x="133" y="14"/>
                    </a:lnTo>
                    <a:lnTo>
                      <a:pt x="135" y="15"/>
                    </a:lnTo>
                    <a:cubicBezTo>
                      <a:pt x="135" y="15"/>
                      <a:pt x="136" y="14"/>
                      <a:pt x="137" y="14"/>
                    </a:cubicBezTo>
                    <a:cubicBezTo>
                      <a:pt x="137" y="14"/>
                      <a:pt x="138" y="14"/>
                      <a:pt x="138" y="14"/>
                    </a:cubicBezTo>
                    <a:lnTo>
                      <a:pt x="139" y="14"/>
                    </a:lnTo>
                    <a:lnTo>
                      <a:pt x="139" y="15"/>
                    </a:lnTo>
                    <a:lnTo>
                      <a:pt x="144" y="17"/>
                    </a:lnTo>
                    <a:lnTo>
                      <a:pt x="145" y="18"/>
                    </a:lnTo>
                    <a:lnTo>
                      <a:pt x="145" y="19"/>
                    </a:lnTo>
                    <a:lnTo>
                      <a:pt x="144" y="20"/>
                    </a:lnTo>
                    <a:lnTo>
                      <a:pt x="144" y="20"/>
                    </a:lnTo>
                    <a:lnTo>
                      <a:pt x="144" y="22"/>
                    </a:lnTo>
                    <a:lnTo>
                      <a:pt x="144" y="23"/>
                    </a:lnTo>
                    <a:lnTo>
                      <a:pt x="144" y="24"/>
                    </a:lnTo>
                    <a:lnTo>
                      <a:pt x="145" y="24"/>
                    </a:lnTo>
                    <a:lnTo>
                      <a:pt x="147" y="25"/>
                    </a:lnTo>
                    <a:lnTo>
                      <a:pt x="152" y="26"/>
                    </a:lnTo>
                    <a:lnTo>
                      <a:pt x="152" y="28"/>
                    </a:lnTo>
                    <a:lnTo>
                      <a:pt x="154" y="28"/>
                    </a:lnTo>
                    <a:cubicBezTo>
                      <a:pt x="154" y="28"/>
                      <a:pt x="155" y="30"/>
                      <a:pt x="154" y="31"/>
                    </a:cubicBezTo>
                    <a:cubicBezTo>
                      <a:pt x="154" y="31"/>
                      <a:pt x="155" y="32"/>
                      <a:pt x="155" y="32"/>
                    </a:cubicBezTo>
                    <a:lnTo>
                      <a:pt x="156" y="33"/>
                    </a:lnTo>
                    <a:lnTo>
                      <a:pt x="156" y="34"/>
                    </a:lnTo>
                    <a:lnTo>
                      <a:pt x="158" y="35"/>
                    </a:lnTo>
                    <a:lnTo>
                      <a:pt x="160" y="36"/>
                    </a:lnTo>
                    <a:lnTo>
                      <a:pt x="159" y="37"/>
                    </a:lnTo>
                    <a:lnTo>
                      <a:pt x="158" y="40"/>
                    </a:lnTo>
                    <a:lnTo>
                      <a:pt x="157" y="42"/>
                    </a:lnTo>
                    <a:lnTo>
                      <a:pt x="158" y="45"/>
                    </a:lnTo>
                    <a:lnTo>
                      <a:pt x="158" y="47"/>
                    </a:lnTo>
                    <a:lnTo>
                      <a:pt x="157" y="48"/>
                    </a:lnTo>
                    <a:lnTo>
                      <a:pt x="157" y="49"/>
                    </a:lnTo>
                    <a:lnTo>
                      <a:pt x="156" y="50"/>
                    </a:lnTo>
                    <a:lnTo>
                      <a:pt x="155" y="51"/>
                    </a:lnTo>
                    <a:lnTo>
                      <a:pt x="156" y="54"/>
                    </a:lnTo>
                    <a:lnTo>
                      <a:pt x="155" y="57"/>
                    </a:lnTo>
                    <a:lnTo>
                      <a:pt x="157" y="59"/>
                    </a:lnTo>
                    <a:lnTo>
                      <a:pt x="157" y="62"/>
                    </a:lnTo>
                    <a:lnTo>
                      <a:pt x="156" y="64"/>
                    </a:lnTo>
                    <a:lnTo>
                      <a:pt x="155" y="66"/>
                    </a:lnTo>
                    <a:lnTo>
                      <a:pt x="155" y="67"/>
                    </a:lnTo>
                    <a:lnTo>
                      <a:pt x="153" y="67"/>
                    </a:lnTo>
                    <a:lnTo>
                      <a:pt x="151" y="70"/>
                    </a:lnTo>
                    <a:lnTo>
                      <a:pt x="148" y="71"/>
                    </a:lnTo>
                    <a:lnTo>
                      <a:pt x="146" y="71"/>
                    </a:lnTo>
                    <a:lnTo>
                      <a:pt x="145" y="72"/>
                    </a:lnTo>
                    <a:lnTo>
                      <a:pt x="143" y="71"/>
                    </a:lnTo>
                    <a:lnTo>
                      <a:pt x="142" y="73"/>
                    </a:lnTo>
                    <a:lnTo>
                      <a:pt x="141" y="74"/>
                    </a:lnTo>
                    <a:lnTo>
                      <a:pt x="140" y="74"/>
                    </a:lnTo>
                    <a:lnTo>
                      <a:pt x="141" y="75"/>
                    </a:lnTo>
                    <a:lnTo>
                      <a:pt x="139" y="78"/>
                    </a:lnTo>
                    <a:lnTo>
                      <a:pt x="139" y="81"/>
                    </a:lnTo>
                    <a:lnTo>
                      <a:pt x="138" y="83"/>
                    </a:lnTo>
                    <a:lnTo>
                      <a:pt x="134" y="85"/>
                    </a:lnTo>
                    <a:lnTo>
                      <a:pt x="134" y="85"/>
                    </a:lnTo>
                    <a:lnTo>
                      <a:pt x="134" y="86"/>
                    </a:lnTo>
                    <a:lnTo>
                      <a:pt x="134" y="86"/>
                    </a:lnTo>
                    <a:lnTo>
                      <a:pt x="130" y="86"/>
                    </a:lnTo>
                    <a:lnTo>
                      <a:pt x="127" y="86"/>
                    </a:lnTo>
                    <a:lnTo>
                      <a:pt x="125" y="86"/>
                    </a:lnTo>
                    <a:lnTo>
                      <a:pt x="124" y="85"/>
                    </a:lnTo>
                    <a:lnTo>
                      <a:pt x="122" y="87"/>
                    </a:lnTo>
                    <a:lnTo>
                      <a:pt x="121" y="86"/>
                    </a:lnTo>
                    <a:lnTo>
                      <a:pt x="120" y="93"/>
                    </a:lnTo>
                    <a:lnTo>
                      <a:pt x="118" y="93"/>
                    </a:lnTo>
                    <a:lnTo>
                      <a:pt x="116" y="96"/>
                    </a:lnTo>
                    <a:lnTo>
                      <a:pt x="116" y="98"/>
                    </a:lnTo>
                    <a:lnTo>
                      <a:pt x="116" y="99"/>
                    </a:lnTo>
                    <a:lnTo>
                      <a:pt x="115" y="99"/>
                    </a:lnTo>
                    <a:lnTo>
                      <a:pt x="112" y="99"/>
                    </a:lnTo>
                    <a:lnTo>
                      <a:pt x="109" y="97"/>
                    </a:lnTo>
                    <a:lnTo>
                      <a:pt x="108" y="97"/>
                    </a:lnTo>
                    <a:lnTo>
                      <a:pt x="107" y="97"/>
                    </a:lnTo>
                    <a:lnTo>
                      <a:pt x="105" y="96"/>
                    </a:lnTo>
                    <a:lnTo>
                      <a:pt x="101" y="94"/>
                    </a:lnTo>
                    <a:lnTo>
                      <a:pt x="100" y="92"/>
                    </a:lnTo>
                    <a:lnTo>
                      <a:pt x="99" y="91"/>
                    </a:lnTo>
                    <a:lnTo>
                      <a:pt x="95" y="90"/>
                    </a:lnTo>
                    <a:lnTo>
                      <a:pt x="94" y="89"/>
                    </a:lnTo>
                    <a:lnTo>
                      <a:pt x="93" y="90"/>
                    </a:lnTo>
                    <a:lnTo>
                      <a:pt x="88" y="90"/>
                    </a:lnTo>
                    <a:lnTo>
                      <a:pt x="87" y="92"/>
                    </a:lnTo>
                    <a:lnTo>
                      <a:pt x="87" y="93"/>
                    </a:lnTo>
                    <a:lnTo>
                      <a:pt x="85" y="93"/>
                    </a:lnTo>
                    <a:lnTo>
                      <a:pt x="84" y="93"/>
                    </a:lnTo>
                    <a:lnTo>
                      <a:pt x="83" y="93"/>
                    </a:lnTo>
                    <a:lnTo>
                      <a:pt x="83" y="94"/>
                    </a:lnTo>
                    <a:lnTo>
                      <a:pt x="81" y="94"/>
                    </a:lnTo>
                    <a:lnTo>
                      <a:pt x="80" y="94"/>
                    </a:lnTo>
                    <a:lnTo>
                      <a:pt x="76" y="96"/>
                    </a:lnTo>
                    <a:lnTo>
                      <a:pt x="70" y="99"/>
                    </a:lnTo>
                    <a:lnTo>
                      <a:pt x="67" y="101"/>
                    </a:lnTo>
                    <a:lnTo>
                      <a:pt x="65" y="103"/>
                    </a:lnTo>
                    <a:lnTo>
                      <a:pt x="61" y="103"/>
                    </a:lnTo>
                    <a:lnTo>
                      <a:pt x="60" y="104"/>
                    </a:lnTo>
                    <a:lnTo>
                      <a:pt x="54" y="102"/>
                    </a:lnTo>
                    <a:lnTo>
                      <a:pt x="54" y="105"/>
                    </a:lnTo>
                    <a:lnTo>
                      <a:pt x="46" y="101"/>
                    </a:lnTo>
                    <a:lnTo>
                      <a:pt x="39" y="97"/>
                    </a:lnTo>
                    <a:lnTo>
                      <a:pt x="24" y="91"/>
                    </a:lnTo>
                    <a:lnTo>
                      <a:pt x="14" y="88"/>
                    </a:lnTo>
                    <a:lnTo>
                      <a:pt x="13" y="87"/>
                    </a:lnTo>
                    <a:lnTo>
                      <a:pt x="11" y="86"/>
                    </a:lnTo>
                    <a:lnTo>
                      <a:pt x="7" y="83"/>
                    </a:lnTo>
                    <a:lnTo>
                      <a:pt x="4" y="81"/>
                    </a:lnTo>
                    <a:lnTo>
                      <a:pt x="2" y="80"/>
                    </a:lnTo>
                    <a:lnTo>
                      <a:pt x="0" y="79"/>
                    </a:lnTo>
                    <a:lnTo>
                      <a:pt x="4" y="73"/>
                    </a:lnTo>
                    <a:lnTo>
                      <a:pt x="8" y="65"/>
                    </a:lnTo>
                    <a:lnTo>
                      <a:pt x="10" y="65"/>
                    </a:lnTo>
                    <a:lnTo>
                      <a:pt x="12" y="65"/>
                    </a:lnTo>
                    <a:lnTo>
                      <a:pt x="13" y="64"/>
                    </a:lnTo>
                    <a:lnTo>
                      <a:pt x="15" y="61"/>
                    </a:lnTo>
                    <a:lnTo>
                      <a:pt x="15" y="58"/>
                    </a:lnTo>
                    <a:lnTo>
                      <a:pt x="13" y="55"/>
                    </a:lnTo>
                    <a:lnTo>
                      <a:pt x="12" y="54"/>
                    </a:lnTo>
                    <a:lnTo>
                      <a:pt x="15" y="46"/>
                    </a:lnTo>
                    <a:lnTo>
                      <a:pt x="18" y="40"/>
                    </a:lnTo>
                    <a:lnTo>
                      <a:pt x="18" y="39"/>
                    </a:lnTo>
                    <a:lnTo>
                      <a:pt x="23" y="39"/>
                    </a:lnTo>
                    <a:lnTo>
                      <a:pt x="28" y="35"/>
                    </a:lnTo>
                    <a:lnTo>
                      <a:pt x="26" y="32"/>
                    </a:lnTo>
                    <a:lnTo>
                      <a:pt x="27" y="31"/>
                    </a:lnTo>
                    <a:lnTo>
                      <a:pt x="28" y="29"/>
                    </a:lnTo>
                    <a:lnTo>
                      <a:pt x="29" y="28"/>
                    </a:lnTo>
                    <a:lnTo>
                      <a:pt x="30" y="28"/>
                    </a:lnTo>
                    <a:lnTo>
                      <a:pt x="31" y="27"/>
                    </a:lnTo>
                    <a:lnTo>
                      <a:pt x="32" y="26"/>
                    </a:lnTo>
                    <a:lnTo>
                      <a:pt x="33" y="25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accent5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158;p5">
                <a:extLst>
                  <a:ext uri="{FF2B5EF4-FFF2-40B4-BE49-F238E27FC236}">
                    <a16:creationId xmlns:a16="http://schemas.microsoft.com/office/drawing/2014/main" id="{0746DA9E-3DA5-9820-C079-383831895548}"/>
                  </a:ext>
                </a:extLst>
              </p:cNvPr>
              <p:cNvSpPr/>
              <p:nvPr/>
            </p:nvSpPr>
            <p:spPr>
              <a:xfrm>
                <a:off x="5996780" y="1866055"/>
                <a:ext cx="65" cy="184987"/>
              </a:xfrm>
              <a:prstGeom prst="rect">
                <a:avLst/>
              </a:prstGeom>
              <a:noFill/>
              <a:ln>
                <a:solidFill>
                  <a:schemeClr val="accent5">
                    <a:lumMod val="50000"/>
                  </a:schemeClr>
                </a:solidFill>
              </a:ln>
            </p:spPr>
            <p:txBody>
              <a:bodyPr spcFirstLastPara="1" wrap="square" lIns="0" tIns="0" rIns="0" bIns="0" anchor="t" anchorCtr="0">
                <a:spAutoFit/>
              </a:bodyPr>
              <a:lstStyle/>
              <a:p>
                <a:pPr marL="0" marR="0" lvl="0" indent="0" algn="l" rtl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100" dirty="0">
                  <a:solidFill>
                    <a:schemeClr val="dk1"/>
                  </a:solidFill>
                  <a:latin typeface="Georgia"/>
                  <a:ea typeface="Georgia"/>
                  <a:cs typeface="Georgia"/>
                  <a:sym typeface="Georgia"/>
                </a:endParaRPr>
              </a:p>
            </p:txBody>
          </p:sp>
          <p:sp>
            <p:nvSpPr>
              <p:cNvPr id="102" name="Google Shape;182;p5">
                <a:extLst>
                  <a:ext uri="{FF2B5EF4-FFF2-40B4-BE49-F238E27FC236}">
                    <a16:creationId xmlns:a16="http://schemas.microsoft.com/office/drawing/2014/main" id="{08982C14-3339-6FC2-88DD-5C3D587B2780}"/>
                  </a:ext>
                </a:extLst>
              </p:cNvPr>
              <p:cNvSpPr/>
              <p:nvPr/>
            </p:nvSpPr>
            <p:spPr>
              <a:xfrm>
                <a:off x="5822738" y="1148334"/>
                <a:ext cx="1136656" cy="1410630"/>
              </a:xfrm>
              <a:custGeom>
                <a:avLst/>
                <a:gdLst/>
                <a:ahLst/>
                <a:cxnLst/>
                <a:rect l="l" t="t" r="r" b="b"/>
                <a:pathLst>
                  <a:path w="108" h="131" extrusionOk="0">
                    <a:moveTo>
                      <a:pt x="32" y="14"/>
                    </a:moveTo>
                    <a:lnTo>
                      <a:pt x="38" y="10"/>
                    </a:lnTo>
                    <a:lnTo>
                      <a:pt x="42" y="8"/>
                    </a:lnTo>
                    <a:lnTo>
                      <a:pt x="41" y="7"/>
                    </a:lnTo>
                    <a:lnTo>
                      <a:pt x="41" y="6"/>
                    </a:lnTo>
                    <a:lnTo>
                      <a:pt x="42" y="5"/>
                    </a:lnTo>
                    <a:lnTo>
                      <a:pt x="42" y="5"/>
                    </a:lnTo>
                    <a:lnTo>
                      <a:pt x="43" y="5"/>
                    </a:lnTo>
                    <a:lnTo>
                      <a:pt x="43" y="5"/>
                    </a:lnTo>
                    <a:lnTo>
                      <a:pt x="45" y="5"/>
                    </a:lnTo>
                    <a:cubicBezTo>
                      <a:pt x="45" y="5"/>
                      <a:pt x="46" y="5"/>
                      <a:pt x="46" y="5"/>
                    </a:cubicBezTo>
                    <a:lnTo>
                      <a:pt x="47" y="4"/>
                    </a:lnTo>
                    <a:lnTo>
                      <a:pt x="48" y="4"/>
                    </a:lnTo>
                    <a:lnTo>
                      <a:pt x="49" y="3"/>
                    </a:lnTo>
                    <a:lnTo>
                      <a:pt x="49" y="2"/>
                    </a:lnTo>
                    <a:lnTo>
                      <a:pt x="50" y="1"/>
                    </a:lnTo>
                    <a:lnTo>
                      <a:pt x="51" y="1"/>
                    </a:lnTo>
                    <a:lnTo>
                      <a:pt x="51" y="0"/>
                    </a:lnTo>
                    <a:lnTo>
                      <a:pt x="52" y="0"/>
                    </a:lnTo>
                    <a:lnTo>
                      <a:pt x="53" y="0"/>
                    </a:lnTo>
                    <a:lnTo>
                      <a:pt x="53" y="0"/>
                    </a:lnTo>
                    <a:lnTo>
                      <a:pt x="52" y="1"/>
                    </a:lnTo>
                    <a:lnTo>
                      <a:pt x="51" y="2"/>
                    </a:lnTo>
                    <a:lnTo>
                      <a:pt x="51" y="2"/>
                    </a:lnTo>
                    <a:lnTo>
                      <a:pt x="51" y="3"/>
                    </a:lnTo>
                    <a:lnTo>
                      <a:pt x="52" y="3"/>
                    </a:lnTo>
                    <a:lnTo>
                      <a:pt x="52" y="3"/>
                    </a:lnTo>
                    <a:lnTo>
                      <a:pt x="52" y="4"/>
                    </a:lnTo>
                    <a:lnTo>
                      <a:pt x="52" y="5"/>
                    </a:lnTo>
                    <a:lnTo>
                      <a:pt x="52" y="7"/>
                    </a:lnTo>
                    <a:lnTo>
                      <a:pt x="51" y="8"/>
                    </a:lnTo>
                    <a:lnTo>
                      <a:pt x="50" y="8"/>
                    </a:lnTo>
                    <a:lnTo>
                      <a:pt x="49" y="9"/>
                    </a:lnTo>
                    <a:lnTo>
                      <a:pt x="47" y="9"/>
                    </a:lnTo>
                    <a:lnTo>
                      <a:pt x="46" y="9"/>
                    </a:lnTo>
                    <a:lnTo>
                      <a:pt x="45" y="10"/>
                    </a:lnTo>
                    <a:lnTo>
                      <a:pt x="46" y="11"/>
                    </a:lnTo>
                    <a:lnTo>
                      <a:pt x="47" y="12"/>
                    </a:lnTo>
                    <a:lnTo>
                      <a:pt x="47" y="12"/>
                    </a:lnTo>
                    <a:lnTo>
                      <a:pt x="47" y="13"/>
                    </a:lnTo>
                    <a:lnTo>
                      <a:pt x="48" y="14"/>
                    </a:lnTo>
                    <a:lnTo>
                      <a:pt x="49" y="15"/>
                    </a:lnTo>
                    <a:lnTo>
                      <a:pt x="51" y="15"/>
                    </a:lnTo>
                    <a:lnTo>
                      <a:pt x="53" y="17"/>
                    </a:lnTo>
                    <a:lnTo>
                      <a:pt x="74" y="29"/>
                    </a:lnTo>
                    <a:lnTo>
                      <a:pt x="75" y="29"/>
                    </a:lnTo>
                    <a:lnTo>
                      <a:pt x="78" y="33"/>
                    </a:lnTo>
                    <a:lnTo>
                      <a:pt x="87" y="42"/>
                    </a:lnTo>
                    <a:lnTo>
                      <a:pt x="92" y="48"/>
                    </a:lnTo>
                    <a:lnTo>
                      <a:pt x="101" y="59"/>
                    </a:lnTo>
                    <a:lnTo>
                      <a:pt x="107" y="67"/>
                    </a:lnTo>
                    <a:lnTo>
                      <a:pt x="108" y="69"/>
                    </a:lnTo>
                    <a:lnTo>
                      <a:pt x="107" y="69"/>
                    </a:lnTo>
                    <a:lnTo>
                      <a:pt x="107" y="70"/>
                    </a:lnTo>
                    <a:lnTo>
                      <a:pt x="107" y="71"/>
                    </a:lnTo>
                    <a:lnTo>
                      <a:pt x="107" y="72"/>
                    </a:lnTo>
                    <a:lnTo>
                      <a:pt x="107" y="73"/>
                    </a:lnTo>
                    <a:lnTo>
                      <a:pt x="105" y="74"/>
                    </a:lnTo>
                    <a:lnTo>
                      <a:pt x="105" y="75"/>
                    </a:lnTo>
                    <a:lnTo>
                      <a:pt x="105" y="76"/>
                    </a:lnTo>
                    <a:lnTo>
                      <a:pt x="105" y="77"/>
                    </a:lnTo>
                    <a:lnTo>
                      <a:pt x="104" y="78"/>
                    </a:lnTo>
                    <a:lnTo>
                      <a:pt x="103" y="78"/>
                    </a:lnTo>
                    <a:lnTo>
                      <a:pt x="100" y="79"/>
                    </a:lnTo>
                    <a:lnTo>
                      <a:pt x="101" y="82"/>
                    </a:lnTo>
                    <a:lnTo>
                      <a:pt x="99" y="84"/>
                    </a:lnTo>
                    <a:lnTo>
                      <a:pt x="98" y="86"/>
                    </a:lnTo>
                    <a:lnTo>
                      <a:pt x="96" y="86"/>
                    </a:lnTo>
                    <a:lnTo>
                      <a:pt x="95" y="86"/>
                    </a:lnTo>
                    <a:lnTo>
                      <a:pt x="94" y="86"/>
                    </a:lnTo>
                    <a:lnTo>
                      <a:pt x="94" y="88"/>
                    </a:lnTo>
                    <a:lnTo>
                      <a:pt x="93" y="89"/>
                    </a:lnTo>
                    <a:lnTo>
                      <a:pt x="92" y="89"/>
                    </a:lnTo>
                    <a:lnTo>
                      <a:pt x="91" y="90"/>
                    </a:lnTo>
                    <a:lnTo>
                      <a:pt x="92" y="92"/>
                    </a:lnTo>
                    <a:lnTo>
                      <a:pt x="94" y="93"/>
                    </a:lnTo>
                    <a:lnTo>
                      <a:pt x="95" y="96"/>
                    </a:lnTo>
                    <a:lnTo>
                      <a:pt x="95" y="96"/>
                    </a:lnTo>
                    <a:lnTo>
                      <a:pt x="97" y="97"/>
                    </a:lnTo>
                    <a:lnTo>
                      <a:pt x="98" y="98"/>
                    </a:lnTo>
                    <a:lnTo>
                      <a:pt x="100" y="99"/>
                    </a:lnTo>
                    <a:lnTo>
                      <a:pt x="102" y="99"/>
                    </a:lnTo>
                    <a:lnTo>
                      <a:pt x="104" y="100"/>
                    </a:lnTo>
                    <a:lnTo>
                      <a:pt x="105" y="103"/>
                    </a:lnTo>
                    <a:lnTo>
                      <a:pt x="105" y="106"/>
                    </a:lnTo>
                    <a:lnTo>
                      <a:pt x="105" y="107"/>
                    </a:lnTo>
                    <a:lnTo>
                      <a:pt x="107" y="107"/>
                    </a:lnTo>
                    <a:lnTo>
                      <a:pt x="107" y="109"/>
                    </a:lnTo>
                    <a:lnTo>
                      <a:pt x="108" y="109"/>
                    </a:lnTo>
                    <a:lnTo>
                      <a:pt x="108" y="111"/>
                    </a:lnTo>
                    <a:lnTo>
                      <a:pt x="106" y="114"/>
                    </a:lnTo>
                    <a:lnTo>
                      <a:pt x="106" y="117"/>
                    </a:lnTo>
                    <a:lnTo>
                      <a:pt x="105" y="118"/>
                    </a:lnTo>
                    <a:lnTo>
                      <a:pt x="104" y="119"/>
                    </a:lnTo>
                    <a:lnTo>
                      <a:pt x="103" y="120"/>
                    </a:lnTo>
                    <a:cubicBezTo>
                      <a:pt x="103" y="120"/>
                      <a:pt x="101" y="120"/>
                      <a:pt x="101" y="120"/>
                    </a:cubicBezTo>
                    <a:cubicBezTo>
                      <a:pt x="101" y="120"/>
                      <a:pt x="99" y="120"/>
                      <a:pt x="99" y="120"/>
                    </a:cubicBezTo>
                    <a:lnTo>
                      <a:pt x="96" y="119"/>
                    </a:lnTo>
                    <a:lnTo>
                      <a:pt x="93" y="119"/>
                    </a:lnTo>
                    <a:lnTo>
                      <a:pt x="91" y="118"/>
                    </a:lnTo>
                    <a:lnTo>
                      <a:pt x="90" y="117"/>
                    </a:lnTo>
                    <a:lnTo>
                      <a:pt x="88" y="117"/>
                    </a:lnTo>
                    <a:lnTo>
                      <a:pt x="87" y="116"/>
                    </a:lnTo>
                    <a:lnTo>
                      <a:pt x="87" y="115"/>
                    </a:lnTo>
                    <a:lnTo>
                      <a:pt x="88" y="114"/>
                    </a:lnTo>
                    <a:lnTo>
                      <a:pt x="87" y="112"/>
                    </a:lnTo>
                    <a:lnTo>
                      <a:pt x="86" y="111"/>
                    </a:lnTo>
                    <a:lnTo>
                      <a:pt x="86" y="110"/>
                    </a:lnTo>
                    <a:lnTo>
                      <a:pt x="82" y="109"/>
                    </a:lnTo>
                    <a:lnTo>
                      <a:pt x="81" y="109"/>
                    </a:lnTo>
                    <a:lnTo>
                      <a:pt x="79" y="109"/>
                    </a:lnTo>
                    <a:lnTo>
                      <a:pt x="75" y="107"/>
                    </a:lnTo>
                    <a:cubicBezTo>
                      <a:pt x="75" y="107"/>
                      <a:pt x="74" y="107"/>
                      <a:pt x="74" y="107"/>
                    </a:cubicBezTo>
                    <a:cubicBezTo>
                      <a:pt x="73" y="107"/>
                      <a:pt x="73" y="108"/>
                      <a:pt x="73" y="108"/>
                    </a:cubicBezTo>
                    <a:cubicBezTo>
                      <a:pt x="72" y="108"/>
                      <a:pt x="71" y="109"/>
                      <a:pt x="71" y="109"/>
                    </a:cubicBezTo>
                    <a:lnTo>
                      <a:pt x="71" y="110"/>
                    </a:lnTo>
                    <a:lnTo>
                      <a:pt x="69" y="110"/>
                    </a:lnTo>
                    <a:lnTo>
                      <a:pt x="70" y="112"/>
                    </a:lnTo>
                    <a:lnTo>
                      <a:pt x="69" y="116"/>
                    </a:lnTo>
                    <a:lnTo>
                      <a:pt x="70" y="117"/>
                    </a:lnTo>
                    <a:lnTo>
                      <a:pt x="70" y="119"/>
                    </a:lnTo>
                    <a:lnTo>
                      <a:pt x="69" y="119"/>
                    </a:lnTo>
                    <a:cubicBezTo>
                      <a:pt x="69" y="119"/>
                      <a:pt x="69" y="119"/>
                      <a:pt x="68" y="119"/>
                    </a:cubicBezTo>
                    <a:cubicBezTo>
                      <a:pt x="68" y="119"/>
                      <a:pt x="67" y="119"/>
                      <a:pt x="67" y="119"/>
                    </a:cubicBezTo>
                    <a:lnTo>
                      <a:pt x="65" y="119"/>
                    </a:lnTo>
                    <a:lnTo>
                      <a:pt x="64" y="120"/>
                    </a:lnTo>
                    <a:lnTo>
                      <a:pt x="63" y="121"/>
                    </a:lnTo>
                    <a:lnTo>
                      <a:pt x="63" y="122"/>
                    </a:lnTo>
                    <a:lnTo>
                      <a:pt x="62" y="122"/>
                    </a:lnTo>
                    <a:lnTo>
                      <a:pt x="61" y="122"/>
                    </a:lnTo>
                    <a:lnTo>
                      <a:pt x="59" y="122"/>
                    </a:lnTo>
                    <a:lnTo>
                      <a:pt x="57" y="122"/>
                    </a:lnTo>
                    <a:lnTo>
                      <a:pt x="56" y="123"/>
                    </a:lnTo>
                    <a:cubicBezTo>
                      <a:pt x="56" y="123"/>
                      <a:pt x="54" y="124"/>
                      <a:pt x="53" y="124"/>
                    </a:cubicBezTo>
                    <a:cubicBezTo>
                      <a:pt x="53" y="124"/>
                      <a:pt x="53" y="124"/>
                      <a:pt x="53" y="124"/>
                    </a:cubicBezTo>
                    <a:cubicBezTo>
                      <a:pt x="53" y="124"/>
                      <a:pt x="53" y="124"/>
                      <a:pt x="52" y="124"/>
                    </a:cubicBezTo>
                    <a:cubicBezTo>
                      <a:pt x="52" y="124"/>
                      <a:pt x="51" y="124"/>
                      <a:pt x="51" y="124"/>
                    </a:cubicBezTo>
                    <a:lnTo>
                      <a:pt x="51" y="125"/>
                    </a:lnTo>
                    <a:lnTo>
                      <a:pt x="50" y="126"/>
                    </a:lnTo>
                    <a:cubicBezTo>
                      <a:pt x="50" y="126"/>
                      <a:pt x="48" y="126"/>
                      <a:pt x="48" y="126"/>
                    </a:cubicBezTo>
                    <a:cubicBezTo>
                      <a:pt x="47" y="126"/>
                      <a:pt x="45" y="126"/>
                      <a:pt x="45" y="126"/>
                    </a:cubicBezTo>
                    <a:lnTo>
                      <a:pt x="45" y="127"/>
                    </a:lnTo>
                    <a:lnTo>
                      <a:pt x="44" y="128"/>
                    </a:lnTo>
                    <a:lnTo>
                      <a:pt x="42" y="129"/>
                    </a:lnTo>
                    <a:lnTo>
                      <a:pt x="40" y="131"/>
                    </a:lnTo>
                    <a:lnTo>
                      <a:pt x="39" y="131"/>
                    </a:lnTo>
                    <a:lnTo>
                      <a:pt x="39" y="131"/>
                    </a:lnTo>
                    <a:lnTo>
                      <a:pt x="38" y="131"/>
                    </a:lnTo>
                    <a:lnTo>
                      <a:pt x="37" y="130"/>
                    </a:lnTo>
                    <a:lnTo>
                      <a:pt x="37" y="129"/>
                    </a:lnTo>
                    <a:lnTo>
                      <a:pt x="37" y="128"/>
                    </a:lnTo>
                    <a:lnTo>
                      <a:pt x="38" y="128"/>
                    </a:lnTo>
                    <a:lnTo>
                      <a:pt x="38" y="127"/>
                    </a:lnTo>
                    <a:lnTo>
                      <a:pt x="40" y="126"/>
                    </a:lnTo>
                    <a:lnTo>
                      <a:pt x="40" y="126"/>
                    </a:lnTo>
                    <a:lnTo>
                      <a:pt x="41" y="125"/>
                    </a:lnTo>
                    <a:lnTo>
                      <a:pt x="41" y="124"/>
                    </a:lnTo>
                    <a:lnTo>
                      <a:pt x="40" y="124"/>
                    </a:lnTo>
                    <a:lnTo>
                      <a:pt x="39" y="124"/>
                    </a:lnTo>
                    <a:lnTo>
                      <a:pt x="38" y="123"/>
                    </a:lnTo>
                    <a:lnTo>
                      <a:pt x="38" y="122"/>
                    </a:lnTo>
                    <a:lnTo>
                      <a:pt x="38" y="121"/>
                    </a:lnTo>
                    <a:lnTo>
                      <a:pt x="37" y="119"/>
                    </a:lnTo>
                    <a:lnTo>
                      <a:pt x="36" y="119"/>
                    </a:lnTo>
                    <a:lnTo>
                      <a:pt x="33" y="117"/>
                    </a:lnTo>
                    <a:lnTo>
                      <a:pt x="33" y="118"/>
                    </a:lnTo>
                    <a:lnTo>
                      <a:pt x="32" y="120"/>
                    </a:lnTo>
                    <a:lnTo>
                      <a:pt x="32" y="120"/>
                    </a:lnTo>
                    <a:lnTo>
                      <a:pt x="30" y="118"/>
                    </a:lnTo>
                    <a:lnTo>
                      <a:pt x="31" y="117"/>
                    </a:lnTo>
                    <a:lnTo>
                      <a:pt x="31" y="116"/>
                    </a:lnTo>
                    <a:lnTo>
                      <a:pt x="29" y="115"/>
                    </a:lnTo>
                    <a:lnTo>
                      <a:pt x="27" y="115"/>
                    </a:lnTo>
                    <a:lnTo>
                      <a:pt x="26" y="115"/>
                    </a:lnTo>
                    <a:lnTo>
                      <a:pt x="26" y="116"/>
                    </a:lnTo>
                    <a:lnTo>
                      <a:pt x="23" y="116"/>
                    </a:lnTo>
                    <a:cubicBezTo>
                      <a:pt x="23" y="116"/>
                      <a:pt x="21" y="117"/>
                      <a:pt x="21" y="117"/>
                    </a:cubicBezTo>
                    <a:cubicBezTo>
                      <a:pt x="21" y="118"/>
                      <a:pt x="19" y="117"/>
                      <a:pt x="19" y="117"/>
                    </a:cubicBezTo>
                    <a:lnTo>
                      <a:pt x="18" y="116"/>
                    </a:lnTo>
                    <a:lnTo>
                      <a:pt x="17" y="115"/>
                    </a:lnTo>
                    <a:lnTo>
                      <a:pt x="17" y="114"/>
                    </a:lnTo>
                    <a:lnTo>
                      <a:pt x="18" y="113"/>
                    </a:lnTo>
                    <a:lnTo>
                      <a:pt x="17" y="112"/>
                    </a:lnTo>
                    <a:cubicBezTo>
                      <a:pt x="17" y="112"/>
                      <a:pt x="17" y="111"/>
                      <a:pt x="18" y="111"/>
                    </a:cubicBezTo>
                    <a:cubicBezTo>
                      <a:pt x="18" y="111"/>
                      <a:pt x="18" y="110"/>
                      <a:pt x="18" y="110"/>
                    </a:cubicBezTo>
                    <a:lnTo>
                      <a:pt x="18" y="107"/>
                    </a:lnTo>
                    <a:lnTo>
                      <a:pt x="18" y="106"/>
                    </a:lnTo>
                    <a:lnTo>
                      <a:pt x="18" y="104"/>
                    </a:lnTo>
                    <a:lnTo>
                      <a:pt x="18" y="102"/>
                    </a:lnTo>
                    <a:lnTo>
                      <a:pt x="18" y="101"/>
                    </a:lnTo>
                    <a:lnTo>
                      <a:pt x="16" y="100"/>
                    </a:lnTo>
                    <a:lnTo>
                      <a:pt x="15" y="100"/>
                    </a:lnTo>
                    <a:lnTo>
                      <a:pt x="13" y="100"/>
                    </a:lnTo>
                    <a:lnTo>
                      <a:pt x="11" y="99"/>
                    </a:lnTo>
                    <a:lnTo>
                      <a:pt x="11" y="99"/>
                    </a:lnTo>
                    <a:lnTo>
                      <a:pt x="12" y="98"/>
                    </a:lnTo>
                    <a:cubicBezTo>
                      <a:pt x="12" y="98"/>
                      <a:pt x="12" y="97"/>
                      <a:pt x="12" y="96"/>
                    </a:cubicBezTo>
                    <a:cubicBezTo>
                      <a:pt x="12" y="96"/>
                      <a:pt x="12" y="95"/>
                      <a:pt x="12" y="95"/>
                    </a:cubicBezTo>
                    <a:lnTo>
                      <a:pt x="12" y="94"/>
                    </a:lnTo>
                    <a:lnTo>
                      <a:pt x="13" y="94"/>
                    </a:lnTo>
                    <a:lnTo>
                      <a:pt x="15" y="93"/>
                    </a:lnTo>
                    <a:lnTo>
                      <a:pt x="16" y="92"/>
                    </a:lnTo>
                    <a:lnTo>
                      <a:pt x="17" y="91"/>
                    </a:lnTo>
                    <a:lnTo>
                      <a:pt x="18" y="92"/>
                    </a:lnTo>
                    <a:lnTo>
                      <a:pt x="19" y="90"/>
                    </a:lnTo>
                    <a:lnTo>
                      <a:pt x="19" y="89"/>
                    </a:lnTo>
                    <a:cubicBezTo>
                      <a:pt x="19" y="89"/>
                      <a:pt x="18" y="89"/>
                      <a:pt x="17" y="89"/>
                    </a:cubicBezTo>
                    <a:cubicBezTo>
                      <a:pt x="17" y="89"/>
                      <a:pt x="16" y="88"/>
                      <a:pt x="16" y="88"/>
                    </a:cubicBezTo>
                    <a:cubicBezTo>
                      <a:pt x="15" y="88"/>
                      <a:pt x="15" y="87"/>
                      <a:pt x="14" y="87"/>
                    </a:cubicBezTo>
                    <a:cubicBezTo>
                      <a:pt x="14" y="87"/>
                      <a:pt x="13" y="88"/>
                      <a:pt x="13" y="88"/>
                    </a:cubicBezTo>
                    <a:lnTo>
                      <a:pt x="12" y="89"/>
                    </a:lnTo>
                    <a:lnTo>
                      <a:pt x="11" y="88"/>
                    </a:lnTo>
                    <a:lnTo>
                      <a:pt x="11" y="85"/>
                    </a:lnTo>
                    <a:lnTo>
                      <a:pt x="11" y="84"/>
                    </a:lnTo>
                    <a:lnTo>
                      <a:pt x="12" y="82"/>
                    </a:lnTo>
                    <a:lnTo>
                      <a:pt x="14" y="81"/>
                    </a:lnTo>
                    <a:cubicBezTo>
                      <a:pt x="14" y="81"/>
                      <a:pt x="15" y="81"/>
                      <a:pt x="15" y="81"/>
                    </a:cubicBezTo>
                    <a:cubicBezTo>
                      <a:pt x="15" y="80"/>
                      <a:pt x="14" y="77"/>
                      <a:pt x="14" y="77"/>
                    </a:cubicBezTo>
                    <a:lnTo>
                      <a:pt x="12" y="62"/>
                    </a:lnTo>
                    <a:lnTo>
                      <a:pt x="10" y="61"/>
                    </a:lnTo>
                    <a:lnTo>
                      <a:pt x="11" y="61"/>
                    </a:lnTo>
                    <a:cubicBezTo>
                      <a:pt x="11" y="61"/>
                      <a:pt x="10" y="61"/>
                      <a:pt x="10" y="61"/>
                    </a:cubicBezTo>
                    <a:cubicBezTo>
                      <a:pt x="9" y="61"/>
                      <a:pt x="7" y="61"/>
                      <a:pt x="7" y="61"/>
                    </a:cubicBezTo>
                    <a:lnTo>
                      <a:pt x="7" y="59"/>
                    </a:lnTo>
                    <a:cubicBezTo>
                      <a:pt x="7" y="59"/>
                      <a:pt x="6" y="58"/>
                      <a:pt x="7" y="58"/>
                    </a:cubicBezTo>
                    <a:cubicBezTo>
                      <a:pt x="7" y="58"/>
                      <a:pt x="8" y="58"/>
                      <a:pt x="8" y="58"/>
                    </a:cubicBezTo>
                    <a:lnTo>
                      <a:pt x="8" y="59"/>
                    </a:lnTo>
                    <a:lnTo>
                      <a:pt x="9" y="59"/>
                    </a:lnTo>
                    <a:lnTo>
                      <a:pt x="11" y="60"/>
                    </a:lnTo>
                    <a:lnTo>
                      <a:pt x="11" y="60"/>
                    </a:lnTo>
                    <a:lnTo>
                      <a:pt x="11" y="58"/>
                    </a:lnTo>
                    <a:lnTo>
                      <a:pt x="11" y="57"/>
                    </a:lnTo>
                    <a:lnTo>
                      <a:pt x="12" y="56"/>
                    </a:lnTo>
                    <a:lnTo>
                      <a:pt x="11" y="55"/>
                    </a:lnTo>
                    <a:lnTo>
                      <a:pt x="11" y="54"/>
                    </a:lnTo>
                    <a:lnTo>
                      <a:pt x="11" y="54"/>
                    </a:lnTo>
                    <a:lnTo>
                      <a:pt x="11" y="53"/>
                    </a:lnTo>
                    <a:lnTo>
                      <a:pt x="9" y="52"/>
                    </a:lnTo>
                    <a:lnTo>
                      <a:pt x="9" y="53"/>
                    </a:lnTo>
                    <a:cubicBezTo>
                      <a:pt x="9" y="53"/>
                      <a:pt x="8" y="53"/>
                      <a:pt x="8" y="54"/>
                    </a:cubicBezTo>
                    <a:cubicBezTo>
                      <a:pt x="8" y="54"/>
                      <a:pt x="8" y="55"/>
                      <a:pt x="8" y="55"/>
                    </a:cubicBezTo>
                    <a:cubicBezTo>
                      <a:pt x="8" y="55"/>
                      <a:pt x="8" y="55"/>
                      <a:pt x="7" y="55"/>
                    </a:cubicBezTo>
                    <a:cubicBezTo>
                      <a:pt x="7" y="55"/>
                      <a:pt x="5" y="55"/>
                      <a:pt x="5" y="55"/>
                    </a:cubicBezTo>
                    <a:lnTo>
                      <a:pt x="5" y="54"/>
                    </a:lnTo>
                    <a:lnTo>
                      <a:pt x="5" y="53"/>
                    </a:lnTo>
                    <a:lnTo>
                      <a:pt x="6" y="52"/>
                    </a:lnTo>
                    <a:lnTo>
                      <a:pt x="5" y="51"/>
                    </a:lnTo>
                    <a:lnTo>
                      <a:pt x="4" y="52"/>
                    </a:lnTo>
                    <a:lnTo>
                      <a:pt x="3" y="52"/>
                    </a:lnTo>
                    <a:lnTo>
                      <a:pt x="3" y="52"/>
                    </a:lnTo>
                    <a:lnTo>
                      <a:pt x="3" y="51"/>
                    </a:lnTo>
                    <a:lnTo>
                      <a:pt x="3" y="50"/>
                    </a:lnTo>
                    <a:lnTo>
                      <a:pt x="4" y="49"/>
                    </a:lnTo>
                    <a:lnTo>
                      <a:pt x="4" y="48"/>
                    </a:lnTo>
                    <a:lnTo>
                      <a:pt x="5" y="46"/>
                    </a:lnTo>
                    <a:lnTo>
                      <a:pt x="5" y="45"/>
                    </a:lnTo>
                    <a:lnTo>
                      <a:pt x="5" y="45"/>
                    </a:lnTo>
                    <a:lnTo>
                      <a:pt x="4" y="44"/>
                    </a:lnTo>
                    <a:lnTo>
                      <a:pt x="4" y="45"/>
                    </a:lnTo>
                    <a:lnTo>
                      <a:pt x="2" y="46"/>
                    </a:lnTo>
                    <a:cubicBezTo>
                      <a:pt x="2" y="46"/>
                      <a:pt x="3" y="46"/>
                      <a:pt x="2" y="47"/>
                    </a:cubicBezTo>
                    <a:cubicBezTo>
                      <a:pt x="1" y="47"/>
                      <a:pt x="1" y="46"/>
                      <a:pt x="1" y="46"/>
                    </a:cubicBezTo>
                    <a:lnTo>
                      <a:pt x="1" y="44"/>
                    </a:lnTo>
                    <a:lnTo>
                      <a:pt x="1" y="43"/>
                    </a:lnTo>
                    <a:lnTo>
                      <a:pt x="1" y="43"/>
                    </a:lnTo>
                    <a:lnTo>
                      <a:pt x="3" y="43"/>
                    </a:lnTo>
                    <a:lnTo>
                      <a:pt x="3" y="42"/>
                    </a:lnTo>
                    <a:lnTo>
                      <a:pt x="2" y="41"/>
                    </a:lnTo>
                    <a:lnTo>
                      <a:pt x="1" y="40"/>
                    </a:lnTo>
                    <a:lnTo>
                      <a:pt x="0" y="39"/>
                    </a:lnTo>
                    <a:lnTo>
                      <a:pt x="0" y="38"/>
                    </a:lnTo>
                    <a:lnTo>
                      <a:pt x="1" y="36"/>
                    </a:lnTo>
                    <a:lnTo>
                      <a:pt x="1" y="35"/>
                    </a:lnTo>
                    <a:lnTo>
                      <a:pt x="2" y="35"/>
                    </a:lnTo>
                    <a:lnTo>
                      <a:pt x="2" y="34"/>
                    </a:lnTo>
                    <a:lnTo>
                      <a:pt x="2" y="33"/>
                    </a:lnTo>
                    <a:lnTo>
                      <a:pt x="3" y="33"/>
                    </a:lnTo>
                    <a:lnTo>
                      <a:pt x="4" y="33"/>
                    </a:lnTo>
                    <a:lnTo>
                      <a:pt x="5" y="33"/>
                    </a:lnTo>
                    <a:lnTo>
                      <a:pt x="6" y="32"/>
                    </a:lnTo>
                    <a:lnTo>
                      <a:pt x="6" y="31"/>
                    </a:lnTo>
                    <a:lnTo>
                      <a:pt x="8" y="31"/>
                    </a:lnTo>
                    <a:lnTo>
                      <a:pt x="9" y="31"/>
                    </a:lnTo>
                    <a:cubicBezTo>
                      <a:pt x="9" y="31"/>
                      <a:pt x="9" y="32"/>
                      <a:pt x="9" y="32"/>
                    </a:cubicBezTo>
                    <a:cubicBezTo>
                      <a:pt x="9" y="33"/>
                      <a:pt x="9" y="33"/>
                      <a:pt x="9" y="33"/>
                    </a:cubicBezTo>
                    <a:lnTo>
                      <a:pt x="11" y="33"/>
                    </a:lnTo>
                    <a:lnTo>
                      <a:pt x="11" y="32"/>
                    </a:lnTo>
                    <a:cubicBezTo>
                      <a:pt x="11" y="32"/>
                      <a:pt x="11" y="32"/>
                      <a:pt x="12" y="32"/>
                    </a:cubicBezTo>
                    <a:cubicBezTo>
                      <a:pt x="13" y="33"/>
                      <a:pt x="13" y="33"/>
                      <a:pt x="13" y="33"/>
                    </a:cubicBezTo>
                    <a:lnTo>
                      <a:pt x="13" y="34"/>
                    </a:lnTo>
                    <a:lnTo>
                      <a:pt x="15" y="35"/>
                    </a:lnTo>
                    <a:lnTo>
                      <a:pt x="16" y="34"/>
                    </a:lnTo>
                    <a:lnTo>
                      <a:pt x="16" y="33"/>
                    </a:lnTo>
                    <a:lnTo>
                      <a:pt x="16" y="32"/>
                    </a:lnTo>
                    <a:lnTo>
                      <a:pt x="15" y="31"/>
                    </a:lnTo>
                    <a:lnTo>
                      <a:pt x="15" y="30"/>
                    </a:lnTo>
                    <a:lnTo>
                      <a:pt x="16" y="29"/>
                    </a:lnTo>
                    <a:lnTo>
                      <a:pt x="17" y="29"/>
                    </a:lnTo>
                    <a:lnTo>
                      <a:pt x="18" y="28"/>
                    </a:lnTo>
                    <a:lnTo>
                      <a:pt x="18" y="27"/>
                    </a:lnTo>
                    <a:lnTo>
                      <a:pt x="19" y="26"/>
                    </a:lnTo>
                    <a:lnTo>
                      <a:pt x="20" y="26"/>
                    </a:lnTo>
                    <a:lnTo>
                      <a:pt x="20" y="25"/>
                    </a:lnTo>
                    <a:cubicBezTo>
                      <a:pt x="20" y="25"/>
                      <a:pt x="21" y="24"/>
                      <a:pt x="21" y="24"/>
                    </a:cubicBezTo>
                    <a:cubicBezTo>
                      <a:pt x="21" y="24"/>
                      <a:pt x="22" y="24"/>
                      <a:pt x="22" y="24"/>
                    </a:cubicBezTo>
                    <a:lnTo>
                      <a:pt x="23" y="24"/>
                    </a:lnTo>
                    <a:lnTo>
                      <a:pt x="25" y="24"/>
                    </a:lnTo>
                    <a:lnTo>
                      <a:pt x="25" y="23"/>
                    </a:lnTo>
                    <a:lnTo>
                      <a:pt x="26" y="22"/>
                    </a:lnTo>
                    <a:lnTo>
                      <a:pt x="26" y="21"/>
                    </a:lnTo>
                    <a:lnTo>
                      <a:pt x="28" y="20"/>
                    </a:lnTo>
                    <a:lnTo>
                      <a:pt x="28" y="19"/>
                    </a:lnTo>
                    <a:lnTo>
                      <a:pt x="30" y="17"/>
                    </a:lnTo>
                    <a:lnTo>
                      <a:pt x="29" y="16"/>
                    </a:lnTo>
                    <a:lnTo>
                      <a:pt x="29" y="15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31" y="14"/>
                    </a:lnTo>
                    <a:lnTo>
                      <a:pt x="32" y="14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1" name="Овал 110">
              <a:extLst>
                <a:ext uri="{FF2B5EF4-FFF2-40B4-BE49-F238E27FC236}">
                  <a16:creationId xmlns:a16="http://schemas.microsoft.com/office/drawing/2014/main" id="{93D681F6-4354-F55D-0F29-A1BEECAA1ED8}"/>
                </a:ext>
              </a:extLst>
            </p:cNvPr>
            <p:cNvSpPr/>
            <p:nvPr/>
          </p:nvSpPr>
          <p:spPr>
            <a:xfrm>
              <a:off x="3679310" y="5287435"/>
              <a:ext cx="274320" cy="239025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>
              <a:extLst>
                <a:ext uri="{FF2B5EF4-FFF2-40B4-BE49-F238E27FC236}">
                  <a16:creationId xmlns:a16="http://schemas.microsoft.com/office/drawing/2014/main" id="{4F746B43-2538-2F6E-6DE0-2A2851837DE4}"/>
                </a:ext>
              </a:extLst>
            </p:cNvPr>
            <p:cNvSpPr/>
            <p:nvPr/>
          </p:nvSpPr>
          <p:spPr>
            <a:xfrm>
              <a:off x="4819462" y="4758391"/>
              <a:ext cx="274320" cy="239025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Прямоугольник 112">
              <a:extLst>
                <a:ext uri="{FF2B5EF4-FFF2-40B4-BE49-F238E27FC236}">
                  <a16:creationId xmlns:a16="http://schemas.microsoft.com/office/drawing/2014/main" id="{A2AF2D29-4C6B-52B3-1D24-5C2F574BCF01}"/>
                </a:ext>
              </a:extLst>
            </p:cNvPr>
            <p:cNvSpPr/>
            <p:nvPr/>
          </p:nvSpPr>
          <p:spPr>
            <a:xfrm>
              <a:off x="4139950" y="4585782"/>
              <a:ext cx="2225040" cy="553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г. Алматы</a:t>
              </a:r>
            </a:p>
          </p:txBody>
        </p:sp>
        <p:sp>
          <p:nvSpPr>
            <p:cNvPr id="114" name="Овал 113">
              <a:extLst>
                <a:ext uri="{FF2B5EF4-FFF2-40B4-BE49-F238E27FC236}">
                  <a16:creationId xmlns:a16="http://schemas.microsoft.com/office/drawing/2014/main" id="{1E0E2E1C-DF1E-F193-4553-308A769CF06F}"/>
                </a:ext>
              </a:extLst>
            </p:cNvPr>
            <p:cNvSpPr/>
            <p:nvPr/>
          </p:nvSpPr>
          <p:spPr>
            <a:xfrm>
              <a:off x="3528525" y="2916877"/>
              <a:ext cx="274320" cy="239025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Прямоугольник 114">
              <a:extLst>
                <a:ext uri="{FF2B5EF4-FFF2-40B4-BE49-F238E27FC236}">
                  <a16:creationId xmlns:a16="http://schemas.microsoft.com/office/drawing/2014/main" id="{04CC95AF-1EDD-824E-0704-CA6D4DBBB087}"/>
                </a:ext>
              </a:extLst>
            </p:cNvPr>
            <p:cNvSpPr/>
            <p:nvPr/>
          </p:nvSpPr>
          <p:spPr>
            <a:xfrm>
              <a:off x="2736354" y="3592710"/>
              <a:ext cx="2225040" cy="553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Карагандинская </a:t>
              </a:r>
            </a:p>
          </p:txBody>
        </p:sp>
        <p:sp>
          <p:nvSpPr>
            <p:cNvPr id="116" name="Прямоугольник 115">
              <a:extLst>
                <a:ext uri="{FF2B5EF4-FFF2-40B4-BE49-F238E27FC236}">
                  <a16:creationId xmlns:a16="http://schemas.microsoft.com/office/drawing/2014/main" id="{771CCE00-1AEE-5C5F-CF34-8130AAC8252B}"/>
                </a:ext>
              </a:extLst>
            </p:cNvPr>
            <p:cNvSpPr/>
            <p:nvPr/>
          </p:nvSpPr>
          <p:spPr>
            <a:xfrm>
              <a:off x="3126519" y="4582701"/>
              <a:ext cx="2225040" cy="553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Жамбылская</a:t>
              </a:r>
            </a:p>
          </p:txBody>
        </p:sp>
        <p:sp>
          <p:nvSpPr>
            <p:cNvPr id="117" name="Прямоугольник 116">
              <a:extLst>
                <a:ext uri="{FF2B5EF4-FFF2-40B4-BE49-F238E27FC236}">
                  <a16:creationId xmlns:a16="http://schemas.microsoft.com/office/drawing/2014/main" id="{A571B6D9-7DC3-F71D-165D-18CBA84CED8A}"/>
                </a:ext>
              </a:extLst>
            </p:cNvPr>
            <p:cNvSpPr/>
            <p:nvPr/>
          </p:nvSpPr>
          <p:spPr>
            <a:xfrm>
              <a:off x="2435209" y="4412566"/>
              <a:ext cx="2225040" cy="553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Туркестанская</a:t>
              </a:r>
            </a:p>
          </p:txBody>
        </p:sp>
        <p:sp>
          <p:nvSpPr>
            <p:cNvPr id="118" name="Прямоугольник 117">
              <a:extLst>
                <a:ext uri="{FF2B5EF4-FFF2-40B4-BE49-F238E27FC236}">
                  <a16:creationId xmlns:a16="http://schemas.microsoft.com/office/drawing/2014/main" id="{44FB61F3-3CEB-AA72-5FC8-102CC486DA93}"/>
                </a:ext>
              </a:extLst>
            </p:cNvPr>
            <p:cNvSpPr/>
            <p:nvPr/>
          </p:nvSpPr>
          <p:spPr>
            <a:xfrm>
              <a:off x="2499755" y="5136491"/>
              <a:ext cx="2225040" cy="553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г. Шымкент</a:t>
              </a:r>
            </a:p>
          </p:txBody>
        </p:sp>
        <p:sp>
          <p:nvSpPr>
            <p:cNvPr id="119" name="Прямоугольник 118">
              <a:extLst>
                <a:ext uri="{FF2B5EF4-FFF2-40B4-BE49-F238E27FC236}">
                  <a16:creationId xmlns:a16="http://schemas.microsoft.com/office/drawing/2014/main" id="{1957751E-0D5F-D5D0-643B-97DEB3B0D080}"/>
                </a:ext>
              </a:extLst>
            </p:cNvPr>
            <p:cNvSpPr/>
            <p:nvPr/>
          </p:nvSpPr>
          <p:spPr>
            <a:xfrm>
              <a:off x="3898452" y="4220414"/>
              <a:ext cx="2225040" cy="553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Алматинская </a:t>
              </a:r>
            </a:p>
          </p:txBody>
        </p:sp>
        <p:sp>
          <p:nvSpPr>
            <p:cNvPr id="120" name="Прямоугольник 119">
              <a:extLst>
                <a:ext uri="{FF2B5EF4-FFF2-40B4-BE49-F238E27FC236}">
                  <a16:creationId xmlns:a16="http://schemas.microsoft.com/office/drawing/2014/main" id="{D27C444D-1F7E-FD46-A772-84BCAFA72A89}"/>
                </a:ext>
              </a:extLst>
            </p:cNvPr>
            <p:cNvSpPr/>
            <p:nvPr/>
          </p:nvSpPr>
          <p:spPr>
            <a:xfrm>
              <a:off x="2360558" y="1987064"/>
              <a:ext cx="2225040" cy="553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СКО</a:t>
              </a:r>
            </a:p>
          </p:txBody>
        </p:sp>
        <p:sp>
          <p:nvSpPr>
            <p:cNvPr id="121" name="Прямоугольник 120">
              <a:extLst>
                <a:ext uri="{FF2B5EF4-FFF2-40B4-BE49-F238E27FC236}">
                  <a16:creationId xmlns:a16="http://schemas.microsoft.com/office/drawing/2014/main" id="{1B645EC2-E73F-F763-9B05-A5C59F6BE2A6}"/>
                </a:ext>
              </a:extLst>
            </p:cNvPr>
            <p:cNvSpPr/>
            <p:nvPr/>
          </p:nvSpPr>
          <p:spPr>
            <a:xfrm>
              <a:off x="1767708" y="2444422"/>
              <a:ext cx="2225040" cy="553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chemeClr val="bg1"/>
                  </a:solidFill>
                </a:rPr>
                <a:t>Костанайская</a:t>
              </a:r>
            </a:p>
          </p:txBody>
        </p:sp>
        <p:sp>
          <p:nvSpPr>
            <p:cNvPr id="122" name="Прямоугольник 121">
              <a:extLst>
                <a:ext uri="{FF2B5EF4-FFF2-40B4-BE49-F238E27FC236}">
                  <a16:creationId xmlns:a16="http://schemas.microsoft.com/office/drawing/2014/main" id="{3D8D1D0A-6B88-0F18-1659-2E01898E6DC6}"/>
                </a:ext>
              </a:extLst>
            </p:cNvPr>
            <p:cNvSpPr/>
            <p:nvPr/>
          </p:nvSpPr>
          <p:spPr>
            <a:xfrm>
              <a:off x="995231" y="3371404"/>
              <a:ext cx="2225040" cy="553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bg1"/>
                  </a:solidFill>
                </a:rPr>
                <a:t>Актюбинская</a:t>
              </a:r>
            </a:p>
          </p:txBody>
        </p:sp>
        <p:sp>
          <p:nvSpPr>
            <p:cNvPr id="123" name="Прямоугольник 122">
              <a:extLst>
                <a:ext uri="{FF2B5EF4-FFF2-40B4-BE49-F238E27FC236}">
                  <a16:creationId xmlns:a16="http://schemas.microsoft.com/office/drawing/2014/main" id="{BA214D32-BBD8-4779-9BC8-2D786D84EAD7}"/>
                </a:ext>
              </a:extLst>
            </p:cNvPr>
            <p:cNvSpPr/>
            <p:nvPr/>
          </p:nvSpPr>
          <p:spPr>
            <a:xfrm>
              <a:off x="2733366" y="2543794"/>
              <a:ext cx="2225040" cy="553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г. Астана</a:t>
              </a:r>
            </a:p>
          </p:txBody>
        </p: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7B6DC739-3D3B-A717-A6D4-52A4B694AFB0}"/>
              </a:ext>
            </a:extLst>
          </p:cNvPr>
          <p:cNvSpPr txBox="1"/>
          <p:nvPr/>
        </p:nvSpPr>
        <p:spPr>
          <a:xfrm>
            <a:off x="450457" y="1055230"/>
            <a:ext cx="6060724" cy="341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/>
                <a:sym typeface="Arial"/>
              </a:rPr>
              <a:t>Поддержка 16 НПО в 10 регионах Казахстана</a:t>
            </a:r>
            <a:endParaRPr kumimoji="0" lang="ru-KZ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07AD5F0-CF55-4135-1DF7-88AD30AD468B}"/>
              </a:ext>
            </a:extLst>
          </p:cNvPr>
          <p:cNvSpPr txBox="1"/>
          <p:nvPr/>
        </p:nvSpPr>
        <p:spPr>
          <a:xfrm>
            <a:off x="6959600" y="1058641"/>
            <a:ext cx="4781941" cy="341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/>
                <a:sym typeface="Arial"/>
              </a:rPr>
              <a:t>Ресурсы гранта направлены на:</a:t>
            </a:r>
          </a:p>
        </p:txBody>
      </p:sp>
      <p:graphicFrame>
        <p:nvGraphicFramePr>
          <p:cNvPr id="128" name="Таблица 128">
            <a:extLst>
              <a:ext uri="{FF2B5EF4-FFF2-40B4-BE49-F238E27FC236}">
                <a16:creationId xmlns:a16="http://schemas.microsoft.com/office/drawing/2014/main" id="{6C604243-C607-5711-5AA1-049CD5F09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263713"/>
              </p:ext>
            </p:extLst>
          </p:nvPr>
        </p:nvGraphicFramePr>
        <p:xfrm>
          <a:off x="6959599" y="1695259"/>
          <a:ext cx="4781942" cy="741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38401">
                  <a:extLst>
                    <a:ext uri="{9D8B030D-6E8A-4147-A177-3AD203B41FA5}">
                      <a16:colId xmlns:a16="http://schemas.microsoft.com/office/drawing/2014/main" val="2742647334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3216687613"/>
                    </a:ext>
                  </a:extLst>
                </a:gridCol>
                <a:gridCol w="910981">
                  <a:extLst>
                    <a:ext uri="{9D8B030D-6E8A-4147-A177-3AD203B41FA5}">
                      <a16:colId xmlns:a16="http://schemas.microsoft.com/office/drawing/2014/main" val="2992066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Программы по ВИЧ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6 774 034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91%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200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ЖУС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648 957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432220"/>
                  </a:ext>
                </a:extLst>
              </a:tr>
            </a:tbl>
          </a:graphicData>
        </a:graphic>
      </p:graphicFrame>
      <p:sp>
        <p:nvSpPr>
          <p:cNvPr id="131" name="TextBox 130">
            <a:extLst>
              <a:ext uri="{FF2B5EF4-FFF2-40B4-BE49-F238E27FC236}">
                <a16:creationId xmlns:a16="http://schemas.microsoft.com/office/drawing/2014/main" id="{8701AADD-A8CD-43F7-0721-8B4B41C250AD}"/>
              </a:ext>
            </a:extLst>
          </p:cNvPr>
          <p:cNvSpPr txBox="1"/>
          <p:nvPr/>
        </p:nvSpPr>
        <p:spPr>
          <a:xfrm>
            <a:off x="6959600" y="4686681"/>
            <a:ext cx="4781941" cy="341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/>
                <a:sym typeface="Arial"/>
              </a:rPr>
              <a:t>Соотношение финансирования на:</a:t>
            </a:r>
          </a:p>
        </p:txBody>
      </p:sp>
      <p:graphicFrame>
        <p:nvGraphicFramePr>
          <p:cNvPr id="132" name="Таблица 128">
            <a:extLst>
              <a:ext uri="{FF2B5EF4-FFF2-40B4-BE49-F238E27FC236}">
                <a16:creationId xmlns:a16="http://schemas.microsoft.com/office/drawing/2014/main" id="{BB5723C5-E64F-2860-FC24-12D10CF2C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313081"/>
              </p:ext>
            </p:extLst>
          </p:nvPr>
        </p:nvGraphicFramePr>
        <p:xfrm>
          <a:off x="6959599" y="5323299"/>
          <a:ext cx="4781942" cy="741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68881">
                  <a:extLst>
                    <a:ext uri="{9D8B030D-6E8A-4147-A177-3AD203B41FA5}">
                      <a16:colId xmlns:a16="http://schemas.microsoft.com/office/drawing/2014/main" val="2742647334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3216687613"/>
                    </a:ext>
                  </a:extLst>
                </a:gridCol>
                <a:gridCol w="880501">
                  <a:extLst>
                    <a:ext uri="{9D8B030D-6E8A-4147-A177-3AD203B41FA5}">
                      <a16:colId xmlns:a16="http://schemas.microsoft.com/office/drawing/2014/main" val="2992066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Первые «95»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3 582 518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/>
                        <a:t>48</a:t>
                      </a:r>
                      <a:r>
                        <a:rPr lang="ru-RU" b="0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200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Вторые и третьи «95»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2 189 944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/>
                        <a:t>30</a:t>
                      </a:r>
                      <a:r>
                        <a:rPr lang="ru-RU" b="0" dirty="0"/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432220"/>
                  </a:ext>
                </a:extLst>
              </a:tr>
            </a:tbl>
          </a:graphicData>
        </a:graphic>
      </p:graphicFrame>
      <p:sp>
        <p:nvSpPr>
          <p:cNvPr id="133" name="TextBox 132">
            <a:extLst>
              <a:ext uri="{FF2B5EF4-FFF2-40B4-BE49-F238E27FC236}">
                <a16:creationId xmlns:a16="http://schemas.microsoft.com/office/drawing/2014/main" id="{AA32927A-7A08-5841-566A-B909706BDDB1}"/>
              </a:ext>
            </a:extLst>
          </p:cNvPr>
          <p:cNvSpPr txBox="1"/>
          <p:nvPr/>
        </p:nvSpPr>
        <p:spPr>
          <a:xfrm>
            <a:off x="6959600" y="2839586"/>
            <a:ext cx="4781941" cy="3416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/>
                <a:sym typeface="Arial"/>
              </a:rPr>
              <a:t>Доля финансирования на КГН:</a:t>
            </a:r>
          </a:p>
        </p:txBody>
      </p:sp>
      <p:graphicFrame>
        <p:nvGraphicFramePr>
          <p:cNvPr id="134" name="Таблица 128">
            <a:extLst>
              <a:ext uri="{FF2B5EF4-FFF2-40B4-BE49-F238E27FC236}">
                <a16:creationId xmlns:a16="http://schemas.microsoft.com/office/drawing/2014/main" id="{C06CA524-4CA1-0BBF-4DF2-21A13B9C4C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21600"/>
              </p:ext>
            </p:extLst>
          </p:nvPr>
        </p:nvGraphicFramePr>
        <p:xfrm>
          <a:off x="6959599" y="3476204"/>
          <a:ext cx="4781942" cy="7416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78869">
                  <a:extLst>
                    <a:ext uri="{9D8B030D-6E8A-4147-A177-3AD203B41FA5}">
                      <a16:colId xmlns:a16="http://schemas.microsoft.com/office/drawing/2014/main" val="2742647334"/>
                    </a:ext>
                  </a:extLst>
                </a:gridCol>
                <a:gridCol w="1422572">
                  <a:extLst>
                    <a:ext uri="{9D8B030D-6E8A-4147-A177-3AD203B41FA5}">
                      <a16:colId xmlns:a16="http://schemas.microsoft.com/office/drawing/2014/main" val="3216687613"/>
                    </a:ext>
                  </a:extLst>
                </a:gridCol>
                <a:gridCol w="880501">
                  <a:extLst>
                    <a:ext uri="{9D8B030D-6E8A-4147-A177-3AD203B41FA5}">
                      <a16:colId xmlns:a16="http://schemas.microsoft.com/office/drawing/2014/main" val="2992066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ЛУИН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698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845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200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/>
                        <a:t>МСМ и ТГ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2 66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599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432220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191FF5C-E6CF-B41B-6261-0D63774A9979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Номер слайда 30">
            <a:extLst>
              <a:ext uri="{FF2B5EF4-FFF2-40B4-BE49-F238E27FC236}">
                <a16:creationId xmlns:a16="http://schemas.microsoft.com/office/drawing/2014/main" id="{CBAE14F2-A13F-DCDB-CEEE-F43B541CD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6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2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265D0F-AA53-54EF-FEF3-4B94591B4AA5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7C34E0CD-55F9-5063-673B-CDCA2494F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2AFD01-C141-863C-91AC-9F485D118F41}"/>
              </a:ext>
            </a:extLst>
          </p:cNvPr>
          <p:cNvSpPr txBox="1"/>
          <p:nvPr/>
        </p:nvSpPr>
        <p:spPr>
          <a:xfrm>
            <a:off x="1786102" y="235905"/>
            <a:ext cx="9071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Модули проекта Заявки на 2024-2026 гг.</a:t>
            </a:r>
          </a:p>
        </p:txBody>
      </p:sp>
      <p:sp>
        <p:nvSpPr>
          <p:cNvPr id="56" name="Прямоугольник: скругленные углы 55">
            <a:extLst>
              <a:ext uri="{FF2B5EF4-FFF2-40B4-BE49-F238E27FC236}">
                <a16:creationId xmlns:a16="http://schemas.microsoft.com/office/drawing/2014/main" id="{CDFA29DC-65AF-C258-D992-6E3771A21E36}"/>
              </a:ext>
            </a:extLst>
          </p:cNvPr>
          <p:cNvSpPr/>
          <p:nvPr/>
        </p:nvSpPr>
        <p:spPr>
          <a:xfrm>
            <a:off x="570495" y="1839446"/>
            <a:ext cx="7864360" cy="647390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5963"/>
            <a:r>
              <a:rPr lang="ru-RU" sz="1800" b="1" dirty="0">
                <a:solidFill>
                  <a:srgbClr val="002060"/>
                </a:solidFill>
              </a:rPr>
              <a:t>Дифференцированные услуги по тестированию на ВИЧ</a:t>
            </a:r>
          </a:p>
        </p:txBody>
      </p:sp>
      <p:sp>
        <p:nvSpPr>
          <p:cNvPr id="57" name="Прямоугольник: скругленные углы 56">
            <a:extLst>
              <a:ext uri="{FF2B5EF4-FFF2-40B4-BE49-F238E27FC236}">
                <a16:creationId xmlns:a16="http://schemas.microsoft.com/office/drawing/2014/main" id="{9E810CF2-6D36-19CC-71A3-1CEC79EBC517}"/>
              </a:ext>
            </a:extLst>
          </p:cNvPr>
          <p:cNvSpPr/>
          <p:nvPr/>
        </p:nvSpPr>
        <p:spPr>
          <a:xfrm>
            <a:off x="570034" y="2582492"/>
            <a:ext cx="7864360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5963"/>
            <a:r>
              <a:rPr lang="ru-RU" sz="1800" b="1" dirty="0">
                <a:solidFill>
                  <a:srgbClr val="002060"/>
                </a:solidFill>
              </a:rPr>
              <a:t>Уход и поддержка ЛЖВ</a:t>
            </a:r>
          </a:p>
        </p:txBody>
      </p:sp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2B646BE5-F78B-234C-3EBA-BCA3030A0008}"/>
              </a:ext>
            </a:extLst>
          </p:cNvPr>
          <p:cNvSpPr/>
          <p:nvPr/>
        </p:nvSpPr>
        <p:spPr>
          <a:xfrm>
            <a:off x="559683" y="3319339"/>
            <a:ext cx="786435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5963" defTabSz="808038"/>
            <a:r>
              <a:rPr lang="ru-RU" sz="1800" b="1" dirty="0">
                <a:solidFill>
                  <a:srgbClr val="002060"/>
                </a:solidFill>
              </a:rPr>
              <a:t>Снижение барьеров, связанных с правами человека к услугам лечения и профилактики ВИЧ</a:t>
            </a:r>
          </a:p>
        </p:txBody>
      </p:sp>
      <p:sp>
        <p:nvSpPr>
          <p:cNvPr id="59" name="Прямоугольник: скругленные углы 58">
            <a:extLst>
              <a:ext uri="{FF2B5EF4-FFF2-40B4-BE49-F238E27FC236}">
                <a16:creationId xmlns:a16="http://schemas.microsoft.com/office/drawing/2014/main" id="{AF7F7448-5DF3-026E-93C0-5076B40AF0EB}"/>
              </a:ext>
            </a:extLst>
          </p:cNvPr>
          <p:cNvSpPr/>
          <p:nvPr/>
        </p:nvSpPr>
        <p:spPr>
          <a:xfrm>
            <a:off x="570034" y="4079961"/>
            <a:ext cx="7865452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715963"/>
            <a:r>
              <a:rPr lang="ru-RU" sz="1800" b="1" dirty="0">
                <a:solidFill>
                  <a:srgbClr val="002060"/>
                </a:solidFill>
              </a:rPr>
              <a:t>Укрепление систем сообщества</a:t>
            </a:r>
          </a:p>
        </p:txBody>
      </p:sp>
      <p:sp>
        <p:nvSpPr>
          <p:cNvPr id="60" name="Прямоугольник: скругленные углы 59">
            <a:extLst>
              <a:ext uri="{FF2B5EF4-FFF2-40B4-BE49-F238E27FC236}">
                <a16:creationId xmlns:a16="http://schemas.microsoft.com/office/drawing/2014/main" id="{82F3E1C0-8FCC-625A-B477-425A20B2A969}"/>
              </a:ext>
            </a:extLst>
          </p:cNvPr>
          <p:cNvSpPr/>
          <p:nvPr/>
        </p:nvSpPr>
        <p:spPr>
          <a:xfrm>
            <a:off x="570034" y="4807874"/>
            <a:ext cx="7864357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715963"/>
            <a:r>
              <a:rPr lang="ru-RU" sz="1800" b="1" dirty="0">
                <a:solidFill>
                  <a:srgbClr val="002060"/>
                </a:solidFill>
              </a:rPr>
              <a:t>Системы мониторинга и оценки</a:t>
            </a:r>
          </a:p>
        </p:txBody>
      </p:sp>
      <p:sp>
        <p:nvSpPr>
          <p:cNvPr id="70" name="Овал 69">
            <a:extLst>
              <a:ext uri="{FF2B5EF4-FFF2-40B4-BE49-F238E27FC236}">
                <a16:creationId xmlns:a16="http://schemas.microsoft.com/office/drawing/2014/main" id="{93F910E3-CD9D-D4B1-F4CF-C5D509E408C3}"/>
              </a:ext>
            </a:extLst>
          </p:cNvPr>
          <p:cNvSpPr/>
          <p:nvPr/>
        </p:nvSpPr>
        <p:spPr>
          <a:xfrm>
            <a:off x="571399" y="2568712"/>
            <a:ext cx="701776" cy="683426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05</a:t>
            </a:r>
          </a:p>
        </p:txBody>
      </p:sp>
      <p:sp>
        <p:nvSpPr>
          <p:cNvPr id="71" name="Овал 70">
            <a:extLst>
              <a:ext uri="{FF2B5EF4-FFF2-40B4-BE49-F238E27FC236}">
                <a16:creationId xmlns:a16="http://schemas.microsoft.com/office/drawing/2014/main" id="{D829A4E7-1BC6-2CCC-E12F-7D52C4D42307}"/>
              </a:ext>
            </a:extLst>
          </p:cNvPr>
          <p:cNvSpPr/>
          <p:nvPr/>
        </p:nvSpPr>
        <p:spPr>
          <a:xfrm>
            <a:off x="544326" y="3301401"/>
            <a:ext cx="701776" cy="683426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06</a:t>
            </a:r>
          </a:p>
        </p:txBody>
      </p:sp>
      <p:sp>
        <p:nvSpPr>
          <p:cNvPr id="72" name="Овал 71">
            <a:extLst>
              <a:ext uri="{FF2B5EF4-FFF2-40B4-BE49-F238E27FC236}">
                <a16:creationId xmlns:a16="http://schemas.microsoft.com/office/drawing/2014/main" id="{79846500-ED60-C904-029A-FB1FA239845A}"/>
              </a:ext>
            </a:extLst>
          </p:cNvPr>
          <p:cNvSpPr/>
          <p:nvPr/>
        </p:nvSpPr>
        <p:spPr>
          <a:xfrm>
            <a:off x="545460" y="4059641"/>
            <a:ext cx="701776" cy="683426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07</a:t>
            </a:r>
          </a:p>
        </p:txBody>
      </p:sp>
      <p:sp>
        <p:nvSpPr>
          <p:cNvPr id="73" name="Овал 72">
            <a:extLst>
              <a:ext uri="{FF2B5EF4-FFF2-40B4-BE49-F238E27FC236}">
                <a16:creationId xmlns:a16="http://schemas.microsoft.com/office/drawing/2014/main" id="{A437A024-BE46-77A5-5FCE-6FCED0C314F2}"/>
              </a:ext>
            </a:extLst>
          </p:cNvPr>
          <p:cNvSpPr/>
          <p:nvPr/>
        </p:nvSpPr>
        <p:spPr>
          <a:xfrm>
            <a:off x="561239" y="4786279"/>
            <a:ext cx="701776" cy="683426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08</a:t>
            </a:r>
          </a:p>
        </p:txBody>
      </p:sp>
      <p:sp>
        <p:nvSpPr>
          <p:cNvPr id="75" name="Прямоугольник: скругленные углы 74">
            <a:extLst>
              <a:ext uri="{FF2B5EF4-FFF2-40B4-BE49-F238E27FC236}">
                <a16:creationId xmlns:a16="http://schemas.microsoft.com/office/drawing/2014/main" id="{B73FE606-1AC4-7F38-8AD5-2E861201B5D2}"/>
              </a:ext>
            </a:extLst>
          </p:cNvPr>
          <p:cNvSpPr/>
          <p:nvPr/>
        </p:nvSpPr>
        <p:spPr>
          <a:xfrm>
            <a:off x="559683" y="1099769"/>
            <a:ext cx="7865913" cy="645896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5963"/>
            <a:r>
              <a:rPr lang="ru-RU" b="1" dirty="0">
                <a:solidFill>
                  <a:srgbClr val="002060"/>
                </a:solidFill>
              </a:rPr>
              <a:t>Профилактика ВИЧ среди ключевых групп населения </a:t>
            </a:r>
          </a:p>
          <a:p>
            <a:pPr marL="715963"/>
            <a:r>
              <a:rPr lang="ru-RU" b="1" dirty="0">
                <a:solidFill>
                  <a:srgbClr val="002060"/>
                </a:solidFill>
              </a:rPr>
              <a:t>(МСМ, ЛУИН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uk-UA" b="1" dirty="0">
                <a:solidFill>
                  <a:srgbClr val="002060"/>
                </a:solidFill>
              </a:rPr>
              <a:t>ТГ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8116434F-EE60-9A7F-2533-D48D510A6063}"/>
              </a:ext>
            </a:extLst>
          </p:cNvPr>
          <p:cNvSpPr/>
          <p:nvPr/>
        </p:nvSpPr>
        <p:spPr>
          <a:xfrm>
            <a:off x="544326" y="5575437"/>
            <a:ext cx="7864357" cy="592870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715963"/>
            <a:r>
              <a:rPr lang="ru-RU" sz="1800" b="1" dirty="0">
                <a:solidFill>
                  <a:srgbClr val="002060"/>
                </a:solidFill>
              </a:rPr>
              <a:t>Менеджмент гранта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BCC0266-61AE-99C3-9B72-66E930D687CA}"/>
              </a:ext>
            </a:extLst>
          </p:cNvPr>
          <p:cNvSpPr/>
          <p:nvPr/>
        </p:nvSpPr>
        <p:spPr>
          <a:xfrm>
            <a:off x="8528350" y="1107422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dirty="0">
                <a:solidFill>
                  <a:schemeClr val="tx1"/>
                </a:solidFill>
              </a:rPr>
              <a:t>$</a:t>
            </a:r>
            <a:r>
              <a:rPr lang="ru-RU" sz="1800" dirty="0">
                <a:solidFill>
                  <a:schemeClr val="tx1"/>
                </a:solidFill>
              </a:rPr>
              <a:t> 3 5</a:t>
            </a:r>
            <a:r>
              <a:rPr lang="en-US" sz="1800" dirty="0">
                <a:solidFill>
                  <a:schemeClr val="tx1"/>
                </a:solidFill>
              </a:rPr>
              <a:t>82</a:t>
            </a:r>
            <a:r>
              <a:rPr lang="ru-RU" sz="1800" dirty="0">
                <a:solidFill>
                  <a:schemeClr val="tx1"/>
                </a:solidFill>
              </a:rPr>
              <a:t> 5</a:t>
            </a:r>
            <a:r>
              <a:rPr lang="en-US" sz="1800" dirty="0">
                <a:solidFill>
                  <a:schemeClr val="tx1"/>
                </a:solidFill>
              </a:rPr>
              <a:t>1</a:t>
            </a:r>
            <a:r>
              <a:rPr lang="kk-KZ" sz="1800" dirty="0">
                <a:solidFill>
                  <a:schemeClr val="tx1"/>
                </a:solidFill>
              </a:rPr>
              <a:t>7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BCA9591-7A5F-413F-E1F6-8B6F1EFC1922}"/>
              </a:ext>
            </a:extLst>
          </p:cNvPr>
          <p:cNvSpPr/>
          <p:nvPr/>
        </p:nvSpPr>
        <p:spPr>
          <a:xfrm>
            <a:off x="8528349" y="1839798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dirty="0">
                <a:solidFill>
                  <a:schemeClr val="tx1"/>
                </a:solidFill>
              </a:rPr>
              <a:t>$</a:t>
            </a:r>
            <a:r>
              <a:rPr lang="ru-RU" sz="1800" dirty="0">
                <a:solidFill>
                  <a:schemeClr val="tx1"/>
                </a:solidFill>
              </a:rPr>
              <a:t> 947 040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0D7D1B6A-21C1-65FA-C0F0-AACE020A9634}"/>
              </a:ext>
            </a:extLst>
          </p:cNvPr>
          <p:cNvSpPr/>
          <p:nvPr/>
        </p:nvSpPr>
        <p:spPr>
          <a:xfrm>
            <a:off x="8528349" y="2572174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$</a:t>
            </a:r>
            <a:r>
              <a:rPr lang="ru-RU" dirty="0">
                <a:solidFill>
                  <a:schemeClr val="tx1"/>
                </a:solidFill>
              </a:rPr>
              <a:t> 1 2</a:t>
            </a:r>
            <a:r>
              <a:rPr lang="en-US" dirty="0">
                <a:solidFill>
                  <a:schemeClr val="tx1"/>
                </a:solidFill>
              </a:rPr>
              <a:t>42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904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C2FA1E23-288F-A7A2-A210-EB10C5D74CD5}"/>
              </a:ext>
            </a:extLst>
          </p:cNvPr>
          <p:cNvSpPr/>
          <p:nvPr/>
        </p:nvSpPr>
        <p:spPr>
          <a:xfrm>
            <a:off x="8528349" y="3311015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dirty="0">
                <a:solidFill>
                  <a:schemeClr val="tx1"/>
                </a:solidFill>
              </a:rPr>
              <a:t>$</a:t>
            </a:r>
            <a:r>
              <a:rPr lang="ru-RU" sz="1800" dirty="0">
                <a:solidFill>
                  <a:schemeClr val="tx1"/>
                </a:solidFill>
              </a:rPr>
              <a:t> 160 361 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75D987CF-5753-05B9-328C-8B981C91A501}"/>
              </a:ext>
            </a:extLst>
          </p:cNvPr>
          <p:cNvSpPr/>
          <p:nvPr/>
        </p:nvSpPr>
        <p:spPr>
          <a:xfrm>
            <a:off x="8528349" y="4048281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dirty="0">
                <a:solidFill>
                  <a:schemeClr val="tx1"/>
                </a:solidFill>
              </a:rPr>
              <a:t>$</a:t>
            </a:r>
            <a:r>
              <a:rPr lang="ru-RU" sz="1800" dirty="0">
                <a:solidFill>
                  <a:schemeClr val="tx1"/>
                </a:solidFill>
              </a:rPr>
              <a:t> 394 892 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A5352EBE-9C8F-274A-15A5-70A51F1FBF0D}"/>
              </a:ext>
            </a:extLst>
          </p:cNvPr>
          <p:cNvSpPr/>
          <p:nvPr/>
        </p:nvSpPr>
        <p:spPr>
          <a:xfrm>
            <a:off x="8528349" y="4789172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dirty="0">
                <a:solidFill>
                  <a:schemeClr val="tx1"/>
                </a:solidFill>
              </a:rPr>
              <a:t>$</a:t>
            </a:r>
            <a:r>
              <a:rPr lang="ru-RU" sz="1800" dirty="0">
                <a:solidFill>
                  <a:schemeClr val="tx1"/>
                </a:solidFill>
              </a:rPr>
              <a:t> 254 065 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6D2C16BD-C8B1-843F-9681-E7B9FC744ED9}"/>
              </a:ext>
            </a:extLst>
          </p:cNvPr>
          <p:cNvSpPr/>
          <p:nvPr/>
        </p:nvSpPr>
        <p:spPr>
          <a:xfrm>
            <a:off x="8528349" y="5530063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dirty="0">
                <a:solidFill>
                  <a:schemeClr val="tx1"/>
                </a:solidFill>
              </a:rPr>
              <a:t>$</a:t>
            </a:r>
            <a:r>
              <a:rPr lang="ru-RU" sz="1800" b="0" dirty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8</a:t>
            </a:r>
            <a:r>
              <a:rPr lang="en-US" sz="1800" dirty="0">
                <a:solidFill>
                  <a:schemeClr val="tx1"/>
                </a:solidFill>
              </a:rPr>
              <a:t>41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212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B176D57-5050-9C87-B154-C0446B17D1EF}"/>
              </a:ext>
            </a:extLst>
          </p:cNvPr>
          <p:cNvSpPr/>
          <p:nvPr/>
        </p:nvSpPr>
        <p:spPr>
          <a:xfrm>
            <a:off x="561239" y="1084830"/>
            <a:ext cx="701776" cy="683426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01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02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03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86477C03-BC4C-7655-78DF-7A0F6F85CE84}"/>
              </a:ext>
            </a:extLst>
          </p:cNvPr>
          <p:cNvSpPr/>
          <p:nvPr/>
        </p:nvSpPr>
        <p:spPr>
          <a:xfrm>
            <a:off x="571399" y="1817206"/>
            <a:ext cx="701776" cy="683426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04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E23B9043-7AEE-EBA3-A9A9-183AA57D16B3}"/>
              </a:ext>
            </a:extLst>
          </p:cNvPr>
          <p:cNvSpPr/>
          <p:nvPr/>
        </p:nvSpPr>
        <p:spPr>
          <a:xfrm>
            <a:off x="544325" y="6296575"/>
            <a:ext cx="7864357" cy="388762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715963"/>
            <a:r>
              <a:rPr lang="ru-RU" sz="1800" b="1" dirty="0">
                <a:solidFill>
                  <a:srgbClr val="002060"/>
                </a:solidFill>
              </a:rPr>
              <a:t>Итого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468410D0-681F-FC69-0201-96F3D8E593DC}"/>
              </a:ext>
            </a:extLst>
          </p:cNvPr>
          <p:cNvSpPr/>
          <p:nvPr/>
        </p:nvSpPr>
        <p:spPr>
          <a:xfrm>
            <a:off x="8528349" y="6273640"/>
            <a:ext cx="1539379" cy="388762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spc="-30" dirty="0">
                <a:solidFill>
                  <a:schemeClr val="tx1"/>
                </a:solidFill>
                <a:ea typeface="Microsoft Sans Serif" panose="020B0604020202020204" pitchFamily="34" charset="0"/>
              </a:rPr>
              <a:t>$ 7 422 991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B92A508C-D4D1-5795-1393-AEAE6B7B0638}"/>
              </a:ext>
            </a:extLst>
          </p:cNvPr>
          <p:cNvSpPr/>
          <p:nvPr/>
        </p:nvSpPr>
        <p:spPr>
          <a:xfrm>
            <a:off x="10179811" y="1107422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0" dirty="0">
                <a:solidFill>
                  <a:schemeClr val="tx1"/>
                </a:solidFill>
              </a:rPr>
              <a:t>48%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69699C15-7C20-8913-F04C-91D29204D842}"/>
              </a:ext>
            </a:extLst>
          </p:cNvPr>
          <p:cNvSpPr/>
          <p:nvPr/>
        </p:nvSpPr>
        <p:spPr>
          <a:xfrm>
            <a:off x="10187394" y="1848593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0" dirty="0">
                <a:solidFill>
                  <a:schemeClr val="tx1"/>
                </a:solidFill>
              </a:rPr>
              <a:t>13%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4E094886-E121-51F7-0E5A-0FC2B803164C}"/>
              </a:ext>
            </a:extLst>
          </p:cNvPr>
          <p:cNvSpPr/>
          <p:nvPr/>
        </p:nvSpPr>
        <p:spPr>
          <a:xfrm>
            <a:off x="10187394" y="2580969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0" dirty="0">
                <a:solidFill>
                  <a:schemeClr val="tx1"/>
                </a:solidFill>
              </a:rPr>
              <a:t>17%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4EF7EBEA-F461-F2E4-80D4-A6BE225FE764}"/>
              </a:ext>
            </a:extLst>
          </p:cNvPr>
          <p:cNvSpPr/>
          <p:nvPr/>
        </p:nvSpPr>
        <p:spPr>
          <a:xfrm>
            <a:off x="10187394" y="3319810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</a:t>
            </a:r>
            <a:r>
              <a:rPr lang="ru-RU" sz="1800" b="0" dirty="0">
                <a:solidFill>
                  <a:schemeClr val="tx1"/>
                </a:solidFill>
              </a:rPr>
              <a:t>%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74CF9750-2054-B603-5821-EA4FE0EA1711}"/>
              </a:ext>
            </a:extLst>
          </p:cNvPr>
          <p:cNvSpPr/>
          <p:nvPr/>
        </p:nvSpPr>
        <p:spPr>
          <a:xfrm>
            <a:off x="10187394" y="4057076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0" dirty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,5</a:t>
            </a:r>
            <a:r>
              <a:rPr lang="ru-RU" sz="1800" b="0" dirty="0">
                <a:solidFill>
                  <a:schemeClr val="tx1"/>
                </a:solidFill>
              </a:rPr>
              <a:t>%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16B5B366-0BEA-9AE5-2720-5C85D49791B6}"/>
              </a:ext>
            </a:extLst>
          </p:cNvPr>
          <p:cNvSpPr/>
          <p:nvPr/>
        </p:nvSpPr>
        <p:spPr>
          <a:xfrm>
            <a:off x="10187394" y="4797967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0" dirty="0">
                <a:solidFill>
                  <a:schemeClr val="tx1"/>
                </a:solidFill>
              </a:rPr>
              <a:t>3</a:t>
            </a:r>
            <a:r>
              <a:rPr lang="en-US" sz="1800" b="0" dirty="0">
                <a:solidFill>
                  <a:schemeClr val="tx1"/>
                </a:solidFill>
              </a:rPr>
              <a:t>,5</a:t>
            </a:r>
            <a:r>
              <a:rPr lang="ru-RU" sz="1800" b="0" dirty="0">
                <a:solidFill>
                  <a:schemeClr val="tx1"/>
                </a:solidFill>
              </a:rPr>
              <a:t>%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4EB750A8-1848-249D-AA69-316DD0A7596B}"/>
              </a:ext>
            </a:extLst>
          </p:cNvPr>
          <p:cNvSpPr/>
          <p:nvPr/>
        </p:nvSpPr>
        <p:spPr>
          <a:xfrm>
            <a:off x="10187394" y="5538858"/>
            <a:ext cx="1539379" cy="638243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0" dirty="0">
                <a:solidFill>
                  <a:schemeClr val="tx1"/>
                </a:solidFill>
              </a:rPr>
              <a:t>11%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537AFCA9-E1A3-CCBB-85D9-64BAD1A9A73E}"/>
              </a:ext>
            </a:extLst>
          </p:cNvPr>
          <p:cNvSpPr/>
          <p:nvPr/>
        </p:nvSpPr>
        <p:spPr>
          <a:xfrm>
            <a:off x="10187394" y="6282435"/>
            <a:ext cx="1539379" cy="388762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spc="-30" dirty="0">
                <a:solidFill>
                  <a:schemeClr val="tx1"/>
                </a:solidFill>
                <a:ea typeface="Microsoft Sans Serif" panose="020B0604020202020204" pitchFamily="34" charset="0"/>
              </a:rPr>
              <a:t>100%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39CFB65-4638-B79E-5ACD-A3B49B02058C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Номер слайда 30">
            <a:extLst>
              <a:ext uri="{FF2B5EF4-FFF2-40B4-BE49-F238E27FC236}">
                <a16:creationId xmlns:a16="http://schemas.microsoft.com/office/drawing/2014/main" id="{2794E997-62A6-3CE0-E9DC-2F6EE2F0A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7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800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265D0F-AA53-54EF-FEF3-4B94591B4AA5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7C34E0CD-55F9-5063-673B-CDCA2494F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305557B7-4817-1419-D536-4760A79AF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0095"/>
              </p:ext>
            </p:extLst>
          </p:nvPr>
        </p:nvGraphicFramePr>
        <p:xfrm>
          <a:off x="176047" y="964040"/>
          <a:ext cx="11839903" cy="582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26377">
                  <a:extLst>
                    <a:ext uri="{9D8B030D-6E8A-4147-A177-3AD203B41FA5}">
                      <a16:colId xmlns:a16="http://schemas.microsoft.com/office/drawing/2014/main" val="1852279407"/>
                    </a:ext>
                  </a:extLst>
                </a:gridCol>
                <a:gridCol w="1410905">
                  <a:extLst>
                    <a:ext uri="{9D8B030D-6E8A-4147-A177-3AD203B41FA5}">
                      <a16:colId xmlns:a16="http://schemas.microsoft.com/office/drawing/2014/main" val="792627623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4226905607"/>
                    </a:ext>
                  </a:extLst>
                </a:gridCol>
                <a:gridCol w="3547241">
                  <a:extLst>
                    <a:ext uri="{9D8B030D-6E8A-4147-A177-3AD203B41FA5}">
                      <a16:colId xmlns:a16="http://schemas.microsoft.com/office/drawing/2014/main" val="2149729493"/>
                    </a:ext>
                  </a:extLst>
                </a:gridCol>
              </a:tblGrid>
              <a:tr h="30040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Мероприятия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Сумма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Исполнитель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Ожидаемый результат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610193"/>
                  </a:ext>
                </a:extLst>
              </a:tr>
              <a:tr h="226665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1) Активности по профилактике ВИЧ и изменению рискованного поведения: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Поддержка комплексных программ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для ЛУИН через 4 НПО (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3 региона) и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8 НПО по МСМ и ТГ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(8 регионов);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Информирование и консультирование КГН по профилактике, диагностике и лечению ВИЧ, ИППП, гепатитов и безопасного поведения веб-аутричами;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Обучение аутрич-работников новым методам программ профилактики и тестирования на ВИЧ.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$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3 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071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021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НПО </a:t>
                      </a:r>
                    </a:p>
                    <a:p>
                      <a:pPr algn="ctr"/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Центры СПИД</a:t>
                      </a:r>
                    </a:p>
                    <a:p>
                      <a:pPr algn="ctr"/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КНЦДИЗ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Охват профилактическими программами от оценочной численности к концу 2026 г:</a:t>
                      </a:r>
                    </a:p>
                    <a:p>
                      <a:pPr marL="285750" indent="-285750">
                        <a:buFont typeface="Calibri" panose="020F0502020204030204" pitchFamily="34" charset="0"/>
                        <a:buChar char="―"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70% ЛУИН на национальном уровне</a:t>
                      </a:r>
                    </a:p>
                    <a:p>
                      <a:pPr marL="285750" indent="-285750">
                        <a:buFont typeface="Calibri" panose="020F0502020204030204" pitchFamily="34" charset="0"/>
                        <a:buChar char="―"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82,6% в проектных регионах</a:t>
                      </a:r>
                    </a:p>
                    <a:p>
                      <a:pPr marL="285750" indent="-285750">
                        <a:buFont typeface="Calibri" panose="020F0502020204030204" pitchFamily="34" charset="0"/>
                        <a:buChar char="―"/>
                      </a:pPr>
                      <a:endParaRPr lang="ru-RU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Calibri" panose="020F0502020204030204" pitchFamily="34" charset="0"/>
                        <a:buChar char="―"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35% МСМ на национальном уровне</a:t>
                      </a:r>
                    </a:p>
                    <a:p>
                      <a:pPr marL="285750" indent="-285750">
                        <a:buFont typeface="Calibri" panose="020F0502020204030204" pitchFamily="34" charset="0"/>
                        <a:buChar char="―"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48% в проектных регионах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2109510"/>
                  </a:ext>
                </a:extLst>
              </a:tr>
              <a:tr h="955819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2) Расширение До-контактной (далее – ДКП) среди КГН: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Распространение информации о ДКП в социальных сетях, мессенджерах, веб сайтах через </a:t>
                      </a:r>
                      <a:r>
                        <a:rPr lang="en-US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SMM-</a:t>
                      </a:r>
                      <a:r>
                        <a:rPr lang="kk-KZ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специалистов и веб-аутричей НПО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$143 752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НПО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КНЦДИЗ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Охват ДКП к концу 2026 г: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4438 МСМ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243 ЛУН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uk-UA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89 ТГ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184713"/>
                  </a:ext>
                </a:extLst>
              </a:tr>
              <a:tr h="955819"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rgbClr val="002060"/>
                          </a:solidFill>
                        </a:rPr>
                        <a:t>3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) Расширение прав и возможностей сообщества КГН: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</a:rPr>
                        <a:t>Обучение активистов из числа КГН для профилактики ВИЧ и мобилизации сообщества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$4</a:t>
                      </a:r>
                      <a:r>
                        <a:rPr lang="uk-UA" sz="1600" b="0" dirty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uk-UA" sz="1600" b="0" dirty="0">
                          <a:solidFill>
                            <a:srgbClr val="002060"/>
                          </a:solidFill>
                        </a:rPr>
                        <a:t>047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НПО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40 активистов КГН в 20 регионах Казахстана обучат безопасному поведению более 2000 лиц, подверженных риску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2197741"/>
                  </a:ext>
                </a:extLst>
              </a:tr>
              <a:tr h="737346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Оказание психо-социальной помощи женщинам из числа КГН на этапе освобождения из мест лишения свободы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$7 843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НПО </a:t>
                      </a:r>
                    </a:p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Центры СПИД</a:t>
                      </a:r>
                    </a:p>
                    <a:p>
                      <a:pPr algn="ctr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КУИС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 30 женщин получат психо-социальную поддержку, помощь в трудоустройстве, документировании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087306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A668E14-2A5E-53A2-491C-5A84494848BF}"/>
              </a:ext>
            </a:extLst>
          </p:cNvPr>
          <p:cNvSpPr txBox="1"/>
          <p:nvPr/>
        </p:nvSpPr>
        <p:spPr>
          <a:xfrm>
            <a:off x="1107891" y="-20419"/>
            <a:ext cx="104709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50" b="1" dirty="0">
                <a:solidFill>
                  <a:schemeClr val="bg1"/>
                </a:solidFill>
                <a:cs typeface="Times New Roman" pitchFamily="18" charset="0"/>
              </a:rPr>
              <a:t>Модули 1, 2, 3: Профилактика ВИЧ среди ключевых групп населения (КГН), влияющих на распространение ВИЧ: люди, употребляющие инъекционные наркотики (ЛУИН), </a:t>
            </a:r>
            <a:endParaRPr lang="en-US" sz="1750" b="1" dirty="0">
              <a:solidFill>
                <a:schemeClr val="bg1"/>
              </a:solidFill>
              <a:cs typeface="Times New Roman" pitchFamily="18" charset="0"/>
            </a:endParaRPr>
          </a:p>
          <a:p>
            <a:pPr algn="ctr"/>
            <a:r>
              <a:rPr lang="ru-RU" sz="1750" b="1" dirty="0">
                <a:solidFill>
                  <a:schemeClr val="bg1"/>
                </a:solidFill>
                <a:cs typeface="Times New Roman" pitchFamily="18" charset="0"/>
              </a:rPr>
              <a:t>мужчины, имеющие секс с мужчинами (МСМ) и трансгендерные люди (ТГ)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05F7C40-B706-7E75-B06B-BD54426F646B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Номер слайда 30">
            <a:extLst>
              <a:ext uri="{FF2B5EF4-FFF2-40B4-BE49-F238E27FC236}">
                <a16:creationId xmlns:a16="http://schemas.microsoft.com/office/drawing/2014/main" id="{FB145D30-BEE3-A358-15D8-7A13E488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8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876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9265D0F-AA53-54EF-FEF3-4B94591B4AA5}"/>
              </a:ext>
            </a:extLst>
          </p:cNvPr>
          <p:cNvSpPr/>
          <p:nvPr/>
        </p:nvSpPr>
        <p:spPr>
          <a:xfrm>
            <a:off x="0" y="0"/>
            <a:ext cx="12191999" cy="8411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5" name="Picture 6" descr="ÐÐÐÐÐ¥Ð¡ÐÐÐ ÐÐÐ£Ð§ÐÐ«Ð Ð¦ÐÐÐ¢Ð  ÐÐÐ ÐÐÐ¢ÐÐÐÐÐÐ Ð ÐÐÐ¤ÐÐÐ¦ÐÐÐÐÐ«Ð¥ ÐÐÐÐÐÐÐÐÐÐÐ">
            <a:extLst>
              <a:ext uri="{FF2B5EF4-FFF2-40B4-BE49-F238E27FC236}">
                <a16:creationId xmlns:a16="http://schemas.microsoft.com/office/drawing/2014/main" id="{7C34E0CD-55F9-5063-673B-CDCA2494F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307975" y="109075"/>
            <a:ext cx="938127" cy="622992"/>
          </a:xfrm>
          <a:prstGeom prst="rect">
            <a:avLst/>
          </a:prstGeom>
          <a:solidFill>
            <a:schemeClr val="bg2">
              <a:lumMod val="90000"/>
              <a:alpha val="0"/>
            </a:schemeClr>
          </a:solidFill>
          <a:ln>
            <a:noFill/>
          </a:ln>
        </p:spPr>
      </p:pic>
      <p:graphicFrame>
        <p:nvGraphicFramePr>
          <p:cNvPr id="3" name="Таблица 7">
            <a:extLst>
              <a:ext uri="{FF2B5EF4-FFF2-40B4-BE49-F238E27FC236}">
                <a16:creationId xmlns:a16="http://schemas.microsoft.com/office/drawing/2014/main" id="{1ACB5889-1D0D-999F-33AF-30E8B8B7C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189185"/>
              </p:ext>
            </p:extLst>
          </p:nvPr>
        </p:nvGraphicFramePr>
        <p:xfrm>
          <a:off x="176047" y="964679"/>
          <a:ext cx="11839903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26377">
                  <a:extLst>
                    <a:ext uri="{9D8B030D-6E8A-4147-A177-3AD203B41FA5}">
                      <a16:colId xmlns:a16="http://schemas.microsoft.com/office/drawing/2014/main" val="1852279407"/>
                    </a:ext>
                  </a:extLst>
                </a:gridCol>
                <a:gridCol w="1410905">
                  <a:extLst>
                    <a:ext uri="{9D8B030D-6E8A-4147-A177-3AD203B41FA5}">
                      <a16:colId xmlns:a16="http://schemas.microsoft.com/office/drawing/2014/main" val="792627623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4226905607"/>
                    </a:ext>
                  </a:extLst>
                </a:gridCol>
                <a:gridCol w="3547241">
                  <a:extLst>
                    <a:ext uri="{9D8B030D-6E8A-4147-A177-3AD203B41FA5}">
                      <a16:colId xmlns:a16="http://schemas.microsoft.com/office/drawing/2014/main" val="2149729493"/>
                    </a:ext>
                  </a:extLst>
                </a:gridCol>
              </a:tblGrid>
              <a:tr h="27068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Мероприятия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Сумма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Исполнитель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Ожидаемый результат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610193"/>
                  </a:ext>
                </a:extLst>
              </a:tr>
              <a:tr h="1845605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5) Поддержка программы Поддерживающей терапии агонистами опиатов (ПТАО):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Внесение изменений в нормативные акты для обеспечения устойчивости программы ПТАО (выдача препарата на руки приверженным пациентам и при госпитализации);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Обучение медицинских работников, НПО и сотрудников правоохранительных органов;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и менторство кабинетов ПТАО.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$2</a:t>
                      </a:r>
                      <a:r>
                        <a:rPr lang="uk-UA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5 401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РНПЦПЗ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endParaRPr lang="ru-RU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Расширение доступности и программы ПТАО;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Открытие кабинетов ПТАО во всех регионах РК</a:t>
                      </a:r>
                      <a:endParaRPr lang="ru-RU" sz="1600" b="1" kern="1200" dirty="0">
                        <a:solidFill>
                          <a:srgbClr val="B53E4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184713"/>
                  </a:ext>
                </a:extLst>
              </a:tr>
              <a:tr h="3038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6) Пилотный проект по когнитивно-поведенческой терапии для потребителей новых психоактивных веществ (НПВ) в гг. Алматы и Астана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$46 168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РНПЦПЗ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―"/>
                        <a:tabLst/>
                        <a:defRPr/>
                      </a:pPr>
                      <a:r>
                        <a:rPr lang="uk-UA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450</a:t>
                      </a: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пациентов будут охвачены когнитивно-поведенческой терапией для достижения ремиссии от НПВ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935347"/>
                  </a:ext>
                </a:extLst>
              </a:tr>
              <a:tr h="714263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7) Обучение медицинских работников по вопросам употребления новых психоактивных веществ (НПВ)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$13 285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РНПЦПЗ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Calibri" panose="020F0502020204030204" pitchFamily="34" charset="0"/>
                        <a:buChar char="―"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20 медицинских работников получат необходимые знания по диагностике, профилактике и лечению НПВ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558269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ECFE064-904B-5342-9AB8-C60561EF2E12}"/>
              </a:ext>
            </a:extLst>
          </p:cNvPr>
          <p:cNvSpPr txBox="1"/>
          <p:nvPr/>
        </p:nvSpPr>
        <p:spPr>
          <a:xfrm>
            <a:off x="1107891" y="-20419"/>
            <a:ext cx="104709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50" b="1" dirty="0">
                <a:solidFill>
                  <a:schemeClr val="bg1"/>
                </a:solidFill>
                <a:cs typeface="Times New Roman" pitchFamily="18" charset="0"/>
              </a:rPr>
              <a:t>Модули 1, 2, 3: Профилактика ВИЧ среди ключевых групп населения (КГН), влияющих на распространение ВИЧ: люди, употребляющие инъекционные наркотики (ЛУИН), </a:t>
            </a:r>
            <a:endParaRPr lang="en-US" sz="1750" b="1" dirty="0">
              <a:solidFill>
                <a:schemeClr val="bg1"/>
              </a:solidFill>
              <a:cs typeface="Times New Roman" pitchFamily="18" charset="0"/>
            </a:endParaRPr>
          </a:p>
          <a:p>
            <a:pPr algn="ctr"/>
            <a:r>
              <a:rPr lang="ru-RU" sz="1750" b="1" dirty="0">
                <a:solidFill>
                  <a:schemeClr val="bg1"/>
                </a:solidFill>
                <a:cs typeface="Times New Roman" pitchFamily="18" charset="0"/>
              </a:rPr>
              <a:t>мужчины, имеющие секс с мужчинами (МСМ) и трансгендерные люди (ТГ)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473B2CC-1124-C454-3385-0732F265431D}"/>
              </a:ext>
            </a:extLst>
          </p:cNvPr>
          <p:cNvSpPr/>
          <p:nvPr/>
        </p:nvSpPr>
        <p:spPr>
          <a:xfrm>
            <a:off x="11253872" y="-7620"/>
            <a:ext cx="938127" cy="8411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2F559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Номер слайда 30">
            <a:extLst>
              <a:ext uri="{FF2B5EF4-FFF2-40B4-BE49-F238E27FC236}">
                <a16:creationId xmlns:a16="http://schemas.microsoft.com/office/drawing/2014/main" id="{9FCEBF49-6576-A9BC-986B-0C901D0A5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7985" y="219391"/>
            <a:ext cx="729343" cy="365125"/>
          </a:xfrm>
        </p:spPr>
        <p:txBody>
          <a:bodyPr/>
          <a:lstStyle/>
          <a:p>
            <a:pPr algn="ctr"/>
            <a:fld id="{AC469582-59F0-4F0D-BE28-8E8B50A0B541}" type="slidenum">
              <a:rPr lang="ru-RU" sz="1800" b="1">
                <a:solidFill>
                  <a:srgbClr val="002060"/>
                </a:solidFill>
              </a:rPr>
              <a:pPr algn="ctr"/>
              <a:t>9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327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21886</TotalTime>
  <Words>2264</Words>
  <Application>Microsoft Office PowerPoint</Application>
  <PresentationFormat>Широкоэкранный</PresentationFormat>
  <Paragraphs>363</Paragraphs>
  <Slides>16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Georgia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Zhangireyev, Vakhtang</dc:creator>
  <cp:lastModifiedBy>Ryssaldy Demeuova</cp:lastModifiedBy>
  <cp:revision>551</cp:revision>
  <cp:lastPrinted>2023-05-19T07:57:37Z</cp:lastPrinted>
  <dcterms:created xsi:type="dcterms:W3CDTF">2021-04-29T05:22:58Z</dcterms:created>
  <dcterms:modified xsi:type="dcterms:W3CDTF">2023-05-22T08:20:09Z</dcterms:modified>
</cp:coreProperties>
</file>