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20"/>
  </p:notesMasterIdLst>
  <p:sldIdLst>
    <p:sldId id="3825" r:id="rId5"/>
    <p:sldId id="3849" r:id="rId6"/>
    <p:sldId id="3850" r:id="rId7"/>
    <p:sldId id="1748" r:id="rId8"/>
    <p:sldId id="3860" r:id="rId9"/>
    <p:sldId id="3848" r:id="rId10"/>
    <p:sldId id="3861" r:id="rId11"/>
    <p:sldId id="3862" r:id="rId12"/>
    <p:sldId id="3863" r:id="rId13"/>
    <p:sldId id="3864" r:id="rId14"/>
    <p:sldId id="3865" r:id="rId15"/>
    <p:sldId id="3866" r:id="rId16"/>
    <p:sldId id="3867" r:id="rId17"/>
    <p:sldId id="3868" r:id="rId18"/>
    <p:sldId id="383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9849" autoAdjust="0"/>
  </p:normalViewPr>
  <p:slideViewPr>
    <p:cSldViewPr snapToGrid="0">
      <p:cViewPr varScale="1">
        <p:scale>
          <a:sx n="55" d="100"/>
          <a:sy n="55" d="100"/>
        </p:scale>
        <p:origin x="1020" y="44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D33F7BF3-B10F-4E99-B8A4-7B9D861D5F77}"/>
    <pc:docChg chg="undo custSel addSld delSld modSld">
      <pc:chgData name="Ryssaldy Demeuova" userId="1b36aab8-03ea-4a7c-9005-27f2602792bf" providerId="ADAL" clId="{D33F7BF3-B10F-4E99-B8A4-7B9D861D5F77}" dt="2024-11-20T04:57:40.690" v="679" actId="14100"/>
      <pc:docMkLst>
        <pc:docMk/>
      </pc:docMkLst>
      <pc:sldChg chg="addSp modSp del mod">
        <pc:chgData name="Ryssaldy Demeuova" userId="1b36aab8-03ea-4a7c-9005-27f2602792bf" providerId="ADAL" clId="{D33F7BF3-B10F-4E99-B8A4-7B9D861D5F77}" dt="2024-11-19T17:29:00.019" v="178" actId="47"/>
        <pc:sldMkLst>
          <pc:docMk/>
          <pc:sldMk cId="1813910725" sldId="3794"/>
        </pc:sldMkLst>
        <pc:graphicFrameChg chg="add mod">
          <ac:chgData name="Ryssaldy Demeuova" userId="1b36aab8-03ea-4a7c-9005-27f2602792bf" providerId="ADAL" clId="{D33F7BF3-B10F-4E99-B8A4-7B9D861D5F77}" dt="2024-11-19T17:02:32.465" v="1" actId="1076"/>
          <ac:graphicFrameMkLst>
            <pc:docMk/>
            <pc:sldMk cId="1813910725" sldId="3794"/>
            <ac:graphicFrameMk id="3" creationId="{86A0E9BA-115D-DA6E-3B60-DDD0EB826FD6}"/>
          </ac:graphicFrameMkLst>
        </pc:graphicFrameChg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543995561" sldId="3832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3290292360" sldId="3836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1677626304" sldId="3837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3905493500" sldId="3838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2170771750" sldId="3839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312678204" sldId="3840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4250707052" sldId="3841"/>
        </pc:sldMkLst>
      </pc:sldChg>
      <pc:sldChg chg="del">
        <pc:chgData name="Ryssaldy Demeuova" userId="1b36aab8-03ea-4a7c-9005-27f2602792bf" providerId="ADAL" clId="{D33F7BF3-B10F-4E99-B8A4-7B9D861D5F77}" dt="2024-11-19T17:29:00.019" v="178" actId="47"/>
        <pc:sldMkLst>
          <pc:docMk/>
          <pc:sldMk cId="3113855177" sldId="3842"/>
        </pc:sldMkLst>
      </pc:sldChg>
      <pc:sldChg chg="modSp mod">
        <pc:chgData name="Ryssaldy Demeuova" userId="1b36aab8-03ea-4a7c-9005-27f2602792bf" providerId="ADAL" clId="{D33F7BF3-B10F-4E99-B8A4-7B9D861D5F77}" dt="2024-11-19T17:30:47.757" v="225" actId="20577"/>
        <pc:sldMkLst>
          <pc:docMk/>
          <pc:sldMk cId="3224913373" sldId="3845"/>
        </pc:sldMkLst>
        <pc:spChg chg="mod">
          <ac:chgData name="Ryssaldy Demeuova" userId="1b36aab8-03ea-4a7c-9005-27f2602792bf" providerId="ADAL" clId="{D33F7BF3-B10F-4E99-B8A4-7B9D861D5F77}" dt="2024-11-19T17:30:47.757" v="225" actId="20577"/>
          <ac:spMkLst>
            <pc:docMk/>
            <pc:sldMk cId="3224913373" sldId="3845"/>
            <ac:spMk id="2" creationId="{E0DCD83B-76C5-3760-62F2-CEE4EB8FDA91}"/>
          </ac:spMkLst>
        </pc:spChg>
      </pc:sldChg>
      <pc:sldChg chg="modSp mod">
        <pc:chgData name="Ryssaldy Demeuova" userId="1b36aab8-03ea-4a7c-9005-27f2602792bf" providerId="ADAL" clId="{D33F7BF3-B10F-4E99-B8A4-7B9D861D5F77}" dt="2024-11-19T17:27:23.015" v="176" actId="2711"/>
        <pc:sldMkLst>
          <pc:docMk/>
          <pc:sldMk cId="2920929244" sldId="3847"/>
        </pc:sldMkLst>
        <pc:spChg chg="mod">
          <ac:chgData name="Ryssaldy Demeuova" userId="1b36aab8-03ea-4a7c-9005-27f2602792bf" providerId="ADAL" clId="{D33F7BF3-B10F-4E99-B8A4-7B9D861D5F77}" dt="2024-11-19T17:27:23.015" v="176" actId="2711"/>
          <ac:spMkLst>
            <pc:docMk/>
            <pc:sldMk cId="2920929244" sldId="3847"/>
            <ac:spMk id="2" creationId="{28378027-FBF1-A0A5-7ED5-0A79B88D8B75}"/>
          </ac:spMkLst>
        </pc:spChg>
      </pc:sldChg>
      <pc:sldChg chg="addSp delSp modSp mod setBg">
        <pc:chgData name="Ryssaldy Demeuova" userId="1b36aab8-03ea-4a7c-9005-27f2602792bf" providerId="ADAL" clId="{D33F7BF3-B10F-4E99-B8A4-7B9D861D5F77}" dt="2024-11-20T04:57:40.690" v="679" actId="14100"/>
        <pc:sldMkLst>
          <pc:docMk/>
          <pc:sldMk cId="635252514" sldId="3848"/>
        </pc:sldMkLst>
        <pc:spChg chg="mod">
          <ac:chgData name="Ryssaldy Demeuova" userId="1b36aab8-03ea-4a7c-9005-27f2602792bf" providerId="ADAL" clId="{D33F7BF3-B10F-4E99-B8A4-7B9D861D5F77}" dt="2024-11-19T17:29:15.538" v="179" actId="1076"/>
          <ac:spMkLst>
            <pc:docMk/>
            <pc:sldMk cId="635252514" sldId="3848"/>
            <ac:spMk id="2" creationId="{CBA9CB33-DF0F-93FB-9A71-9660A85C0F95}"/>
          </ac:spMkLst>
        </pc:spChg>
        <pc:spChg chg="del">
          <ac:chgData name="Ryssaldy Demeuova" userId="1b36aab8-03ea-4a7c-9005-27f2602792bf" providerId="ADAL" clId="{D33F7BF3-B10F-4E99-B8A4-7B9D861D5F77}" dt="2024-11-19T17:13:42.200" v="2" actId="3680"/>
          <ac:spMkLst>
            <pc:docMk/>
            <pc:sldMk cId="635252514" sldId="3848"/>
            <ac:spMk id="3" creationId="{8C3D9BF0-CECA-C028-5C98-31FFEC4765D0}"/>
          </ac:spMkLst>
        </pc:spChg>
        <pc:spChg chg="mo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4" creationId="{1F558F4F-884C-2014-B62B-D1EDCF9A0038}"/>
          </ac:spMkLst>
        </pc:spChg>
        <pc:spChg chg="mo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5" creationId="{5F565323-51B1-F860-17E4-E2F61C14231B}"/>
          </ac:spMkLst>
        </pc:spChg>
        <pc:spChg chg="mo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6" creationId="{1F00959F-4FB8-B0B5-0843-7B77A9924DA4}"/>
          </ac:spMkLst>
        </pc:spChg>
        <pc:spChg chg="add del mod">
          <ac:chgData name="Ryssaldy Demeuova" userId="1b36aab8-03ea-4a7c-9005-27f2602792bf" providerId="ADAL" clId="{D33F7BF3-B10F-4E99-B8A4-7B9D861D5F77}" dt="2024-11-19T17:14:26.352" v="26" actId="478"/>
          <ac:spMkLst>
            <pc:docMk/>
            <pc:sldMk cId="635252514" sldId="3848"/>
            <ac:spMk id="11" creationId="{F5A2A13A-FBA7-0B9D-E270-E14AC9AA6C16}"/>
          </ac:spMkLst>
        </pc:spChg>
        <pc:spChg chg="ad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22" creationId="{8A7BA06D-B3FF-4E91-8639-B4569AE3AA23}"/>
          </ac:spMkLst>
        </pc:spChg>
        <pc:spChg chg="ad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24" creationId="{2B30C86D-5A07-48BC-9C9D-6F9A2DB1E9E1}"/>
          </ac:spMkLst>
        </pc:spChg>
        <pc:spChg chg="ad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26" creationId="{E32EEBD4-2EE2-4943-A13A-027C802121C7}"/>
          </ac:spMkLst>
        </pc:spChg>
        <pc:spChg chg="ad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28" creationId="{4DDF45CC-3E53-4361-852F-16750ABA72F4}"/>
          </ac:spMkLst>
        </pc:spChg>
        <pc:spChg chg="add">
          <ac:chgData name="Ryssaldy Demeuova" userId="1b36aab8-03ea-4a7c-9005-27f2602792bf" providerId="ADAL" clId="{D33F7BF3-B10F-4E99-B8A4-7B9D861D5F77}" dt="2024-11-19T17:21:43.448" v="75" actId="26606"/>
          <ac:spMkLst>
            <pc:docMk/>
            <pc:sldMk cId="635252514" sldId="3848"/>
            <ac:spMk id="30" creationId="{025B8C08-2FE2-4EE7-8826-385416193DFB}"/>
          </ac:spMkLst>
        </pc:spChg>
        <pc:graphicFrameChg chg="add del mod ord modGraphic">
          <ac:chgData name="Ryssaldy Demeuova" userId="1b36aab8-03ea-4a7c-9005-27f2602792bf" providerId="ADAL" clId="{D33F7BF3-B10F-4E99-B8A4-7B9D861D5F77}" dt="2024-11-19T17:14:17.349" v="25" actId="478"/>
          <ac:graphicFrameMkLst>
            <pc:docMk/>
            <pc:sldMk cId="635252514" sldId="3848"/>
            <ac:graphicFrameMk id="7" creationId="{B8D7A59B-B29F-1EF1-9387-A07D5ADF3264}"/>
          </ac:graphicFrameMkLst>
        </pc:graphicFrameChg>
        <pc:graphicFrameChg chg="add mod modGraphic">
          <ac:chgData name="Ryssaldy Demeuova" userId="1b36aab8-03ea-4a7c-9005-27f2602792bf" providerId="ADAL" clId="{D33F7BF3-B10F-4E99-B8A4-7B9D861D5F77}" dt="2024-11-19T17:30:03.944" v="182"/>
          <ac:graphicFrameMkLst>
            <pc:docMk/>
            <pc:sldMk cId="635252514" sldId="3848"/>
            <ac:graphicFrameMk id="21" creationId="{49B6DFCD-A56E-7FFA-4283-244732F3DDEB}"/>
          </ac:graphicFrameMkLst>
        </pc:graphicFrameChg>
        <pc:picChg chg="add mod ord">
          <ac:chgData name="Ryssaldy Demeuova" userId="1b36aab8-03ea-4a7c-9005-27f2602792bf" providerId="ADAL" clId="{D33F7BF3-B10F-4E99-B8A4-7B9D861D5F77}" dt="2024-11-19T17:36:15.964" v="295" actId="14100"/>
          <ac:picMkLst>
            <pc:docMk/>
            <pc:sldMk cId="635252514" sldId="3848"/>
            <ac:picMk id="9" creationId="{2C2F3A65-D5F4-549F-264F-D31E2F2D43C0}"/>
          </ac:picMkLst>
        </pc:picChg>
        <pc:picChg chg="add mod ord">
          <ac:chgData name="Ryssaldy Demeuova" userId="1b36aab8-03ea-4a7c-9005-27f2602792bf" providerId="ADAL" clId="{D33F7BF3-B10F-4E99-B8A4-7B9D861D5F77}" dt="2024-11-20T04:57:40.690" v="679" actId="14100"/>
          <ac:picMkLst>
            <pc:docMk/>
            <pc:sldMk cId="635252514" sldId="3848"/>
            <ac:picMk id="13" creationId="{D09CAC06-A22E-B43E-0CCB-92CB7F0D8632}"/>
          </ac:picMkLst>
        </pc:picChg>
        <pc:picChg chg="add mod ord">
          <ac:chgData name="Ryssaldy Demeuova" userId="1b36aab8-03ea-4a7c-9005-27f2602792bf" providerId="ADAL" clId="{D33F7BF3-B10F-4E99-B8A4-7B9D861D5F77}" dt="2024-11-19T17:26:19.552" v="173" actId="14100"/>
          <ac:picMkLst>
            <pc:docMk/>
            <pc:sldMk cId="635252514" sldId="3848"/>
            <ac:picMk id="15" creationId="{93459583-C6E0-3A5F-57A0-F55EC46F3BF0}"/>
          </ac:picMkLst>
        </pc:picChg>
        <pc:picChg chg="add mod ord">
          <ac:chgData name="Ryssaldy Demeuova" userId="1b36aab8-03ea-4a7c-9005-27f2602792bf" providerId="ADAL" clId="{D33F7BF3-B10F-4E99-B8A4-7B9D861D5F77}" dt="2024-11-19T17:35:50.679" v="291" actId="14100"/>
          <ac:picMkLst>
            <pc:docMk/>
            <pc:sldMk cId="635252514" sldId="3848"/>
            <ac:picMk id="17" creationId="{9CB5BA66-3E81-60AD-2FDA-0B58C09CBE69}"/>
          </ac:picMkLst>
        </pc:picChg>
        <pc:picChg chg="add del mod modCrop">
          <ac:chgData name="Ryssaldy Demeuova" userId="1b36aab8-03ea-4a7c-9005-27f2602792bf" providerId="ADAL" clId="{D33F7BF3-B10F-4E99-B8A4-7B9D861D5F77}" dt="2024-11-19T17:21:26.180" v="74" actId="21"/>
          <ac:picMkLst>
            <pc:docMk/>
            <pc:sldMk cId="635252514" sldId="3848"/>
            <ac:picMk id="19" creationId="{1DC9FA3F-0D4D-21B4-C7AA-129BF59E1E4E}"/>
          </ac:picMkLst>
        </pc:picChg>
        <pc:picChg chg="add mod">
          <ac:chgData name="Ryssaldy Demeuova" userId="1b36aab8-03ea-4a7c-9005-27f2602792bf" providerId="ADAL" clId="{D33F7BF3-B10F-4E99-B8A4-7B9D861D5F77}" dt="2024-11-19T17:26:02.462" v="168" actId="1076"/>
          <ac:picMkLst>
            <pc:docMk/>
            <pc:sldMk cId="635252514" sldId="3848"/>
            <ac:picMk id="20" creationId="{1DC9FA3F-0D4D-21B4-C7AA-129BF59E1E4E}"/>
          </ac:picMkLst>
        </pc:picChg>
      </pc:sldChg>
      <pc:sldChg chg="modSp add mod">
        <pc:chgData name="Ryssaldy Demeuova" userId="1b36aab8-03ea-4a7c-9005-27f2602792bf" providerId="ADAL" clId="{D33F7BF3-B10F-4E99-B8A4-7B9D861D5F77}" dt="2024-11-19T17:31:33.828" v="271" actId="20577"/>
        <pc:sldMkLst>
          <pc:docMk/>
          <pc:sldMk cId="1440501406" sldId="3849"/>
        </pc:sldMkLst>
        <pc:spChg chg="mod">
          <ac:chgData name="Ryssaldy Demeuova" userId="1b36aab8-03ea-4a7c-9005-27f2602792bf" providerId="ADAL" clId="{D33F7BF3-B10F-4E99-B8A4-7B9D861D5F77}" dt="2024-11-19T17:31:33.828" v="271" actId="20577"/>
          <ac:spMkLst>
            <pc:docMk/>
            <pc:sldMk cId="1440501406" sldId="3849"/>
            <ac:spMk id="6" creationId="{3905CD03-9B40-4AA4-B6AB-5B38436AB901}"/>
          </ac:spMkLst>
        </pc:spChg>
      </pc:sldChg>
      <pc:sldChg chg="add">
        <pc:chgData name="Ryssaldy Demeuova" userId="1b36aab8-03ea-4a7c-9005-27f2602792bf" providerId="ADAL" clId="{D33F7BF3-B10F-4E99-B8A4-7B9D861D5F77}" dt="2024-11-19T17:28:48.428" v="177"/>
        <pc:sldMkLst>
          <pc:docMk/>
          <pc:sldMk cId="1050634666" sldId="3850"/>
        </pc:sldMkLst>
      </pc:sldChg>
      <pc:sldChg chg="add">
        <pc:chgData name="Ryssaldy Demeuova" userId="1b36aab8-03ea-4a7c-9005-27f2602792bf" providerId="ADAL" clId="{D33F7BF3-B10F-4E99-B8A4-7B9D861D5F77}" dt="2024-11-19T17:28:48.428" v="177"/>
        <pc:sldMkLst>
          <pc:docMk/>
          <pc:sldMk cId="1021691780" sldId="3851"/>
        </pc:sldMkLst>
      </pc:sldChg>
      <pc:sldChg chg="add">
        <pc:chgData name="Ryssaldy Demeuova" userId="1b36aab8-03ea-4a7c-9005-27f2602792bf" providerId="ADAL" clId="{D33F7BF3-B10F-4E99-B8A4-7B9D861D5F77}" dt="2024-11-19T17:28:48.428" v="177"/>
        <pc:sldMkLst>
          <pc:docMk/>
          <pc:sldMk cId="4057696979" sldId="3852"/>
        </pc:sldMkLst>
      </pc:sldChg>
      <pc:sldChg chg="addSp delSp modSp add mod">
        <pc:chgData name="Ryssaldy Demeuova" userId="1b36aab8-03ea-4a7c-9005-27f2602792bf" providerId="ADAL" clId="{D33F7BF3-B10F-4E99-B8A4-7B9D861D5F77}" dt="2024-11-19T17:33:35.596" v="277" actId="14100"/>
        <pc:sldMkLst>
          <pc:docMk/>
          <pc:sldMk cId="3544840353" sldId="3853"/>
        </pc:sldMkLst>
        <pc:graphicFrameChg chg="del">
          <ac:chgData name="Ryssaldy Demeuova" userId="1b36aab8-03ea-4a7c-9005-27f2602792bf" providerId="ADAL" clId="{D33F7BF3-B10F-4E99-B8A4-7B9D861D5F77}" dt="2024-11-19T17:33:18.297" v="272" actId="478"/>
          <ac:graphicFrameMkLst>
            <pc:docMk/>
            <pc:sldMk cId="3544840353" sldId="3853"/>
            <ac:graphicFrameMk id="7" creationId="{51BD7183-9FF3-D835-397D-4C0D99F9439C}"/>
          </ac:graphicFrameMkLst>
        </pc:graphicFrameChg>
        <pc:picChg chg="add mod">
          <ac:chgData name="Ryssaldy Demeuova" userId="1b36aab8-03ea-4a7c-9005-27f2602792bf" providerId="ADAL" clId="{D33F7BF3-B10F-4E99-B8A4-7B9D861D5F77}" dt="2024-11-19T17:33:35.596" v="277" actId="14100"/>
          <ac:picMkLst>
            <pc:docMk/>
            <pc:sldMk cId="3544840353" sldId="3853"/>
            <ac:picMk id="3" creationId="{7C2962AD-A6CC-5F30-F372-77E588791872}"/>
          </ac:picMkLst>
        </pc:picChg>
      </pc:sldChg>
      <pc:sldChg chg="addSp delSp modSp add mod">
        <pc:chgData name="Ryssaldy Demeuova" userId="1b36aab8-03ea-4a7c-9005-27f2602792bf" providerId="ADAL" clId="{D33F7BF3-B10F-4E99-B8A4-7B9D861D5F77}" dt="2024-11-19T17:35:29.784" v="290" actId="14100"/>
        <pc:sldMkLst>
          <pc:docMk/>
          <pc:sldMk cId="25895351" sldId="3854"/>
        </pc:sldMkLst>
        <pc:spChg chg="add del mod">
          <ac:chgData name="Ryssaldy Demeuova" userId="1b36aab8-03ea-4a7c-9005-27f2602792bf" providerId="ADAL" clId="{D33F7BF3-B10F-4E99-B8A4-7B9D861D5F77}" dt="2024-11-19T17:34:39.732" v="280" actId="478"/>
          <ac:spMkLst>
            <pc:docMk/>
            <pc:sldMk cId="25895351" sldId="3854"/>
            <ac:spMk id="3" creationId="{2252CF91-2C6A-34D4-0096-1532A1E9A10F}"/>
          </ac:spMkLst>
        </pc:spChg>
        <pc:graphicFrameChg chg="del">
          <ac:chgData name="Ryssaldy Demeuova" userId="1b36aab8-03ea-4a7c-9005-27f2602792bf" providerId="ADAL" clId="{D33F7BF3-B10F-4E99-B8A4-7B9D861D5F77}" dt="2024-11-19T17:33:41.169" v="278" actId="478"/>
          <ac:graphicFrameMkLst>
            <pc:docMk/>
            <pc:sldMk cId="25895351" sldId="3854"/>
            <ac:graphicFrameMk id="9" creationId="{37FE9325-70C7-9A8B-1552-E35C54D93CCE}"/>
          </ac:graphicFrameMkLst>
        </pc:graphicFrameChg>
        <pc:picChg chg="add mod">
          <ac:chgData name="Ryssaldy Demeuova" userId="1b36aab8-03ea-4a7c-9005-27f2602792bf" providerId="ADAL" clId="{D33F7BF3-B10F-4E99-B8A4-7B9D861D5F77}" dt="2024-11-19T17:35:29.784" v="290" actId="14100"/>
          <ac:picMkLst>
            <pc:docMk/>
            <pc:sldMk cId="25895351" sldId="3854"/>
            <ac:picMk id="5" creationId="{04CAC73E-A6C5-EB17-0E2F-40A0F89D0DBA}"/>
          </ac:picMkLst>
        </pc:picChg>
      </pc:sldChg>
      <pc:sldChg chg="addSp delSp modSp add del mod">
        <pc:chgData name="Ryssaldy Demeuova" userId="1b36aab8-03ea-4a7c-9005-27f2602792bf" providerId="ADAL" clId="{D33F7BF3-B10F-4E99-B8A4-7B9D861D5F77}" dt="2024-11-19T17:35:11.904" v="287" actId="47"/>
        <pc:sldMkLst>
          <pc:docMk/>
          <pc:sldMk cId="975160109" sldId="3855"/>
        </pc:sldMkLst>
        <pc:spChg chg="add mod">
          <ac:chgData name="Ryssaldy Demeuova" userId="1b36aab8-03ea-4a7c-9005-27f2602792bf" providerId="ADAL" clId="{D33F7BF3-B10F-4E99-B8A4-7B9D861D5F77}" dt="2024-11-19T17:35:00.706" v="285" actId="478"/>
          <ac:spMkLst>
            <pc:docMk/>
            <pc:sldMk cId="975160109" sldId="3855"/>
            <ac:spMk id="4" creationId="{F2F7A381-C59C-2E18-AE6B-AF0A6E9D02B2}"/>
          </ac:spMkLst>
        </pc:spChg>
        <pc:graphicFrameChg chg="del">
          <ac:chgData name="Ryssaldy Demeuova" userId="1b36aab8-03ea-4a7c-9005-27f2602792bf" providerId="ADAL" clId="{D33F7BF3-B10F-4E99-B8A4-7B9D861D5F77}" dt="2024-11-19T17:35:00.706" v="285" actId="478"/>
          <ac:graphicFrameMkLst>
            <pc:docMk/>
            <pc:sldMk cId="975160109" sldId="3855"/>
            <ac:graphicFrameMk id="2" creationId="{21F51357-1E26-A5BA-3BDA-172DFDEB8B96}"/>
          </ac:graphicFrameMkLst>
        </pc:graphicFrameChg>
      </pc:sldChg>
      <pc:sldChg chg="modSp add mod">
        <pc:chgData name="Ryssaldy Demeuova" userId="1b36aab8-03ea-4a7c-9005-27f2602792bf" providerId="ADAL" clId="{D33F7BF3-B10F-4E99-B8A4-7B9D861D5F77}" dt="2024-11-19T17:35:08.422" v="286" actId="6549"/>
        <pc:sldMkLst>
          <pc:docMk/>
          <pc:sldMk cId="330178267" sldId="3856"/>
        </pc:sldMkLst>
        <pc:graphicFrameChg chg="modGraphic">
          <ac:chgData name="Ryssaldy Demeuova" userId="1b36aab8-03ea-4a7c-9005-27f2602792bf" providerId="ADAL" clId="{D33F7BF3-B10F-4E99-B8A4-7B9D861D5F77}" dt="2024-11-19T17:35:08.422" v="286" actId="6549"/>
          <ac:graphicFrameMkLst>
            <pc:docMk/>
            <pc:sldMk cId="330178267" sldId="3856"/>
            <ac:graphicFrameMk id="2" creationId="{54A35E6E-D0FF-87B6-8F3C-4450248658A7}"/>
          </ac:graphicFrameMkLst>
        </pc:graphicFrameChg>
      </pc:sldChg>
      <pc:sldChg chg="addSp delSp modSp new mod setBg">
        <pc:chgData name="Ryssaldy Demeuova" userId="1b36aab8-03ea-4a7c-9005-27f2602792bf" providerId="ADAL" clId="{D33F7BF3-B10F-4E99-B8A4-7B9D861D5F77}" dt="2024-11-19T17:57:24.168" v="678" actId="1076"/>
        <pc:sldMkLst>
          <pc:docMk/>
          <pc:sldMk cId="2976124437" sldId="3857"/>
        </pc:sldMkLst>
        <pc:spChg chg="mod ord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2" creationId="{040DC6AB-6542-16D7-01BE-E5EB055B6347}"/>
          </ac:spMkLst>
        </pc:spChg>
        <pc:spChg chg="mod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3" creationId="{D8F0F4FF-F2C4-A0C5-2115-917406EF0466}"/>
          </ac:spMkLst>
        </pc:spChg>
        <pc:spChg chg="mod">
          <ac:chgData name="Ryssaldy Demeuova" userId="1b36aab8-03ea-4a7c-9005-27f2602792bf" providerId="ADAL" clId="{D33F7BF3-B10F-4E99-B8A4-7B9D861D5F77}" dt="2024-11-19T17:54:44.513" v="645" actId="26606"/>
          <ac:spMkLst>
            <pc:docMk/>
            <pc:sldMk cId="2976124437" sldId="3857"/>
            <ac:spMk id="4" creationId="{7745400A-A692-5991-3FD6-3215B5105944}"/>
          </ac:spMkLst>
        </pc:spChg>
        <pc:spChg chg="mod">
          <ac:chgData name="Ryssaldy Demeuova" userId="1b36aab8-03ea-4a7c-9005-27f2602792bf" providerId="ADAL" clId="{D33F7BF3-B10F-4E99-B8A4-7B9D861D5F77}" dt="2024-11-19T17:54:44.513" v="645" actId="26606"/>
          <ac:spMkLst>
            <pc:docMk/>
            <pc:sldMk cId="2976124437" sldId="3857"/>
            <ac:spMk id="5" creationId="{7DCB777B-2B7E-9038-AFA5-21FB54798CE4}"/>
          </ac:spMkLst>
        </pc:spChg>
        <pc:spChg chg="mod ord">
          <ac:chgData name="Ryssaldy Demeuova" userId="1b36aab8-03ea-4a7c-9005-27f2602792bf" providerId="ADAL" clId="{D33F7BF3-B10F-4E99-B8A4-7B9D861D5F77}" dt="2024-11-19T17:54:44.513" v="645" actId="26606"/>
          <ac:spMkLst>
            <pc:docMk/>
            <pc:sldMk cId="2976124437" sldId="3857"/>
            <ac:spMk id="6" creationId="{DE3713D0-4118-68C8-01EF-36C70C434A97}"/>
          </ac:spMkLst>
        </pc:spChg>
        <pc:spChg chg="add del">
          <ac:chgData name="Ryssaldy Demeuova" userId="1b36aab8-03ea-4a7c-9005-27f2602792bf" providerId="ADAL" clId="{D33F7BF3-B10F-4E99-B8A4-7B9D861D5F77}" dt="2024-11-19T17:54:44.507" v="644" actId="26606"/>
          <ac:spMkLst>
            <pc:docMk/>
            <pc:sldMk cId="2976124437" sldId="3857"/>
            <ac:spMk id="13" creationId="{DB304A14-32D0-4873-B914-423ED7B8DAFD}"/>
          </ac:spMkLst>
        </pc:spChg>
        <pc:spChg chg="add del">
          <ac:chgData name="Ryssaldy Demeuova" userId="1b36aab8-03ea-4a7c-9005-27f2602792bf" providerId="ADAL" clId="{D33F7BF3-B10F-4E99-B8A4-7B9D861D5F77}" dt="2024-11-19T17:54:44.507" v="644" actId="26606"/>
          <ac:spMkLst>
            <pc:docMk/>
            <pc:sldMk cId="2976124437" sldId="3857"/>
            <ac:spMk id="15" creationId="{1D460C86-854F-4FB3-ABC2-E823D8FEB9DB}"/>
          </ac:spMkLst>
        </pc:spChg>
        <pc:spChg chg="add del">
          <ac:chgData name="Ryssaldy Demeuova" userId="1b36aab8-03ea-4a7c-9005-27f2602792bf" providerId="ADAL" clId="{D33F7BF3-B10F-4E99-B8A4-7B9D861D5F77}" dt="2024-11-19T17:54:44.507" v="644" actId="26606"/>
          <ac:spMkLst>
            <pc:docMk/>
            <pc:sldMk cId="2976124437" sldId="3857"/>
            <ac:spMk id="17" creationId="{BB48116A-278A-4CC5-89D3-9DE8E8FF1245}"/>
          </ac:spMkLst>
        </pc:spChg>
        <pc:spChg chg="add del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19" creationId="{2EB492CD-616E-47F8-933B-5E2D952A0593}"/>
          </ac:spMkLst>
        </pc:spChg>
        <pc:spChg chg="add del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20" creationId="{59383CF9-23B5-4335-9B21-1791C4CF1C75}"/>
          </ac:spMkLst>
        </pc:spChg>
        <pc:spChg chg="add del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21" creationId="{0007FE00-9498-4706-B255-6437B0252C02}"/>
          </ac:spMkLst>
        </pc:spChg>
        <pc:spChg chg="add del">
          <ac:chgData name="Ryssaldy Demeuova" userId="1b36aab8-03ea-4a7c-9005-27f2602792bf" providerId="ADAL" clId="{D33F7BF3-B10F-4E99-B8A4-7B9D861D5F77}" dt="2024-11-19T17:57:20.137" v="673" actId="26606"/>
          <ac:spMkLst>
            <pc:docMk/>
            <pc:sldMk cId="2976124437" sldId="3857"/>
            <ac:spMk id="26" creationId="{4AC6B390-BC59-4F1D-A0EE-D71A92F0A0B2}"/>
          </ac:spMkLst>
        </pc:spChg>
        <pc:spChg chg="add del">
          <ac:chgData name="Ryssaldy Demeuova" userId="1b36aab8-03ea-4a7c-9005-27f2602792bf" providerId="ADAL" clId="{D33F7BF3-B10F-4E99-B8A4-7B9D861D5F77}" dt="2024-11-19T17:57:20.137" v="673" actId="26606"/>
          <ac:spMkLst>
            <pc:docMk/>
            <pc:sldMk cId="2976124437" sldId="3857"/>
            <ac:spMk id="28" creationId="{B6C60D79-16F1-4C4B-B7E3-7634E7069CDE}"/>
          </ac:spMkLst>
        </pc:spChg>
        <pc:spChg chg="add del">
          <ac:chgData name="Ryssaldy Demeuova" userId="1b36aab8-03ea-4a7c-9005-27f2602792bf" providerId="ADAL" clId="{D33F7BF3-B10F-4E99-B8A4-7B9D861D5F77}" dt="2024-11-19T17:57:20.137" v="673" actId="26606"/>
          <ac:spMkLst>
            <pc:docMk/>
            <pc:sldMk cId="2976124437" sldId="3857"/>
            <ac:spMk id="30" creationId="{426B127E-6498-4C77-9C9D-4553A5113B80}"/>
          </ac:spMkLst>
        </pc:spChg>
        <pc:spChg chg="add del">
          <ac:chgData name="Ryssaldy Demeuova" userId="1b36aab8-03ea-4a7c-9005-27f2602792bf" providerId="ADAL" clId="{D33F7BF3-B10F-4E99-B8A4-7B9D861D5F77}" dt="2024-11-19T17:57:22.349" v="675" actId="26606"/>
          <ac:spMkLst>
            <pc:docMk/>
            <pc:sldMk cId="2976124437" sldId="3857"/>
            <ac:spMk id="32" creationId="{2EB492CD-616E-47F8-933B-5E2D952A0593}"/>
          </ac:spMkLst>
        </pc:spChg>
        <pc:spChg chg="add del">
          <ac:chgData name="Ryssaldy Demeuova" userId="1b36aab8-03ea-4a7c-9005-27f2602792bf" providerId="ADAL" clId="{D33F7BF3-B10F-4E99-B8A4-7B9D861D5F77}" dt="2024-11-19T17:57:22.349" v="675" actId="26606"/>
          <ac:spMkLst>
            <pc:docMk/>
            <pc:sldMk cId="2976124437" sldId="3857"/>
            <ac:spMk id="33" creationId="{59383CF9-23B5-4335-9B21-1791C4CF1C75}"/>
          </ac:spMkLst>
        </pc:spChg>
        <pc:spChg chg="add del">
          <ac:chgData name="Ryssaldy Demeuova" userId="1b36aab8-03ea-4a7c-9005-27f2602792bf" providerId="ADAL" clId="{D33F7BF3-B10F-4E99-B8A4-7B9D861D5F77}" dt="2024-11-19T17:57:22.349" v="675" actId="26606"/>
          <ac:spMkLst>
            <pc:docMk/>
            <pc:sldMk cId="2976124437" sldId="3857"/>
            <ac:spMk id="34" creationId="{0007FE00-9498-4706-B255-6437B0252C02}"/>
          </ac:spMkLst>
        </pc:spChg>
        <pc:spChg chg="add del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36" creationId="{66E48AFA-8884-4F68-A44F-D2C1E8609C5A}"/>
          </ac:spMkLst>
        </pc:spChg>
        <pc:spChg chg="add del">
          <ac:chgData name="Ryssaldy Demeuova" userId="1b36aab8-03ea-4a7c-9005-27f2602792bf" providerId="ADAL" clId="{D33F7BF3-B10F-4E99-B8A4-7B9D861D5F77}" dt="2024-11-19T17:57:24.033" v="677" actId="26606"/>
          <ac:spMkLst>
            <pc:docMk/>
            <pc:sldMk cId="2976124437" sldId="3857"/>
            <ac:spMk id="37" creationId="{969D19A6-08CB-498C-93EC-3FFB021FC68A}"/>
          </ac:spMkLst>
        </pc:spChg>
        <pc:picChg chg="add mod ord modCrop">
          <ac:chgData name="Ryssaldy Demeuova" userId="1b36aab8-03ea-4a7c-9005-27f2602792bf" providerId="ADAL" clId="{D33F7BF3-B10F-4E99-B8A4-7B9D861D5F77}" dt="2024-11-19T17:57:24.168" v="678" actId="1076"/>
          <ac:picMkLst>
            <pc:docMk/>
            <pc:sldMk cId="2976124437" sldId="3857"/>
            <ac:picMk id="8" creationId="{26FE22CF-D3AF-BA6E-26F0-F0FAF81DA4AC}"/>
          </ac:picMkLst>
        </pc:picChg>
      </pc:sldChg>
    </pc:docChg>
  </pc:docChgLst>
  <pc:docChgLst>
    <pc:chgData name="Ryssaldy Demeuova" userId="1b36aab8-03ea-4a7c-9005-27f2602792bf" providerId="ADAL" clId="{B29CBA69-2D6F-4B25-A8FB-086CBA1DD38B}"/>
    <pc:docChg chg="undo custSel addSld modSld">
      <pc:chgData name="Ryssaldy Demeuova" userId="1b36aab8-03ea-4a7c-9005-27f2602792bf" providerId="ADAL" clId="{B29CBA69-2D6F-4B25-A8FB-086CBA1DD38B}" dt="2024-12-06T10:59:21.618" v="388" actId="478"/>
      <pc:docMkLst>
        <pc:docMk/>
      </pc:docMkLst>
      <pc:sldChg chg="modSp mod">
        <pc:chgData name="Ryssaldy Demeuova" userId="1b36aab8-03ea-4a7c-9005-27f2602792bf" providerId="ADAL" clId="{B29CBA69-2D6F-4B25-A8FB-086CBA1DD38B}" dt="2024-11-26T04:50:21.291" v="387" actId="20577"/>
        <pc:sldMkLst>
          <pc:docMk/>
          <pc:sldMk cId="893073894" sldId="3861"/>
        </pc:sldMkLst>
        <pc:spChg chg="mod">
          <ac:chgData name="Ryssaldy Demeuova" userId="1b36aab8-03ea-4a7c-9005-27f2602792bf" providerId="ADAL" clId="{B29CBA69-2D6F-4B25-A8FB-086CBA1DD38B}" dt="2024-11-26T04:50:21.291" v="387" actId="20577"/>
          <ac:spMkLst>
            <pc:docMk/>
            <pc:sldMk cId="893073894" sldId="3861"/>
            <ac:spMk id="6" creationId="{A4449ECA-D036-6007-556B-235E1B33736C}"/>
          </ac:spMkLst>
        </pc:spChg>
      </pc:sldChg>
      <pc:sldChg chg="modSp mod">
        <pc:chgData name="Ryssaldy Demeuova" userId="1b36aab8-03ea-4a7c-9005-27f2602792bf" providerId="ADAL" clId="{B29CBA69-2D6F-4B25-A8FB-086CBA1DD38B}" dt="2024-11-21T17:32:46.321" v="11" actId="20577"/>
        <pc:sldMkLst>
          <pc:docMk/>
          <pc:sldMk cId="2072819482" sldId="3863"/>
        </pc:sldMkLst>
        <pc:spChg chg="mod">
          <ac:chgData name="Ryssaldy Demeuova" userId="1b36aab8-03ea-4a7c-9005-27f2602792bf" providerId="ADAL" clId="{B29CBA69-2D6F-4B25-A8FB-086CBA1DD38B}" dt="2024-11-21T17:32:46.321" v="11" actId="20577"/>
          <ac:spMkLst>
            <pc:docMk/>
            <pc:sldMk cId="2072819482" sldId="3863"/>
            <ac:spMk id="6" creationId="{9EAEB5F5-CBCE-7B8D-65DE-7612D64B3A58}"/>
          </ac:spMkLst>
        </pc:spChg>
      </pc:sldChg>
      <pc:sldChg chg="addSp delSp modSp mod">
        <pc:chgData name="Ryssaldy Demeuova" userId="1b36aab8-03ea-4a7c-9005-27f2602792bf" providerId="ADAL" clId="{B29CBA69-2D6F-4B25-A8FB-086CBA1DD38B}" dt="2024-11-23T16:39:58.430" v="386" actId="478"/>
        <pc:sldMkLst>
          <pc:docMk/>
          <pc:sldMk cId="411326527" sldId="3865"/>
        </pc:sldMkLst>
        <pc:spChg chg="mod">
          <ac:chgData name="Ryssaldy Demeuova" userId="1b36aab8-03ea-4a7c-9005-27f2602792bf" providerId="ADAL" clId="{B29CBA69-2D6F-4B25-A8FB-086CBA1DD38B}" dt="2024-11-23T16:39:49.029" v="384" actId="113"/>
          <ac:spMkLst>
            <pc:docMk/>
            <pc:sldMk cId="411326527" sldId="3865"/>
            <ac:spMk id="2" creationId="{A9AF0FBB-DF99-167A-1C05-7ADD7A247A41}"/>
          </ac:spMkLst>
        </pc:spChg>
        <pc:spChg chg="del">
          <ac:chgData name="Ryssaldy Demeuova" userId="1b36aab8-03ea-4a7c-9005-27f2602792bf" providerId="ADAL" clId="{B29CBA69-2D6F-4B25-A8FB-086CBA1DD38B}" dt="2024-11-23T16:39:58.430" v="386" actId="478"/>
          <ac:spMkLst>
            <pc:docMk/>
            <pc:sldMk cId="411326527" sldId="3865"/>
            <ac:spMk id="4" creationId="{222F92C9-9036-843F-D7D3-DDAE2BB491BA}"/>
          </ac:spMkLst>
        </pc:spChg>
        <pc:spChg chg="del">
          <ac:chgData name="Ryssaldy Demeuova" userId="1b36aab8-03ea-4a7c-9005-27f2602792bf" providerId="ADAL" clId="{B29CBA69-2D6F-4B25-A8FB-086CBA1DD38B}" dt="2024-11-21T17:36:24.565" v="12"/>
          <ac:spMkLst>
            <pc:docMk/>
            <pc:sldMk cId="411326527" sldId="3865"/>
            <ac:spMk id="6" creationId="{8FD06CAE-4BA4-77E4-BB17-3156510D9618}"/>
          </ac:spMkLst>
        </pc:spChg>
        <pc:graphicFrameChg chg="add mod modGraphic">
          <ac:chgData name="Ryssaldy Demeuova" userId="1b36aab8-03ea-4a7c-9005-27f2602792bf" providerId="ADAL" clId="{B29CBA69-2D6F-4B25-A8FB-086CBA1DD38B}" dt="2024-11-23T16:39:54.193" v="385" actId="14100"/>
          <ac:graphicFrameMkLst>
            <pc:docMk/>
            <pc:sldMk cId="411326527" sldId="3865"/>
            <ac:graphicFrameMk id="7" creationId="{048FED36-124B-0304-BE00-BF5683C38F92}"/>
          </ac:graphicFrameMkLst>
        </pc:graphicFrameChg>
        <pc:graphicFrameChg chg="add del mod modGraphic">
          <ac:chgData name="Ryssaldy Demeuova" userId="1b36aab8-03ea-4a7c-9005-27f2602792bf" providerId="ADAL" clId="{B29CBA69-2D6F-4B25-A8FB-086CBA1DD38B}" dt="2024-11-23T16:09:55.477" v="202" actId="21"/>
          <ac:graphicFrameMkLst>
            <pc:docMk/>
            <pc:sldMk cId="411326527" sldId="3865"/>
            <ac:graphicFrameMk id="8" creationId="{D4F4CA07-0FFC-0A6A-EC3E-2277D64A95FB}"/>
          </ac:graphicFrameMkLst>
        </pc:graphicFrameChg>
      </pc:sldChg>
      <pc:sldChg chg="addSp delSp modSp new mod">
        <pc:chgData name="Ryssaldy Demeuova" userId="1b36aab8-03ea-4a7c-9005-27f2602792bf" providerId="ADAL" clId="{B29CBA69-2D6F-4B25-A8FB-086CBA1DD38B}" dt="2024-11-23T16:32:49.663" v="260" actId="14100"/>
        <pc:sldMkLst>
          <pc:docMk/>
          <pc:sldMk cId="22596913" sldId="3866"/>
        </pc:sldMkLst>
        <pc:spChg chg="mod">
          <ac:chgData name="Ryssaldy Demeuova" userId="1b36aab8-03ea-4a7c-9005-27f2602792bf" providerId="ADAL" clId="{B29CBA69-2D6F-4B25-A8FB-086CBA1DD38B}" dt="2024-11-23T16:31:34.336" v="255"/>
          <ac:spMkLst>
            <pc:docMk/>
            <pc:sldMk cId="22596913" sldId="3866"/>
            <ac:spMk id="2" creationId="{16EF19DA-3742-F68A-FC38-CD6DA88ECFAC}"/>
          </ac:spMkLst>
        </pc:spChg>
        <pc:spChg chg="del">
          <ac:chgData name="Ryssaldy Demeuova" userId="1b36aab8-03ea-4a7c-9005-27f2602792bf" providerId="ADAL" clId="{B29CBA69-2D6F-4B25-A8FB-086CBA1DD38B}" dt="2024-11-23T16:10:03.650" v="203"/>
          <ac:spMkLst>
            <pc:docMk/>
            <pc:sldMk cId="22596913" sldId="3866"/>
            <ac:spMk id="6" creationId="{E5F40F76-2DB6-A4F3-F24F-EB8477B267A5}"/>
          </ac:spMkLst>
        </pc:spChg>
        <pc:graphicFrameChg chg="add mod modGraphic">
          <ac:chgData name="Ryssaldy Demeuova" userId="1b36aab8-03ea-4a7c-9005-27f2602792bf" providerId="ADAL" clId="{B29CBA69-2D6F-4B25-A8FB-086CBA1DD38B}" dt="2024-11-23T16:32:49.663" v="260" actId="14100"/>
          <ac:graphicFrameMkLst>
            <pc:docMk/>
            <pc:sldMk cId="22596913" sldId="3866"/>
            <ac:graphicFrameMk id="7" creationId="{BE48DC9F-9BD4-EB3C-97B2-A4255C431FDC}"/>
          </ac:graphicFrameMkLst>
        </pc:graphicFrameChg>
      </pc:sldChg>
      <pc:sldChg chg="addSp delSp modSp new mod">
        <pc:chgData name="Ryssaldy Demeuova" userId="1b36aab8-03ea-4a7c-9005-27f2602792bf" providerId="ADAL" clId="{B29CBA69-2D6F-4B25-A8FB-086CBA1DD38B}" dt="2024-12-06T10:59:21.618" v="388" actId="478"/>
        <pc:sldMkLst>
          <pc:docMk/>
          <pc:sldMk cId="1369674443" sldId="3867"/>
        </pc:sldMkLst>
        <pc:spChg chg="mod">
          <ac:chgData name="Ryssaldy Demeuova" userId="1b36aab8-03ea-4a7c-9005-27f2602792bf" providerId="ADAL" clId="{B29CBA69-2D6F-4B25-A8FB-086CBA1DD38B}" dt="2024-11-23T16:37:45.456" v="361" actId="113"/>
          <ac:spMkLst>
            <pc:docMk/>
            <pc:sldMk cId="1369674443" sldId="3867"/>
            <ac:spMk id="2" creationId="{48B9834C-76DB-1A32-D4A0-B7FB7063A1A8}"/>
          </ac:spMkLst>
        </pc:spChg>
        <pc:spChg chg="del">
          <ac:chgData name="Ryssaldy Demeuova" userId="1b36aab8-03ea-4a7c-9005-27f2602792bf" providerId="ADAL" clId="{B29CBA69-2D6F-4B25-A8FB-086CBA1DD38B}" dt="2024-12-06T10:59:21.618" v="388" actId="478"/>
          <ac:spMkLst>
            <pc:docMk/>
            <pc:sldMk cId="1369674443" sldId="3867"/>
            <ac:spMk id="3" creationId="{A4078027-2A2E-BB9E-9CDD-029334D3B9F2}"/>
          </ac:spMkLst>
        </pc:spChg>
        <pc:spChg chg="del">
          <ac:chgData name="Ryssaldy Demeuova" userId="1b36aab8-03ea-4a7c-9005-27f2602792bf" providerId="ADAL" clId="{B29CBA69-2D6F-4B25-A8FB-086CBA1DD38B}" dt="2024-11-23T16:33:31.155" v="261"/>
          <ac:spMkLst>
            <pc:docMk/>
            <pc:sldMk cId="1369674443" sldId="3867"/>
            <ac:spMk id="6" creationId="{454CA45F-0973-8608-387D-0C7481E72285}"/>
          </ac:spMkLst>
        </pc:spChg>
        <pc:spChg chg="add del">
          <ac:chgData name="Ryssaldy Demeuova" userId="1b36aab8-03ea-4a7c-9005-27f2602792bf" providerId="ADAL" clId="{B29CBA69-2D6F-4B25-A8FB-086CBA1DD38B}" dt="2024-11-23T16:37:17.209" v="350" actId="22"/>
          <ac:spMkLst>
            <pc:docMk/>
            <pc:sldMk cId="1369674443" sldId="3867"/>
            <ac:spMk id="9" creationId="{EE54C6B8-9F8C-151F-F3C0-383124084C6E}"/>
          </ac:spMkLst>
        </pc:spChg>
        <pc:graphicFrameChg chg="add mod modGraphic">
          <ac:chgData name="Ryssaldy Demeuova" userId="1b36aab8-03ea-4a7c-9005-27f2602792bf" providerId="ADAL" clId="{B29CBA69-2D6F-4B25-A8FB-086CBA1DD38B}" dt="2024-11-23T16:36:10.238" v="347" actId="20577"/>
          <ac:graphicFrameMkLst>
            <pc:docMk/>
            <pc:sldMk cId="1369674443" sldId="3867"/>
            <ac:graphicFrameMk id="7" creationId="{BE445633-1B1A-28CB-BB4F-9E941DEB0D99}"/>
          </ac:graphicFrameMkLst>
        </pc:graphicFrameChg>
      </pc:sldChg>
      <pc:sldChg chg="addSp delSp modSp new mod">
        <pc:chgData name="Ryssaldy Demeuova" userId="1b36aab8-03ea-4a7c-9005-27f2602792bf" providerId="ADAL" clId="{B29CBA69-2D6F-4B25-A8FB-086CBA1DD38B}" dt="2024-11-23T16:39:00.166" v="381" actId="14100"/>
        <pc:sldMkLst>
          <pc:docMk/>
          <pc:sldMk cId="494668699" sldId="3868"/>
        </pc:sldMkLst>
        <pc:spChg chg="mod">
          <ac:chgData name="Ryssaldy Demeuova" userId="1b36aab8-03ea-4a7c-9005-27f2602792bf" providerId="ADAL" clId="{B29CBA69-2D6F-4B25-A8FB-086CBA1DD38B}" dt="2024-11-23T16:38:50.521" v="379" actId="1076"/>
          <ac:spMkLst>
            <pc:docMk/>
            <pc:sldMk cId="494668699" sldId="3868"/>
            <ac:spMk id="2" creationId="{B68E2CBF-9C5B-0597-A4C4-C31DB8B6A951}"/>
          </ac:spMkLst>
        </pc:spChg>
        <pc:spChg chg="del mod">
          <ac:chgData name="Ryssaldy Demeuova" userId="1b36aab8-03ea-4a7c-9005-27f2602792bf" providerId="ADAL" clId="{B29CBA69-2D6F-4B25-A8FB-086CBA1DD38B}" dt="2024-11-23T16:38:06.791" v="362"/>
          <ac:spMkLst>
            <pc:docMk/>
            <pc:sldMk cId="494668699" sldId="3868"/>
            <ac:spMk id="6" creationId="{2CBE79B8-DBEB-7FDC-94E4-A566B48253F2}"/>
          </ac:spMkLst>
        </pc:spChg>
        <pc:graphicFrameChg chg="add mod modGraphic">
          <ac:chgData name="Ryssaldy Demeuova" userId="1b36aab8-03ea-4a7c-9005-27f2602792bf" providerId="ADAL" clId="{B29CBA69-2D6F-4B25-A8FB-086CBA1DD38B}" dt="2024-11-23T16:39:00.166" v="381" actId="14100"/>
          <ac:graphicFrameMkLst>
            <pc:docMk/>
            <pc:sldMk cId="494668699" sldId="3868"/>
            <ac:graphicFrameMk id="7" creationId="{E3788768-F839-6515-EE9A-0408550EE49A}"/>
          </ac:graphicFrameMkLst>
        </pc:graphicFrameChg>
      </pc:sldChg>
    </pc:docChg>
  </pc:docChgLst>
  <pc:docChgLst>
    <pc:chgData name="Ryssaldy Demeuova" userId="1b36aab8-03ea-4a7c-9005-27f2602792bf" providerId="ADAL" clId="{64319121-6004-4FA9-B325-1D5163E81968}"/>
    <pc:docChg chg="undo custSel modSld">
      <pc:chgData name="Ryssaldy Demeuova" userId="1b36aab8-03ea-4a7c-9005-27f2602792bf" providerId="ADAL" clId="{64319121-6004-4FA9-B325-1D5163E81968}" dt="2024-11-28T11:08:39.526" v="113" actId="6549"/>
      <pc:docMkLst>
        <pc:docMk/>
      </pc:docMkLst>
      <pc:sldChg chg="modSp mod">
        <pc:chgData name="Ryssaldy Demeuova" userId="1b36aab8-03ea-4a7c-9005-27f2602792bf" providerId="ADAL" clId="{64319121-6004-4FA9-B325-1D5163E81968}" dt="2024-11-25T04:33:39.498" v="87" actId="14100"/>
        <pc:sldMkLst>
          <pc:docMk/>
          <pc:sldMk cId="800962904" sldId="3825"/>
        </pc:sldMkLst>
        <pc:spChg chg="mod">
          <ac:chgData name="Ryssaldy Demeuova" userId="1b36aab8-03ea-4a7c-9005-27f2602792bf" providerId="ADAL" clId="{64319121-6004-4FA9-B325-1D5163E81968}" dt="2024-11-25T04:22:52.805" v="83" actId="207"/>
          <ac:spMkLst>
            <pc:docMk/>
            <pc:sldMk cId="800962904" sldId="3825"/>
            <ac:spMk id="2" creationId="{28B08836-40C5-46C2-81BA-21AA27176925}"/>
          </ac:spMkLst>
        </pc:spChg>
        <pc:spChg chg="mod">
          <ac:chgData name="Ryssaldy Demeuova" userId="1b36aab8-03ea-4a7c-9005-27f2602792bf" providerId="ADAL" clId="{64319121-6004-4FA9-B325-1D5163E81968}" dt="2024-11-25T04:33:39.498" v="87" actId="14100"/>
          <ac:spMkLst>
            <pc:docMk/>
            <pc:sldMk cId="800962904" sldId="3825"/>
            <ac:spMk id="3" creationId="{72CC4EC4-809C-4FD2-AA20-009F08590DA6}"/>
          </ac:spMkLst>
        </pc:spChg>
      </pc:sldChg>
      <pc:sldChg chg="delSp mod">
        <pc:chgData name="Ryssaldy Demeuova" userId="1b36aab8-03ea-4a7c-9005-27f2602792bf" providerId="ADAL" clId="{64319121-6004-4FA9-B325-1D5163E81968}" dt="2024-11-25T04:34:19.267" v="89" actId="478"/>
        <pc:sldMkLst>
          <pc:docMk/>
          <pc:sldMk cId="1440501406" sldId="3849"/>
        </pc:sldMkLst>
        <pc:spChg chg="del">
          <ac:chgData name="Ryssaldy Demeuova" userId="1b36aab8-03ea-4a7c-9005-27f2602792bf" providerId="ADAL" clId="{64319121-6004-4FA9-B325-1D5163E81968}" dt="2024-11-25T04:34:19.267" v="89" actId="478"/>
          <ac:spMkLst>
            <pc:docMk/>
            <pc:sldMk cId="1440501406" sldId="3849"/>
            <ac:spMk id="18" creationId="{93F1F6E8-FB29-489E-9497-38321677D832}"/>
          </ac:spMkLst>
        </pc:spChg>
        <pc:spChg chg="del">
          <ac:chgData name="Ryssaldy Demeuova" userId="1b36aab8-03ea-4a7c-9005-27f2602792bf" providerId="ADAL" clId="{64319121-6004-4FA9-B325-1D5163E81968}" dt="2024-11-25T04:34:15.980" v="88" actId="478"/>
          <ac:spMkLst>
            <pc:docMk/>
            <pc:sldMk cId="1440501406" sldId="3849"/>
            <ac:spMk id="19" creationId="{A86EFF1E-AB9A-40FE-A0CF-794B56E5276A}"/>
          </ac:spMkLst>
        </pc:spChg>
      </pc:sldChg>
      <pc:sldChg chg="modSp mod">
        <pc:chgData name="Ryssaldy Demeuova" userId="1b36aab8-03ea-4a7c-9005-27f2602792bf" providerId="ADAL" clId="{64319121-6004-4FA9-B325-1D5163E81968}" dt="2024-11-28T11:08:39.526" v="113" actId="6549"/>
        <pc:sldMkLst>
          <pc:docMk/>
          <pc:sldMk cId="1050634666" sldId="3850"/>
        </pc:sldMkLst>
        <pc:spChg chg="mod">
          <ac:chgData name="Ryssaldy Demeuova" userId="1b36aab8-03ea-4a7c-9005-27f2602792bf" providerId="ADAL" clId="{64319121-6004-4FA9-B325-1D5163E81968}" dt="2024-11-28T11:08:39.526" v="113" actId="6549"/>
          <ac:spMkLst>
            <pc:docMk/>
            <pc:sldMk cId="1050634666" sldId="3850"/>
            <ac:spMk id="4" creationId="{245DDB48-166A-4E16-B9DF-C5C6570A1BAD}"/>
          </ac:spMkLst>
        </pc:spChg>
      </pc:sldChg>
      <pc:sldChg chg="modSp mod">
        <pc:chgData name="Ryssaldy Demeuova" userId="1b36aab8-03ea-4a7c-9005-27f2602792bf" providerId="ADAL" clId="{64319121-6004-4FA9-B325-1D5163E81968}" dt="2024-11-25T08:19:37.490" v="103" actId="20577"/>
        <pc:sldMkLst>
          <pc:docMk/>
          <pc:sldMk cId="1161821092" sldId="3860"/>
        </pc:sldMkLst>
        <pc:spChg chg="mod">
          <ac:chgData name="Ryssaldy Demeuova" userId="1b36aab8-03ea-4a7c-9005-27f2602792bf" providerId="ADAL" clId="{64319121-6004-4FA9-B325-1D5163E81968}" dt="2024-11-25T08:19:37.490" v="103" actId="20577"/>
          <ac:spMkLst>
            <pc:docMk/>
            <pc:sldMk cId="1161821092" sldId="3860"/>
            <ac:spMk id="28" creationId="{8310D1FE-C3A0-E52E-6149-5985623C7FB0}"/>
          </ac:spMkLst>
        </pc:spChg>
      </pc:sldChg>
      <pc:sldChg chg="modSp mod">
        <pc:chgData name="Ryssaldy Demeuova" userId="1b36aab8-03ea-4a7c-9005-27f2602792bf" providerId="ADAL" clId="{64319121-6004-4FA9-B325-1D5163E81968}" dt="2024-11-25T08:20:41.038" v="111" actId="20577"/>
        <pc:sldMkLst>
          <pc:docMk/>
          <pc:sldMk cId="2487579928" sldId="3864"/>
        </pc:sldMkLst>
        <pc:spChg chg="mod">
          <ac:chgData name="Ryssaldy Demeuova" userId="1b36aab8-03ea-4a7c-9005-27f2602792bf" providerId="ADAL" clId="{64319121-6004-4FA9-B325-1D5163E81968}" dt="2024-11-25T08:20:41.038" v="111" actId="20577"/>
          <ac:spMkLst>
            <pc:docMk/>
            <pc:sldMk cId="2487579928" sldId="3864"/>
            <ac:spMk id="22" creationId="{DB4235DC-86A3-D9A0-15F1-44D3D7CB12BB}"/>
          </ac:spMkLst>
        </pc:spChg>
      </pc:sldChg>
    </pc:docChg>
  </pc:docChgLst>
  <pc:docChgLst>
    <pc:chgData name="Ryssaldy Demeuova" userId="1b36aab8-03ea-4a7c-9005-27f2602792bf" providerId="ADAL" clId="{0C4B86DA-59E1-4631-89D2-DCF317E5BB5D}"/>
    <pc:docChg chg="undo custSel addSld delSld modSld sldOrd">
      <pc:chgData name="Ryssaldy Demeuova" userId="1b36aab8-03ea-4a7c-9005-27f2602792bf" providerId="ADAL" clId="{0C4B86DA-59E1-4631-89D2-DCF317E5BB5D}" dt="2024-11-20T18:18:45.188" v="2850" actId="478"/>
      <pc:docMkLst>
        <pc:docMk/>
      </pc:docMkLst>
      <pc:sldChg chg="add del setBg">
        <pc:chgData name="Ryssaldy Demeuova" userId="1b36aab8-03ea-4a7c-9005-27f2602792bf" providerId="ADAL" clId="{0C4B86DA-59E1-4631-89D2-DCF317E5BB5D}" dt="2024-11-20T18:14:59.998" v="2471" actId="47"/>
        <pc:sldMkLst>
          <pc:docMk/>
          <pc:sldMk cId="2946597080" sldId="295"/>
        </pc:sldMkLst>
      </pc:sldChg>
      <pc:sldChg chg="modSp add mod setBg">
        <pc:chgData name="Ryssaldy Demeuova" userId="1b36aab8-03ea-4a7c-9005-27f2602792bf" providerId="ADAL" clId="{0C4B86DA-59E1-4631-89D2-DCF317E5BB5D}" dt="2024-11-20T17:29:24.514" v="17" actId="13926"/>
        <pc:sldMkLst>
          <pc:docMk/>
          <pc:sldMk cId="2972817756" sldId="1748"/>
        </pc:sldMkLst>
        <pc:spChg chg="mod">
          <ac:chgData name="Ryssaldy Demeuova" userId="1b36aab8-03ea-4a7c-9005-27f2602792bf" providerId="ADAL" clId="{0C4B86DA-59E1-4631-89D2-DCF317E5BB5D}" dt="2024-11-20T17:28:55.333" v="13" actId="6549"/>
          <ac:spMkLst>
            <pc:docMk/>
            <pc:sldMk cId="2972817756" sldId="1748"/>
            <ac:spMk id="2" creationId="{668FA62F-626D-4951-B57C-9068F2CC9D14}"/>
          </ac:spMkLst>
        </pc:spChg>
        <pc:spChg chg="mod">
          <ac:chgData name="Ryssaldy Demeuova" userId="1b36aab8-03ea-4a7c-9005-27f2602792bf" providerId="ADAL" clId="{0C4B86DA-59E1-4631-89D2-DCF317E5BB5D}" dt="2024-11-20T17:29:11.428" v="14" actId="13926"/>
          <ac:spMkLst>
            <pc:docMk/>
            <pc:sldMk cId="2972817756" sldId="1748"/>
            <ac:spMk id="4" creationId="{4F3CED88-348F-4BC4-B7E3-32FB3B7140F4}"/>
          </ac:spMkLst>
        </pc:spChg>
        <pc:spChg chg="mod">
          <ac:chgData name="Ryssaldy Demeuova" userId="1b36aab8-03ea-4a7c-9005-27f2602792bf" providerId="ADAL" clId="{0C4B86DA-59E1-4631-89D2-DCF317E5BB5D}" dt="2024-11-20T17:29:15.880" v="15" actId="13926"/>
          <ac:spMkLst>
            <pc:docMk/>
            <pc:sldMk cId="2972817756" sldId="1748"/>
            <ac:spMk id="5" creationId="{BC22768E-CA1E-4326-9768-265A00677112}"/>
          </ac:spMkLst>
        </pc:spChg>
        <pc:spChg chg="mod">
          <ac:chgData name="Ryssaldy Demeuova" userId="1b36aab8-03ea-4a7c-9005-27f2602792bf" providerId="ADAL" clId="{0C4B86DA-59E1-4631-89D2-DCF317E5BB5D}" dt="2024-11-20T17:29:20.399" v="16" actId="13926"/>
          <ac:spMkLst>
            <pc:docMk/>
            <pc:sldMk cId="2972817756" sldId="1748"/>
            <ac:spMk id="6" creationId="{FAF3DDE2-D587-44E4-9B6B-6FB0121BF1FD}"/>
          </ac:spMkLst>
        </pc:spChg>
        <pc:spChg chg="mod">
          <ac:chgData name="Ryssaldy Demeuova" userId="1b36aab8-03ea-4a7c-9005-27f2602792bf" providerId="ADAL" clId="{0C4B86DA-59E1-4631-89D2-DCF317E5BB5D}" dt="2024-11-20T17:29:24.514" v="17" actId="13926"/>
          <ac:spMkLst>
            <pc:docMk/>
            <pc:sldMk cId="2972817756" sldId="1748"/>
            <ac:spMk id="7" creationId="{96F07F39-7562-4B5F-8562-137D3E3C966A}"/>
          </ac:spMkLst>
        </pc:spChg>
      </pc:sldChg>
      <pc:sldChg chg="del">
        <pc:chgData name="Ryssaldy Demeuova" userId="1b36aab8-03ea-4a7c-9005-27f2602792bf" providerId="ADAL" clId="{0C4B86DA-59E1-4631-89D2-DCF317E5BB5D}" dt="2024-11-20T18:15:19.561" v="2473" actId="47"/>
        <pc:sldMkLst>
          <pc:docMk/>
          <pc:sldMk cId="2545516135" sldId="3844"/>
        </pc:sldMkLst>
      </pc:sldChg>
      <pc:sldChg chg="del">
        <pc:chgData name="Ryssaldy Demeuova" userId="1b36aab8-03ea-4a7c-9005-27f2602792bf" providerId="ADAL" clId="{0C4B86DA-59E1-4631-89D2-DCF317E5BB5D}" dt="2024-11-20T18:15:19.561" v="2473" actId="47"/>
        <pc:sldMkLst>
          <pc:docMk/>
          <pc:sldMk cId="3224913373" sldId="3845"/>
        </pc:sldMkLst>
      </pc:sldChg>
      <pc:sldChg chg="del">
        <pc:chgData name="Ryssaldy Demeuova" userId="1b36aab8-03ea-4a7c-9005-27f2602792bf" providerId="ADAL" clId="{0C4B86DA-59E1-4631-89D2-DCF317E5BB5D}" dt="2024-11-20T18:15:19.561" v="2473" actId="47"/>
        <pc:sldMkLst>
          <pc:docMk/>
          <pc:sldMk cId="3032654861" sldId="3846"/>
        </pc:sldMkLst>
      </pc:sldChg>
      <pc:sldChg chg="del">
        <pc:chgData name="Ryssaldy Demeuova" userId="1b36aab8-03ea-4a7c-9005-27f2602792bf" providerId="ADAL" clId="{0C4B86DA-59E1-4631-89D2-DCF317E5BB5D}" dt="2024-11-20T18:15:19.561" v="2473" actId="47"/>
        <pc:sldMkLst>
          <pc:docMk/>
          <pc:sldMk cId="2920929244" sldId="3847"/>
        </pc:sldMkLst>
      </pc:sldChg>
      <pc:sldChg chg="del">
        <pc:chgData name="Ryssaldy Demeuova" userId="1b36aab8-03ea-4a7c-9005-27f2602792bf" providerId="ADAL" clId="{0C4B86DA-59E1-4631-89D2-DCF317E5BB5D}" dt="2024-11-20T17:38:27.793" v="753" actId="2696"/>
        <pc:sldMkLst>
          <pc:docMk/>
          <pc:sldMk cId="635252514" sldId="3848"/>
        </pc:sldMkLst>
      </pc:sldChg>
      <pc:sldChg chg="delSp modSp add mod setBg delDesignElem">
        <pc:chgData name="Ryssaldy Demeuova" userId="1b36aab8-03ea-4a7c-9005-27f2602792bf" providerId="ADAL" clId="{0C4B86DA-59E1-4631-89D2-DCF317E5BB5D}" dt="2024-11-20T17:38:39.757" v="757" actId="27636"/>
        <pc:sldMkLst>
          <pc:docMk/>
          <pc:sldMk cId="4066712038" sldId="3848"/>
        </pc:sldMkLst>
        <pc:spChg chg="mod">
          <ac:chgData name="Ryssaldy Demeuova" userId="1b36aab8-03ea-4a7c-9005-27f2602792bf" providerId="ADAL" clId="{0C4B86DA-59E1-4631-89D2-DCF317E5BB5D}" dt="2024-11-20T17:38:39.757" v="757" actId="27636"/>
          <ac:spMkLst>
            <pc:docMk/>
            <pc:sldMk cId="4066712038" sldId="3848"/>
            <ac:spMk id="2" creationId="{CBA9CB33-DF0F-93FB-9A71-9660A85C0F95}"/>
          </ac:spMkLst>
        </pc:spChg>
        <pc:spChg chg="del">
          <ac:chgData name="Ryssaldy Demeuova" userId="1b36aab8-03ea-4a7c-9005-27f2602792bf" providerId="ADAL" clId="{0C4B86DA-59E1-4631-89D2-DCF317E5BB5D}" dt="2024-11-20T17:38:32.170" v="755"/>
          <ac:spMkLst>
            <pc:docMk/>
            <pc:sldMk cId="4066712038" sldId="3848"/>
            <ac:spMk id="22" creationId="{8A7BA06D-B3FF-4E91-8639-B4569AE3AA23}"/>
          </ac:spMkLst>
        </pc:spChg>
        <pc:spChg chg="del">
          <ac:chgData name="Ryssaldy Demeuova" userId="1b36aab8-03ea-4a7c-9005-27f2602792bf" providerId="ADAL" clId="{0C4B86DA-59E1-4631-89D2-DCF317E5BB5D}" dt="2024-11-20T17:38:32.170" v="755"/>
          <ac:spMkLst>
            <pc:docMk/>
            <pc:sldMk cId="4066712038" sldId="3848"/>
            <ac:spMk id="24" creationId="{2B30C86D-5A07-48BC-9C9D-6F9A2DB1E9E1}"/>
          </ac:spMkLst>
        </pc:spChg>
        <pc:spChg chg="del">
          <ac:chgData name="Ryssaldy Demeuova" userId="1b36aab8-03ea-4a7c-9005-27f2602792bf" providerId="ADAL" clId="{0C4B86DA-59E1-4631-89D2-DCF317E5BB5D}" dt="2024-11-20T17:38:32.170" v="755"/>
          <ac:spMkLst>
            <pc:docMk/>
            <pc:sldMk cId="4066712038" sldId="3848"/>
            <ac:spMk id="26" creationId="{E32EEBD4-2EE2-4943-A13A-027C802121C7}"/>
          </ac:spMkLst>
        </pc:spChg>
        <pc:spChg chg="del">
          <ac:chgData name="Ryssaldy Demeuova" userId="1b36aab8-03ea-4a7c-9005-27f2602792bf" providerId="ADAL" clId="{0C4B86DA-59E1-4631-89D2-DCF317E5BB5D}" dt="2024-11-20T17:38:32.170" v="755"/>
          <ac:spMkLst>
            <pc:docMk/>
            <pc:sldMk cId="4066712038" sldId="3848"/>
            <ac:spMk id="28" creationId="{4DDF45CC-3E53-4361-852F-16750ABA72F4}"/>
          </ac:spMkLst>
        </pc:spChg>
        <pc:spChg chg="del">
          <ac:chgData name="Ryssaldy Demeuova" userId="1b36aab8-03ea-4a7c-9005-27f2602792bf" providerId="ADAL" clId="{0C4B86DA-59E1-4631-89D2-DCF317E5BB5D}" dt="2024-11-20T17:38:32.170" v="755"/>
          <ac:spMkLst>
            <pc:docMk/>
            <pc:sldMk cId="4066712038" sldId="3848"/>
            <ac:spMk id="30" creationId="{025B8C08-2FE2-4EE7-8826-385416193DFB}"/>
          </ac:spMkLst>
        </pc:spChg>
      </pc:sldChg>
      <pc:sldChg chg="addSp delSp modSp mod setBg">
        <pc:chgData name="Ryssaldy Demeuova" userId="1b36aab8-03ea-4a7c-9005-27f2602792bf" providerId="ADAL" clId="{0C4B86DA-59E1-4631-89D2-DCF317E5BB5D}" dt="2024-11-20T18:00:22.147" v="1704" actId="14100"/>
        <pc:sldMkLst>
          <pc:docMk/>
          <pc:sldMk cId="1050634666" sldId="3850"/>
        </pc:sldMkLst>
        <pc:spChg chg="mo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2" creationId="{F7CEB8CC-E887-4C39-A032-E3471EDC043E}"/>
          </ac:spMkLst>
        </pc:spChg>
        <pc:spChg chg="mod">
          <ac:chgData name="Ryssaldy Demeuova" userId="1b36aab8-03ea-4a7c-9005-27f2602792bf" providerId="ADAL" clId="{0C4B86DA-59E1-4631-89D2-DCF317E5BB5D}" dt="2024-11-20T18:00:22.147" v="1704" actId="14100"/>
          <ac:spMkLst>
            <pc:docMk/>
            <pc:sldMk cId="1050634666" sldId="3850"/>
            <ac:spMk id="4" creationId="{245DDB48-166A-4E16-B9DF-C5C6570A1BAD}"/>
          </ac:spMkLst>
        </pc:spChg>
        <pc:spChg chg="mo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11" creationId="{68ED6379-8C31-4483-A809-D0E84782F0CA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16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18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20" creationId="{F837543A-6020-4505-A233-C9DB4BF74011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22" creationId="{35B16301-FB18-48BA-A6DD-C37CAF6F9A18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24" creationId="{C3C0D90E-074A-4F52-9B11-B52BEF4BCBE5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26" creationId="{CABBD4C1-E6F8-46F6-8152-A8A97490BF4D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28" creationId="{83BA5EF5-1FE9-4BF9-83BB-269BCDDF6156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32" creationId="{88853921-7BC9-4BDE-ACAB-133C683C82D6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34" creationId="{09192968-3AE7-4470-A61C-97294BB92731}"/>
          </ac:spMkLst>
        </pc:spChg>
        <pc:spChg chg="add del">
          <ac:chgData name="Ryssaldy Demeuova" userId="1b36aab8-03ea-4a7c-9005-27f2602792bf" providerId="ADAL" clId="{0C4B86DA-59E1-4631-89D2-DCF317E5BB5D}" dt="2024-11-20T17:41:58.720" v="1016" actId="26606"/>
          <ac:spMkLst>
            <pc:docMk/>
            <pc:sldMk cId="1050634666" sldId="3850"/>
            <ac:spMk id="36" creationId="{3AB72E55-43E4-4356-BFE8-E2102CB0B505}"/>
          </ac:spMkLst>
        </pc:spChg>
        <pc:spChg chg="ad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38" creationId="{23DA7759-3209-4FE2-96D1-4EEDD81E9EA0}"/>
          </ac:spMkLst>
        </pc:spChg>
        <pc:spChg chg="ad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39" creationId="{41460DAD-8769-4C9F-9C8C-BB0443909D76}"/>
          </ac:spMkLst>
        </pc:spChg>
        <pc:spChg chg="ad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40" creationId="{389575E1-3389-451A-A5F7-27854C25C599}"/>
          </ac:spMkLst>
        </pc:spChg>
        <pc:spChg chg="ad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41" creationId="{A53CCC5C-D88E-40FB-B30B-23DCDBD01D37}"/>
          </ac:spMkLst>
        </pc:spChg>
        <pc:spChg chg="add">
          <ac:chgData name="Ryssaldy Demeuova" userId="1b36aab8-03ea-4a7c-9005-27f2602792bf" providerId="ADAL" clId="{0C4B86DA-59E1-4631-89D2-DCF317E5BB5D}" dt="2024-11-20T17:41:58.743" v="1017" actId="26606"/>
          <ac:spMkLst>
            <pc:docMk/>
            <pc:sldMk cId="1050634666" sldId="3850"/>
            <ac:spMk id="42" creationId="{081E4A58-353D-44AE-B2FC-2A74E2E400F7}"/>
          </ac:spMkLst>
        </pc:spChg>
        <pc:cxnChg chg="add del">
          <ac:chgData name="Ryssaldy Demeuova" userId="1b36aab8-03ea-4a7c-9005-27f2602792bf" providerId="ADAL" clId="{0C4B86DA-59E1-4631-89D2-DCF317E5BB5D}" dt="2024-11-20T17:41:58.720" v="1016" actId="26606"/>
          <ac:cxnSpMkLst>
            <pc:docMk/>
            <pc:sldMk cId="1050634666" sldId="3850"/>
            <ac:cxnSpMk id="30" creationId="{4B3BCACB-5880-460B-9606-8C433A9AF99D}"/>
          </ac:cxnSpMkLst>
        </pc:cxnChg>
      </pc:sldChg>
      <pc:sldChg chg="del">
        <pc:chgData name="Ryssaldy Demeuova" userId="1b36aab8-03ea-4a7c-9005-27f2602792bf" providerId="ADAL" clId="{0C4B86DA-59E1-4631-89D2-DCF317E5BB5D}" dt="2024-11-20T17:24:30.722" v="4" actId="47"/>
        <pc:sldMkLst>
          <pc:docMk/>
          <pc:sldMk cId="1021691780" sldId="3851"/>
        </pc:sldMkLst>
      </pc:sldChg>
      <pc:sldChg chg="del">
        <pc:chgData name="Ryssaldy Demeuova" userId="1b36aab8-03ea-4a7c-9005-27f2602792bf" providerId="ADAL" clId="{0C4B86DA-59E1-4631-89D2-DCF317E5BB5D}" dt="2024-11-20T18:15:13.510" v="2472" actId="47"/>
        <pc:sldMkLst>
          <pc:docMk/>
          <pc:sldMk cId="4057696979" sldId="3852"/>
        </pc:sldMkLst>
      </pc:sldChg>
      <pc:sldChg chg="del">
        <pc:chgData name="Ryssaldy Demeuova" userId="1b36aab8-03ea-4a7c-9005-27f2602792bf" providerId="ADAL" clId="{0C4B86DA-59E1-4631-89D2-DCF317E5BB5D}" dt="2024-11-20T18:15:13.510" v="2472" actId="47"/>
        <pc:sldMkLst>
          <pc:docMk/>
          <pc:sldMk cId="3544840353" sldId="3853"/>
        </pc:sldMkLst>
      </pc:sldChg>
      <pc:sldChg chg="del">
        <pc:chgData name="Ryssaldy Demeuova" userId="1b36aab8-03ea-4a7c-9005-27f2602792bf" providerId="ADAL" clId="{0C4B86DA-59E1-4631-89D2-DCF317E5BB5D}" dt="2024-11-20T18:15:13.510" v="2472" actId="47"/>
        <pc:sldMkLst>
          <pc:docMk/>
          <pc:sldMk cId="25895351" sldId="3854"/>
        </pc:sldMkLst>
      </pc:sldChg>
      <pc:sldChg chg="del">
        <pc:chgData name="Ryssaldy Demeuova" userId="1b36aab8-03ea-4a7c-9005-27f2602792bf" providerId="ADAL" clId="{0C4B86DA-59E1-4631-89D2-DCF317E5BB5D}" dt="2024-11-20T18:15:13.510" v="2472" actId="47"/>
        <pc:sldMkLst>
          <pc:docMk/>
          <pc:sldMk cId="330178267" sldId="3856"/>
        </pc:sldMkLst>
      </pc:sldChg>
      <pc:sldChg chg="del">
        <pc:chgData name="Ryssaldy Demeuova" userId="1b36aab8-03ea-4a7c-9005-27f2602792bf" providerId="ADAL" clId="{0C4B86DA-59E1-4631-89D2-DCF317E5BB5D}" dt="2024-11-20T18:15:19.561" v="2473" actId="47"/>
        <pc:sldMkLst>
          <pc:docMk/>
          <pc:sldMk cId="2976124437" sldId="3857"/>
        </pc:sldMkLst>
      </pc:sldChg>
      <pc:sldChg chg="new del">
        <pc:chgData name="Ryssaldy Demeuova" userId="1b36aab8-03ea-4a7c-9005-27f2602792bf" providerId="ADAL" clId="{0C4B86DA-59E1-4631-89D2-DCF317E5BB5D}" dt="2024-11-20T17:23:50.045" v="2" actId="47"/>
        <pc:sldMkLst>
          <pc:docMk/>
          <pc:sldMk cId="2458767692" sldId="3858"/>
        </pc:sldMkLst>
      </pc:sldChg>
      <pc:sldChg chg="modSp new del mod">
        <pc:chgData name="Ryssaldy Demeuova" userId="1b36aab8-03ea-4a7c-9005-27f2602792bf" providerId="ADAL" clId="{0C4B86DA-59E1-4631-89D2-DCF317E5BB5D}" dt="2024-11-20T17:32:25.380" v="270" actId="47"/>
        <pc:sldMkLst>
          <pc:docMk/>
          <pc:sldMk cId="773929818" sldId="3859"/>
        </pc:sldMkLst>
        <pc:spChg chg="mod">
          <ac:chgData name="Ryssaldy Demeuova" userId="1b36aab8-03ea-4a7c-9005-27f2602792bf" providerId="ADAL" clId="{0C4B86DA-59E1-4631-89D2-DCF317E5BB5D}" dt="2024-11-20T17:24:27.680" v="3"/>
          <ac:spMkLst>
            <pc:docMk/>
            <pc:sldMk cId="773929818" sldId="3859"/>
            <ac:spMk id="6" creationId="{58B1F4C2-AAB5-9C34-469E-8AECE8F9A136}"/>
          </ac:spMkLst>
        </pc:spChg>
      </pc:sldChg>
      <pc:sldChg chg="addSp delSp modSp new mod setBg">
        <pc:chgData name="Ryssaldy Demeuova" userId="1b36aab8-03ea-4a7c-9005-27f2602792bf" providerId="ADAL" clId="{0C4B86DA-59E1-4631-89D2-DCF317E5BB5D}" dt="2024-11-20T18:04:47.045" v="1995" actId="20577"/>
        <pc:sldMkLst>
          <pc:docMk/>
          <pc:sldMk cId="1161821092" sldId="3860"/>
        </pc:sldMkLst>
        <pc:spChg chg="mod">
          <ac:chgData name="Ryssaldy Demeuova" userId="1b36aab8-03ea-4a7c-9005-27f2602792bf" providerId="ADAL" clId="{0C4B86DA-59E1-4631-89D2-DCF317E5BB5D}" dt="2024-11-20T18:04:47.045" v="1995" actId="20577"/>
          <ac:spMkLst>
            <pc:docMk/>
            <pc:sldMk cId="1161821092" sldId="3860"/>
            <ac:spMk id="2" creationId="{7CEFF67B-F4D4-3BCD-D426-3AB0EC3019BD}"/>
          </ac:spMkLst>
        </pc:spChg>
        <pc:spChg chg="del mod">
          <ac:chgData name="Ryssaldy Demeuova" userId="1b36aab8-03ea-4a7c-9005-27f2602792bf" providerId="ADAL" clId="{0C4B86DA-59E1-4631-89D2-DCF317E5BB5D}" dt="2024-11-20T17:59:49.856" v="1695" actId="478"/>
          <ac:spMkLst>
            <pc:docMk/>
            <pc:sldMk cId="1161821092" sldId="3860"/>
            <ac:spMk id="3" creationId="{C5A031F0-BA7F-6352-185A-7DC3F75E8FEB}"/>
          </ac:spMkLst>
        </pc:spChg>
        <pc:spChg chg="del mod">
          <ac:chgData name="Ryssaldy Demeuova" userId="1b36aab8-03ea-4a7c-9005-27f2602792bf" providerId="ADAL" clId="{0C4B86DA-59E1-4631-89D2-DCF317E5BB5D}" dt="2024-11-20T17:59:02.913" v="1684" actId="478"/>
          <ac:spMkLst>
            <pc:docMk/>
            <pc:sldMk cId="1161821092" sldId="3860"/>
            <ac:spMk id="4" creationId="{85E8EFCA-15E4-99CD-F747-A9E7D09DD83E}"/>
          </ac:spMkLst>
        </pc:spChg>
        <pc:spChg chg="mo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5" creationId="{4F24376F-C6AA-AF77-1FA2-5D9D2A110CFA}"/>
          </ac:spMkLst>
        </pc:spChg>
        <pc:spChg chg="add del mod">
          <ac:chgData name="Ryssaldy Demeuova" userId="1b36aab8-03ea-4a7c-9005-27f2602792bf" providerId="ADAL" clId="{0C4B86DA-59E1-4631-89D2-DCF317E5BB5D}" dt="2024-11-20T17:58:24.187" v="1674" actId="26606"/>
          <ac:spMkLst>
            <pc:docMk/>
            <pc:sldMk cId="1161821092" sldId="3860"/>
            <ac:spMk id="6" creationId="{8310D1FE-C3A0-E52E-6149-5985623C7FB0}"/>
          </ac:spMkLst>
        </pc:spChg>
        <pc:spChg chg="add del">
          <ac:chgData name="Ryssaldy Demeuova" userId="1b36aab8-03ea-4a7c-9005-27f2602792bf" providerId="ADAL" clId="{0C4B86DA-59E1-4631-89D2-DCF317E5BB5D}" dt="2024-11-20T17:58:14.082" v="1671" actId="26606"/>
          <ac:spMkLst>
            <pc:docMk/>
            <pc:sldMk cId="1161821092" sldId="3860"/>
            <ac:spMk id="12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13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8:14.082" v="1671" actId="26606"/>
          <ac:spMkLst>
            <pc:docMk/>
            <pc:sldMk cId="1161821092" sldId="3860"/>
            <ac:spMk id="14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15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8:14.082" v="1671" actId="26606"/>
          <ac:spMkLst>
            <pc:docMk/>
            <pc:sldMk cId="1161821092" sldId="3860"/>
            <ac:spMk id="16" creationId="{9DBC8166-481C-4473-95F5-9A5B9073B7F1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17" creationId="{1CD81A2A-6ED4-4EF4-A14C-912D31E14800}"/>
          </ac:spMkLst>
        </pc:spChg>
        <pc:spChg chg="add del">
          <ac:chgData name="Ryssaldy Demeuova" userId="1b36aab8-03ea-4a7c-9005-27f2602792bf" providerId="ADAL" clId="{0C4B86DA-59E1-4631-89D2-DCF317E5BB5D}" dt="2024-11-20T17:58:14.082" v="1671" actId="26606"/>
          <ac:spMkLst>
            <pc:docMk/>
            <pc:sldMk cId="1161821092" sldId="3860"/>
            <ac:spMk id="18" creationId="{A5A5CE6E-90AF-4D43-A014-1F9EC83EB93D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19" creationId="{1661932C-CA15-4E17-B115-FAE7CBEE4789}"/>
          </ac:spMkLst>
        </pc:spChg>
        <pc:spChg chg="add del">
          <ac:chgData name="Ryssaldy Demeuova" userId="1b36aab8-03ea-4a7c-9005-27f2602792bf" providerId="ADAL" clId="{0C4B86DA-59E1-4631-89D2-DCF317E5BB5D}" dt="2024-11-20T17:58:24.133" v="1673" actId="26606"/>
          <ac:spMkLst>
            <pc:docMk/>
            <pc:sldMk cId="1161821092" sldId="3860"/>
            <ac:spMk id="20" creationId="{6E895C8D-1379-40B8-8B1B-B6F5AEAF0A6C}"/>
          </ac:spMkLst>
        </pc:spChg>
        <pc:spChg chg="add del">
          <ac:chgData name="Ryssaldy Demeuova" userId="1b36aab8-03ea-4a7c-9005-27f2602792bf" providerId="ADAL" clId="{0C4B86DA-59E1-4631-89D2-DCF317E5BB5D}" dt="2024-11-20T17:58:24.133" v="1673" actId="26606"/>
          <ac:spMkLst>
            <pc:docMk/>
            <pc:sldMk cId="1161821092" sldId="3860"/>
            <ac:spMk id="21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8:24.133" v="1673" actId="26606"/>
          <ac:spMkLst>
            <pc:docMk/>
            <pc:sldMk cId="1161821092" sldId="3860"/>
            <ac:spMk id="22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8:24.133" v="1673" actId="26606"/>
          <ac:spMkLst>
            <pc:docMk/>
            <pc:sldMk cId="1161821092" sldId="3860"/>
            <ac:spMk id="23" creationId="{545D489D-16E1-484D-867B-144368D74B83}"/>
          </ac:spMkLst>
        </pc:spChg>
        <pc:spChg chg="add del">
          <ac:chgData name="Ryssaldy Demeuova" userId="1b36aab8-03ea-4a7c-9005-27f2602792bf" providerId="ADAL" clId="{0C4B86DA-59E1-4631-89D2-DCF317E5BB5D}" dt="2024-11-20T17:58:24.133" v="1673" actId="26606"/>
          <ac:spMkLst>
            <pc:docMk/>
            <pc:sldMk cId="1161821092" sldId="3860"/>
            <ac:spMk id="24" creationId="{49A496F5-B01E-4BF8-9D1E-C4E53B6F9652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27" creationId="{B91ECDA9-56DC-4270-8F33-01C5637B8CEB}"/>
          </ac:spMkLst>
        </pc:spChg>
        <pc:spChg chg="add mod">
          <ac:chgData name="Ryssaldy Demeuova" userId="1b36aab8-03ea-4a7c-9005-27f2602792bf" providerId="ADAL" clId="{0C4B86DA-59E1-4631-89D2-DCF317E5BB5D}" dt="2024-11-20T18:04:29.972" v="1961" actId="20577"/>
          <ac:spMkLst>
            <pc:docMk/>
            <pc:sldMk cId="1161821092" sldId="3860"/>
            <ac:spMk id="28" creationId="{8310D1FE-C3A0-E52E-6149-5985623C7FB0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29" creationId="{75F47824-961D-465D-84F9-EAE11BC6173B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30" creationId="{8590ADD5-9383-4D3D-9047-3DA2593CCB5D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31" creationId="{FEC9DA3E-C1D7-472D-B7C0-F71AE41FBA23}"/>
          </ac:spMkLst>
        </pc:spChg>
        <pc:spChg chg="add del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32" creationId="{DABE3E45-88CF-45D8-8D40-C773324D93F6}"/>
          </ac:spMkLst>
        </pc:spChg>
        <pc:spChg chg="ad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38" creationId="{23DA7759-3209-4FE2-96D1-4EEDD81E9EA0}"/>
          </ac:spMkLst>
        </pc:spChg>
        <pc:spChg chg="ad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40" creationId="{41460DAD-8769-4C9F-9C8C-BB0443909D76}"/>
          </ac:spMkLst>
        </pc:spChg>
        <pc:spChg chg="ad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42" creationId="{1BB867FF-FC45-48F7-8104-F89BE54909F1}"/>
          </ac:spMkLst>
        </pc:spChg>
        <pc:spChg chg="ad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44" creationId="{8BB56887-D0D5-4F0C-9E19-7247EB83C8B7}"/>
          </ac:spMkLst>
        </pc:spChg>
        <pc:spChg chg="add">
          <ac:chgData name="Ryssaldy Demeuova" userId="1b36aab8-03ea-4a7c-9005-27f2602792bf" providerId="ADAL" clId="{0C4B86DA-59E1-4631-89D2-DCF317E5BB5D}" dt="2024-11-20T17:59:32.906" v="1691" actId="26606"/>
          <ac:spMkLst>
            <pc:docMk/>
            <pc:sldMk cId="1161821092" sldId="3860"/>
            <ac:spMk id="46" creationId="{081E4A58-353D-44AE-B2FC-2A74E2E400F7}"/>
          </ac:spMkLst>
        </pc:spChg>
        <pc:graphicFrameChg chg="add del">
          <ac:chgData name="Ryssaldy Demeuova" userId="1b36aab8-03ea-4a7c-9005-27f2602792bf" providerId="ADAL" clId="{0C4B86DA-59E1-4631-89D2-DCF317E5BB5D}" dt="2024-11-20T17:58:14.082" v="1671" actId="26606"/>
          <ac:graphicFrameMkLst>
            <pc:docMk/>
            <pc:sldMk cId="1161821092" sldId="3860"/>
            <ac:graphicFrameMk id="8" creationId="{496B75AC-6229-50C3-900C-401873FEEBCF}"/>
          </ac:graphicFrameMkLst>
        </pc:graphicFrameChg>
        <pc:graphicFrameChg chg="add del">
          <ac:chgData name="Ryssaldy Demeuova" userId="1b36aab8-03ea-4a7c-9005-27f2602792bf" providerId="ADAL" clId="{0C4B86DA-59E1-4631-89D2-DCF317E5BB5D}" dt="2024-11-20T17:58:24.133" v="1673" actId="26606"/>
          <ac:graphicFrameMkLst>
            <pc:docMk/>
            <pc:sldMk cId="1161821092" sldId="3860"/>
            <ac:graphicFrameMk id="25" creationId="{8849C363-C077-235A-9265-4E268476F1A7}"/>
          </ac:graphicFrameMkLst>
        </pc:graphicFrameChg>
        <pc:picChg chg="add del mod">
          <ac:chgData name="Ryssaldy Demeuova" userId="1b36aab8-03ea-4a7c-9005-27f2602792bf" providerId="ADAL" clId="{0C4B86DA-59E1-4631-89D2-DCF317E5BB5D}" dt="2024-11-20T17:59:14.459" v="1690" actId="478"/>
          <ac:picMkLst>
            <pc:docMk/>
            <pc:sldMk cId="1161821092" sldId="3860"/>
            <ac:picMk id="10" creationId="{ABA85635-79A6-D2D9-5B8D-AEBBD2A67139}"/>
          </ac:picMkLst>
        </pc:picChg>
        <pc:cxnChg chg="add del">
          <ac:chgData name="Ryssaldy Demeuova" userId="1b36aab8-03ea-4a7c-9005-27f2602792bf" providerId="ADAL" clId="{0C4B86DA-59E1-4631-89D2-DCF317E5BB5D}" dt="2024-11-20T17:59:32.906" v="1691" actId="26606"/>
          <ac:cxnSpMkLst>
            <pc:docMk/>
            <pc:sldMk cId="1161821092" sldId="3860"/>
            <ac:cxnSpMk id="33" creationId="{49CD1692-827B-4C8D-B4A1-134FD04CF45C}"/>
          </ac:cxnSpMkLst>
        </pc:cxnChg>
      </pc:sldChg>
      <pc:sldChg chg="addSp modSp new mod setBg">
        <pc:chgData name="Ryssaldy Demeuova" userId="1b36aab8-03ea-4a7c-9005-27f2602792bf" providerId="ADAL" clId="{0C4B86DA-59E1-4631-89D2-DCF317E5BB5D}" dt="2024-11-20T18:14:53.053" v="2470" actId="20577"/>
        <pc:sldMkLst>
          <pc:docMk/>
          <pc:sldMk cId="893073894" sldId="3861"/>
        </pc:sldMkLst>
        <pc:spChg chg="mod">
          <ac:chgData name="Ryssaldy Demeuova" userId="1b36aab8-03ea-4a7c-9005-27f2602792bf" providerId="ADAL" clId="{0C4B86DA-59E1-4631-89D2-DCF317E5BB5D}" dt="2024-11-20T18:06:08.385" v="2082" actId="20577"/>
          <ac:spMkLst>
            <pc:docMk/>
            <pc:sldMk cId="893073894" sldId="3861"/>
            <ac:spMk id="2" creationId="{B648C3FA-86EF-15C2-8BE8-E50948DD4CEF}"/>
          </ac:spMkLst>
        </pc:spChg>
        <pc:spChg chg="mo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3" creationId="{19916458-48A7-5040-BE72-5BC3BD776120}"/>
          </ac:spMkLst>
        </pc:spChg>
        <pc:spChg chg="mo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4" creationId="{4F6DA5D4-C478-8737-3751-D0F8A3ADB276}"/>
          </ac:spMkLst>
        </pc:spChg>
        <pc:spChg chg="mo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5" creationId="{2BD63256-22D9-4D1A-FDBB-70CFEBCBD95E}"/>
          </ac:spMkLst>
        </pc:spChg>
        <pc:spChg chg="mod ord">
          <ac:chgData name="Ryssaldy Demeuova" userId="1b36aab8-03ea-4a7c-9005-27f2602792bf" providerId="ADAL" clId="{0C4B86DA-59E1-4631-89D2-DCF317E5BB5D}" dt="2024-11-20T18:14:53.053" v="2470" actId="20577"/>
          <ac:spMkLst>
            <pc:docMk/>
            <pc:sldMk cId="893073894" sldId="3861"/>
            <ac:spMk id="6" creationId="{A4449ECA-D036-6007-556B-235E1B33736C}"/>
          </ac:spMkLst>
        </pc:spChg>
        <pc:spChg chg="ad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11" creationId="{23DA7759-3209-4FE2-96D1-4EEDD81E9EA0}"/>
          </ac:spMkLst>
        </pc:spChg>
        <pc:spChg chg="ad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13" creationId="{41460DAD-8769-4C9F-9C8C-BB0443909D76}"/>
          </ac:spMkLst>
        </pc:spChg>
        <pc:spChg chg="ad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15" creationId="{907EF6B7-1338-4443-8C46-6A318D952DFD}"/>
          </ac:spMkLst>
        </pc:spChg>
        <pc:spChg chg="ad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17" creationId="{DAAE4CDD-124C-4DCF-9584-B6033B545DD5}"/>
          </ac:spMkLst>
        </pc:spChg>
        <pc:spChg chg="add">
          <ac:chgData name="Ryssaldy Demeuova" userId="1b36aab8-03ea-4a7c-9005-27f2602792bf" providerId="ADAL" clId="{0C4B86DA-59E1-4631-89D2-DCF317E5BB5D}" dt="2024-11-20T17:46:31.103" v="1185" actId="26606"/>
          <ac:spMkLst>
            <pc:docMk/>
            <pc:sldMk cId="893073894" sldId="3861"/>
            <ac:spMk id="19" creationId="{081E4A58-353D-44AE-B2FC-2A74E2E400F7}"/>
          </ac:spMkLst>
        </pc:spChg>
      </pc:sldChg>
      <pc:sldChg chg="new del">
        <pc:chgData name="Ryssaldy Demeuova" userId="1b36aab8-03ea-4a7c-9005-27f2602792bf" providerId="ADAL" clId="{0C4B86DA-59E1-4631-89D2-DCF317E5BB5D}" dt="2024-11-20T17:29:43.564" v="19" actId="680"/>
        <pc:sldMkLst>
          <pc:docMk/>
          <pc:sldMk cId="2543523463" sldId="3861"/>
        </pc:sldMkLst>
      </pc:sldChg>
      <pc:sldChg chg="addSp delSp modSp new mod setBg">
        <pc:chgData name="Ryssaldy Demeuova" userId="1b36aab8-03ea-4a7c-9005-27f2602792bf" providerId="ADAL" clId="{0C4B86DA-59E1-4631-89D2-DCF317E5BB5D}" dt="2024-11-20T18:10:42.789" v="2408" actId="14100"/>
        <pc:sldMkLst>
          <pc:docMk/>
          <pc:sldMk cId="2296969907" sldId="3862"/>
        </pc:sldMkLst>
        <pc:spChg chg="mo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2" creationId="{0009FE64-DBAA-4115-05A9-84D56D2BD956}"/>
          </ac:spMkLst>
        </pc:spChg>
        <pc:spChg chg="mod">
          <ac:chgData name="Ryssaldy Demeuova" userId="1b36aab8-03ea-4a7c-9005-27f2602792bf" providerId="ADAL" clId="{0C4B86DA-59E1-4631-89D2-DCF317E5BB5D}" dt="2024-11-20T17:54:21.363" v="1575" actId="26606"/>
          <ac:spMkLst>
            <pc:docMk/>
            <pc:sldMk cId="2296969907" sldId="3862"/>
            <ac:spMk id="3" creationId="{CD7DA8AD-0F95-4166-2A78-E5328223F88B}"/>
          </ac:spMkLst>
        </pc:spChg>
        <pc:spChg chg="del mod">
          <ac:chgData name="Ryssaldy Demeuova" userId="1b36aab8-03ea-4a7c-9005-27f2602792bf" providerId="ADAL" clId="{0C4B86DA-59E1-4631-89D2-DCF317E5BB5D}" dt="2024-11-20T17:54:39.851" v="1581" actId="478"/>
          <ac:spMkLst>
            <pc:docMk/>
            <pc:sldMk cId="2296969907" sldId="3862"/>
            <ac:spMk id="4" creationId="{2BCC0654-C19D-8E81-0601-DB84AC3E4997}"/>
          </ac:spMkLst>
        </pc:spChg>
        <pc:spChg chg="mod">
          <ac:chgData name="Ryssaldy Demeuova" userId="1b36aab8-03ea-4a7c-9005-27f2602792bf" providerId="ADAL" clId="{0C4B86DA-59E1-4631-89D2-DCF317E5BB5D}" dt="2024-11-20T17:54:21.363" v="1575" actId="26606"/>
          <ac:spMkLst>
            <pc:docMk/>
            <pc:sldMk cId="2296969907" sldId="3862"/>
            <ac:spMk id="5" creationId="{E8460B66-3FEE-A0CE-C2B6-CE69755DFD7F}"/>
          </ac:spMkLst>
        </pc:spChg>
        <pc:spChg chg="mod ord">
          <ac:chgData name="Ryssaldy Demeuova" userId="1b36aab8-03ea-4a7c-9005-27f2602792bf" providerId="ADAL" clId="{0C4B86DA-59E1-4631-89D2-DCF317E5BB5D}" dt="2024-11-20T18:08:59.878" v="2314" actId="20577"/>
          <ac:spMkLst>
            <pc:docMk/>
            <pc:sldMk cId="2296969907" sldId="3862"/>
            <ac:spMk id="6" creationId="{C1BFE93F-F625-FDF3-A87D-70DD0764E6FF}"/>
          </ac:spMkLst>
        </pc:spChg>
        <pc:spChg chg="add del">
          <ac:chgData name="Ryssaldy Demeuova" userId="1b36aab8-03ea-4a7c-9005-27f2602792bf" providerId="ADAL" clId="{0C4B86DA-59E1-4631-89D2-DCF317E5BB5D}" dt="2024-11-20T17:54:19.305" v="1572" actId="26606"/>
          <ac:spMkLst>
            <pc:docMk/>
            <pc:sldMk cId="2296969907" sldId="3862"/>
            <ac:spMk id="13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4:19.305" v="1572" actId="26606"/>
          <ac:spMkLst>
            <pc:docMk/>
            <pc:sldMk cId="2296969907" sldId="3862"/>
            <ac:spMk id="15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4:19.305" v="1572" actId="26606"/>
          <ac:spMkLst>
            <pc:docMk/>
            <pc:sldMk cId="2296969907" sldId="3862"/>
            <ac:spMk id="17" creationId="{4AC6B390-BC59-4F1D-A0EE-D71A92F0A0B2}"/>
          </ac:spMkLst>
        </pc:spChg>
        <pc:spChg chg="add del">
          <ac:chgData name="Ryssaldy Demeuova" userId="1b36aab8-03ea-4a7c-9005-27f2602792bf" providerId="ADAL" clId="{0C4B86DA-59E1-4631-89D2-DCF317E5BB5D}" dt="2024-11-20T17:54:19.305" v="1572" actId="26606"/>
          <ac:spMkLst>
            <pc:docMk/>
            <pc:sldMk cId="2296969907" sldId="3862"/>
            <ac:spMk id="19" creationId="{B6C60D79-16F1-4C4B-B7E3-7634E7069CDE}"/>
          </ac:spMkLst>
        </pc:spChg>
        <pc:spChg chg="add del">
          <ac:chgData name="Ryssaldy Demeuova" userId="1b36aab8-03ea-4a7c-9005-27f2602792bf" providerId="ADAL" clId="{0C4B86DA-59E1-4631-89D2-DCF317E5BB5D}" dt="2024-11-20T17:54:19.305" v="1572" actId="26606"/>
          <ac:spMkLst>
            <pc:docMk/>
            <pc:sldMk cId="2296969907" sldId="3862"/>
            <ac:spMk id="21" creationId="{426B127E-6498-4C77-9C9D-4553A5113B80}"/>
          </ac:spMkLst>
        </pc:spChg>
        <pc:spChg chg="add del">
          <ac:chgData name="Ryssaldy Demeuova" userId="1b36aab8-03ea-4a7c-9005-27f2602792bf" providerId="ADAL" clId="{0C4B86DA-59E1-4631-89D2-DCF317E5BB5D}" dt="2024-11-20T17:54:21.329" v="1574" actId="26606"/>
          <ac:spMkLst>
            <pc:docMk/>
            <pc:sldMk cId="2296969907" sldId="3862"/>
            <ac:spMk id="23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4:21.329" v="1574" actId="26606"/>
          <ac:spMkLst>
            <pc:docMk/>
            <pc:sldMk cId="2296969907" sldId="3862"/>
            <ac:spMk id="24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4:21.329" v="1574" actId="26606"/>
          <ac:spMkLst>
            <pc:docMk/>
            <pc:sldMk cId="2296969907" sldId="3862"/>
            <ac:spMk id="25" creationId="{2EB492CD-616E-47F8-933B-5E2D952A0593}"/>
          </ac:spMkLst>
        </pc:spChg>
        <pc:spChg chg="add del">
          <ac:chgData name="Ryssaldy Demeuova" userId="1b36aab8-03ea-4a7c-9005-27f2602792bf" providerId="ADAL" clId="{0C4B86DA-59E1-4631-89D2-DCF317E5BB5D}" dt="2024-11-20T17:54:21.329" v="1574" actId="26606"/>
          <ac:spMkLst>
            <pc:docMk/>
            <pc:sldMk cId="2296969907" sldId="3862"/>
            <ac:spMk id="26" creationId="{59383CF9-23B5-4335-9B21-1791C4CF1C75}"/>
          </ac:spMkLst>
        </pc:spChg>
        <pc:spChg chg="add del">
          <ac:chgData name="Ryssaldy Demeuova" userId="1b36aab8-03ea-4a7c-9005-27f2602792bf" providerId="ADAL" clId="{0C4B86DA-59E1-4631-89D2-DCF317E5BB5D}" dt="2024-11-20T17:54:21.329" v="1574" actId="26606"/>
          <ac:spMkLst>
            <pc:docMk/>
            <pc:sldMk cId="2296969907" sldId="3862"/>
            <ac:spMk id="27" creationId="{0007FE00-9498-4706-B255-6437B0252C02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29" creationId="{75F47824-961D-465D-84F9-EAE11BC6173B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0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1" creationId="{FEC9DA3E-C1D7-472D-B7C0-F71AE41FBA23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2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3" creationId="{1CD81A2A-6ED4-4EF4-A14C-912D31E14800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4" creationId="{1661932C-CA15-4E17-B115-FAE7CBEE4789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5" creationId="{8590ADD5-9383-4D3D-9047-3DA2593CCB5D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6" creationId="{DABE3E45-88CF-45D8-8D40-C773324D93F6}"/>
          </ac:spMkLst>
        </pc:spChg>
        <pc:spChg chg="add del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38" creationId="{B91ECDA9-56DC-4270-8F33-01C5637B8CEB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43" creationId="{23DA7759-3209-4FE2-96D1-4EEDD81E9EA0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45" creationId="{41460DAD-8769-4C9F-9C8C-BB0443909D76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47" creationId="{1CD81A2A-6ED4-4EF4-A14C-912D31E14800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49" creationId="{1661932C-CA15-4E17-B115-FAE7CBEE4789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51" creationId="{8590ADD5-9383-4D3D-9047-3DA2593CCB5D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53" creationId="{DABE3E45-88CF-45D8-8D40-C773324D93F6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57" creationId="{B91ECDA9-56DC-4270-8F33-01C5637B8CEB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59" creationId="{75F47824-961D-465D-84F9-EAE11BC6173B}"/>
          </ac:spMkLst>
        </pc:spChg>
        <pc:spChg chg="add">
          <ac:chgData name="Ryssaldy Demeuova" userId="1b36aab8-03ea-4a7c-9005-27f2602792bf" providerId="ADAL" clId="{0C4B86DA-59E1-4631-89D2-DCF317E5BB5D}" dt="2024-11-20T17:56:43.545" v="1608" actId="26606"/>
          <ac:spMkLst>
            <pc:docMk/>
            <pc:sldMk cId="2296969907" sldId="3862"/>
            <ac:spMk id="61" creationId="{FEC9DA3E-C1D7-472D-B7C0-F71AE41FBA23}"/>
          </ac:spMkLst>
        </pc:spChg>
        <pc:picChg chg="add mod ord">
          <ac:chgData name="Ryssaldy Demeuova" userId="1b36aab8-03ea-4a7c-9005-27f2602792bf" providerId="ADAL" clId="{0C4B86DA-59E1-4631-89D2-DCF317E5BB5D}" dt="2024-11-20T18:10:42.789" v="2408" actId="14100"/>
          <ac:picMkLst>
            <pc:docMk/>
            <pc:sldMk cId="2296969907" sldId="3862"/>
            <ac:picMk id="8" creationId="{E0D7E9D6-ECF1-E648-86EC-B57A78DBCCE6}"/>
          </ac:picMkLst>
        </pc:picChg>
        <pc:cxnChg chg="add del">
          <ac:chgData name="Ryssaldy Demeuova" userId="1b36aab8-03ea-4a7c-9005-27f2602792bf" providerId="ADAL" clId="{0C4B86DA-59E1-4631-89D2-DCF317E5BB5D}" dt="2024-11-20T17:56:43.545" v="1608" actId="26606"/>
          <ac:cxnSpMkLst>
            <pc:docMk/>
            <pc:sldMk cId="2296969907" sldId="3862"/>
            <ac:cxnSpMk id="37" creationId="{49CD1692-827B-4C8D-B4A1-134FD04CF45C}"/>
          </ac:cxnSpMkLst>
        </pc:cxnChg>
        <pc:cxnChg chg="add">
          <ac:chgData name="Ryssaldy Demeuova" userId="1b36aab8-03ea-4a7c-9005-27f2602792bf" providerId="ADAL" clId="{0C4B86DA-59E1-4631-89D2-DCF317E5BB5D}" dt="2024-11-20T17:56:43.545" v="1608" actId="26606"/>
          <ac:cxnSpMkLst>
            <pc:docMk/>
            <pc:sldMk cId="2296969907" sldId="3862"/>
            <ac:cxnSpMk id="55" creationId="{49CD1692-827B-4C8D-B4A1-134FD04CF45C}"/>
          </ac:cxnSpMkLst>
        </pc:cxnChg>
      </pc:sldChg>
      <pc:sldChg chg="modSp new mod ord">
        <pc:chgData name="Ryssaldy Demeuova" userId="1b36aab8-03ea-4a7c-9005-27f2602792bf" providerId="ADAL" clId="{0C4B86DA-59E1-4631-89D2-DCF317E5BB5D}" dt="2024-11-20T18:14:35.249" v="2462"/>
        <pc:sldMkLst>
          <pc:docMk/>
          <pc:sldMk cId="2072819482" sldId="3863"/>
        </pc:sldMkLst>
        <pc:spChg chg="mod">
          <ac:chgData name="Ryssaldy Demeuova" userId="1b36aab8-03ea-4a7c-9005-27f2602792bf" providerId="ADAL" clId="{0C4B86DA-59E1-4631-89D2-DCF317E5BB5D}" dt="2024-11-20T18:07:47.905" v="2305" actId="14100"/>
          <ac:spMkLst>
            <pc:docMk/>
            <pc:sldMk cId="2072819482" sldId="3863"/>
            <ac:spMk id="2" creationId="{C32193A7-C8C1-ADF4-F07F-906F2A8A4C1B}"/>
          </ac:spMkLst>
        </pc:spChg>
        <pc:spChg chg="mod">
          <ac:chgData name="Ryssaldy Demeuova" userId="1b36aab8-03ea-4a7c-9005-27f2602792bf" providerId="ADAL" clId="{0C4B86DA-59E1-4631-89D2-DCF317E5BB5D}" dt="2024-11-20T18:14:35.249" v="2462"/>
          <ac:spMkLst>
            <pc:docMk/>
            <pc:sldMk cId="2072819482" sldId="3863"/>
            <ac:spMk id="6" creationId="{9EAEB5F5-CBCE-7B8D-65DE-7612D64B3A58}"/>
          </ac:spMkLst>
        </pc:spChg>
      </pc:sldChg>
      <pc:sldChg chg="addSp delSp modSp new mod setBg">
        <pc:chgData name="Ryssaldy Demeuova" userId="1b36aab8-03ea-4a7c-9005-27f2602792bf" providerId="ADAL" clId="{0C4B86DA-59E1-4631-89D2-DCF317E5BB5D}" dt="2024-11-20T18:18:45.188" v="2850" actId="478"/>
        <pc:sldMkLst>
          <pc:docMk/>
          <pc:sldMk cId="2487579928" sldId="3864"/>
        </pc:sldMkLst>
        <pc:spChg chg="mod">
          <ac:chgData name="Ryssaldy Demeuova" userId="1b36aab8-03ea-4a7c-9005-27f2602792bf" providerId="ADAL" clId="{0C4B86DA-59E1-4631-89D2-DCF317E5BB5D}" dt="2024-11-20T18:18:30.829" v="2845" actId="27636"/>
          <ac:spMkLst>
            <pc:docMk/>
            <pc:sldMk cId="2487579928" sldId="3864"/>
            <ac:spMk id="2" creationId="{7576311E-33FD-79FE-C4EE-096C91CBBDEC}"/>
          </ac:spMkLst>
        </pc:spChg>
        <pc:spChg chg="mo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3" creationId="{42067967-DDA0-959C-C45F-E1A683A63E62}"/>
          </ac:spMkLst>
        </pc:spChg>
        <pc:spChg chg="mo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4" creationId="{81B619D3-3E26-92F6-9260-96B4C398C695}"/>
          </ac:spMkLst>
        </pc:spChg>
        <pc:spChg chg="del mod">
          <ac:chgData name="Ryssaldy Demeuova" userId="1b36aab8-03ea-4a7c-9005-27f2602792bf" providerId="ADAL" clId="{0C4B86DA-59E1-4631-89D2-DCF317E5BB5D}" dt="2024-11-20T18:18:45.188" v="2850" actId="478"/>
          <ac:spMkLst>
            <pc:docMk/>
            <pc:sldMk cId="2487579928" sldId="3864"/>
            <ac:spMk id="5" creationId="{72FE8DAE-5F4A-A85D-1395-9EAF3565ED7D}"/>
          </ac:spMkLst>
        </pc:spChg>
        <pc:spChg chg="add del mo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6" creationId="{DB4235DC-86A3-D9A0-15F1-44D3D7CB12BB}"/>
          </ac:spMkLst>
        </pc:spChg>
        <pc:spChg chg="add del">
          <ac:chgData name="Ryssaldy Demeuova" userId="1b36aab8-03ea-4a7c-9005-27f2602792bf" providerId="ADAL" clId="{0C4B86DA-59E1-4631-89D2-DCF317E5BB5D}" dt="2024-11-20T18:18:22.104" v="2841" actId="26606"/>
          <ac:spMkLst>
            <pc:docMk/>
            <pc:sldMk cId="2487579928" sldId="3864"/>
            <ac:spMk id="12" creationId="{23DA7759-3209-4FE2-96D1-4EEDD81E9EA0}"/>
          </ac:spMkLst>
        </pc:spChg>
        <pc:spChg chg="ad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13" creationId="{23DA7759-3209-4FE2-96D1-4EEDD81E9EA0}"/>
          </ac:spMkLst>
        </pc:spChg>
        <pc:spChg chg="add del">
          <ac:chgData name="Ryssaldy Demeuova" userId="1b36aab8-03ea-4a7c-9005-27f2602792bf" providerId="ADAL" clId="{0C4B86DA-59E1-4631-89D2-DCF317E5BB5D}" dt="2024-11-20T18:18:22.104" v="2841" actId="26606"/>
          <ac:spMkLst>
            <pc:docMk/>
            <pc:sldMk cId="2487579928" sldId="3864"/>
            <ac:spMk id="14" creationId="{41460DAD-8769-4C9F-9C8C-BB0443909D76}"/>
          </ac:spMkLst>
        </pc:spChg>
        <pc:spChg chg="ad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15" creationId="{41460DAD-8769-4C9F-9C8C-BB0443909D76}"/>
          </ac:spMkLst>
        </pc:spChg>
        <pc:spChg chg="add del">
          <ac:chgData name="Ryssaldy Demeuova" userId="1b36aab8-03ea-4a7c-9005-27f2602792bf" providerId="ADAL" clId="{0C4B86DA-59E1-4631-89D2-DCF317E5BB5D}" dt="2024-11-20T18:18:22.104" v="2841" actId="26606"/>
          <ac:spMkLst>
            <pc:docMk/>
            <pc:sldMk cId="2487579928" sldId="3864"/>
            <ac:spMk id="16" creationId="{AE5A632B-B15A-489E-8337-BC0F40DBC21F}"/>
          </ac:spMkLst>
        </pc:spChg>
        <pc:spChg chg="ad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17" creationId="{2EB492CD-616E-47F8-933B-5E2D952A0593}"/>
          </ac:spMkLst>
        </pc:spChg>
        <pc:spChg chg="add del">
          <ac:chgData name="Ryssaldy Demeuova" userId="1b36aab8-03ea-4a7c-9005-27f2602792bf" providerId="ADAL" clId="{0C4B86DA-59E1-4631-89D2-DCF317E5BB5D}" dt="2024-11-20T18:18:22.104" v="2841" actId="26606"/>
          <ac:spMkLst>
            <pc:docMk/>
            <pc:sldMk cId="2487579928" sldId="3864"/>
            <ac:spMk id="18" creationId="{6E895C8D-1379-40B8-8B1B-B6F5AEAF0A6C}"/>
          </ac:spMkLst>
        </pc:spChg>
        <pc:spChg chg="ad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19" creationId="{59383CF9-23B5-4335-9B21-1791C4CF1C75}"/>
          </ac:spMkLst>
        </pc:spChg>
        <pc:spChg chg="add del">
          <ac:chgData name="Ryssaldy Demeuova" userId="1b36aab8-03ea-4a7c-9005-27f2602792bf" providerId="ADAL" clId="{0C4B86DA-59E1-4631-89D2-DCF317E5BB5D}" dt="2024-11-20T18:18:22.104" v="2841" actId="26606"/>
          <ac:spMkLst>
            <pc:docMk/>
            <pc:sldMk cId="2487579928" sldId="3864"/>
            <ac:spMk id="20" creationId="{651547D7-AD18-407B-A5F4-F8225B5DCFCC}"/>
          </ac:spMkLst>
        </pc:spChg>
        <pc:spChg chg="add">
          <ac:chgData name="Ryssaldy Demeuova" userId="1b36aab8-03ea-4a7c-9005-27f2602792bf" providerId="ADAL" clId="{0C4B86DA-59E1-4631-89D2-DCF317E5BB5D}" dt="2024-11-20T18:18:22.142" v="2842" actId="26606"/>
          <ac:spMkLst>
            <pc:docMk/>
            <pc:sldMk cId="2487579928" sldId="3864"/>
            <ac:spMk id="21" creationId="{0007FE00-9498-4706-B255-6437B0252C02}"/>
          </ac:spMkLst>
        </pc:spChg>
        <pc:spChg chg="add mod">
          <ac:chgData name="Ryssaldy Demeuova" userId="1b36aab8-03ea-4a7c-9005-27f2602792bf" providerId="ADAL" clId="{0C4B86DA-59E1-4631-89D2-DCF317E5BB5D}" dt="2024-11-20T18:18:39.744" v="2849" actId="27636"/>
          <ac:spMkLst>
            <pc:docMk/>
            <pc:sldMk cId="2487579928" sldId="3864"/>
            <ac:spMk id="22" creationId="{DB4235DC-86A3-D9A0-15F1-44D3D7CB12BB}"/>
          </ac:spMkLst>
        </pc:spChg>
        <pc:graphicFrameChg chg="add del">
          <ac:chgData name="Ryssaldy Demeuova" userId="1b36aab8-03ea-4a7c-9005-27f2602792bf" providerId="ADAL" clId="{0C4B86DA-59E1-4631-89D2-DCF317E5BB5D}" dt="2024-11-20T18:18:22.104" v="2841" actId="26606"/>
          <ac:graphicFrameMkLst>
            <pc:docMk/>
            <pc:sldMk cId="2487579928" sldId="3864"/>
            <ac:graphicFrameMk id="8" creationId="{AFC7754E-7D8B-2FCE-55A6-D4B49DBBA070}"/>
          </ac:graphicFrameMkLst>
        </pc:graphicFrameChg>
        <pc:picChg chg="add">
          <ac:chgData name="Ryssaldy Demeuova" userId="1b36aab8-03ea-4a7c-9005-27f2602792bf" providerId="ADAL" clId="{0C4B86DA-59E1-4631-89D2-DCF317E5BB5D}" dt="2024-11-20T18:18:22.142" v="2842" actId="26606"/>
          <ac:picMkLst>
            <pc:docMk/>
            <pc:sldMk cId="2487579928" sldId="3864"/>
            <ac:picMk id="10" creationId="{63F0DF29-C74B-DA3F-B03C-B42691FA8D1E}"/>
          </ac:picMkLst>
        </pc:picChg>
      </pc:sldChg>
      <pc:sldChg chg="modSp new mod">
        <pc:chgData name="Ryssaldy Demeuova" userId="1b36aab8-03ea-4a7c-9005-27f2602792bf" providerId="ADAL" clId="{0C4B86DA-59E1-4631-89D2-DCF317E5BB5D}" dt="2024-11-20T18:15:36.810" v="2504" actId="20577"/>
        <pc:sldMkLst>
          <pc:docMk/>
          <pc:sldMk cId="411326527" sldId="3865"/>
        </pc:sldMkLst>
        <pc:spChg chg="mod">
          <ac:chgData name="Ryssaldy Demeuova" userId="1b36aab8-03ea-4a7c-9005-27f2602792bf" providerId="ADAL" clId="{0C4B86DA-59E1-4631-89D2-DCF317E5BB5D}" dt="2024-11-20T18:15:36.810" v="2504" actId="20577"/>
          <ac:spMkLst>
            <pc:docMk/>
            <pc:sldMk cId="411326527" sldId="3865"/>
            <ac:spMk id="2" creationId="{A9AF0FBB-DF99-167A-1C05-7ADD7A247A4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ryssaldy_demeuova_undp_org/Documents/Documents/CCM%20Meeting%202022/CCM%20Meeting%20January%2026/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ryssaldy_demeuova_undp_org/Documents/Documents/CCM%20Meeting%202022/CCM%20Meeting%20January%2026/&#1050;&#1085;&#1080;&#1075;&#1072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27427152178558"/>
          <c:y val="0.10618078777405578"/>
          <c:w val="0.55019586026580214"/>
          <c:h val="0.8421404249326153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48-48B0-88D3-29AF223772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48-48B0-88D3-29AF223772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D48-48B0-88D3-29AF223772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Лист1!$A$8:$A$10</c:f>
              <c:strCache>
                <c:ptCount val="3"/>
                <c:pt idx="0">
                  <c:v>Государственные</c:v>
                </c:pt>
                <c:pt idx="1">
                  <c:v>НПО и КГН</c:v>
                </c:pt>
                <c:pt idx="2">
                  <c:v>Международные </c:v>
                </c:pt>
              </c:strCache>
            </c:strRef>
          </c:cat>
          <c:val>
            <c:numRef>
              <c:f>Лист1!$B$8:$B$10</c:f>
              <c:numCache>
                <c:formatCode>0.0</c:formatCode>
                <c:ptCount val="3"/>
                <c:pt idx="0">
                  <c:v>41.666666666666664</c:v>
                </c:pt>
                <c:pt idx="1">
                  <c:v>41.666666666666664</c:v>
                </c:pt>
                <c:pt idx="2">
                  <c:v>16.666666666666668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48-48B0-88D3-29AF22377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93699279161128E-3"/>
          <c:y val="1.8789979935020702E-3"/>
          <c:w val="0.22963165860091558"/>
          <c:h val="0.125848305632993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79658792650919"/>
          <c:y val="5.7905365995917168E-2"/>
          <c:w val="0.61418482064741897"/>
          <c:h val="0.942094634004082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31-4D9E-B02D-3C96179CBB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31-4D9E-B02D-3C96179CBB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31-4D9E-B02D-3C96179CBB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31-4D9E-B02D-3C96179CBB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31-4D9E-B02D-3C96179CBB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31-4D9E-B02D-3C96179CBB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31-4D9E-B02D-3C96179CBBA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931-4D9E-B02D-3C96179CBBA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931-4D9E-B02D-3C96179CBBA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931-4D9E-B02D-3C96179CBBA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931-4D9E-B02D-3C96179CBBA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931-4D9E-B02D-3C96179CBBAF}"/>
              </c:ext>
            </c:extLst>
          </c:dPt>
          <c:dLbls>
            <c:dLbl>
              <c:idx val="2"/>
              <c:layout>
                <c:manualLayout>
                  <c:x val="4.6448600174978101E-2"/>
                  <c:y val="-7.933508311461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31-4D9E-B02D-3C96179CBBAF}"/>
                </c:ext>
              </c:extLst>
            </c:dLbl>
            <c:dLbl>
              <c:idx val="3"/>
              <c:layout>
                <c:manualLayout>
                  <c:x val="6.9562117235345583E-2"/>
                  <c:y val="-6.9292067658209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31-4D9E-B02D-3C96179CB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Лист1!$A$19:$A$30</c:f>
              <c:strCache>
                <c:ptCount val="12"/>
                <c:pt idx="0">
                  <c:v>Государственные</c:v>
                </c:pt>
                <c:pt idx="1">
                  <c:v>Международные </c:v>
                </c:pt>
                <c:pt idx="2">
                  <c:v>ЛЖВ</c:v>
                </c:pt>
                <c:pt idx="3">
                  <c:v>ЛЗТБ</c:v>
                </c:pt>
                <c:pt idx="4">
                  <c:v>НПО по ВИЧ</c:v>
                </c:pt>
                <c:pt idx="5">
                  <c:v>НПО по ТБ</c:v>
                </c:pt>
                <c:pt idx="6">
                  <c:v>ЛУН</c:v>
                </c:pt>
                <c:pt idx="7">
                  <c:v>РС</c:v>
                </c:pt>
                <c:pt idx="8">
                  <c:v>МСМ</c:v>
                </c:pt>
                <c:pt idx="9">
                  <c:v>ТГЛ</c:v>
                </c:pt>
                <c:pt idx="10">
                  <c:v>МЛС</c:v>
                </c:pt>
                <c:pt idx="11">
                  <c:v>ЖЖВ</c:v>
                </c:pt>
              </c:strCache>
            </c:strRef>
          </c:cat>
          <c:val>
            <c:numRef>
              <c:f>Лист1!$C$19:$C$30</c:f>
              <c:numCache>
                <c:formatCode>_-* #\ ##0.0_-;\-* #\ ##0.0_-;_-* "-"??_-;_-@_-</c:formatCode>
                <c:ptCount val="12"/>
                <c:pt idx="0">
                  <c:v>41.666666666666664</c:v>
                </c:pt>
                <c:pt idx="1">
                  <c:v>16.666666666666668</c:v>
                </c:pt>
                <c:pt idx="2">
                  <c:v>4.166666666666667</c:v>
                </c:pt>
                <c:pt idx="3">
                  <c:v>4.166666666666667</c:v>
                </c:pt>
                <c:pt idx="4">
                  <c:v>4.166666666666667</c:v>
                </c:pt>
                <c:pt idx="5">
                  <c:v>4.166666666666667</c:v>
                </c:pt>
                <c:pt idx="6">
                  <c:v>4.166666666666667</c:v>
                </c:pt>
                <c:pt idx="7">
                  <c:v>4.166666666666667</c:v>
                </c:pt>
                <c:pt idx="8">
                  <c:v>4.166666666666667</c:v>
                </c:pt>
                <c:pt idx="9">
                  <c:v>4.166666666666667</c:v>
                </c:pt>
                <c:pt idx="10">
                  <c:v>4.166666666666667</c:v>
                </c:pt>
                <c:pt idx="11">
                  <c:v>4.166666666666667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343-446A-B947-6CD9C2F6D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935817050646451"/>
          <c:y val="0.11607118499525952"/>
          <c:w val="0.21064173228346456"/>
          <c:h val="0.84665901137357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CB2A4-10EB-4271-AABC-84E41692E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5768" y="2346960"/>
            <a:ext cx="6753352" cy="11939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итогах работы СКК за 2024 год и согласовании плана мероприятий СКК на 2025 год, включая план СКК по надзорной функции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5360" y="4937760"/>
            <a:ext cx="6900672" cy="15797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  <a:latin typeface="Times New Roman"/>
                <a:cs typeface="Times New Roman"/>
              </a:rPr>
              <a:t>Медетов Мурат, </a:t>
            </a:r>
          </a:p>
          <a:p>
            <a:pPr algn="ctr"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  <a:latin typeface="Times New Roman"/>
                <a:cs typeface="Times New Roman"/>
              </a:rPr>
              <a:t>заместитель председателя СКК, представитель сообщества ЛЗТБ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76311E-33FD-79FE-C4EE-096C91CBB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261" y="479493"/>
            <a:ext cx="9918539" cy="50170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Результаты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года: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операционная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деятельность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phic 9" descr="Tanabata Tree">
            <a:extLst>
              <a:ext uri="{FF2B5EF4-FFF2-40B4-BE49-F238E27FC236}">
                <a16:creationId xmlns:a16="http://schemas.microsoft.com/office/drawing/2014/main" id="{63F0DF29-C74B-DA3F-B03C-B42691FA8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182" y="955437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DB4235DC-86A3-D9A0-15F1-44D3D7CB1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284790"/>
            <a:ext cx="5458838" cy="48921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На 5-ти </a:t>
            </a:r>
            <a:r>
              <a:rPr lang="en-US" sz="2000" dirty="0" err="1"/>
              <a:t>заседаниях</a:t>
            </a:r>
            <a:r>
              <a:rPr lang="en-US" sz="2000" dirty="0"/>
              <a:t> СКК </a:t>
            </a:r>
            <a:r>
              <a:rPr lang="en-US" sz="2000" dirty="0" err="1"/>
              <a:t>предоставлены</a:t>
            </a:r>
            <a:r>
              <a:rPr lang="en-US" sz="2000" dirty="0"/>
              <a:t> </a:t>
            </a:r>
            <a:r>
              <a:rPr lang="en-US" sz="2000" dirty="0" err="1"/>
              <a:t>равные</a:t>
            </a:r>
            <a:r>
              <a:rPr lang="en-US" sz="2000" dirty="0"/>
              <a:t> </a:t>
            </a:r>
            <a:r>
              <a:rPr lang="en-US" sz="2000" dirty="0" err="1"/>
              <a:t>возможности</a:t>
            </a:r>
            <a:r>
              <a:rPr lang="en-US" sz="2000" dirty="0"/>
              <a:t> </a:t>
            </a:r>
            <a:r>
              <a:rPr lang="en-US" sz="2000" dirty="0" err="1"/>
              <a:t>принятия</a:t>
            </a:r>
            <a:r>
              <a:rPr lang="en-US" sz="2000" dirty="0"/>
              <a:t> </a:t>
            </a:r>
            <a:r>
              <a:rPr lang="en-US" sz="2000" dirty="0" err="1"/>
              <a:t>решени</a:t>
            </a:r>
            <a:r>
              <a:rPr lang="ru-RU" sz="2000" dirty="0"/>
              <a:t>й</a:t>
            </a:r>
            <a:r>
              <a:rPr lang="en-US" sz="2000" dirty="0"/>
              <a:t> по </a:t>
            </a:r>
            <a:r>
              <a:rPr lang="en-US" sz="2000" dirty="0" err="1"/>
              <a:t>программным</a:t>
            </a:r>
            <a:r>
              <a:rPr lang="en-US" sz="2000" dirty="0"/>
              <a:t> и </a:t>
            </a:r>
            <a:r>
              <a:rPr lang="en-US" sz="2000" dirty="0" err="1"/>
              <a:t>финансовым</a:t>
            </a:r>
            <a:r>
              <a:rPr lang="en-US" sz="2000" dirty="0"/>
              <a:t> вопросам;</a:t>
            </a:r>
            <a:endParaRPr lang="ru-RU" sz="2000" dirty="0"/>
          </a:p>
          <a:p>
            <a:endParaRPr lang="en-US" sz="2000" dirty="0"/>
          </a:p>
          <a:p>
            <a:r>
              <a:rPr lang="en-US" sz="2000" dirty="0"/>
              <a:t>На 2-х </a:t>
            </a:r>
            <a:r>
              <a:rPr lang="en-US" sz="2000" dirty="0" err="1"/>
              <a:t>дебрифингах</a:t>
            </a:r>
            <a:r>
              <a:rPr lang="en-US" sz="2000" dirty="0"/>
              <a:t> с </a:t>
            </a:r>
            <a:r>
              <a:rPr lang="en-US" sz="2000" dirty="0" err="1"/>
              <a:t>местными</a:t>
            </a:r>
            <a:r>
              <a:rPr lang="en-US" sz="2000" dirty="0"/>
              <a:t> </a:t>
            </a:r>
            <a:r>
              <a:rPr lang="en-US" sz="2000" dirty="0" err="1"/>
              <a:t>агентами</a:t>
            </a:r>
            <a:r>
              <a:rPr lang="en-US" sz="2000" dirty="0"/>
              <a:t> фонда и </a:t>
            </a:r>
            <a:r>
              <a:rPr lang="en-US" sz="2000" dirty="0" err="1"/>
              <a:t>основными</a:t>
            </a:r>
            <a:r>
              <a:rPr lang="en-US" sz="2000" dirty="0"/>
              <a:t> </a:t>
            </a:r>
            <a:r>
              <a:rPr lang="en-US" sz="2000" dirty="0" err="1"/>
              <a:t>получателями</a:t>
            </a:r>
            <a:r>
              <a:rPr lang="en-US" sz="2000" dirty="0"/>
              <a:t> </a:t>
            </a:r>
            <a:r>
              <a:rPr lang="en-US" sz="2000" dirty="0" err="1"/>
              <a:t>разрабатывали</a:t>
            </a:r>
            <a:r>
              <a:rPr lang="en-US" sz="2000" dirty="0"/>
              <a:t> и </a:t>
            </a:r>
            <a:r>
              <a:rPr lang="en-US" sz="2000" dirty="0" err="1"/>
              <a:t>обсуждали</a:t>
            </a:r>
            <a:r>
              <a:rPr lang="en-US" sz="2000" dirty="0"/>
              <a:t> </a:t>
            </a:r>
            <a:r>
              <a:rPr lang="en-US" sz="2000" dirty="0" err="1"/>
              <a:t>рекомендации</a:t>
            </a:r>
            <a:r>
              <a:rPr lang="en-US" sz="2000" dirty="0"/>
              <a:t> по </a:t>
            </a:r>
            <a:r>
              <a:rPr lang="en-US" sz="2000" dirty="0" err="1"/>
              <a:t>устранению</a:t>
            </a:r>
            <a:r>
              <a:rPr lang="en-US" sz="2000" dirty="0"/>
              <a:t> </a:t>
            </a:r>
            <a:r>
              <a:rPr lang="en-US" sz="2000" dirty="0" err="1"/>
              <a:t>пробелов</a:t>
            </a:r>
            <a:r>
              <a:rPr lang="en-US" sz="2000" dirty="0"/>
              <a:t> </a:t>
            </a:r>
            <a:r>
              <a:rPr lang="en-US" sz="2000" dirty="0" err="1"/>
              <a:t>программ</a:t>
            </a:r>
            <a:r>
              <a:rPr lang="en-US" sz="2000" dirty="0"/>
              <a:t>;</a:t>
            </a:r>
          </a:p>
          <a:p>
            <a:r>
              <a:rPr lang="en-US" sz="2000" dirty="0" err="1"/>
              <a:t>Регулярное</a:t>
            </a:r>
            <a:r>
              <a:rPr lang="en-US" sz="2000" dirty="0"/>
              <a:t> </a:t>
            </a:r>
            <a:r>
              <a:rPr lang="en-US" sz="2000" dirty="0" err="1"/>
              <a:t>обновление</a:t>
            </a:r>
            <a:r>
              <a:rPr lang="en-US" sz="2000" dirty="0"/>
              <a:t> </a:t>
            </a:r>
            <a:r>
              <a:rPr lang="en-US" sz="2000" dirty="0" err="1"/>
              <a:t>веб-сайта</a:t>
            </a:r>
            <a:r>
              <a:rPr lang="en-US" sz="2000" dirty="0"/>
              <a:t> СКК;</a:t>
            </a:r>
          </a:p>
          <a:p>
            <a:r>
              <a:rPr lang="en-US" sz="2000" dirty="0" err="1"/>
              <a:t>Поддержка</a:t>
            </a:r>
            <a:r>
              <a:rPr lang="en-US" sz="2000" dirty="0"/>
              <a:t> ZOOM </a:t>
            </a:r>
            <a:r>
              <a:rPr lang="en-US" sz="2000" dirty="0" err="1"/>
              <a:t>членов</a:t>
            </a:r>
            <a:r>
              <a:rPr lang="en-US" sz="2000" dirty="0"/>
              <a:t> СКК;</a:t>
            </a:r>
          </a:p>
          <a:p>
            <a:r>
              <a:rPr lang="en-US" sz="2000" dirty="0" err="1"/>
              <a:t>Обеспечение</a:t>
            </a:r>
            <a:r>
              <a:rPr lang="en-US" sz="2000" dirty="0"/>
              <a:t> </a:t>
            </a:r>
            <a:r>
              <a:rPr lang="en-US" sz="2000" dirty="0" err="1"/>
              <a:t>прозрачной</a:t>
            </a:r>
            <a:r>
              <a:rPr lang="en-US" sz="2000" dirty="0"/>
              <a:t> </a:t>
            </a:r>
            <a:r>
              <a:rPr lang="en-US" sz="2000" dirty="0" err="1"/>
              <a:t>документации</a:t>
            </a:r>
            <a:r>
              <a:rPr lang="en-US" sz="2000" dirty="0"/>
              <a:t> </a:t>
            </a:r>
            <a:r>
              <a:rPr lang="en-US" sz="2000" dirty="0" err="1"/>
              <a:t>путем</a:t>
            </a:r>
            <a:r>
              <a:rPr lang="en-US" sz="2000" dirty="0"/>
              <a:t> </a:t>
            </a:r>
            <a:r>
              <a:rPr lang="en-US" sz="2000" dirty="0" err="1"/>
              <a:t>информирования</a:t>
            </a:r>
            <a:r>
              <a:rPr lang="en-US" sz="2000" dirty="0"/>
              <a:t> </a:t>
            </a:r>
            <a:r>
              <a:rPr lang="en-US" sz="2000" dirty="0" err="1"/>
              <a:t>членов</a:t>
            </a:r>
            <a:r>
              <a:rPr lang="en-US" sz="2000" dirty="0"/>
              <a:t> и не-</a:t>
            </a:r>
            <a:r>
              <a:rPr lang="en-US" sz="2000" dirty="0" err="1"/>
              <a:t>членов</a:t>
            </a:r>
            <a:r>
              <a:rPr lang="en-US" sz="2000" dirty="0"/>
              <a:t> СКК</a:t>
            </a:r>
          </a:p>
          <a:p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67967-DDA0-959C-C45F-E1A683A6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619D3-3E26-92F6-9260-96B4C398C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 cap="none" spc="0" baseline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8757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0FBB-DF99-167A-1C05-7ADD7A247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119" y="1013308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План СКК на </a:t>
            </a:r>
            <a:r>
              <a:rPr lang="ru-RU" b="1" dirty="0"/>
              <a:t>2025 год</a:t>
            </a:r>
            <a:endParaRPr lang="en-US" b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218B6-AFFD-02E3-F69B-90771DE78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3C069-3B43-1F63-62F1-B6293BB9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48FED36-124B-0304-BE00-BF5683C38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243749"/>
              </p:ext>
            </p:extLst>
          </p:nvPr>
        </p:nvGraphicFramePr>
        <p:xfrm>
          <a:off x="977096" y="1690014"/>
          <a:ext cx="10515600" cy="4154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1299">
                  <a:extLst>
                    <a:ext uri="{9D8B030D-6E8A-4147-A177-3AD203B41FA5}">
                      <a16:colId xmlns:a16="http://schemas.microsoft.com/office/drawing/2014/main" val="2344277533"/>
                    </a:ext>
                  </a:extLst>
                </a:gridCol>
                <a:gridCol w="1282864">
                  <a:extLst>
                    <a:ext uri="{9D8B030D-6E8A-4147-A177-3AD203B41FA5}">
                      <a16:colId xmlns:a16="http://schemas.microsoft.com/office/drawing/2014/main" val="2006916988"/>
                    </a:ext>
                  </a:extLst>
                </a:gridCol>
                <a:gridCol w="3234163">
                  <a:extLst>
                    <a:ext uri="{9D8B030D-6E8A-4147-A177-3AD203B41FA5}">
                      <a16:colId xmlns:a16="http://schemas.microsoft.com/office/drawing/2014/main" val="479469638"/>
                    </a:ext>
                  </a:extLst>
                </a:gridCol>
                <a:gridCol w="612116">
                  <a:extLst>
                    <a:ext uri="{9D8B030D-6E8A-4147-A177-3AD203B41FA5}">
                      <a16:colId xmlns:a16="http://schemas.microsoft.com/office/drawing/2014/main" val="2713499773"/>
                    </a:ext>
                  </a:extLst>
                </a:gridCol>
                <a:gridCol w="612116">
                  <a:extLst>
                    <a:ext uri="{9D8B030D-6E8A-4147-A177-3AD203B41FA5}">
                      <a16:colId xmlns:a16="http://schemas.microsoft.com/office/drawing/2014/main" val="2600488034"/>
                    </a:ext>
                  </a:extLst>
                </a:gridCol>
                <a:gridCol w="630388">
                  <a:extLst>
                    <a:ext uri="{9D8B030D-6E8A-4147-A177-3AD203B41FA5}">
                      <a16:colId xmlns:a16="http://schemas.microsoft.com/office/drawing/2014/main" val="814593227"/>
                    </a:ext>
                  </a:extLst>
                </a:gridCol>
                <a:gridCol w="1096327">
                  <a:extLst>
                    <a:ext uri="{9D8B030D-6E8A-4147-A177-3AD203B41FA5}">
                      <a16:colId xmlns:a16="http://schemas.microsoft.com/office/drawing/2014/main" val="282233847"/>
                    </a:ext>
                  </a:extLst>
                </a:gridCol>
                <a:gridCol w="1096327">
                  <a:extLst>
                    <a:ext uri="{9D8B030D-6E8A-4147-A177-3AD203B41FA5}">
                      <a16:colId xmlns:a16="http://schemas.microsoft.com/office/drawing/2014/main" val="3131591610"/>
                    </a:ext>
                  </a:extLst>
                </a:gridCol>
              </a:tblGrid>
              <a:tr h="262019">
                <a:tc gridSpan="2">
                  <a:txBody>
                    <a:bodyPr/>
                    <a:lstStyle/>
                    <a:p>
                      <a:pPr algn="l" fontAlgn="t"/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kk-KZ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rowSpan="2">
                  <a:txBody>
                    <a:bodyPr/>
                    <a:lstStyle/>
                    <a:p>
                      <a:pPr algn="ctr" fontAlgn="t"/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Срок исполнения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Общая сумма расходов 2025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19785978"/>
                  </a:ext>
                </a:extLst>
              </a:tr>
              <a:tr h="262019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Кв 1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Кв 2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Кв 3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u="none" strike="noStrike" dirty="0">
                          <a:effectLst/>
                        </a:rPr>
                        <a:t>Кв 4</a:t>
                      </a:r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406015"/>
                  </a:ext>
                </a:extLst>
              </a:tr>
              <a:tr h="262019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Мероприятия по реализации надзорной функции СКК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71"/>
                  </a:ext>
                </a:extLst>
              </a:tr>
              <a:tr h="1536386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Отчеты с рекомендациями Комитета по надзору представлены членам СКК и опубликованы на веб-сайте СКК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Надзорный визит в Карагандинскую область будет осуществлен 5 специалистами (Надзорный комитет и МЗРК), с целью определения прогресса в реализации проектов по ТБ и ВИЧ. 5 специалистов надзорного комитета будут включать экспертов с навыками 1) по управлению программами; 2) по финансам; 3)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Надзорный визит в Карагандинскую область будет осуществлен 5 специалистами (Надзорный комитет и МЗРК), с целью определения прогресса в реализации проектов по ТБ и ВИЧ.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$6 000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394731477"/>
                  </a:ext>
                </a:extLst>
              </a:tr>
              <a:tr h="10266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u="none" strike="noStrike" dirty="0">
                          <a:effectLst/>
                        </a:rPr>
                        <a:t>Надзорный визит в </a:t>
                      </a:r>
                      <a:r>
                        <a:rPr lang="kk-KZ" sz="1400" u="none" strike="noStrike" dirty="0">
                          <a:effectLst/>
                        </a:rPr>
                        <a:t>Актюбинскую</a:t>
                      </a:r>
                      <a:r>
                        <a:rPr lang="ru-RU" sz="1400" u="none" strike="noStrike" dirty="0">
                          <a:effectLst/>
                        </a:rPr>
                        <a:t> область будет осуществлен 5 специалистами (Надзорный комитет и МЗРК), с целью определения прогресса в реализации проектов по ТБ и ВИЧ.          </a:t>
                      </a:r>
                      <a:endParaRPr lang="en-US" sz="1400" dirty="0"/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Надзорный визит в Мангистаускую область будет осуществлен 5 специалистами (Надзорный комитет и МЗРК), с целью определения прогресса в реализации проектов по ТБ и ВИЧ.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kk-K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$7 000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356880102"/>
                  </a:ext>
                </a:extLst>
              </a:tr>
              <a:tr h="8055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Ведение </a:t>
                      </a:r>
                      <a:r>
                        <a:rPr lang="ru-RU" sz="1400" u="none" strike="noStrike" dirty="0" err="1">
                          <a:effectLst/>
                        </a:rPr>
                        <a:t>панеля</a:t>
                      </a:r>
                      <a:r>
                        <a:rPr lang="ru-RU" sz="1400" u="none" strike="noStrike" dirty="0">
                          <a:effectLst/>
                        </a:rPr>
                        <a:t> показателей надзорного комитета СКК (</a:t>
                      </a:r>
                      <a:r>
                        <a:rPr lang="ru-RU" sz="1400" u="none" strike="noStrike" dirty="0" err="1">
                          <a:effectLst/>
                        </a:rPr>
                        <a:t>Dashboard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</a:rPr>
                        <a:t>of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</a:rPr>
                        <a:t>the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</a:rPr>
                        <a:t>Oversight</a:t>
                      </a:r>
                      <a:r>
                        <a:rPr lang="ru-RU" sz="1400" u="none" strike="noStrike" dirty="0">
                          <a:effectLst/>
                        </a:rPr>
                        <a:t> Committee) и организация совещаний, проработка писем в Министерствах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Ведение панеля показателей надзорного комитета СКК (Dashboard of the Oversight Committee) и организация совещаний, проработка писем в Министерствах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2205517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2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19DA-3742-F68A-FC38-CD6DA88EC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u="none" strike="noStrike" dirty="0">
                <a:effectLst/>
              </a:rPr>
              <a:t>Мероприятия по реализации надзорной функции СКК</a:t>
            </a:r>
            <a:br>
              <a:rPr lang="ru-RU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14336-06FA-4CB0-3166-27C7FBFF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7B8CF-4F79-4B0C-DE80-FA3BCE0A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9CE0A-E644-40E1-2621-2C06DDF5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48DC9F-9BD4-EB3C-97B2-A4255C431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586268"/>
              </p:ext>
            </p:extLst>
          </p:nvPr>
        </p:nvGraphicFramePr>
        <p:xfrm>
          <a:off x="838200" y="1377387"/>
          <a:ext cx="10515600" cy="4490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7597">
                  <a:extLst>
                    <a:ext uri="{9D8B030D-6E8A-4147-A177-3AD203B41FA5}">
                      <a16:colId xmlns:a16="http://schemas.microsoft.com/office/drawing/2014/main" val="3422976808"/>
                    </a:ext>
                  </a:extLst>
                </a:gridCol>
                <a:gridCol w="4470729">
                  <a:extLst>
                    <a:ext uri="{9D8B030D-6E8A-4147-A177-3AD203B41FA5}">
                      <a16:colId xmlns:a16="http://schemas.microsoft.com/office/drawing/2014/main" val="2547034334"/>
                    </a:ext>
                  </a:extLst>
                </a:gridCol>
                <a:gridCol w="612116">
                  <a:extLst>
                    <a:ext uri="{9D8B030D-6E8A-4147-A177-3AD203B41FA5}">
                      <a16:colId xmlns:a16="http://schemas.microsoft.com/office/drawing/2014/main" val="3293019739"/>
                    </a:ext>
                  </a:extLst>
                </a:gridCol>
                <a:gridCol w="612116">
                  <a:extLst>
                    <a:ext uri="{9D8B030D-6E8A-4147-A177-3AD203B41FA5}">
                      <a16:colId xmlns:a16="http://schemas.microsoft.com/office/drawing/2014/main" val="1267452765"/>
                    </a:ext>
                  </a:extLst>
                </a:gridCol>
                <a:gridCol w="630388">
                  <a:extLst>
                    <a:ext uri="{9D8B030D-6E8A-4147-A177-3AD203B41FA5}">
                      <a16:colId xmlns:a16="http://schemas.microsoft.com/office/drawing/2014/main" val="118315315"/>
                    </a:ext>
                  </a:extLst>
                </a:gridCol>
                <a:gridCol w="1096327">
                  <a:extLst>
                    <a:ext uri="{9D8B030D-6E8A-4147-A177-3AD203B41FA5}">
                      <a16:colId xmlns:a16="http://schemas.microsoft.com/office/drawing/2014/main" val="3668921145"/>
                    </a:ext>
                  </a:extLst>
                </a:gridCol>
                <a:gridCol w="1096327">
                  <a:extLst>
                    <a:ext uri="{9D8B030D-6E8A-4147-A177-3AD203B41FA5}">
                      <a16:colId xmlns:a16="http://schemas.microsoft.com/office/drawing/2014/main" val="1488228464"/>
                    </a:ext>
                  </a:extLst>
                </a:gridCol>
              </a:tblGrid>
              <a:tr h="239080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Отчеты и презентации о результатах обзора подготовлены и представлены СКК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Заседание Комитета по надзору для рассмотрения PUDR Основных реципиентов по компонентам ВИЧ и ТБ по результатам 2023 года, включая обзор рабочих планов ОР, планов МиО и результатов ежегодных аудиторских отчетов ОР. Отчет Комитета по надзору о результатах обзора будет представлен на совещании СКК, которое состоится в конце 2025 года.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 dirty="0">
                          <a:effectLst/>
                        </a:rPr>
                        <a:t>Х</a:t>
                      </a:r>
                      <a:endParaRPr lang="kk-K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>
                          <a:effectLst/>
                        </a:rPr>
                        <a:t>Х</a:t>
                      </a:r>
                      <a:endParaRPr lang="kk-K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407176194"/>
                  </a:ext>
                </a:extLst>
              </a:tr>
              <a:tr h="1199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Заседание Комитета по надзору для анализа отчетов Основного получателя по компоненту ВИЧ, определенных по результатам обзора надзорных визитов.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 dirty="0">
                          <a:effectLst/>
                        </a:rPr>
                        <a:t>Х</a:t>
                      </a:r>
                      <a:endParaRPr lang="kk-K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 dirty="0">
                          <a:effectLst/>
                        </a:rPr>
                        <a:t>Х</a:t>
                      </a:r>
                      <a:endParaRPr lang="kk-K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3027924384"/>
                  </a:ext>
                </a:extLst>
              </a:tr>
              <a:tr h="901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Заседание Комитета по надзору для анализа отчетов Основного получателя по компоненту ТБ, определенных по результатам надзорных визитов.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>
                          <a:effectLst/>
                        </a:rPr>
                        <a:t>Х</a:t>
                      </a:r>
                      <a:endParaRPr lang="kk-K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u="none" strike="noStrike" dirty="0">
                          <a:effectLst/>
                        </a:rPr>
                        <a:t>Х</a:t>
                      </a:r>
                      <a:endParaRPr lang="kk-K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91210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834C-76DB-1A32-D4A0-B7FB7063A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5126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Позиционирование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27377-FB45-80F6-1347-44AB5D26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71D35-6778-0D33-1448-005A0F59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445633-1B1A-28CB-BB4F-9E941DEB0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379493"/>
              </p:ext>
            </p:extLst>
          </p:nvPr>
        </p:nvGraphicFramePr>
        <p:xfrm>
          <a:off x="699303" y="939183"/>
          <a:ext cx="10515600" cy="4928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644">
                  <a:extLst>
                    <a:ext uri="{9D8B030D-6E8A-4147-A177-3AD203B41FA5}">
                      <a16:colId xmlns:a16="http://schemas.microsoft.com/office/drawing/2014/main" val="1225377659"/>
                    </a:ext>
                  </a:extLst>
                </a:gridCol>
                <a:gridCol w="4254175">
                  <a:extLst>
                    <a:ext uri="{9D8B030D-6E8A-4147-A177-3AD203B41FA5}">
                      <a16:colId xmlns:a16="http://schemas.microsoft.com/office/drawing/2014/main" val="677091735"/>
                    </a:ext>
                  </a:extLst>
                </a:gridCol>
                <a:gridCol w="763929">
                  <a:extLst>
                    <a:ext uri="{9D8B030D-6E8A-4147-A177-3AD203B41FA5}">
                      <a16:colId xmlns:a16="http://schemas.microsoft.com/office/drawing/2014/main" val="2612576161"/>
                    </a:ext>
                  </a:extLst>
                </a:gridCol>
                <a:gridCol w="509286">
                  <a:extLst>
                    <a:ext uri="{9D8B030D-6E8A-4147-A177-3AD203B41FA5}">
                      <a16:colId xmlns:a16="http://schemas.microsoft.com/office/drawing/2014/main" val="3340709713"/>
                    </a:ext>
                  </a:extLst>
                </a:gridCol>
                <a:gridCol w="578734">
                  <a:extLst>
                    <a:ext uri="{9D8B030D-6E8A-4147-A177-3AD203B41FA5}">
                      <a16:colId xmlns:a16="http://schemas.microsoft.com/office/drawing/2014/main" val="859502785"/>
                    </a:ext>
                  </a:extLst>
                </a:gridCol>
                <a:gridCol w="505222">
                  <a:extLst>
                    <a:ext uri="{9D8B030D-6E8A-4147-A177-3AD203B41FA5}">
                      <a16:colId xmlns:a16="http://schemas.microsoft.com/office/drawing/2014/main" val="3098852227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064654501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440547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kk-K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 anchor="ctr"/>
                </a:tc>
                <a:extLst>
                  <a:ext uri="{0D108BD9-81ED-4DB2-BD59-A6C34878D82A}">
                    <a16:rowId xmlns:a16="http://schemas.microsoft.com/office/drawing/2014/main" val="2218616296"/>
                  </a:ext>
                </a:extLst>
              </a:tr>
              <a:tr h="1327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Протоколы заседаний, Декларации о наличии конфликта интересов подписаны и размещены на вэб-сайте СКК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Заседания СКК </a:t>
                      </a:r>
                      <a:r>
                        <a:rPr lang="ru-RU" sz="1400" u="none" strike="noStrike" dirty="0">
                          <a:effectLst/>
                        </a:rPr>
                        <a:t>по следующим вопросам повестки дня: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1) Согласование проекта заявки по компоненту «Туберкулез» на 2026-2028 годы;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2) Результаты мониторинга силами сообщества (все группы);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3) Итоги надзорных визитов.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4) Согласование операционной политики СКК и внутренних правил избирателей каждого сообщества;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5) Доступность услуг для женщин с ВИЧ и женщин из КГН;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6) Доступность медицинских услуг в пенитенциарном секторе.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24 января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$10 000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Члены СКК, Секретариат СКК и партнеры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extLst>
                  <a:ext uri="{0D108BD9-81ED-4DB2-BD59-A6C34878D82A}">
                    <a16:rowId xmlns:a16="http://schemas.microsoft.com/office/drawing/2014/main" val="4080686880"/>
                  </a:ext>
                </a:extLst>
              </a:tr>
              <a:tr h="52308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Тренинги </a:t>
                      </a:r>
                      <a:r>
                        <a:rPr lang="ru-RU" sz="1400" u="none" strike="noStrike" dirty="0">
                          <a:effectLst/>
                        </a:rPr>
                        <a:t>для членов СКК, альтернатов и избирателей: 1) Коммуникации с лицами, принимающими решения. 2) Эффективные решения и управление возражениями; 3) Мобилизация и вовлечение, важность мониторинга услуг.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$2 000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extLst>
                  <a:ext uri="{0D108BD9-81ED-4DB2-BD59-A6C34878D82A}">
                    <a16:rowId xmlns:a16="http://schemas.microsoft.com/office/drawing/2014/main" val="2720511409"/>
                  </a:ext>
                </a:extLst>
              </a:tr>
              <a:tr h="58240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effectLst/>
                        </a:rPr>
                        <a:t>Cеминар</a:t>
                      </a:r>
                      <a:r>
                        <a:rPr lang="ru-RU" sz="1400" u="none" strike="noStrike" dirty="0">
                          <a:effectLst/>
                        </a:rPr>
                        <a:t> для санитарных врачей КУИС и региональных Департаментов УИС по взаимодействию с гражданскими врачами. Оказание медицинской помощи осужденным и вопросы взаимодействия местных исполнительных органов с ДУИС.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kk-KZ" sz="1400" u="none" strike="noStrike" dirty="0">
                          <a:effectLst/>
                        </a:rPr>
                        <a:t>х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$4 000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93" marR="5393" marT="5393" marB="0"/>
                </a:tc>
                <a:extLst>
                  <a:ext uri="{0D108BD9-81ED-4DB2-BD59-A6C34878D82A}">
                    <a16:rowId xmlns:a16="http://schemas.microsoft.com/office/drawing/2014/main" val="3569292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7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E2CBF-9C5B-0597-A4C4-C31DB8B6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802"/>
            <a:ext cx="10515600" cy="722037"/>
          </a:xfrm>
        </p:spPr>
        <p:txBody>
          <a:bodyPr/>
          <a:lstStyle/>
          <a:p>
            <a:r>
              <a:rPr lang="ru-RU" b="1" dirty="0"/>
              <a:t>Вовлечение</a:t>
            </a:r>
            <a:endParaRPr lang="en-US" b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05D58B-A547-FFA0-7A70-CEF55F65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5A1390-BD0A-B780-1F94-DA6F3821C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EA5E1-1A22-D2D5-A870-9F4C1E663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3788768-F839-6515-EE9A-0408550EE4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094560"/>
              </p:ext>
            </p:extLst>
          </p:nvPr>
        </p:nvGraphicFramePr>
        <p:xfrm>
          <a:off x="838200" y="794105"/>
          <a:ext cx="10944827" cy="5873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176">
                  <a:extLst>
                    <a:ext uri="{9D8B030D-6E8A-4147-A177-3AD203B41FA5}">
                      <a16:colId xmlns:a16="http://schemas.microsoft.com/office/drawing/2014/main" val="2269192426"/>
                    </a:ext>
                  </a:extLst>
                </a:gridCol>
                <a:gridCol w="3366176">
                  <a:extLst>
                    <a:ext uri="{9D8B030D-6E8A-4147-A177-3AD203B41FA5}">
                      <a16:colId xmlns:a16="http://schemas.microsoft.com/office/drawing/2014/main" val="1602197880"/>
                    </a:ext>
                  </a:extLst>
                </a:gridCol>
                <a:gridCol w="637101">
                  <a:extLst>
                    <a:ext uri="{9D8B030D-6E8A-4147-A177-3AD203B41FA5}">
                      <a16:colId xmlns:a16="http://schemas.microsoft.com/office/drawing/2014/main" val="3955828978"/>
                    </a:ext>
                  </a:extLst>
                </a:gridCol>
                <a:gridCol w="637101">
                  <a:extLst>
                    <a:ext uri="{9D8B030D-6E8A-4147-A177-3AD203B41FA5}">
                      <a16:colId xmlns:a16="http://schemas.microsoft.com/office/drawing/2014/main" val="895659101"/>
                    </a:ext>
                  </a:extLst>
                </a:gridCol>
                <a:gridCol w="656119">
                  <a:extLst>
                    <a:ext uri="{9D8B030D-6E8A-4147-A177-3AD203B41FA5}">
                      <a16:colId xmlns:a16="http://schemas.microsoft.com/office/drawing/2014/main" val="2295103193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3893890117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1528279140"/>
                    </a:ext>
                  </a:extLst>
                </a:gridCol>
              </a:tblGrid>
              <a:tr h="2472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Вовлечение</a:t>
                      </a:r>
                      <a:endParaRPr lang="kk-K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1392215894"/>
                  </a:ext>
                </a:extLst>
              </a:tr>
              <a:tr h="282568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Протоколы встреч подписаны и размещены на вэб-сайте СКК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 dirty="0">
                          <a:effectLst/>
                        </a:rPr>
                        <a:t>Поддержка работы КАП платформы.</a:t>
                      </a:r>
                      <a:endParaRPr lang="kk-K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$4 000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454705886"/>
                  </a:ext>
                </a:extLst>
              </a:tr>
              <a:tr h="15502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Мониторинг силами сообщества: презентация результатов рабочей группы по мониторингу силами сообщества. Организация встреч представителей ключевых сообществ СКК /альтернатов и других заинтересованных лиц по усовершенствованию процесса CLМ.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2776804448"/>
                  </a:ext>
                </a:extLst>
              </a:tr>
              <a:tr h="888485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Протоколы встреч подписаны и размещены на вэб-сайте СКК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Совещание рабочей группы СКК по гендерным вопросам: презентация результатов исследований по доступности услуг по ВИЧ и ТБ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2860125103"/>
                  </a:ext>
                </a:extLst>
              </a:tr>
              <a:tr h="6679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>
                          <a:effectLst/>
                        </a:rPr>
                        <a:t>Засдение</a:t>
                      </a:r>
                      <a:r>
                        <a:rPr lang="ru-RU" sz="1400" u="none" strike="noStrike" dirty="0">
                          <a:effectLst/>
                        </a:rPr>
                        <a:t> рабочей группы СКК по программе снижения вреда и доступности ПТАО.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3201169644"/>
                  </a:ext>
                </a:extLst>
              </a:tr>
              <a:tr h="2267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Операционная деятельность</a:t>
                      </a:r>
                      <a:endParaRPr lang="kk-K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 anchor="ctr"/>
                </a:tc>
                <a:extLst>
                  <a:ext uri="{0D108BD9-81ED-4DB2-BD59-A6C34878D82A}">
                    <a16:rowId xmlns:a16="http://schemas.microsoft.com/office/drawing/2014/main" val="2315606886"/>
                  </a:ext>
                </a:extLst>
              </a:tr>
              <a:tr h="667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Поддержка ЗУМ эккаунтов членов СКК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Зум </a:t>
                      </a:r>
                      <a:r>
                        <a:rPr lang="ru-RU" sz="1400" u="none" strike="noStrike" dirty="0" err="1">
                          <a:effectLst/>
                        </a:rPr>
                        <a:t>эккаунты</a:t>
                      </a:r>
                      <a:r>
                        <a:rPr lang="ru-RU" sz="1400" u="none" strike="noStrike" dirty="0">
                          <a:effectLst/>
                        </a:rPr>
                        <a:t> старых членов СКК переведены новым членам СКК и функционируют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$1 500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617125795"/>
                  </a:ext>
                </a:extLst>
              </a:tr>
              <a:tr h="888485"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Веб-сайт СКК функционирует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Поддержка веб-сайта СКК. </a:t>
                      </a:r>
                      <a:r>
                        <a:rPr lang="ru-RU" sz="1400" u="none" strike="noStrike" dirty="0" err="1">
                          <a:effectLst/>
                        </a:rPr>
                        <a:t>Своевремнное</a:t>
                      </a:r>
                      <a:r>
                        <a:rPr lang="ru-RU" sz="1400" u="none" strike="noStrike" dirty="0">
                          <a:effectLst/>
                        </a:rPr>
                        <a:t> обновление материалов веб-сайта СКК на русском, казахском и английском языках. Поддержка домена и хостинга.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2334161721"/>
                  </a:ext>
                </a:extLst>
              </a:tr>
              <a:tr h="226760"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Секретариат СКК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 dirty="0">
                          <a:effectLst/>
                        </a:rPr>
                        <a:t>Секретариат СКК</a:t>
                      </a:r>
                      <a:endParaRPr lang="kk-K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u="none" strike="noStrike">
                          <a:effectLst/>
                        </a:rPr>
                        <a:t>х</a:t>
                      </a:r>
                      <a:endParaRPr lang="kk-K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$44 150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957294712"/>
                  </a:ext>
                </a:extLst>
              </a:tr>
              <a:tr h="226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GMS 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$5 950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2" marR="5982" marT="5982" marB="0"/>
                </a:tc>
                <a:extLst>
                  <a:ext uri="{0D108BD9-81ED-4DB2-BD59-A6C34878D82A}">
                    <a16:rowId xmlns:a16="http://schemas.microsoft.com/office/drawing/2014/main" val="68699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668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42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Arc 44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Rectangle 46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Freeform: Shape 48">
            <a:extLst>
              <a:ext uri="{FF2B5EF4-FFF2-40B4-BE49-F238E27FC236}">
                <a16:creationId xmlns:a16="http://schemas.microsoft.com/office/drawing/2014/main" id="{2587169E-2A0C-4EEA-BF70-71E2BC404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29686" cy="3469184"/>
          </a:xfrm>
          <a:custGeom>
            <a:avLst/>
            <a:gdLst>
              <a:gd name="connsiteX0" fmla="*/ 0 w 4229686"/>
              <a:gd name="connsiteY0" fmla="*/ 0 h 3469184"/>
              <a:gd name="connsiteX1" fmla="*/ 3937282 w 4229686"/>
              <a:gd name="connsiteY1" fmla="*/ 0 h 3469184"/>
              <a:gd name="connsiteX2" fmla="*/ 3947509 w 4229686"/>
              <a:gd name="connsiteY2" fmla="*/ 16834 h 3469184"/>
              <a:gd name="connsiteX3" fmla="*/ 4229686 w 4229686"/>
              <a:gd name="connsiteY3" fmla="*/ 1131238 h 3469184"/>
              <a:gd name="connsiteX4" fmla="*/ 1891740 w 4229686"/>
              <a:gd name="connsiteY4" fmla="*/ 3469184 h 3469184"/>
              <a:gd name="connsiteX5" fmla="*/ 87667 w 4229686"/>
              <a:gd name="connsiteY5" fmla="*/ 2618389 h 3469184"/>
              <a:gd name="connsiteX6" fmla="*/ 0 w 4229686"/>
              <a:gd name="connsiteY6" fmla="*/ 2501153 h 346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9686" h="3469184">
                <a:moveTo>
                  <a:pt x="0" y="0"/>
                </a:moveTo>
                <a:lnTo>
                  <a:pt x="3937282" y="0"/>
                </a:lnTo>
                <a:lnTo>
                  <a:pt x="3947509" y="16834"/>
                </a:lnTo>
                <a:cubicBezTo>
                  <a:pt x="4127466" y="348105"/>
                  <a:pt x="4229686" y="727734"/>
                  <a:pt x="4229686" y="1131238"/>
                </a:cubicBezTo>
                <a:cubicBezTo>
                  <a:pt x="4229686" y="2422450"/>
                  <a:pt x="3182952" y="3469184"/>
                  <a:pt x="1891740" y="3469184"/>
                </a:cubicBezTo>
                <a:cubicBezTo>
                  <a:pt x="1165433" y="3469184"/>
                  <a:pt x="516481" y="3137991"/>
                  <a:pt x="87667" y="2618389"/>
                </a:cubicBezTo>
                <a:lnTo>
                  <a:pt x="0" y="2501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50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1645" y="3853046"/>
            <a:ext cx="457824" cy="44540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Freeform: Shape 52">
            <a:extLst>
              <a:ext uri="{FF2B5EF4-FFF2-40B4-BE49-F238E27FC236}">
                <a16:creationId xmlns:a16="http://schemas.microsoft.com/office/drawing/2014/main" id="{F6EB9B19-D8F1-4EB1-AA3B-A92D9BCE2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4561" y="2928977"/>
            <a:ext cx="5010226" cy="3929025"/>
          </a:xfrm>
          <a:custGeom>
            <a:avLst/>
            <a:gdLst>
              <a:gd name="connsiteX0" fmla="*/ 2505113 w 5010226"/>
              <a:gd name="connsiteY0" fmla="*/ 0 h 3929025"/>
              <a:gd name="connsiteX1" fmla="*/ 5010226 w 5010226"/>
              <a:gd name="connsiteY1" fmla="*/ 2505113 h 3929025"/>
              <a:gd name="connsiteX2" fmla="*/ 4582392 w 5010226"/>
              <a:gd name="connsiteY2" fmla="*/ 3905746 h 3929025"/>
              <a:gd name="connsiteX3" fmla="*/ 4564985 w 5010226"/>
              <a:gd name="connsiteY3" fmla="*/ 3929025 h 3929025"/>
              <a:gd name="connsiteX4" fmla="*/ 445242 w 5010226"/>
              <a:gd name="connsiteY4" fmla="*/ 3929025 h 3929025"/>
              <a:gd name="connsiteX5" fmla="*/ 427834 w 5010226"/>
              <a:gd name="connsiteY5" fmla="*/ 3905746 h 3929025"/>
              <a:gd name="connsiteX6" fmla="*/ 0 w 5010226"/>
              <a:gd name="connsiteY6" fmla="*/ 2505113 h 3929025"/>
              <a:gd name="connsiteX7" fmla="*/ 2505113 w 5010226"/>
              <a:gd name="connsiteY7" fmla="*/ 0 h 39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10226" h="3929025">
                <a:moveTo>
                  <a:pt x="2505113" y="0"/>
                </a:moveTo>
                <a:cubicBezTo>
                  <a:pt x="3888649" y="0"/>
                  <a:pt x="5010226" y="1121577"/>
                  <a:pt x="5010226" y="2505113"/>
                </a:cubicBezTo>
                <a:cubicBezTo>
                  <a:pt x="5010226" y="3023939"/>
                  <a:pt x="4852505" y="3505927"/>
                  <a:pt x="4582392" y="3905746"/>
                </a:cubicBezTo>
                <a:lnTo>
                  <a:pt x="4564985" y="3929025"/>
                </a:lnTo>
                <a:lnTo>
                  <a:pt x="445242" y="3929025"/>
                </a:lnTo>
                <a:lnTo>
                  <a:pt x="427834" y="3905746"/>
                </a:lnTo>
                <a:cubicBezTo>
                  <a:pt x="157722" y="3505927"/>
                  <a:pt x="0" y="3023939"/>
                  <a:pt x="0" y="2505113"/>
                </a:cubicBezTo>
                <a:cubicBezTo>
                  <a:pt x="0" y="1121577"/>
                  <a:pt x="1121577" y="0"/>
                  <a:pt x="25051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Arc 54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915428">
            <a:off x="8549639" y="1895148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4787" y="774936"/>
            <a:ext cx="442555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pic>
        <p:nvPicPr>
          <p:cNvPr id="3" name="Picture 4" descr="Картинки по запросу &quot;ромашка&quot;">
            <a:extLst>
              <a:ext uri="{FF2B5EF4-FFF2-40B4-BE49-F238E27FC236}">
                <a16:creationId xmlns:a16="http://schemas.microsoft.com/office/drawing/2014/main" id="{9541C364-ECDF-FC49-4528-A2F17C385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V="1">
            <a:off x="707185" y="274785"/>
            <a:ext cx="2547277" cy="2492498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72181C93-B2AA-00F5-3F63-8670AF689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90631" y="4298421"/>
            <a:ext cx="2896987" cy="1760321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0748" y="6356350"/>
            <a:ext cx="106305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Aft>
                <a:spcPts val="600"/>
              </a:spcAft>
            </a:pPr>
            <a:fld id="{D76B855D-E9CC-4FF8-AD85-6CDC7B89A0DE}" type="slidenum">
              <a:rPr lang="en-US" noProof="0" smtClean="0">
                <a:solidFill>
                  <a:srgbClr val="FFFFFF"/>
                </a:solidFill>
              </a:rPr>
              <a:pPr lvl="0">
                <a:spcAft>
                  <a:spcPts val="600"/>
                </a:spcAft>
              </a:pPr>
              <a:t>15</a:t>
            </a:fld>
            <a:endParaRPr lang="en-US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624E-1256-4074-A302-8EFDA23D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175" y="0"/>
            <a:ext cx="10515600" cy="69088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в Казахстане – 24 членов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14167" y="1004728"/>
            <a:ext cx="4114801" cy="4848543"/>
          </a:xfrm>
        </p:spPr>
        <p:txBody>
          <a:bodyPr>
            <a:normAutofit fontScale="62500" lnSpcReduction="2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Выборы завершены в </a:t>
            </a:r>
            <a:r>
              <a:rPr lang="kk-K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года. СКК учрежден приказом МЗРК</a:t>
            </a:r>
          </a:p>
          <a:p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СКК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Нурлыбаев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Е.Ш., Вице-Министр здравоохранения</a:t>
            </a:r>
          </a:p>
          <a:p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Заместители председателя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СКК: </a:t>
            </a:r>
          </a:p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Бокажанова А., И.о. директора Странового офиса ЮНЭЙДС в Казахстане</a:t>
            </a:r>
          </a:p>
          <a:p>
            <a:pPr marL="0" indent="0">
              <a:buNone/>
            </a:pP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Медетов М., Представитель КГН (Сообщество людей затронутых социально-значимым заболеванием)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013C53F7-A9FD-4503-9396-7A3FE9D0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A82B015E-6ACB-460A-9A0D-7953F6D37A56}"/>
              </a:ext>
            </a:extLst>
          </p:cNvPr>
          <p:cNvGraphicFramePr>
            <a:graphicFrameLocks/>
          </p:cNvGraphicFramePr>
          <p:nvPr/>
        </p:nvGraphicFramePr>
        <p:xfrm>
          <a:off x="2486346" y="690880"/>
          <a:ext cx="4705906" cy="3074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6A0E9BA-115D-DA6E-3B60-DDD0EB826FD6}"/>
              </a:ext>
            </a:extLst>
          </p:cNvPr>
          <p:cNvGraphicFramePr>
            <a:graphicFrameLocks/>
          </p:cNvGraphicFramePr>
          <p:nvPr/>
        </p:nvGraphicFramePr>
        <p:xfrm>
          <a:off x="724499" y="3429000"/>
          <a:ext cx="4114800" cy="267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050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: Shape 15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17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1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2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CEB8CC-E887-4C39-A032-E3471EDC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ФУНКЦИИ СКК: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DDB48-166A-4E16-B9DF-C5C6570A1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7308" y="591344"/>
            <a:ext cx="7520915" cy="57650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indent="-342900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dirty="0" err="1"/>
              <a:t>координировать</a:t>
            </a:r>
            <a:r>
              <a:rPr lang="en-US" dirty="0"/>
              <a:t> </a:t>
            </a:r>
            <a:r>
              <a:rPr lang="en-US" dirty="0" err="1"/>
              <a:t>разработку</a:t>
            </a:r>
            <a:r>
              <a:rPr lang="en-US" dirty="0"/>
              <a:t> и </a:t>
            </a:r>
            <a:r>
              <a:rPr lang="en-US" dirty="0" err="1"/>
              <a:t>представление</a:t>
            </a:r>
            <a:r>
              <a:rPr lang="en-US" dirty="0"/>
              <a:t> </a:t>
            </a:r>
            <a:r>
              <a:rPr lang="en-US" dirty="0" err="1"/>
              <a:t>запросов</a:t>
            </a:r>
            <a:r>
              <a:rPr lang="en-US" dirty="0"/>
              <a:t> на </a:t>
            </a:r>
            <a:r>
              <a:rPr lang="en-US" dirty="0" err="1"/>
              <a:t>финансирование</a:t>
            </a:r>
            <a:r>
              <a:rPr lang="en-US" dirty="0"/>
              <a:t>;</a:t>
            </a:r>
          </a:p>
          <a:p>
            <a:pPr marL="1143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114300" indent="-342900">
              <a:buFont typeface="Wingdings" panose="05000000000000000000" pitchFamily="2" charset="2"/>
              <a:buChar char="Ø"/>
            </a:pPr>
            <a:r>
              <a:rPr lang="en-US" dirty="0" err="1"/>
              <a:t>предлагать</a:t>
            </a:r>
            <a:r>
              <a:rPr lang="en-US" dirty="0"/>
              <a:t> </a:t>
            </a:r>
            <a:r>
              <a:rPr lang="en-US" dirty="0" err="1"/>
              <a:t>кандидатуру</a:t>
            </a:r>
            <a:r>
              <a:rPr lang="en-US" dirty="0"/>
              <a:t> </a:t>
            </a:r>
            <a:r>
              <a:rPr lang="en-US" dirty="0" err="1"/>
              <a:t>основного</a:t>
            </a:r>
            <a:r>
              <a:rPr lang="en-US" dirty="0"/>
              <a:t> </a:t>
            </a:r>
            <a:r>
              <a:rPr lang="en-US" dirty="0" err="1"/>
              <a:t>реципиента</a:t>
            </a:r>
            <a:r>
              <a:rPr lang="en-US" dirty="0"/>
              <a:t> (</a:t>
            </a:r>
            <a:r>
              <a:rPr lang="en-US" dirty="0" err="1"/>
              <a:t>реципиентов</a:t>
            </a:r>
            <a:r>
              <a:rPr lang="en-US" dirty="0"/>
              <a:t>);</a:t>
            </a:r>
          </a:p>
          <a:p>
            <a:pPr marL="40005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114300" indent="-342900">
              <a:buFont typeface="Wingdings" panose="05000000000000000000" pitchFamily="2" charset="2"/>
              <a:buChar char="Ø"/>
            </a:pPr>
            <a:r>
              <a:rPr lang="en-US" dirty="0" err="1"/>
              <a:t>осуществлять</a:t>
            </a:r>
            <a:r>
              <a:rPr lang="en-US" dirty="0"/>
              <a:t> </a:t>
            </a:r>
            <a:r>
              <a:rPr lang="en-US" dirty="0" err="1"/>
              <a:t>надзор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реализацией</a:t>
            </a:r>
            <a:r>
              <a:rPr lang="en-US" dirty="0"/>
              <a:t> </a:t>
            </a:r>
            <a:r>
              <a:rPr lang="en-US" dirty="0" err="1"/>
              <a:t>утвержденных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включая </a:t>
            </a:r>
            <a:r>
              <a:rPr lang="en-US" dirty="0" err="1"/>
              <a:t>процедуру</a:t>
            </a:r>
            <a:r>
              <a:rPr lang="en-US" dirty="0"/>
              <a:t> </a:t>
            </a:r>
            <a:r>
              <a:rPr lang="en-US" dirty="0" err="1"/>
              <a:t>закрытия</a:t>
            </a:r>
            <a:r>
              <a:rPr lang="en-US" dirty="0"/>
              <a:t> гранта;</a:t>
            </a:r>
          </a:p>
          <a:p>
            <a:pPr marL="1143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114300" indent="-342900">
              <a:buFont typeface="Wingdings" panose="05000000000000000000" pitchFamily="2" charset="2"/>
              <a:buChar char="Ø"/>
            </a:pPr>
            <a:r>
              <a:rPr lang="ru-RU" dirty="0"/>
              <a:t>подтверждать вовлечение ключевых групп населения и сообществ, затронутых заболеваниями</a:t>
            </a:r>
            <a:r>
              <a:rPr lang="en-US" dirty="0"/>
              <a:t>; </a:t>
            </a:r>
          </a:p>
          <a:p>
            <a:pPr marL="40005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114300" indent="-342900">
              <a:buFont typeface="Wingdings" panose="05000000000000000000" pitchFamily="2" charset="2"/>
              <a:buChar char="Ø"/>
            </a:pPr>
            <a:r>
              <a:rPr lang="en-US" dirty="0" err="1"/>
              <a:t>обеспечивать</a:t>
            </a:r>
            <a:r>
              <a:rPr lang="en-US" dirty="0"/>
              <a:t> </a:t>
            </a:r>
            <a:r>
              <a:rPr lang="en-US" dirty="0" err="1"/>
              <a:t>взаимосвязь</a:t>
            </a:r>
            <a:r>
              <a:rPr lang="en-US" dirty="0"/>
              <a:t> и </a:t>
            </a:r>
            <a:r>
              <a:rPr lang="en-US" dirty="0" err="1"/>
              <a:t>согласованность</a:t>
            </a:r>
            <a:r>
              <a:rPr lang="en-US" dirty="0"/>
              <a:t> </a:t>
            </a:r>
            <a:r>
              <a:rPr lang="en-US" dirty="0" err="1"/>
              <a:t>финансируемых</a:t>
            </a:r>
            <a:r>
              <a:rPr lang="en-US" dirty="0"/>
              <a:t> </a:t>
            </a:r>
            <a:r>
              <a:rPr lang="en-US" dirty="0" err="1"/>
              <a:t>Глобальным</a:t>
            </a:r>
            <a:r>
              <a:rPr lang="en-US" dirty="0"/>
              <a:t> </a:t>
            </a:r>
            <a:r>
              <a:rPr lang="en-US" dirty="0" err="1"/>
              <a:t>фондом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с 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национальными</a:t>
            </a:r>
            <a:r>
              <a:rPr lang="en-US" dirty="0"/>
              <a:t> </a:t>
            </a:r>
            <a:r>
              <a:rPr lang="en-US" dirty="0" err="1"/>
              <a:t>программами</a:t>
            </a:r>
            <a:r>
              <a:rPr lang="en-US" dirty="0"/>
              <a:t> в </a:t>
            </a:r>
            <a:r>
              <a:rPr lang="en-US" dirty="0" err="1"/>
              <a:t>области</a:t>
            </a:r>
            <a:r>
              <a:rPr lang="en-US" dirty="0"/>
              <a:t> здравоохранения и развития.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60" y="6356350"/>
            <a:ext cx="15339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normalizeH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b="0" i="0" u="none" strike="noStrike" normalizeH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42" name="Arc 2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63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62F-626D-4951-B57C-9068F2CC9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363" y="241864"/>
            <a:ext cx="11469273" cy="710935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СКК охватывают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четыре основные сферы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93E8913-3277-4A47-BF29-9E6F23D6A16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C6C5C-EF75-45B3-B3EE-2A130A6FE7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31C51E-88C4-4055-A60C-D66467D602F7}"/>
              </a:ext>
            </a:extLst>
          </p:cNvPr>
          <p:cNvGrpSpPr/>
          <p:nvPr/>
        </p:nvGrpSpPr>
        <p:grpSpPr>
          <a:xfrm>
            <a:off x="1576670" y="1276614"/>
            <a:ext cx="10300370" cy="4778953"/>
            <a:chOff x="899585" y="2341021"/>
            <a:chExt cx="6534120" cy="3150645"/>
          </a:xfrm>
        </p:grpSpPr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F3CED88-348F-4BC4-B7E3-32FB3B7140F4}"/>
                </a:ext>
              </a:extLst>
            </p:cNvPr>
            <p:cNvSpPr txBox="1"/>
            <p:nvPr/>
          </p:nvSpPr>
          <p:spPr>
            <a:xfrm>
              <a:off x="899586" y="2341021"/>
              <a:ext cx="6534119" cy="26378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надзор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инвестициями в целях достижения воздействия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C22768E-CA1E-4326-9768-265A00677112}"/>
                </a:ext>
              </a:extLst>
            </p:cNvPr>
            <p:cNvSpPr txBox="1"/>
            <p:nvPr/>
          </p:nvSpPr>
          <p:spPr>
            <a:xfrm>
              <a:off x="899585" y="2761226"/>
              <a:ext cx="6329310" cy="87251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Конструктивное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вовлечение</a:t>
              </a:r>
              <a:r>
                <a:rPr lang="ru-RU" sz="2000" kern="0" dirty="0">
                  <a:solidFill>
                    <a:srgbClr val="000000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заинтересованных сторон и обмен информацией, особенно с гражданским обществом и сообществами (КГН и люди, затронутые или живущие с заболеваниями), в целях формирования инвестиций и контроля за их осуществлением 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AF3DDE2-D587-44E4-9B6B-6FB0121BF1FD}"/>
                </a:ext>
              </a:extLst>
            </p:cNvPr>
            <p:cNvSpPr txBox="1"/>
            <p:nvPr/>
          </p:nvSpPr>
          <p:spPr>
            <a:xfrm>
              <a:off x="899585" y="3945457"/>
              <a:ext cx="6329310" cy="66960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Эффективное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позиционирование </a:t>
              </a: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в национальных структурах и на существующих/ формирующихся платформах в целях повышения эффективности, вложенных ресурсов в области здравоохранения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6F07F39-7562-4B5F-8562-137D3E3C966A}"/>
                </a:ext>
              </a:extLst>
            </p:cNvPr>
            <p:cNvSpPr txBox="1"/>
            <p:nvPr/>
          </p:nvSpPr>
          <p:spPr>
            <a:xfrm>
              <a:off x="899585" y="4822065"/>
              <a:ext cx="6265923" cy="66960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Эффективная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операционная деятельность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секретариата СКК по выполнению основных функций, стимулирование и поддержание систем управления в сфере здравоохранения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F2227-9BD5-4C85-8876-C24804E8F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87" y="1643522"/>
            <a:ext cx="462078" cy="59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58AEE5-3A9D-44F9-B5D2-DF4E83B16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27" y="3862701"/>
            <a:ext cx="480364" cy="457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054F8D-F1F2-4BFF-9B1C-BA3B72676C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562" y="5080315"/>
            <a:ext cx="426729" cy="457174"/>
          </a:xfrm>
          <a:prstGeom prst="rect">
            <a:avLst/>
          </a:prstGeom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EB40E-BC3A-422E-97C0-50D3DD6540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20" y="2620021"/>
            <a:ext cx="680213" cy="4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EFF67B-F4D4-3BCD-D426-3AB0EC30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047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Результаты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года</a:t>
            </a:r>
            <a:r>
              <a:rPr lang="ru-RU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адвокация </a:t>
            </a:r>
            <a:r>
              <a:rPr lang="ru-RU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ГСЗ для НПО 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на </a:t>
            </a:r>
            <a:r>
              <a:rPr lang="en-US" sz="3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местном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уровне</a:t>
            </a:r>
            <a:endParaRPr lang="en-US" sz="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8310D1FE-C3A0-E52E-6149-5985623C7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720"/>
            <a:ext cx="10515600" cy="515562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В 5 </a:t>
            </a:r>
            <a:r>
              <a:rPr lang="en-US" sz="2000" dirty="0" err="1"/>
              <a:t>областях</a:t>
            </a:r>
            <a:r>
              <a:rPr lang="en-US" sz="2000" dirty="0"/>
              <a:t> </a:t>
            </a:r>
            <a:r>
              <a:rPr lang="en-US" sz="2000" dirty="0" err="1"/>
              <a:t>Казахстана</a:t>
            </a:r>
            <a:r>
              <a:rPr lang="en-US" sz="2000" dirty="0"/>
              <a:t> </a:t>
            </a:r>
            <a:r>
              <a:rPr lang="en-US" sz="2000" dirty="0" err="1"/>
              <a:t>объединены</a:t>
            </a:r>
            <a:r>
              <a:rPr lang="en-US" sz="2000" dirty="0"/>
              <a:t> </a:t>
            </a:r>
            <a:r>
              <a:rPr lang="en-US" sz="2000" dirty="0" err="1"/>
              <a:t>заинтересованные</a:t>
            </a:r>
            <a:r>
              <a:rPr lang="en-US" sz="2000" dirty="0">
                <a:effectLst/>
              </a:rPr>
              <a:t> </a:t>
            </a:r>
            <a:r>
              <a:rPr lang="en-US" sz="2000" dirty="0" err="1"/>
              <a:t>стороны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из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разных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секторов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для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обсуждения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возможностей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расширения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доступа</a:t>
            </a:r>
            <a:r>
              <a:rPr lang="en-US" sz="2000" dirty="0">
                <a:effectLst/>
              </a:rPr>
              <a:t> к </a:t>
            </a:r>
            <a:r>
              <a:rPr lang="en-US" sz="2000" dirty="0" err="1">
                <a:effectLst/>
              </a:rPr>
              <a:t>профилактическим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услугам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ключевых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групп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населения</a:t>
            </a:r>
            <a:r>
              <a:rPr lang="en-US" sz="2000" dirty="0">
                <a:effectLst/>
              </a:rPr>
              <a:t> по ВИЧ-</a:t>
            </a:r>
            <a:r>
              <a:rPr lang="en-US" sz="2000" dirty="0" err="1">
                <a:effectLst/>
              </a:rPr>
              <a:t>инфекции</a:t>
            </a:r>
            <a:r>
              <a:rPr lang="en-US" sz="2000" dirty="0">
                <a:effectLst/>
              </a:rPr>
              <a:t> и </a:t>
            </a:r>
            <a:r>
              <a:rPr lang="en-US" sz="2000" dirty="0" err="1">
                <a:effectLst/>
              </a:rPr>
              <a:t>туберкулез</a:t>
            </a:r>
            <a:r>
              <a:rPr lang="en-US" sz="2000" dirty="0" err="1"/>
              <a:t>у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выделяя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финансирование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для</a:t>
            </a:r>
            <a:r>
              <a:rPr lang="en-US" sz="2000" dirty="0">
                <a:effectLst/>
              </a:rPr>
              <a:t> НПО в </a:t>
            </a:r>
            <a:r>
              <a:rPr lang="en-US" sz="2000" dirty="0" err="1">
                <a:effectLst/>
              </a:rPr>
              <a:t>рамках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государственного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социального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заказа</a:t>
            </a:r>
            <a:r>
              <a:rPr lang="en-US" sz="2000" dirty="0">
                <a:effectLst/>
              </a:rPr>
              <a:t>. </a:t>
            </a:r>
            <a:r>
              <a:rPr lang="en-US" sz="2000" dirty="0" err="1">
                <a:effectLst/>
              </a:rPr>
              <a:t>Рекомендации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разработаны</a:t>
            </a:r>
            <a:r>
              <a:rPr lang="en-US" sz="2000" dirty="0">
                <a:effectLst/>
              </a:rPr>
              <a:t> и </a:t>
            </a:r>
            <a:r>
              <a:rPr lang="en-US" sz="2000" dirty="0" err="1">
                <a:effectLst/>
              </a:rPr>
              <a:t>представлены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Национальным</a:t>
            </a:r>
            <a:r>
              <a:rPr lang="en-US" sz="2000" dirty="0">
                <a:effectLst/>
              </a:rPr>
              <a:t> и </a:t>
            </a:r>
            <a:r>
              <a:rPr lang="en-US" sz="2000" dirty="0" err="1">
                <a:effectLst/>
              </a:rPr>
              <a:t>областным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центрам</a:t>
            </a:r>
            <a:r>
              <a:rPr lang="en-US" sz="2000" dirty="0">
                <a:effectLst/>
              </a:rPr>
              <a:t>.</a:t>
            </a:r>
          </a:p>
          <a:p>
            <a:r>
              <a:rPr lang="en-US" sz="2000" b="1" dirty="0" err="1"/>
              <a:t>Жетiсу</a:t>
            </a:r>
            <a:r>
              <a:rPr lang="en-US" sz="2000" b="1" dirty="0"/>
              <a:t>, </a:t>
            </a:r>
            <a:r>
              <a:rPr lang="en-US" sz="2000" b="1" dirty="0" err="1"/>
              <a:t>Абай</a:t>
            </a:r>
            <a:r>
              <a:rPr lang="en-US" sz="2000" b="1" dirty="0"/>
              <a:t>, </a:t>
            </a:r>
            <a:r>
              <a:rPr lang="ru-RU" sz="2000" b="1" dirty="0" err="1"/>
              <a:t>Улытау</a:t>
            </a:r>
            <a:r>
              <a:rPr lang="en-US" sz="2000" b="1" dirty="0"/>
              <a:t>, </a:t>
            </a:r>
            <a:r>
              <a:rPr lang="en-US" sz="2000" b="1" dirty="0" err="1"/>
              <a:t>Акмолинская</a:t>
            </a:r>
            <a:r>
              <a:rPr lang="en-US" sz="2000" b="1" dirty="0"/>
              <a:t>, </a:t>
            </a:r>
            <a:r>
              <a:rPr lang="en-US" sz="2000" b="1" dirty="0" err="1"/>
              <a:t>Жамбылская</a:t>
            </a:r>
            <a:r>
              <a:rPr lang="en-US" sz="2000" b="1" dirty="0"/>
              <a:t> </a:t>
            </a:r>
            <a:r>
              <a:rPr lang="en-US" sz="2000" b="1" dirty="0" err="1"/>
              <a:t>области</a:t>
            </a:r>
            <a:endParaRPr lang="en-US" sz="2000" b="1" dirty="0"/>
          </a:p>
          <a:p>
            <a:r>
              <a:rPr lang="en-US" sz="2000" dirty="0"/>
              <a:t>С </a:t>
            </a:r>
            <a:r>
              <a:rPr lang="en-US" sz="2000" dirty="0" err="1"/>
              <a:t>мая</a:t>
            </a:r>
            <a:r>
              <a:rPr lang="en-US" sz="2000" dirty="0"/>
              <a:t> по </a:t>
            </a:r>
            <a:r>
              <a:rPr lang="en-US" sz="2000" dirty="0" err="1"/>
              <a:t>октябрь</a:t>
            </a:r>
            <a:r>
              <a:rPr lang="en-US" sz="2000" dirty="0"/>
              <a:t> 2024 года</a:t>
            </a:r>
          </a:p>
          <a:p>
            <a:r>
              <a:rPr lang="en-US" sz="2000" u="sng" dirty="0" err="1"/>
              <a:t>Участники</a:t>
            </a:r>
            <a:r>
              <a:rPr lang="en-US" sz="2000" dirty="0"/>
              <a:t>: </a:t>
            </a:r>
            <a:r>
              <a:rPr lang="en-US" sz="2000" dirty="0" err="1"/>
              <a:t>Министерство</a:t>
            </a:r>
            <a:r>
              <a:rPr lang="en-US" sz="2000" dirty="0"/>
              <a:t> здравоохранения, </a:t>
            </a:r>
            <a:r>
              <a:rPr lang="en-US" sz="2000" dirty="0" err="1"/>
              <a:t>надзорный</a:t>
            </a:r>
            <a:r>
              <a:rPr lang="en-US" sz="2000" dirty="0"/>
              <a:t> </a:t>
            </a:r>
            <a:r>
              <a:rPr lang="en-US" sz="2000" dirty="0" err="1"/>
              <a:t>комитет</a:t>
            </a:r>
            <a:r>
              <a:rPr lang="en-US" sz="2000" dirty="0"/>
              <a:t> СКК, </a:t>
            </a:r>
            <a:r>
              <a:rPr lang="en-US" sz="2000" dirty="0" err="1"/>
              <a:t>местные</a:t>
            </a:r>
            <a:r>
              <a:rPr lang="en-US" sz="2000" dirty="0"/>
              <a:t> </a:t>
            </a:r>
            <a:r>
              <a:rPr lang="en-US" sz="2000" dirty="0" err="1"/>
              <a:t>исполнительные</a:t>
            </a:r>
            <a:r>
              <a:rPr lang="en-US" sz="2000" dirty="0"/>
              <a:t> </a:t>
            </a:r>
            <a:r>
              <a:rPr lang="en-US" sz="2000" dirty="0" err="1"/>
              <a:t>органы</a:t>
            </a:r>
            <a:r>
              <a:rPr lang="en-US" sz="2000" dirty="0"/>
              <a:t> (</a:t>
            </a:r>
            <a:r>
              <a:rPr lang="en-US" sz="2000" dirty="0" err="1"/>
              <a:t>департаменты</a:t>
            </a:r>
            <a:r>
              <a:rPr lang="en-US" sz="2000" dirty="0"/>
              <a:t> </a:t>
            </a:r>
            <a:r>
              <a:rPr lang="en-US" sz="2000" dirty="0" err="1"/>
              <a:t>внутренних</a:t>
            </a:r>
            <a:r>
              <a:rPr lang="en-US" sz="2000" dirty="0"/>
              <a:t> </a:t>
            </a:r>
            <a:r>
              <a:rPr lang="en-US" sz="2000" dirty="0" err="1"/>
              <a:t>политик</a:t>
            </a:r>
            <a:r>
              <a:rPr lang="en-US" sz="2000" dirty="0"/>
              <a:t>, </a:t>
            </a:r>
            <a:r>
              <a:rPr lang="en-US" sz="2000" dirty="0" err="1"/>
              <a:t>управления</a:t>
            </a:r>
            <a:r>
              <a:rPr lang="en-US" sz="2000" dirty="0"/>
              <a:t> по </a:t>
            </a:r>
            <a:r>
              <a:rPr lang="en-US" sz="2000" dirty="0" err="1"/>
              <a:t>экономике</a:t>
            </a:r>
            <a:r>
              <a:rPr lang="en-US" sz="2000" dirty="0"/>
              <a:t>, </a:t>
            </a:r>
            <a:r>
              <a:rPr lang="en-US" sz="2000" dirty="0" err="1"/>
              <a:t>управления</a:t>
            </a:r>
            <a:r>
              <a:rPr lang="en-US" sz="2000" dirty="0"/>
              <a:t> </a:t>
            </a:r>
            <a:r>
              <a:rPr lang="en-US" sz="2000" dirty="0" err="1"/>
              <a:t>социальной</a:t>
            </a:r>
            <a:r>
              <a:rPr lang="en-US" sz="2000" dirty="0"/>
              <a:t> </a:t>
            </a:r>
            <a:r>
              <a:rPr lang="en-US" sz="2000" dirty="0" err="1"/>
              <a:t>занятости</a:t>
            </a:r>
            <a:r>
              <a:rPr lang="en-US" sz="2000" dirty="0"/>
              <a:t>, </a:t>
            </a:r>
            <a:r>
              <a:rPr lang="en-US" sz="2000" dirty="0" err="1"/>
              <a:t>управления</a:t>
            </a:r>
            <a:r>
              <a:rPr lang="en-US" sz="2000" dirty="0"/>
              <a:t> здравоохранения, </a:t>
            </a:r>
            <a:r>
              <a:rPr lang="en-US" sz="2000" dirty="0" err="1"/>
              <a:t>центры</a:t>
            </a:r>
            <a:r>
              <a:rPr lang="en-US" sz="2000" dirty="0"/>
              <a:t> ВИЧ, фтизиопульмонологии, </a:t>
            </a:r>
            <a:r>
              <a:rPr lang="en-US" sz="2000" dirty="0" err="1"/>
              <a:t>психического</a:t>
            </a:r>
            <a:r>
              <a:rPr lang="en-US" sz="2000" dirty="0"/>
              <a:t> здоровья, НПО по ВИЧ и ТБ с </a:t>
            </a:r>
            <a:r>
              <a:rPr lang="en-US" sz="2000" dirty="0" err="1"/>
              <a:t>опытом</a:t>
            </a:r>
            <a:r>
              <a:rPr lang="en-US" sz="2000" dirty="0"/>
              <a:t> в ГСЗ, </a:t>
            </a:r>
            <a:r>
              <a:rPr lang="en-US" sz="2000" dirty="0" err="1"/>
              <a:t>аутрич-работники</a:t>
            </a:r>
            <a:r>
              <a:rPr lang="en-US" sz="2000" dirty="0"/>
              <a:t>, </a:t>
            </a:r>
            <a:r>
              <a:rPr lang="en-US" sz="2000" dirty="0" err="1"/>
              <a:t>представители</a:t>
            </a:r>
            <a:r>
              <a:rPr lang="en-US" sz="2000" dirty="0"/>
              <a:t> </a:t>
            </a:r>
            <a:r>
              <a:rPr lang="en-US" sz="2000" dirty="0" err="1"/>
              <a:t>сообществ</a:t>
            </a:r>
            <a:r>
              <a:rPr lang="en-US" sz="2000" dirty="0"/>
              <a:t> и </a:t>
            </a:r>
            <a:r>
              <a:rPr lang="en-US" sz="2000" dirty="0" err="1"/>
              <a:t>врачи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4376F-C6AA-AF77-1FA2-5D9D2A11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2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CB33-DF0F-93FB-9A71-9660A85C0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17" y="336748"/>
            <a:ext cx="11287959" cy="76284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Официальные</a:t>
            </a:r>
            <a:r>
              <a:rPr lang="en-US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уведомления</a:t>
            </a:r>
            <a:r>
              <a:rPr lang="en-US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ru-RU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местных</a:t>
            </a:r>
            <a:r>
              <a:rPr lang="en-US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исполнительных</a:t>
            </a:r>
            <a:r>
              <a:rPr lang="en-US" sz="3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органов</a:t>
            </a:r>
            <a:endParaRPr lang="en-US" sz="35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CB5BA66-3E81-60AD-2FDA-0B58C09CB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8" y="3090246"/>
            <a:ext cx="2068026" cy="2811165"/>
          </a:xfrm>
          <a:custGeom>
            <a:avLst/>
            <a:gdLst/>
            <a:ahLst/>
            <a:cxnLst/>
            <a:rect l="l" t="t" r="r" b="b"/>
            <a:pathLst>
              <a:path w="2565029" h="2588972">
                <a:moveTo>
                  <a:pt x="69897" y="0"/>
                </a:moveTo>
                <a:lnTo>
                  <a:pt x="2495132" y="0"/>
                </a:lnTo>
                <a:cubicBezTo>
                  <a:pt x="2533735" y="0"/>
                  <a:pt x="2565029" y="31294"/>
                  <a:pt x="2565029" y="69897"/>
                </a:cubicBezTo>
                <a:lnTo>
                  <a:pt x="2565029" y="2519075"/>
                </a:lnTo>
                <a:cubicBezTo>
                  <a:pt x="2565029" y="2557678"/>
                  <a:pt x="2533735" y="2588972"/>
                  <a:pt x="2495132" y="2588972"/>
                </a:cubicBezTo>
                <a:lnTo>
                  <a:pt x="69897" y="2588972"/>
                </a:lnTo>
                <a:cubicBezTo>
                  <a:pt x="31294" y="2588972"/>
                  <a:pt x="0" y="2557678"/>
                  <a:pt x="0" y="2519075"/>
                </a:cubicBezTo>
                <a:lnTo>
                  <a:pt x="0" y="69897"/>
                </a:lnTo>
                <a:cubicBezTo>
                  <a:pt x="0" y="31294"/>
                  <a:pt x="31294" y="0"/>
                  <a:pt x="69897" y="0"/>
                </a:cubicBezTo>
                <a:close/>
              </a:path>
            </a:pathLst>
          </a:cu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C2F3A65-D5F4-549F-264F-D31E2F2D4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8613" y="3090246"/>
            <a:ext cx="2068025" cy="3066686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3459583-C6E0-3A5F-57A0-F55EC46F3B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818" y="3032086"/>
            <a:ext cx="2007982" cy="2818222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09CAC06-A22E-B43E-0CCB-92CB7F0D86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6091" y="3063619"/>
            <a:ext cx="2224287" cy="2786690"/>
          </a:xfrm>
          <a:custGeom>
            <a:avLst/>
            <a:gdLst/>
            <a:ahLst/>
            <a:cxnLst/>
            <a:rect l="l" t="t" r="r" b="b"/>
            <a:pathLst>
              <a:path w="2565029" h="2588972">
                <a:moveTo>
                  <a:pt x="69897" y="0"/>
                </a:moveTo>
                <a:lnTo>
                  <a:pt x="2495132" y="0"/>
                </a:lnTo>
                <a:cubicBezTo>
                  <a:pt x="2533735" y="0"/>
                  <a:pt x="2565029" y="31294"/>
                  <a:pt x="2565029" y="69897"/>
                </a:cubicBezTo>
                <a:lnTo>
                  <a:pt x="2565029" y="2519075"/>
                </a:lnTo>
                <a:cubicBezTo>
                  <a:pt x="2565029" y="2557678"/>
                  <a:pt x="2533735" y="2588972"/>
                  <a:pt x="2495132" y="2588972"/>
                </a:cubicBezTo>
                <a:lnTo>
                  <a:pt x="69897" y="2588972"/>
                </a:lnTo>
                <a:cubicBezTo>
                  <a:pt x="31294" y="2588972"/>
                  <a:pt x="0" y="2557678"/>
                  <a:pt x="0" y="2519075"/>
                </a:cubicBezTo>
                <a:lnTo>
                  <a:pt x="0" y="69897"/>
                </a:lnTo>
                <a:cubicBezTo>
                  <a:pt x="0" y="31294"/>
                  <a:pt x="31294" y="0"/>
                  <a:pt x="69897" y="0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58F4F-884C-2014-B62B-D1EDCF9A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65323-51B1-F860-17E4-E2F61C14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0959F-4FB8-B0B5-0843-7B77A992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/>
              <a:pPr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1DC9FA3F-0D4D-21B4-C7AA-129BF59E1E4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9631"/>
          <a:stretch/>
        </p:blipFill>
        <p:spPr>
          <a:xfrm>
            <a:off x="4543964" y="3102542"/>
            <a:ext cx="2248554" cy="2888599"/>
          </a:xfrm>
          <a:prstGeom prst="rect">
            <a:avLst/>
          </a:prstGeom>
        </p:spPr>
      </p:pic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49B6DFCD-A56E-7FFA-4283-244732F3DDEB}"/>
              </a:ext>
            </a:extLst>
          </p:cNvPr>
          <p:cNvGraphicFramePr>
            <a:graphicFrameLocks noGrp="1"/>
          </p:cNvGraphicFramePr>
          <p:nvPr/>
        </p:nvGraphicFramePr>
        <p:xfrm>
          <a:off x="229991" y="2019786"/>
          <a:ext cx="111137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070">
                  <a:extLst>
                    <a:ext uri="{9D8B030D-6E8A-4147-A177-3AD203B41FA5}">
                      <a16:colId xmlns:a16="http://schemas.microsoft.com/office/drawing/2014/main" val="2034994185"/>
                    </a:ext>
                  </a:extLst>
                </a:gridCol>
                <a:gridCol w="2490349">
                  <a:extLst>
                    <a:ext uri="{9D8B030D-6E8A-4147-A177-3AD203B41FA5}">
                      <a16:colId xmlns:a16="http://schemas.microsoft.com/office/drawing/2014/main" val="476003878"/>
                    </a:ext>
                  </a:extLst>
                </a:gridCol>
                <a:gridCol w="2474843">
                  <a:extLst>
                    <a:ext uri="{9D8B030D-6E8A-4147-A177-3AD203B41FA5}">
                      <a16:colId xmlns:a16="http://schemas.microsoft.com/office/drawing/2014/main" val="3124420491"/>
                    </a:ext>
                  </a:extLst>
                </a:gridCol>
                <a:gridCol w="2222754">
                  <a:extLst>
                    <a:ext uri="{9D8B030D-6E8A-4147-A177-3AD203B41FA5}">
                      <a16:colId xmlns:a16="http://schemas.microsoft.com/office/drawing/2014/main" val="3734552317"/>
                    </a:ext>
                  </a:extLst>
                </a:gridCol>
                <a:gridCol w="2222754">
                  <a:extLst>
                    <a:ext uri="{9D8B030D-6E8A-4147-A177-3AD203B41FA5}">
                      <a16:colId xmlns:a16="http://schemas.microsoft.com/office/drawing/2014/main" val="1181158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Жет</a:t>
                      </a:r>
                      <a:r>
                        <a:rPr lang="kk-KZ" dirty="0">
                          <a:solidFill>
                            <a:schemeClr val="tx1"/>
                          </a:solidFill>
                        </a:rPr>
                        <a:t>і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су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Абай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Улытау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Акмолинская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Жамбылская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95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7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48C3FA-86EF-15C2-8BE8-E50948DD4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074938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Результаты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 года</a:t>
            </a:r>
            <a:r>
              <a:rPr lang="ru-RU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надзорная функция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49ECA-D036-6007-556B-235E1B337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532489" cy="59475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600" dirty="0">
                <a:effectLst/>
              </a:rPr>
              <a:t>Н</a:t>
            </a:r>
            <a:r>
              <a:rPr lang="en-US" sz="2600" dirty="0" err="1">
                <a:effectLst/>
              </a:rPr>
              <a:t>адзор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за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прогрессом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действующих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проектов</a:t>
            </a:r>
            <a:r>
              <a:rPr lang="en-US" sz="2600" dirty="0">
                <a:effectLst/>
              </a:rPr>
              <a:t> Глобального фонда и </a:t>
            </a:r>
            <a:r>
              <a:rPr lang="en-US" sz="2600" dirty="0" err="1">
                <a:effectLst/>
              </a:rPr>
              <a:t>обеспечени</a:t>
            </a:r>
            <a:r>
              <a:rPr lang="ru-RU" sz="2600" dirty="0">
                <a:effectLst/>
              </a:rPr>
              <a:t>е</a:t>
            </a:r>
            <a:r>
              <a:rPr lang="en-US" sz="2600" dirty="0">
                <a:effectLst/>
              </a:rPr>
              <a:t> программной и </a:t>
            </a:r>
            <a:r>
              <a:rPr lang="en-US" sz="2600" dirty="0" err="1">
                <a:effectLst/>
              </a:rPr>
              <a:t>финансовой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устойчивости</a:t>
            </a:r>
            <a:r>
              <a:rPr lang="ru-RU" sz="2600" dirty="0">
                <a:effectLst/>
              </a:rPr>
              <a:t>, проектов ранее финансируемых Глобальным фондом</a:t>
            </a:r>
            <a:r>
              <a:rPr lang="en-US" sz="2600" dirty="0">
                <a:effectLst/>
              </a:rPr>
              <a:t> с </a:t>
            </a:r>
            <a:r>
              <a:rPr lang="en-US" sz="2600" dirty="0" err="1">
                <a:effectLst/>
              </a:rPr>
              <a:t>посещением</a:t>
            </a:r>
            <a:r>
              <a:rPr lang="en-US" sz="2600" dirty="0">
                <a:effectLst/>
              </a:rPr>
              <a:t> 5 </a:t>
            </a:r>
            <a:r>
              <a:rPr lang="en-US" sz="2600" dirty="0" err="1">
                <a:effectLst/>
              </a:rPr>
              <a:t>областей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Казахстана</a:t>
            </a:r>
            <a:r>
              <a:rPr lang="ru-RU" sz="2600" dirty="0">
                <a:effectLst/>
              </a:rPr>
              <a:t>, которые были включены в план 2024 года членами СКК.</a:t>
            </a:r>
          </a:p>
          <a:p>
            <a:r>
              <a:rPr lang="ru-RU" sz="1800" b="1" i="0" u="none" strike="noStrike" kern="1200" dirty="0" err="1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Жет</a:t>
            </a:r>
            <a:r>
              <a:rPr lang="kk-KZ" sz="1800" b="1" i="0" u="none" strike="noStrike" kern="120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і</a:t>
            </a:r>
            <a:r>
              <a:rPr lang="ru-RU" sz="1800" b="1" i="0" u="none" strike="noStrike" kern="120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су, Абай, </a:t>
            </a:r>
            <a:r>
              <a:rPr lang="ru-RU" sz="1800" b="1" i="0" u="none" strike="noStrike" kern="1200" dirty="0" err="1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Улытау</a:t>
            </a:r>
            <a:r>
              <a:rPr lang="ru-RU" sz="1800" dirty="0">
                <a:latin typeface="Arial" panose="020B0604020202020204" pitchFamily="34" charset="0"/>
              </a:rPr>
              <a:t>, </a:t>
            </a:r>
            <a:r>
              <a:rPr lang="ru-RU" sz="1800" b="1" i="0" u="none" strike="noStrike" kern="120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Акмолинская, Жамбылская области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lang="en-US" sz="2600" dirty="0" err="1">
                <a:effectLst/>
              </a:rPr>
              <a:t>Данный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результат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соответствовал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руководству</a:t>
            </a:r>
            <a:r>
              <a:rPr lang="en-US" sz="2600" dirty="0">
                <a:effectLst/>
              </a:rPr>
              <a:t> Глобального фонда по </a:t>
            </a:r>
            <a:r>
              <a:rPr lang="en-US" sz="2600" dirty="0" err="1">
                <a:effectLst/>
              </a:rPr>
              <a:t>надзору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за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программами</a:t>
            </a:r>
            <a:r>
              <a:rPr lang="en-US" sz="2600" dirty="0">
                <a:effectLst/>
              </a:rPr>
              <a:t>, а </a:t>
            </a:r>
            <a:r>
              <a:rPr lang="en-US" sz="2600" dirty="0" err="1">
                <a:effectLst/>
              </a:rPr>
              <a:t>также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руководству</a:t>
            </a:r>
            <a:r>
              <a:rPr lang="en-US" sz="2600" dirty="0">
                <a:effectLst/>
              </a:rPr>
              <a:t> Глобального фонда по </a:t>
            </a:r>
            <a:r>
              <a:rPr lang="en-US" sz="2600" dirty="0" err="1">
                <a:effectLst/>
              </a:rPr>
              <a:t>обеспечению</a:t>
            </a:r>
            <a:r>
              <a:rPr lang="en-US" sz="2600" dirty="0">
                <a:effectLst/>
              </a:rPr>
              <a:t> </a:t>
            </a:r>
            <a:r>
              <a:rPr lang="en-US" sz="2600" dirty="0" err="1">
                <a:effectLst/>
              </a:rPr>
              <a:t>устойчивости</a:t>
            </a:r>
            <a:r>
              <a:rPr lang="en-US" sz="2600" dirty="0">
                <a:effectLst/>
              </a:rPr>
              <a:t>.</a:t>
            </a:r>
          </a:p>
          <a:p>
            <a:r>
              <a:rPr lang="ru-RU" sz="2600" dirty="0"/>
              <a:t>Итоги визитов более подробно обсуждены с национальными и региональными центрами.</a:t>
            </a:r>
            <a:endParaRPr lang="en-US" sz="26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916458-48A7-5040-BE72-5BC3BD7761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99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DA5D4-C478-8737-3751-D0F8A3AD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25117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 cap="none" spc="0" baseline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63256-22D9-4D1A-FDBB-70CFEBCB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07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09FE64-DBAA-4115-05A9-84D56D2BD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Результаты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года –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усиление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потенциала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BFE93F-F625-FDF3-A87D-70DD0764E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9823"/>
            <a:ext cx="5701495" cy="402236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dirty="0"/>
              <a:t>100% </a:t>
            </a:r>
            <a:r>
              <a:rPr lang="en-US" sz="2400" b="1" dirty="0" err="1"/>
              <a:t>выполнен</a:t>
            </a:r>
            <a:r>
              <a:rPr lang="en-US" sz="2400" b="1" dirty="0"/>
              <a:t> </a:t>
            </a:r>
            <a:r>
              <a:rPr lang="en-US" sz="2400" b="1" dirty="0" err="1"/>
              <a:t>план</a:t>
            </a:r>
            <a:r>
              <a:rPr lang="en-US" sz="2400" b="1" dirty="0"/>
              <a:t> </a:t>
            </a:r>
            <a:r>
              <a:rPr lang="en-US" sz="2400" b="1" dirty="0" err="1"/>
              <a:t>обучения</a:t>
            </a:r>
            <a:r>
              <a:rPr lang="en-US" sz="2400" b="1" dirty="0"/>
              <a:t> СКК.</a:t>
            </a:r>
            <a:endParaRPr lang="ru-RU" sz="2400" b="1" dirty="0"/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dirty="0" err="1"/>
              <a:t>Усилен</a:t>
            </a:r>
            <a:r>
              <a:rPr lang="ru-RU" sz="2400" dirty="0"/>
              <a:t> </a:t>
            </a:r>
            <a:r>
              <a:rPr lang="en-US" sz="2400" dirty="0" err="1"/>
              <a:t>потенциал</a:t>
            </a:r>
            <a:r>
              <a:rPr lang="en-US" sz="2400" dirty="0"/>
              <a:t> </a:t>
            </a:r>
            <a:r>
              <a:rPr lang="en-US" sz="2400" dirty="0" err="1"/>
              <a:t>членов</a:t>
            </a:r>
            <a:r>
              <a:rPr lang="en-US" sz="2400" dirty="0"/>
              <a:t> СКК, </a:t>
            </a:r>
            <a:r>
              <a:rPr lang="en-US" sz="2400" dirty="0" err="1"/>
              <a:t>платформы</a:t>
            </a:r>
            <a:r>
              <a:rPr lang="en-US" sz="2400" dirty="0"/>
              <a:t> КАП, </a:t>
            </a:r>
            <a:r>
              <a:rPr lang="en-US" sz="2400" dirty="0" err="1"/>
              <a:t>основных</a:t>
            </a:r>
            <a:r>
              <a:rPr lang="en-US" sz="2400" dirty="0"/>
              <a:t> </a:t>
            </a:r>
            <a:r>
              <a:rPr lang="en-US" sz="2400" dirty="0" err="1"/>
              <a:t>получателей</a:t>
            </a:r>
            <a:r>
              <a:rPr lang="en-US" sz="2400" dirty="0"/>
              <a:t>, </a:t>
            </a:r>
            <a:r>
              <a:rPr lang="en-US" sz="2400" dirty="0" err="1"/>
              <a:t>избирательных</a:t>
            </a:r>
            <a:r>
              <a:rPr lang="en-US" sz="2400" dirty="0"/>
              <a:t> </a:t>
            </a:r>
            <a:r>
              <a:rPr lang="en-US" sz="2400" dirty="0" err="1"/>
              <a:t>групп</a:t>
            </a:r>
            <a:r>
              <a:rPr lang="en-US" sz="2400" dirty="0"/>
              <a:t> на 14 </a:t>
            </a:r>
            <a:r>
              <a:rPr lang="en-US" sz="2400" dirty="0" err="1"/>
              <a:t>тренингах</a:t>
            </a:r>
            <a:r>
              <a:rPr lang="en-US" sz="2400" dirty="0"/>
              <a:t> по </a:t>
            </a:r>
            <a:r>
              <a:rPr lang="en-US" sz="2400" dirty="0" err="1"/>
              <a:t>операционным</a:t>
            </a:r>
            <a:r>
              <a:rPr lang="en-US" sz="2400" dirty="0"/>
              <a:t> </a:t>
            </a:r>
            <a:r>
              <a:rPr lang="en-US" sz="2400" dirty="0" err="1"/>
              <a:t>политикам</a:t>
            </a:r>
            <a:r>
              <a:rPr lang="en-US" sz="2400" dirty="0"/>
              <a:t>, </a:t>
            </a:r>
            <a:r>
              <a:rPr lang="en-US" sz="2400" dirty="0" err="1"/>
              <a:t>организации</a:t>
            </a:r>
            <a:r>
              <a:rPr lang="en-US" sz="2400" dirty="0"/>
              <a:t> </a:t>
            </a:r>
            <a:r>
              <a:rPr lang="en-US" sz="2400" dirty="0" err="1"/>
              <a:t>выборов</a:t>
            </a:r>
            <a:r>
              <a:rPr lang="en-US" sz="2400" dirty="0"/>
              <a:t>, </a:t>
            </a:r>
            <a:r>
              <a:rPr lang="en-US" sz="2400" dirty="0" err="1"/>
              <a:t>взаимодействию</a:t>
            </a:r>
            <a:r>
              <a:rPr lang="ru-RU" sz="2400" dirty="0"/>
              <a:t> с</a:t>
            </a:r>
            <a:r>
              <a:rPr lang="en-US" sz="2400" dirty="0"/>
              <a:t> </a:t>
            </a:r>
            <a:r>
              <a:rPr lang="en-US" sz="2400" dirty="0" err="1"/>
              <a:t>сообществами</a:t>
            </a:r>
            <a:r>
              <a:rPr lang="en-US" sz="2400" dirty="0"/>
              <a:t>, </a:t>
            </a:r>
            <a:r>
              <a:rPr lang="en-US" sz="2400" dirty="0" err="1"/>
              <a:t>гендерным</a:t>
            </a:r>
            <a:r>
              <a:rPr lang="en-US" sz="2400" dirty="0"/>
              <a:t> </a:t>
            </a:r>
            <a:r>
              <a:rPr lang="en-US" sz="2400" dirty="0" err="1"/>
              <a:t>аспектам</a:t>
            </a:r>
            <a:r>
              <a:rPr lang="en-US" sz="2400" dirty="0"/>
              <a:t>, </a:t>
            </a:r>
            <a:r>
              <a:rPr lang="en-US" sz="2400" dirty="0" err="1"/>
              <a:t>правам</a:t>
            </a:r>
            <a:r>
              <a:rPr lang="en-US" sz="2400" dirty="0"/>
              <a:t> </a:t>
            </a:r>
            <a:r>
              <a:rPr lang="en-US" sz="2400" dirty="0" err="1"/>
              <a:t>человека</a:t>
            </a:r>
            <a:r>
              <a:rPr lang="en-US" sz="2400" dirty="0"/>
              <a:t>.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D7E9D6-ECF1-E648-86EC-B57A78DBC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090" y="1316439"/>
            <a:ext cx="5639742" cy="291594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7DA8AD-0F95-4166-2A78-E5328223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905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60B66-3FEE-A0CE-C2B6-CE69755D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30244" y="6356350"/>
            <a:ext cx="132355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96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93A7-C8C1-ADF4-F07F-906F2A8A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037"/>
          </a:xfrm>
        </p:spPr>
        <p:txBody>
          <a:bodyPr/>
          <a:lstStyle/>
          <a:p>
            <a:r>
              <a:rPr lang="ru-RU" dirty="0"/>
              <a:t>Результаты 2024 года: Вовлечение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C6429-FCD6-B62D-5B77-EF9CA7066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A2197-9B3E-3A59-3BEE-517E8CA3B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A1C36-411B-EAEC-7CB1-85B67F9D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AEB5F5-CBCE-7B8D-65DE-7612D64B3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Согласно квалификационному критерию №5 проведены прозрачные выборы неправительственного сектора в новый состав СКК. Итоги закреплены приказом МЗРК.</a:t>
            </a:r>
          </a:p>
          <a:p>
            <a:endParaRPr lang="ru-RU" dirty="0"/>
          </a:p>
          <a:p>
            <a:r>
              <a:rPr lang="ru-RU" dirty="0"/>
              <a:t>Члены СКК участвовали на национальном диалоге с целью обсуждения дискриминационных правовых норм и путей решения.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1948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{03D36359-7C1B-4273-8A03-8CCA597735FF}tf78504181_win32</Template>
  <TotalTime>3450</TotalTime>
  <Words>1330</Words>
  <Application>Microsoft Office PowerPoint</Application>
  <PresentationFormat>Widescreen</PresentationFormat>
  <Paragraphs>240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Avenir Next LT Pro</vt:lpstr>
      <vt:lpstr>Calibri</vt:lpstr>
      <vt:lpstr>Times New Roman</vt:lpstr>
      <vt:lpstr>Tw Cen MT</vt:lpstr>
      <vt:lpstr>Wingdings</vt:lpstr>
      <vt:lpstr>ShapesVTI</vt:lpstr>
      <vt:lpstr>Об итогах работы СКК за 2024 год и согласовании плана мероприятий СКК на 2025 год, включая план СКК по надзорной функции</vt:lpstr>
      <vt:lpstr>СКК в Казахстане – 24 членов</vt:lpstr>
      <vt:lpstr>ФУНКЦИИ СКК:</vt:lpstr>
      <vt:lpstr>Мероприятия СКК охватывают четыре основные сферы </vt:lpstr>
      <vt:lpstr>Результаты 2024 года: адвокация ГСЗ для НПО на местном уровне</vt:lpstr>
      <vt:lpstr>Официальные уведомления  местных исполнительных органов</vt:lpstr>
      <vt:lpstr>Результаты 2024 года: надзорная функция</vt:lpstr>
      <vt:lpstr>Результаты 2024 года – усиление потенциала</vt:lpstr>
      <vt:lpstr>Результаты 2024 года: Вовлечение</vt:lpstr>
      <vt:lpstr>Результаты 2024 года: операционная деятельность</vt:lpstr>
      <vt:lpstr>План СКК на 2025 год</vt:lpstr>
      <vt:lpstr>Мероприятия по реализации надзорной функции СКК </vt:lpstr>
      <vt:lpstr>Позиционирование</vt:lpstr>
      <vt:lpstr>Вовлечение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рабочем плане СКК и надзорного комитета СКК на 2024 год</dc:title>
  <dc:creator>Mira Sauranbayeva</dc:creator>
  <cp:lastModifiedBy>Ryssaldy Demeuova</cp:lastModifiedBy>
  <cp:revision>148</cp:revision>
  <dcterms:created xsi:type="dcterms:W3CDTF">2023-10-29T16:12:16Z</dcterms:created>
  <dcterms:modified xsi:type="dcterms:W3CDTF">2024-12-06T10:59:24Z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