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4D7846B9-6C06-473D-8660-38169CF6D466}"/>
    <pc:docChg chg="custSel delSld modSld">
      <pc:chgData name="Ryssaldy Demeuova" userId="1b36aab8-03ea-4a7c-9005-27f2602792bf" providerId="ADAL" clId="{4D7846B9-6C06-473D-8660-38169CF6D466}" dt="2023-05-18T09:24:19.042" v="47" actId="27636"/>
      <pc:docMkLst>
        <pc:docMk/>
      </pc:docMkLst>
      <pc:sldChg chg="modSp mod">
        <pc:chgData name="Ryssaldy Demeuova" userId="1b36aab8-03ea-4a7c-9005-27f2602792bf" providerId="ADAL" clId="{4D7846B9-6C06-473D-8660-38169CF6D466}" dt="2023-05-18T09:24:19.042" v="47" actId="27636"/>
        <pc:sldMkLst>
          <pc:docMk/>
          <pc:sldMk cId="2693943995" sldId="256"/>
        </pc:sldMkLst>
        <pc:spChg chg="mod">
          <ac:chgData name="Ryssaldy Demeuova" userId="1b36aab8-03ea-4a7c-9005-27f2602792bf" providerId="ADAL" clId="{4D7846B9-6C06-473D-8660-38169CF6D466}" dt="2023-05-18T09:24:19.042" v="47" actId="27636"/>
          <ac:spMkLst>
            <pc:docMk/>
            <pc:sldMk cId="2693943995" sldId="256"/>
            <ac:spMk id="2" creationId="{3880B236-4466-775F-EA6E-EA530A19F7EA}"/>
          </ac:spMkLst>
        </pc:spChg>
      </pc:sldChg>
      <pc:sldChg chg="del">
        <pc:chgData name="Ryssaldy Demeuova" userId="1b36aab8-03ea-4a7c-9005-27f2602792bf" providerId="ADAL" clId="{4D7846B9-6C06-473D-8660-38169CF6D466}" dt="2023-05-18T09:21:41.014" v="0" actId="47"/>
        <pc:sldMkLst>
          <pc:docMk/>
          <pc:sldMk cId="3081991608" sldId="257"/>
        </pc:sldMkLst>
      </pc:sldChg>
      <pc:sldChg chg="del">
        <pc:chgData name="Ryssaldy Demeuova" userId="1b36aab8-03ea-4a7c-9005-27f2602792bf" providerId="ADAL" clId="{4D7846B9-6C06-473D-8660-38169CF6D466}" dt="2023-05-18T09:21:41.014" v="0" actId="47"/>
        <pc:sldMkLst>
          <pc:docMk/>
          <pc:sldMk cId="1475896531" sldId="258"/>
        </pc:sldMkLst>
      </pc:sldChg>
      <pc:sldChg chg="modSp mod">
        <pc:chgData name="Ryssaldy Demeuova" userId="1b36aab8-03ea-4a7c-9005-27f2602792bf" providerId="ADAL" clId="{4D7846B9-6C06-473D-8660-38169CF6D466}" dt="2023-05-18T09:24:06.379" v="40" actId="20577"/>
        <pc:sldMkLst>
          <pc:docMk/>
          <pc:sldMk cId="1538687254" sldId="260"/>
        </pc:sldMkLst>
        <pc:spChg chg="mod">
          <ac:chgData name="Ryssaldy Demeuova" userId="1b36aab8-03ea-4a7c-9005-27f2602792bf" providerId="ADAL" clId="{4D7846B9-6C06-473D-8660-38169CF6D466}" dt="2023-05-18T09:24:06.379" v="40" actId="20577"/>
          <ac:spMkLst>
            <pc:docMk/>
            <pc:sldMk cId="1538687254" sldId="260"/>
            <ac:spMk id="3" creationId="{B3452A5B-EE93-B1C0-5429-7B3709BE3146}"/>
          </ac:spMkLst>
        </pc:spChg>
      </pc:sldChg>
    </pc:docChg>
  </pc:docChgLst>
  <pc:docChgLst>
    <pc:chgData name="Ryssaldy Demeuova" userId="1b36aab8-03ea-4a7c-9005-27f2602792bf" providerId="ADAL" clId="{9B328484-B6E9-4C9F-B228-72D2B7B4BFDE}"/>
    <pc:docChg chg="modSld">
      <pc:chgData name="Ryssaldy Demeuova" userId="1b36aab8-03ea-4a7c-9005-27f2602792bf" providerId="ADAL" clId="{9B328484-B6E9-4C9F-B228-72D2B7B4BFDE}" dt="2023-05-16T04:53:24.936" v="28" actId="20577"/>
      <pc:docMkLst>
        <pc:docMk/>
      </pc:docMkLst>
      <pc:sldChg chg="modSp mod">
        <pc:chgData name="Ryssaldy Demeuova" userId="1b36aab8-03ea-4a7c-9005-27f2602792bf" providerId="ADAL" clId="{9B328484-B6E9-4C9F-B228-72D2B7B4BFDE}" dt="2023-05-16T04:53:24.936" v="28" actId="20577"/>
        <pc:sldMkLst>
          <pc:docMk/>
          <pc:sldMk cId="1382412928" sldId="259"/>
        </pc:sldMkLst>
        <pc:spChg chg="mod">
          <ac:chgData name="Ryssaldy Demeuova" userId="1b36aab8-03ea-4a7c-9005-27f2602792bf" providerId="ADAL" clId="{9B328484-B6E9-4C9F-B228-72D2B7B4BFDE}" dt="2023-05-16T04:53:24.936" v="28" actId="20577"/>
          <ac:spMkLst>
            <pc:docMk/>
            <pc:sldMk cId="1382412928" sldId="259"/>
            <ac:spMk id="3" creationId="{E3807418-7805-9486-D6B5-5DA76216F8B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68FBD5-B670-0989-784D-A19408F51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DED3972-84F7-03EE-0B2D-3F737B537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76FFDC-667B-DF9D-7835-8984321A6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467C-C8B9-40A2-8ABB-0870DE021EE0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2BB8A4-455F-1414-CC1C-B0A2039B4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3DFC68-5319-D45F-AFC2-C6278E518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7198-E8E7-4401-BF4D-84C522F0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6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506143-60AB-6A74-623D-915FCDCBC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5EB815C-0E46-B865-6632-085485CD4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1F4C0E-EDDC-CBC5-A20F-5C266F57C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467C-C8B9-40A2-8ABB-0870DE021EE0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50BE2B-A867-AB63-7FBB-4CBB78FD4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1DB40E-8131-255D-FCD3-16A160BA4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7198-E8E7-4401-BF4D-84C522F0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999D899-7E60-A50A-C208-778A74F9C2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99BB02B-3B33-C15A-0AA1-EF1E710F2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754C26-5559-8193-AA32-CA853E600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467C-C8B9-40A2-8ABB-0870DE021EE0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13005A-DEFE-D444-37AE-E4A324E72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C2EC85-F8E0-9799-0C1B-FFFE8FD0B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7198-E8E7-4401-BF4D-84C522F0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49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676ADD-CB03-6374-F844-6A317FA35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784540-71DF-C0AC-C732-A8882ACE1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EDA6FE-ACBA-1B0A-5CF6-2428EF532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467C-C8B9-40A2-8ABB-0870DE021EE0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80D1EC-46B8-A67E-6B97-52855DB38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899F4E-16E5-56BC-AF17-4342B6617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7198-E8E7-4401-BF4D-84C522F0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07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AEBB39-52FC-C88B-AC8E-972EDD863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6426BBE-8187-0B16-F601-1DAEF568B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603B4F-72B6-FCFC-834F-B2754336C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467C-C8B9-40A2-8ABB-0870DE021EE0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7F2472-EF4F-E00B-8E79-65D6A76A3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3A0149-44EC-A07D-4104-4FDE33FC2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7198-E8E7-4401-BF4D-84C522F0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0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73F493-0038-4009-CFB3-FEADCC641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1549C3-B87D-9AE7-2E50-2DB1AC18E5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118F5B1-56C6-A4FE-0DE0-9752E7237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E799A4-7973-0AB4-393F-142C217BC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467C-C8B9-40A2-8ABB-0870DE021EE0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CF7498-5E6C-BDB2-BEEE-3DB5CA1C8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922CBB-CEFE-B34A-98AC-B252FC88A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7198-E8E7-4401-BF4D-84C522F0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80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AC68C5-25FB-1D65-D9CE-9A9027EE6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25B934-C534-5063-E59E-DB6B59674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4B779C8-59BF-F032-F769-076CFC8D2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F13C060-9B95-0665-F0BE-034646FD23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9786438-0521-6BEB-C09A-D158604061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D74FCAA-7782-EE32-9E85-F354EB38D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467C-C8B9-40A2-8ABB-0870DE021EE0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B3D861E-8D6C-AEBE-D084-A736BCE2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7768FCF-57A4-2EFF-94A3-5E970468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7198-E8E7-4401-BF4D-84C522F0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62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A31985-AA3F-9D02-6103-4FEEBB8D7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6479954-019E-43F3-03A4-C6B781E68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467C-C8B9-40A2-8ABB-0870DE021EE0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3A7CEF4-757F-F06E-DA2E-FC0C73834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1D2712B-0BA9-A522-EAB0-87E60EEE1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7198-E8E7-4401-BF4D-84C522F0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92E1B38-D96D-ACF4-0D22-6BF3FE532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467C-C8B9-40A2-8ABB-0870DE021EE0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9D8C9D9-1B9C-556A-6A6E-002F856F5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89147DA-9E1A-E7BA-D4EA-9EEBE9FDD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7198-E8E7-4401-BF4D-84C522F0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52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9EFAF5-80BD-A425-AE5D-DE2F5B285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9C12C4-A2B9-5349-9589-4A2360FF7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FF404C-9CCF-188F-34EF-B9E78C88B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BD4075E-D831-58B3-1B5A-2C5592067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467C-C8B9-40A2-8ABB-0870DE021EE0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B452A7-B101-24C4-9A98-3C0A0F59D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ACADF2-BD14-BFE6-1A3E-B1BDC5261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7198-E8E7-4401-BF4D-84C522F0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53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E0A412-A98C-1F08-CE1B-104A7698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D86B8D1-3065-38A2-EB35-704862B0D2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A19860-AFAC-5D2C-77F4-5F08D5A98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2E75293-08C0-159E-E174-9875B1FBF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467C-C8B9-40A2-8ABB-0870DE021EE0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EA57A70-D738-D06A-DFF9-E855C36F4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837660-CFBD-14AF-3440-4B2068D1E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7198-E8E7-4401-BF4D-84C522F0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62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08CCB0-0117-9131-EAEE-7ACCFADEC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0B5EBC-0EFD-FCBA-3990-94E6A140D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C4965B-8E61-CDFE-E897-D89F4A059E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9467C-C8B9-40A2-8ABB-0870DE021EE0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926AAE-1C18-03FB-C7D0-CCCE7F8B7C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93DF13-B003-0006-E564-DC9AB38F2B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A7198-E8E7-4401-BF4D-84C522F00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54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80B236-4466-775F-EA6E-EA530A19F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55591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мониторинг</a:t>
            </a:r>
            <a:r>
              <a:rPr lang="kk-KZ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программ с участием сообществ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FFD3183-BB9E-4CC6-219F-5EEBF1903C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Аманжолов Нурали,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Президент ОЮЛ «Центральноазиатская Ассоциация людей, живущих с ВИЧ»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943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F78F2A-277C-1221-F684-C1A39C137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2530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Рабочая группа по МСС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807418-7805-9486-D6B5-5DA76216F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7656"/>
            <a:ext cx="10789118" cy="50893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 этой связи обращаемся к СКК создать рабочую группу в следующем составе: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1. Аманжолов Нурали, представитель сообщества ЛЖВ;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2. Бокажанова Алия, программный офицер ЮНЭЙДС;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Кыпшакбаев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Рустам, специалист по правам человека ЮНЭЙДС;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Калиева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Рауза, специалист по управлению проектами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USAID;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Смагулова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Асем, специалист по управлению проектами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USAID;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5. Айтмагамбетова Индира, Исполнительный директор программы по борьбе с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тб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и ВИЧ, СДС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6. Даиров Арман, СДС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7. Давлетгалиева Татьяна, национальный координатор по ВИЧ, КНЦДИЗ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8. Елизарьева Алла, Специалист по МиО, КНЦДИЗ</a:t>
            </a: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9. Представитель ННЦФМЗРК</a:t>
            </a:r>
          </a:p>
          <a:p>
            <a:pPr marL="0" indent="0">
              <a:buNone/>
            </a:pPr>
            <a:r>
              <a:rPr lang="ru-RU" sz="18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18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Демеуова Рысалды, Координатор Секретариата СКК</a:t>
            </a:r>
          </a:p>
          <a:p>
            <a:pPr marL="0" indent="0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1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39A24-0E60-B3AC-5FF1-76139DE9E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Решение: 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452A5B-EE93-B1C0-5429-7B3709BE3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Утвердить решением СКК состав данной рабочей группы.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Председателем рабочей группы назначить представителя сообщества ЛЖВ на один год – Аманжолова Н., Президент ОЮЛ «Центральноазиатская Ассоциация ЛЖВ»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6872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176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О мониторинге программ с участием сообществ</vt:lpstr>
      <vt:lpstr>Рабочая группа по МСС</vt:lpstr>
      <vt:lpstr>Решение: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мониторинге программ с участием сообществ</dc:title>
  <dc:creator>Ryssaldy Demeuova</dc:creator>
  <cp:lastModifiedBy>Ryssaldy Demeuova</cp:lastModifiedBy>
  <cp:revision>1</cp:revision>
  <dcterms:created xsi:type="dcterms:W3CDTF">2023-05-15T15:30:11Z</dcterms:created>
  <dcterms:modified xsi:type="dcterms:W3CDTF">2023-05-18T09:24:20Z</dcterms:modified>
</cp:coreProperties>
</file>