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54.jpg" ContentType="image/jpeg"/>
  <Override PartName="/ppt/media/image55.jpg" ContentType="image/jpe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74" r:id="rId14"/>
    <p:sldId id="275" r:id="rId15"/>
    <p:sldId id="269" r:id="rId16"/>
    <p:sldId id="271" r:id="rId17"/>
    <p:sldId id="276" r:id="rId18"/>
    <p:sldId id="280" r:id="rId19"/>
    <p:sldId id="267" r:id="rId20"/>
    <p:sldId id="287" r:id="rId21"/>
    <p:sldId id="288" r:id="rId22"/>
    <p:sldId id="284" r:id="rId23"/>
    <p:sldId id="289" r:id="rId24"/>
    <p:sldId id="290" r:id="rId25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73" d="100"/>
          <a:sy n="73" d="100"/>
        </p:scale>
        <p:origin x="6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w\Desktop\&#1076;&#1083;&#1103;%20&#1101;&#1082;&#1086;&#1085;&#1086;&#1084;&#1080;&#1089;&#1090;&#1072;\belarus%20case%20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inur\Desktop\&#1043;&#1059;\Kazakhstan%20case%20study%20v4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5-4015-908C-F352152F8A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15-4015-908C-F352152F8A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outputs!$Q$3:$Q$4</c:f>
              <c:strCache>
                <c:ptCount val="2"/>
                <c:pt idx="0">
                  <c:v>marginalized groups</c:v>
                </c:pt>
                <c:pt idx="1">
                  <c:v>PLHIV</c:v>
                </c:pt>
              </c:strCache>
            </c:strRef>
          </c:cat>
          <c:val>
            <c:numRef>
              <c:f>outputs!$R$3:$R$4</c:f>
              <c:numCache>
                <c:formatCode>General</c:formatCode>
                <c:ptCount val="2"/>
                <c:pt idx="0">
                  <c:v>56.474412939576688</c:v>
                </c:pt>
                <c:pt idx="1">
                  <c:v>43.525587060423305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15-4015-908C-F352152F8A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28-4B11-9E7A-4DAE18BED8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28-4B11-9E7A-4DAE18BED8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28-4B11-9E7A-4DAE18BED888}"/>
              </c:ext>
            </c:extLst>
          </c:dPt>
          <c:dPt>
            <c:idx val="3"/>
            <c:bubble3D val="0"/>
            <c:explosion val="26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28-4B11-9E7A-4DAE18BED888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977330DA-04B1-4CCE-B837-EEE6D11921F5}" type="CATEGORYNAME">
                      <a:rPr lang="en-US"/>
                      <a:pPr/>
                      <a:t>[ИМЯ КАТЕГОРИИ]</a:t>
                    </a:fld>
                    <a:r>
                      <a:rPr lang="en-US" baseline="0" dirty="0"/>
                      <a:t>; </a:t>
                    </a:r>
                    <a:fld id="{52D19819-1A4C-4375-911C-B28C71E7BA48}" type="VALUE">
                      <a:rPr lang="en-US" baseline="0"/>
                      <a:pPr/>
                      <a:t>[ЗНАЧЕНИЕ]</a:t>
                    </a:fld>
                    <a:r>
                      <a:rPr lang="en-US" baseline="0" smtClean="0"/>
                      <a:t>;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28-4B11-9E7A-4DAE18BED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'[Kazakhstan case study v4 (1).xlsx]Calculation свод, kzt'!$A$64:$A$67</c:f>
              <c:strCache>
                <c:ptCount val="4"/>
                <c:pt idx="0">
                  <c:v>MSM</c:v>
                </c:pt>
                <c:pt idx="1">
                  <c:v>IDU</c:v>
                </c:pt>
                <c:pt idx="2">
                  <c:v>SW</c:v>
                </c:pt>
                <c:pt idx="3">
                  <c:v>PLHIV</c:v>
                </c:pt>
              </c:strCache>
            </c:strRef>
          </c:cat>
          <c:val>
            <c:numRef>
              <c:f>'[Kazakhstan case study v4 (1).xlsx]Calculation свод, kzt'!$D$64:$D$67</c:f>
              <c:numCache>
                <c:formatCode>0%</c:formatCode>
                <c:ptCount val="4"/>
                <c:pt idx="0">
                  <c:v>4.4406890124311753E-2</c:v>
                </c:pt>
                <c:pt idx="1">
                  <c:v>1.8796567248385927E-2</c:v>
                </c:pt>
                <c:pt idx="2">
                  <c:v>1.5104384396024408E-2</c:v>
                </c:pt>
                <c:pt idx="3">
                  <c:v>0.92169215823127804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D-408F-A98B-229596BCC9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AB654-24A5-4716-8225-FEBED886285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091F4-2DA8-43CC-8D69-AECD144FE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3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1" i="0">
                <a:solidFill>
                  <a:srgbClr val="040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7174" y="7428038"/>
            <a:ext cx="3575685" cy="874394"/>
          </a:xfrm>
          <a:custGeom>
            <a:avLst/>
            <a:gdLst/>
            <a:ahLst/>
            <a:cxnLst/>
            <a:rect l="l" t="t" r="r" b="b"/>
            <a:pathLst>
              <a:path w="3575685" h="874395">
                <a:moveTo>
                  <a:pt x="239419" y="191136"/>
                </a:moveTo>
                <a:lnTo>
                  <a:pt x="207534" y="184699"/>
                </a:lnTo>
                <a:lnTo>
                  <a:pt x="181496" y="167144"/>
                </a:lnTo>
                <a:lnTo>
                  <a:pt x="163941" y="141106"/>
                </a:lnTo>
                <a:lnTo>
                  <a:pt x="157503" y="109221"/>
                </a:lnTo>
                <a:lnTo>
                  <a:pt x="157503" y="81915"/>
                </a:lnTo>
                <a:lnTo>
                  <a:pt x="163941" y="50030"/>
                </a:lnTo>
                <a:lnTo>
                  <a:pt x="181496" y="23992"/>
                </a:lnTo>
                <a:lnTo>
                  <a:pt x="207534" y="6437"/>
                </a:lnTo>
                <a:lnTo>
                  <a:pt x="239419" y="0"/>
                </a:lnTo>
                <a:lnTo>
                  <a:pt x="271305" y="6437"/>
                </a:lnTo>
                <a:lnTo>
                  <a:pt x="297343" y="23992"/>
                </a:lnTo>
                <a:lnTo>
                  <a:pt x="314898" y="50030"/>
                </a:lnTo>
                <a:lnTo>
                  <a:pt x="321335" y="81915"/>
                </a:lnTo>
                <a:lnTo>
                  <a:pt x="321335" y="109221"/>
                </a:lnTo>
                <a:lnTo>
                  <a:pt x="314898" y="141106"/>
                </a:lnTo>
                <a:lnTo>
                  <a:pt x="297343" y="167144"/>
                </a:lnTo>
                <a:lnTo>
                  <a:pt x="271305" y="184699"/>
                </a:lnTo>
                <a:lnTo>
                  <a:pt x="239419" y="191136"/>
                </a:lnTo>
                <a:close/>
              </a:path>
              <a:path w="3575685" h="874395">
                <a:moveTo>
                  <a:pt x="9777" y="546109"/>
                </a:moveTo>
                <a:lnTo>
                  <a:pt x="5491" y="543806"/>
                </a:lnTo>
                <a:lnTo>
                  <a:pt x="433" y="536141"/>
                </a:lnTo>
                <a:lnTo>
                  <a:pt x="0" y="531294"/>
                </a:lnTo>
                <a:lnTo>
                  <a:pt x="75587" y="354968"/>
                </a:lnTo>
                <a:lnTo>
                  <a:pt x="102729" y="287088"/>
                </a:lnTo>
                <a:lnTo>
                  <a:pt x="119294" y="258869"/>
                </a:lnTo>
                <a:lnTo>
                  <a:pt x="142909" y="237215"/>
                </a:lnTo>
                <a:lnTo>
                  <a:pt x="171788" y="223336"/>
                </a:lnTo>
                <a:lnTo>
                  <a:pt x="204141" y="218442"/>
                </a:lnTo>
                <a:lnTo>
                  <a:pt x="274698" y="218442"/>
                </a:lnTo>
                <a:lnTo>
                  <a:pt x="335929" y="237215"/>
                </a:lnTo>
                <a:lnTo>
                  <a:pt x="376110" y="287088"/>
                </a:lnTo>
                <a:lnTo>
                  <a:pt x="403251" y="354968"/>
                </a:lnTo>
                <a:lnTo>
                  <a:pt x="410131" y="371024"/>
                </a:lnTo>
                <a:lnTo>
                  <a:pt x="150622" y="371024"/>
                </a:lnTo>
                <a:lnTo>
                  <a:pt x="149394" y="373946"/>
                </a:lnTo>
                <a:lnTo>
                  <a:pt x="89786" y="513011"/>
                </a:lnTo>
                <a:lnTo>
                  <a:pt x="81371" y="526662"/>
                </a:lnTo>
                <a:lnTo>
                  <a:pt x="69618" y="537101"/>
                </a:lnTo>
                <a:lnTo>
                  <a:pt x="55432" y="543756"/>
                </a:lnTo>
                <a:lnTo>
                  <a:pt x="39545" y="546106"/>
                </a:lnTo>
                <a:lnTo>
                  <a:pt x="9777" y="546109"/>
                </a:lnTo>
                <a:close/>
              </a:path>
              <a:path w="3575685" h="874395">
                <a:moveTo>
                  <a:pt x="138565" y="873767"/>
                </a:moveTo>
                <a:lnTo>
                  <a:pt x="113906" y="873767"/>
                </a:lnTo>
                <a:lnTo>
                  <a:pt x="110266" y="872169"/>
                </a:lnTo>
                <a:lnTo>
                  <a:pt x="105100" y="866557"/>
                </a:lnTo>
                <a:lnTo>
                  <a:pt x="103809" y="862798"/>
                </a:lnTo>
                <a:lnTo>
                  <a:pt x="130198" y="546106"/>
                </a:lnTo>
                <a:lnTo>
                  <a:pt x="154582" y="375392"/>
                </a:lnTo>
                <a:lnTo>
                  <a:pt x="155046" y="372253"/>
                </a:lnTo>
                <a:lnTo>
                  <a:pt x="150622" y="371024"/>
                </a:lnTo>
                <a:lnTo>
                  <a:pt x="328216" y="371024"/>
                </a:lnTo>
                <a:lnTo>
                  <a:pt x="323820" y="372253"/>
                </a:lnTo>
                <a:lnTo>
                  <a:pt x="348641" y="546109"/>
                </a:lnTo>
                <a:lnTo>
                  <a:pt x="349733" y="559212"/>
                </a:lnTo>
                <a:lnTo>
                  <a:pt x="237262" y="559212"/>
                </a:lnTo>
                <a:lnTo>
                  <a:pt x="192454" y="828142"/>
                </a:lnTo>
                <a:lnTo>
                  <a:pt x="185931" y="846387"/>
                </a:lnTo>
                <a:lnTo>
                  <a:pt x="173864" y="860840"/>
                </a:lnTo>
                <a:lnTo>
                  <a:pt x="157637" y="870344"/>
                </a:lnTo>
                <a:lnTo>
                  <a:pt x="138565" y="873767"/>
                </a:lnTo>
                <a:close/>
              </a:path>
              <a:path w="3575685" h="874395">
                <a:moveTo>
                  <a:pt x="469041" y="546106"/>
                </a:moveTo>
                <a:lnTo>
                  <a:pt x="439267" y="546106"/>
                </a:lnTo>
                <a:lnTo>
                  <a:pt x="423421" y="543756"/>
                </a:lnTo>
                <a:lnTo>
                  <a:pt x="409225" y="537085"/>
                </a:lnTo>
                <a:lnTo>
                  <a:pt x="397486" y="526651"/>
                </a:lnTo>
                <a:lnTo>
                  <a:pt x="389079" y="513011"/>
                </a:lnTo>
                <a:lnTo>
                  <a:pt x="328216" y="371024"/>
                </a:lnTo>
                <a:lnTo>
                  <a:pt x="410131" y="371024"/>
                </a:lnTo>
                <a:lnTo>
                  <a:pt x="478812" y="531294"/>
                </a:lnTo>
                <a:lnTo>
                  <a:pt x="478378" y="536141"/>
                </a:lnTo>
                <a:lnTo>
                  <a:pt x="473320" y="543806"/>
                </a:lnTo>
                <a:lnTo>
                  <a:pt x="469041" y="546106"/>
                </a:lnTo>
                <a:close/>
              </a:path>
              <a:path w="3575685" h="874395">
                <a:moveTo>
                  <a:pt x="340285" y="873769"/>
                </a:moveTo>
                <a:lnTo>
                  <a:pt x="292931" y="846380"/>
                </a:lnTo>
                <a:lnTo>
                  <a:pt x="241631" y="559212"/>
                </a:lnTo>
                <a:lnTo>
                  <a:pt x="349733" y="559212"/>
                </a:lnTo>
                <a:lnTo>
                  <a:pt x="375030" y="862798"/>
                </a:lnTo>
                <a:lnTo>
                  <a:pt x="373738" y="866557"/>
                </a:lnTo>
                <a:lnTo>
                  <a:pt x="368572" y="872169"/>
                </a:lnTo>
                <a:lnTo>
                  <a:pt x="364933" y="873767"/>
                </a:lnTo>
                <a:lnTo>
                  <a:pt x="340285" y="873769"/>
                </a:lnTo>
                <a:close/>
              </a:path>
              <a:path w="3575685" h="874395">
                <a:moveTo>
                  <a:pt x="755489" y="191136"/>
                </a:moveTo>
                <a:lnTo>
                  <a:pt x="723604" y="184699"/>
                </a:lnTo>
                <a:lnTo>
                  <a:pt x="697566" y="167144"/>
                </a:lnTo>
                <a:lnTo>
                  <a:pt x="680011" y="141106"/>
                </a:lnTo>
                <a:lnTo>
                  <a:pt x="673573" y="109221"/>
                </a:lnTo>
                <a:lnTo>
                  <a:pt x="673573" y="81915"/>
                </a:lnTo>
                <a:lnTo>
                  <a:pt x="680011" y="50030"/>
                </a:lnTo>
                <a:lnTo>
                  <a:pt x="697566" y="23992"/>
                </a:lnTo>
                <a:lnTo>
                  <a:pt x="723604" y="6437"/>
                </a:lnTo>
                <a:lnTo>
                  <a:pt x="755489" y="0"/>
                </a:lnTo>
                <a:lnTo>
                  <a:pt x="787375" y="6437"/>
                </a:lnTo>
                <a:lnTo>
                  <a:pt x="813412" y="23992"/>
                </a:lnTo>
                <a:lnTo>
                  <a:pt x="830968" y="50030"/>
                </a:lnTo>
                <a:lnTo>
                  <a:pt x="837405" y="81915"/>
                </a:lnTo>
                <a:lnTo>
                  <a:pt x="837405" y="109221"/>
                </a:lnTo>
                <a:lnTo>
                  <a:pt x="830968" y="141106"/>
                </a:lnTo>
                <a:lnTo>
                  <a:pt x="813412" y="167144"/>
                </a:lnTo>
                <a:lnTo>
                  <a:pt x="787375" y="184699"/>
                </a:lnTo>
                <a:lnTo>
                  <a:pt x="755489" y="191136"/>
                </a:lnTo>
                <a:close/>
              </a:path>
              <a:path w="3575685" h="874395">
                <a:moveTo>
                  <a:pt x="525848" y="546109"/>
                </a:moveTo>
                <a:lnTo>
                  <a:pt x="521561" y="543806"/>
                </a:lnTo>
                <a:lnTo>
                  <a:pt x="516503" y="536141"/>
                </a:lnTo>
                <a:lnTo>
                  <a:pt x="516070" y="531294"/>
                </a:lnTo>
                <a:lnTo>
                  <a:pt x="591657" y="354968"/>
                </a:lnTo>
                <a:lnTo>
                  <a:pt x="618799" y="287088"/>
                </a:lnTo>
                <a:lnTo>
                  <a:pt x="635364" y="258869"/>
                </a:lnTo>
                <a:lnTo>
                  <a:pt x="658979" y="237215"/>
                </a:lnTo>
                <a:lnTo>
                  <a:pt x="687858" y="223336"/>
                </a:lnTo>
                <a:lnTo>
                  <a:pt x="720211" y="218442"/>
                </a:lnTo>
                <a:lnTo>
                  <a:pt x="790768" y="218442"/>
                </a:lnTo>
                <a:lnTo>
                  <a:pt x="851999" y="237215"/>
                </a:lnTo>
                <a:lnTo>
                  <a:pt x="892180" y="287088"/>
                </a:lnTo>
                <a:lnTo>
                  <a:pt x="919321" y="354968"/>
                </a:lnTo>
                <a:lnTo>
                  <a:pt x="926201" y="371024"/>
                </a:lnTo>
                <a:lnTo>
                  <a:pt x="666693" y="371024"/>
                </a:lnTo>
                <a:lnTo>
                  <a:pt x="665464" y="373946"/>
                </a:lnTo>
                <a:lnTo>
                  <a:pt x="605856" y="513011"/>
                </a:lnTo>
                <a:lnTo>
                  <a:pt x="597441" y="526662"/>
                </a:lnTo>
                <a:lnTo>
                  <a:pt x="585688" y="537101"/>
                </a:lnTo>
                <a:lnTo>
                  <a:pt x="571502" y="543756"/>
                </a:lnTo>
                <a:lnTo>
                  <a:pt x="555615" y="546106"/>
                </a:lnTo>
                <a:lnTo>
                  <a:pt x="525848" y="546109"/>
                </a:lnTo>
                <a:close/>
              </a:path>
              <a:path w="3575685" h="874395">
                <a:moveTo>
                  <a:pt x="654636" y="873767"/>
                </a:moveTo>
                <a:lnTo>
                  <a:pt x="629975" y="873767"/>
                </a:lnTo>
                <a:lnTo>
                  <a:pt x="626336" y="872169"/>
                </a:lnTo>
                <a:lnTo>
                  <a:pt x="621170" y="866557"/>
                </a:lnTo>
                <a:lnTo>
                  <a:pt x="619879" y="862798"/>
                </a:lnTo>
                <a:lnTo>
                  <a:pt x="646268" y="546106"/>
                </a:lnTo>
                <a:lnTo>
                  <a:pt x="670652" y="375392"/>
                </a:lnTo>
                <a:lnTo>
                  <a:pt x="671116" y="372253"/>
                </a:lnTo>
                <a:lnTo>
                  <a:pt x="666693" y="371024"/>
                </a:lnTo>
                <a:lnTo>
                  <a:pt x="844286" y="371024"/>
                </a:lnTo>
                <a:lnTo>
                  <a:pt x="839890" y="372253"/>
                </a:lnTo>
                <a:lnTo>
                  <a:pt x="864711" y="546109"/>
                </a:lnTo>
                <a:lnTo>
                  <a:pt x="865803" y="559212"/>
                </a:lnTo>
                <a:lnTo>
                  <a:pt x="753332" y="559212"/>
                </a:lnTo>
                <a:lnTo>
                  <a:pt x="708524" y="828142"/>
                </a:lnTo>
                <a:lnTo>
                  <a:pt x="702001" y="846387"/>
                </a:lnTo>
                <a:lnTo>
                  <a:pt x="689934" y="860840"/>
                </a:lnTo>
                <a:lnTo>
                  <a:pt x="673707" y="870344"/>
                </a:lnTo>
                <a:lnTo>
                  <a:pt x="654636" y="873767"/>
                </a:lnTo>
                <a:close/>
              </a:path>
              <a:path w="3575685" h="874395">
                <a:moveTo>
                  <a:pt x="985111" y="546106"/>
                </a:moveTo>
                <a:lnTo>
                  <a:pt x="955337" y="546106"/>
                </a:lnTo>
                <a:lnTo>
                  <a:pt x="939491" y="543756"/>
                </a:lnTo>
                <a:lnTo>
                  <a:pt x="925295" y="537085"/>
                </a:lnTo>
                <a:lnTo>
                  <a:pt x="913556" y="526651"/>
                </a:lnTo>
                <a:lnTo>
                  <a:pt x="905150" y="513011"/>
                </a:lnTo>
                <a:lnTo>
                  <a:pt x="844286" y="371024"/>
                </a:lnTo>
                <a:lnTo>
                  <a:pt x="926201" y="371024"/>
                </a:lnTo>
                <a:lnTo>
                  <a:pt x="994882" y="531294"/>
                </a:lnTo>
                <a:lnTo>
                  <a:pt x="994448" y="536141"/>
                </a:lnTo>
                <a:lnTo>
                  <a:pt x="989390" y="543806"/>
                </a:lnTo>
                <a:lnTo>
                  <a:pt x="985111" y="546106"/>
                </a:lnTo>
                <a:close/>
              </a:path>
              <a:path w="3575685" h="874395">
                <a:moveTo>
                  <a:pt x="856355" y="873769"/>
                </a:moveTo>
                <a:lnTo>
                  <a:pt x="809001" y="846380"/>
                </a:lnTo>
                <a:lnTo>
                  <a:pt x="757701" y="559212"/>
                </a:lnTo>
                <a:lnTo>
                  <a:pt x="865803" y="559212"/>
                </a:lnTo>
                <a:lnTo>
                  <a:pt x="891100" y="862798"/>
                </a:lnTo>
                <a:lnTo>
                  <a:pt x="889808" y="866557"/>
                </a:lnTo>
                <a:lnTo>
                  <a:pt x="884642" y="872169"/>
                </a:lnTo>
                <a:lnTo>
                  <a:pt x="881003" y="873767"/>
                </a:lnTo>
                <a:lnTo>
                  <a:pt x="856355" y="873769"/>
                </a:lnTo>
                <a:close/>
              </a:path>
              <a:path w="3575685" h="874395">
                <a:moveTo>
                  <a:pt x="1271559" y="191136"/>
                </a:moveTo>
                <a:lnTo>
                  <a:pt x="1239674" y="184699"/>
                </a:lnTo>
                <a:lnTo>
                  <a:pt x="1213636" y="167144"/>
                </a:lnTo>
                <a:lnTo>
                  <a:pt x="1196081" y="141106"/>
                </a:lnTo>
                <a:lnTo>
                  <a:pt x="1189643" y="109221"/>
                </a:lnTo>
                <a:lnTo>
                  <a:pt x="1189643" y="81915"/>
                </a:lnTo>
                <a:lnTo>
                  <a:pt x="1196081" y="50030"/>
                </a:lnTo>
                <a:lnTo>
                  <a:pt x="1213636" y="23992"/>
                </a:lnTo>
                <a:lnTo>
                  <a:pt x="1239674" y="6437"/>
                </a:lnTo>
                <a:lnTo>
                  <a:pt x="1271559" y="0"/>
                </a:lnTo>
                <a:lnTo>
                  <a:pt x="1303445" y="6437"/>
                </a:lnTo>
                <a:lnTo>
                  <a:pt x="1329483" y="23992"/>
                </a:lnTo>
                <a:lnTo>
                  <a:pt x="1347038" y="50030"/>
                </a:lnTo>
                <a:lnTo>
                  <a:pt x="1353475" y="81915"/>
                </a:lnTo>
                <a:lnTo>
                  <a:pt x="1353475" y="109221"/>
                </a:lnTo>
                <a:lnTo>
                  <a:pt x="1347038" y="141106"/>
                </a:lnTo>
                <a:lnTo>
                  <a:pt x="1329483" y="167144"/>
                </a:lnTo>
                <a:lnTo>
                  <a:pt x="1303445" y="184699"/>
                </a:lnTo>
                <a:lnTo>
                  <a:pt x="1271559" y="191136"/>
                </a:lnTo>
                <a:close/>
              </a:path>
              <a:path w="3575685" h="874395">
                <a:moveTo>
                  <a:pt x="1041918" y="546109"/>
                </a:moveTo>
                <a:lnTo>
                  <a:pt x="1037631" y="543806"/>
                </a:lnTo>
                <a:lnTo>
                  <a:pt x="1032573" y="536141"/>
                </a:lnTo>
                <a:lnTo>
                  <a:pt x="1032140" y="531294"/>
                </a:lnTo>
                <a:lnTo>
                  <a:pt x="1107728" y="354968"/>
                </a:lnTo>
                <a:lnTo>
                  <a:pt x="1134869" y="287088"/>
                </a:lnTo>
                <a:lnTo>
                  <a:pt x="1151434" y="258869"/>
                </a:lnTo>
                <a:lnTo>
                  <a:pt x="1175049" y="237215"/>
                </a:lnTo>
                <a:lnTo>
                  <a:pt x="1203928" y="223336"/>
                </a:lnTo>
                <a:lnTo>
                  <a:pt x="1236281" y="218442"/>
                </a:lnTo>
                <a:lnTo>
                  <a:pt x="1306838" y="218442"/>
                </a:lnTo>
                <a:lnTo>
                  <a:pt x="1368069" y="237215"/>
                </a:lnTo>
                <a:lnTo>
                  <a:pt x="1408249" y="287088"/>
                </a:lnTo>
                <a:lnTo>
                  <a:pt x="1435391" y="354968"/>
                </a:lnTo>
                <a:lnTo>
                  <a:pt x="1442271" y="371024"/>
                </a:lnTo>
                <a:lnTo>
                  <a:pt x="1182763" y="371024"/>
                </a:lnTo>
                <a:lnTo>
                  <a:pt x="1181534" y="373946"/>
                </a:lnTo>
                <a:lnTo>
                  <a:pt x="1121926" y="513011"/>
                </a:lnTo>
                <a:lnTo>
                  <a:pt x="1113511" y="526662"/>
                </a:lnTo>
                <a:lnTo>
                  <a:pt x="1101758" y="537101"/>
                </a:lnTo>
                <a:lnTo>
                  <a:pt x="1087572" y="543756"/>
                </a:lnTo>
                <a:lnTo>
                  <a:pt x="1071685" y="546106"/>
                </a:lnTo>
                <a:lnTo>
                  <a:pt x="1041918" y="546109"/>
                </a:lnTo>
                <a:close/>
              </a:path>
              <a:path w="3575685" h="874395">
                <a:moveTo>
                  <a:pt x="1170705" y="873767"/>
                </a:moveTo>
                <a:lnTo>
                  <a:pt x="1146046" y="873767"/>
                </a:lnTo>
                <a:lnTo>
                  <a:pt x="1142407" y="872169"/>
                </a:lnTo>
                <a:lnTo>
                  <a:pt x="1137240" y="866557"/>
                </a:lnTo>
                <a:lnTo>
                  <a:pt x="1135949" y="862798"/>
                </a:lnTo>
                <a:lnTo>
                  <a:pt x="1162338" y="546106"/>
                </a:lnTo>
                <a:lnTo>
                  <a:pt x="1186722" y="375392"/>
                </a:lnTo>
                <a:lnTo>
                  <a:pt x="1187186" y="372253"/>
                </a:lnTo>
                <a:lnTo>
                  <a:pt x="1182763" y="371024"/>
                </a:lnTo>
                <a:lnTo>
                  <a:pt x="1360356" y="371024"/>
                </a:lnTo>
                <a:lnTo>
                  <a:pt x="1355960" y="372253"/>
                </a:lnTo>
                <a:lnTo>
                  <a:pt x="1380781" y="546109"/>
                </a:lnTo>
                <a:lnTo>
                  <a:pt x="1381873" y="559212"/>
                </a:lnTo>
                <a:lnTo>
                  <a:pt x="1269402" y="559212"/>
                </a:lnTo>
                <a:lnTo>
                  <a:pt x="1224594" y="828142"/>
                </a:lnTo>
                <a:lnTo>
                  <a:pt x="1218071" y="846387"/>
                </a:lnTo>
                <a:lnTo>
                  <a:pt x="1206004" y="860840"/>
                </a:lnTo>
                <a:lnTo>
                  <a:pt x="1189777" y="870344"/>
                </a:lnTo>
                <a:lnTo>
                  <a:pt x="1170705" y="873767"/>
                </a:lnTo>
                <a:close/>
              </a:path>
              <a:path w="3575685" h="874395">
                <a:moveTo>
                  <a:pt x="1501181" y="546106"/>
                </a:moveTo>
                <a:lnTo>
                  <a:pt x="1471407" y="546106"/>
                </a:lnTo>
                <a:lnTo>
                  <a:pt x="1455561" y="543756"/>
                </a:lnTo>
                <a:lnTo>
                  <a:pt x="1441365" y="537085"/>
                </a:lnTo>
                <a:lnTo>
                  <a:pt x="1429626" y="526651"/>
                </a:lnTo>
                <a:lnTo>
                  <a:pt x="1421220" y="513011"/>
                </a:lnTo>
                <a:lnTo>
                  <a:pt x="1360356" y="371024"/>
                </a:lnTo>
                <a:lnTo>
                  <a:pt x="1442271" y="371024"/>
                </a:lnTo>
                <a:lnTo>
                  <a:pt x="1510952" y="531294"/>
                </a:lnTo>
                <a:lnTo>
                  <a:pt x="1510518" y="536141"/>
                </a:lnTo>
                <a:lnTo>
                  <a:pt x="1505460" y="543806"/>
                </a:lnTo>
                <a:lnTo>
                  <a:pt x="1501181" y="546106"/>
                </a:lnTo>
                <a:close/>
              </a:path>
              <a:path w="3575685" h="874395">
                <a:moveTo>
                  <a:pt x="1372425" y="873769"/>
                </a:moveTo>
                <a:lnTo>
                  <a:pt x="1325071" y="846380"/>
                </a:lnTo>
                <a:lnTo>
                  <a:pt x="1273771" y="559212"/>
                </a:lnTo>
                <a:lnTo>
                  <a:pt x="1381873" y="559212"/>
                </a:lnTo>
                <a:lnTo>
                  <a:pt x="1407170" y="862798"/>
                </a:lnTo>
                <a:lnTo>
                  <a:pt x="1405878" y="866557"/>
                </a:lnTo>
                <a:lnTo>
                  <a:pt x="1400712" y="872169"/>
                </a:lnTo>
                <a:lnTo>
                  <a:pt x="1397073" y="873767"/>
                </a:lnTo>
                <a:lnTo>
                  <a:pt x="1372425" y="873769"/>
                </a:lnTo>
                <a:close/>
              </a:path>
              <a:path w="3575685" h="874395">
                <a:moveTo>
                  <a:pt x="1787629" y="191136"/>
                </a:moveTo>
                <a:lnTo>
                  <a:pt x="1755744" y="184699"/>
                </a:lnTo>
                <a:lnTo>
                  <a:pt x="1729706" y="167144"/>
                </a:lnTo>
                <a:lnTo>
                  <a:pt x="1712151" y="141106"/>
                </a:lnTo>
                <a:lnTo>
                  <a:pt x="1705714" y="109221"/>
                </a:lnTo>
                <a:lnTo>
                  <a:pt x="1705714" y="81915"/>
                </a:lnTo>
                <a:lnTo>
                  <a:pt x="1712151" y="50030"/>
                </a:lnTo>
                <a:lnTo>
                  <a:pt x="1729706" y="23992"/>
                </a:lnTo>
                <a:lnTo>
                  <a:pt x="1755744" y="6437"/>
                </a:lnTo>
                <a:lnTo>
                  <a:pt x="1787629" y="0"/>
                </a:lnTo>
                <a:lnTo>
                  <a:pt x="1819515" y="6437"/>
                </a:lnTo>
                <a:lnTo>
                  <a:pt x="1845553" y="23992"/>
                </a:lnTo>
                <a:lnTo>
                  <a:pt x="1863108" y="50030"/>
                </a:lnTo>
                <a:lnTo>
                  <a:pt x="1869545" y="81915"/>
                </a:lnTo>
                <a:lnTo>
                  <a:pt x="1869545" y="109221"/>
                </a:lnTo>
                <a:lnTo>
                  <a:pt x="1863108" y="141106"/>
                </a:lnTo>
                <a:lnTo>
                  <a:pt x="1845553" y="167144"/>
                </a:lnTo>
                <a:lnTo>
                  <a:pt x="1819515" y="184699"/>
                </a:lnTo>
                <a:lnTo>
                  <a:pt x="1787629" y="191136"/>
                </a:lnTo>
                <a:close/>
              </a:path>
              <a:path w="3575685" h="874395">
                <a:moveTo>
                  <a:pt x="1557987" y="546109"/>
                </a:moveTo>
                <a:lnTo>
                  <a:pt x="1553701" y="543806"/>
                </a:lnTo>
                <a:lnTo>
                  <a:pt x="1548643" y="536141"/>
                </a:lnTo>
                <a:lnTo>
                  <a:pt x="1548210" y="531294"/>
                </a:lnTo>
                <a:lnTo>
                  <a:pt x="1623797" y="354968"/>
                </a:lnTo>
                <a:lnTo>
                  <a:pt x="1650939" y="287088"/>
                </a:lnTo>
                <a:lnTo>
                  <a:pt x="1667504" y="258869"/>
                </a:lnTo>
                <a:lnTo>
                  <a:pt x="1691119" y="237215"/>
                </a:lnTo>
                <a:lnTo>
                  <a:pt x="1719998" y="223336"/>
                </a:lnTo>
                <a:lnTo>
                  <a:pt x="1752351" y="218442"/>
                </a:lnTo>
                <a:lnTo>
                  <a:pt x="1822908" y="218442"/>
                </a:lnTo>
                <a:lnTo>
                  <a:pt x="1884139" y="237215"/>
                </a:lnTo>
                <a:lnTo>
                  <a:pt x="1924320" y="287088"/>
                </a:lnTo>
                <a:lnTo>
                  <a:pt x="1951461" y="354968"/>
                </a:lnTo>
                <a:lnTo>
                  <a:pt x="1958341" y="371024"/>
                </a:lnTo>
                <a:lnTo>
                  <a:pt x="1698832" y="371024"/>
                </a:lnTo>
                <a:lnTo>
                  <a:pt x="1697604" y="373946"/>
                </a:lnTo>
                <a:lnTo>
                  <a:pt x="1637996" y="513011"/>
                </a:lnTo>
                <a:lnTo>
                  <a:pt x="1629581" y="526662"/>
                </a:lnTo>
                <a:lnTo>
                  <a:pt x="1617828" y="537101"/>
                </a:lnTo>
                <a:lnTo>
                  <a:pt x="1603642" y="543756"/>
                </a:lnTo>
                <a:lnTo>
                  <a:pt x="1587755" y="546106"/>
                </a:lnTo>
                <a:lnTo>
                  <a:pt x="1557987" y="546109"/>
                </a:lnTo>
                <a:close/>
              </a:path>
              <a:path w="3575685" h="874395">
                <a:moveTo>
                  <a:pt x="1686776" y="873767"/>
                </a:moveTo>
                <a:lnTo>
                  <a:pt x="1662116" y="873767"/>
                </a:lnTo>
                <a:lnTo>
                  <a:pt x="1658476" y="872169"/>
                </a:lnTo>
                <a:lnTo>
                  <a:pt x="1653310" y="866557"/>
                </a:lnTo>
                <a:lnTo>
                  <a:pt x="1652019" y="862798"/>
                </a:lnTo>
                <a:lnTo>
                  <a:pt x="1678408" y="546106"/>
                </a:lnTo>
                <a:lnTo>
                  <a:pt x="1702792" y="375392"/>
                </a:lnTo>
                <a:lnTo>
                  <a:pt x="1703256" y="372253"/>
                </a:lnTo>
                <a:lnTo>
                  <a:pt x="1698832" y="371024"/>
                </a:lnTo>
                <a:lnTo>
                  <a:pt x="1876426" y="371024"/>
                </a:lnTo>
                <a:lnTo>
                  <a:pt x="1872030" y="372253"/>
                </a:lnTo>
                <a:lnTo>
                  <a:pt x="1896851" y="546109"/>
                </a:lnTo>
                <a:lnTo>
                  <a:pt x="1897943" y="559212"/>
                </a:lnTo>
                <a:lnTo>
                  <a:pt x="1785472" y="559212"/>
                </a:lnTo>
                <a:lnTo>
                  <a:pt x="1740664" y="828142"/>
                </a:lnTo>
                <a:lnTo>
                  <a:pt x="1734142" y="846387"/>
                </a:lnTo>
                <a:lnTo>
                  <a:pt x="1722074" y="860840"/>
                </a:lnTo>
                <a:lnTo>
                  <a:pt x="1705847" y="870344"/>
                </a:lnTo>
                <a:lnTo>
                  <a:pt x="1686776" y="873767"/>
                </a:lnTo>
                <a:close/>
              </a:path>
              <a:path w="3575685" h="874395">
                <a:moveTo>
                  <a:pt x="2017251" y="546106"/>
                </a:moveTo>
                <a:lnTo>
                  <a:pt x="1987477" y="546106"/>
                </a:lnTo>
                <a:lnTo>
                  <a:pt x="1971631" y="543756"/>
                </a:lnTo>
                <a:lnTo>
                  <a:pt x="1957435" y="537085"/>
                </a:lnTo>
                <a:lnTo>
                  <a:pt x="1945696" y="526651"/>
                </a:lnTo>
                <a:lnTo>
                  <a:pt x="1937290" y="513011"/>
                </a:lnTo>
                <a:lnTo>
                  <a:pt x="1876426" y="371024"/>
                </a:lnTo>
                <a:lnTo>
                  <a:pt x="1958341" y="371024"/>
                </a:lnTo>
                <a:lnTo>
                  <a:pt x="2027022" y="531294"/>
                </a:lnTo>
                <a:lnTo>
                  <a:pt x="2026588" y="536141"/>
                </a:lnTo>
                <a:lnTo>
                  <a:pt x="2021530" y="543806"/>
                </a:lnTo>
                <a:lnTo>
                  <a:pt x="2017251" y="546106"/>
                </a:lnTo>
                <a:close/>
              </a:path>
              <a:path w="3575685" h="874395">
                <a:moveTo>
                  <a:pt x="1888495" y="873769"/>
                </a:moveTo>
                <a:lnTo>
                  <a:pt x="1841141" y="846380"/>
                </a:lnTo>
                <a:lnTo>
                  <a:pt x="1789841" y="559212"/>
                </a:lnTo>
                <a:lnTo>
                  <a:pt x="1897943" y="559212"/>
                </a:lnTo>
                <a:lnTo>
                  <a:pt x="1923240" y="862798"/>
                </a:lnTo>
                <a:lnTo>
                  <a:pt x="1921948" y="866557"/>
                </a:lnTo>
                <a:lnTo>
                  <a:pt x="1916782" y="872169"/>
                </a:lnTo>
                <a:lnTo>
                  <a:pt x="1913143" y="873767"/>
                </a:lnTo>
                <a:lnTo>
                  <a:pt x="1888495" y="873769"/>
                </a:lnTo>
                <a:close/>
              </a:path>
              <a:path w="3575685" h="874395">
                <a:moveTo>
                  <a:pt x="2303699" y="191136"/>
                </a:moveTo>
                <a:lnTo>
                  <a:pt x="2271814" y="184699"/>
                </a:lnTo>
                <a:lnTo>
                  <a:pt x="2245776" y="167144"/>
                </a:lnTo>
                <a:lnTo>
                  <a:pt x="2228221" y="141106"/>
                </a:lnTo>
                <a:lnTo>
                  <a:pt x="2221783" y="109221"/>
                </a:lnTo>
                <a:lnTo>
                  <a:pt x="2221783" y="81915"/>
                </a:lnTo>
                <a:lnTo>
                  <a:pt x="2228221" y="50030"/>
                </a:lnTo>
                <a:lnTo>
                  <a:pt x="2245776" y="23992"/>
                </a:lnTo>
                <a:lnTo>
                  <a:pt x="2271814" y="6437"/>
                </a:lnTo>
                <a:lnTo>
                  <a:pt x="2303699" y="0"/>
                </a:lnTo>
                <a:lnTo>
                  <a:pt x="2335584" y="6437"/>
                </a:lnTo>
                <a:lnTo>
                  <a:pt x="2361622" y="23992"/>
                </a:lnTo>
                <a:lnTo>
                  <a:pt x="2379178" y="50030"/>
                </a:lnTo>
                <a:lnTo>
                  <a:pt x="2385615" y="81915"/>
                </a:lnTo>
                <a:lnTo>
                  <a:pt x="2385615" y="109221"/>
                </a:lnTo>
                <a:lnTo>
                  <a:pt x="2379178" y="141106"/>
                </a:lnTo>
                <a:lnTo>
                  <a:pt x="2361622" y="167144"/>
                </a:lnTo>
                <a:lnTo>
                  <a:pt x="2335584" y="184699"/>
                </a:lnTo>
                <a:lnTo>
                  <a:pt x="2303699" y="191136"/>
                </a:lnTo>
                <a:close/>
              </a:path>
              <a:path w="3575685" h="874395">
                <a:moveTo>
                  <a:pt x="2074057" y="546109"/>
                </a:moveTo>
                <a:lnTo>
                  <a:pt x="2069771" y="543806"/>
                </a:lnTo>
                <a:lnTo>
                  <a:pt x="2064713" y="536141"/>
                </a:lnTo>
                <a:lnTo>
                  <a:pt x="2064279" y="531294"/>
                </a:lnTo>
                <a:lnTo>
                  <a:pt x="2139868" y="354968"/>
                </a:lnTo>
                <a:lnTo>
                  <a:pt x="2167009" y="287088"/>
                </a:lnTo>
                <a:lnTo>
                  <a:pt x="2183574" y="258869"/>
                </a:lnTo>
                <a:lnTo>
                  <a:pt x="2207190" y="237215"/>
                </a:lnTo>
                <a:lnTo>
                  <a:pt x="2236068" y="223336"/>
                </a:lnTo>
                <a:lnTo>
                  <a:pt x="2268421" y="218442"/>
                </a:lnTo>
                <a:lnTo>
                  <a:pt x="2338978" y="218442"/>
                </a:lnTo>
                <a:lnTo>
                  <a:pt x="2400209" y="237215"/>
                </a:lnTo>
                <a:lnTo>
                  <a:pt x="2440390" y="287088"/>
                </a:lnTo>
                <a:lnTo>
                  <a:pt x="2467531" y="354968"/>
                </a:lnTo>
                <a:lnTo>
                  <a:pt x="2474411" y="371024"/>
                </a:lnTo>
                <a:lnTo>
                  <a:pt x="2214902" y="371024"/>
                </a:lnTo>
                <a:lnTo>
                  <a:pt x="2213674" y="373946"/>
                </a:lnTo>
                <a:lnTo>
                  <a:pt x="2154066" y="513011"/>
                </a:lnTo>
                <a:lnTo>
                  <a:pt x="2145651" y="526662"/>
                </a:lnTo>
                <a:lnTo>
                  <a:pt x="2133898" y="537101"/>
                </a:lnTo>
                <a:lnTo>
                  <a:pt x="2119712" y="543756"/>
                </a:lnTo>
                <a:lnTo>
                  <a:pt x="2103825" y="546106"/>
                </a:lnTo>
                <a:lnTo>
                  <a:pt x="2074057" y="546109"/>
                </a:lnTo>
                <a:close/>
              </a:path>
              <a:path w="3575685" h="874395">
                <a:moveTo>
                  <a:pt x="2202845" y="873767"/>
                </a:moveTo>
                <a:lnTo>
                  <a:pt x="2178186" y="873767"/>
                </a:lnTo>
                <a:lnTo>
                  <a:pt x="2174547" y="872169"/>
                </a:lnTo>
                <a:lnTo>
                  <a:pt x="2169380" y="866557"/>
                </a:lnTo>
                <a:lnTo>
                  <a:pt x="2168089" y="862798"/>
                </a:lnTo>
                <a:lnTo>
                  <a:pt x="2194478" y="546106"/>
                </a:lnTo>
                <a:lnTo>
                  <a:pt x="2218862" y="375392"/>
                </a:lnTo>
                <a:lnTo>
                  <a:pt x="2219326" y="372253"/>
                </a:lnTo>
                <a:lnTo>
                  <a:pt x="2214902" y="371024"/>
                </a:lnTo>
                <a:lnTo>
                  <a:pt x="2392496" y="371024"/>
                </a:lnTo>
                <a:lnTo>
                  <a:pt x="2388100" y="372253"/>
                </a:lnTo>
                <a:lnTo>
                  <a:pt x="2412921" y="546109"/>
                </a:lnTo>
                <a:lnTo>
                  <a:pt x="2414013" y="559212"/>
                </a:lnTo>
                <a:lnTo>
                  <a:pt x="2301542" y="559212"/>
                </a:lnTo>
                <a:lnTo>
                  <a:pt x="2256734" y="828142"/>
                </a:lnTo>
                <a:lnTo>
                  <a:pt x="2250211" y="846387"/>
                </a:lnTo>
                <a:lnTo>
                  <a:pt x="2238144" y="860840"/>
                </a:lnTo>
                <a:lnTo>
                  <a:pt x="2221917" y="870344"/>
                </a:lnTo>
                <a:lnTo>
                  <a:pt x="2202845" y="873767"/>
                </a:lnTo>
                <a:close/>
              </a:path>
              <a:path w="3575685" h="874395">
                <a:moveTo>
                  <a:pt x="2533321" y="546106"/>
                </a:moveTo>
                <a:lnTo>
                  <a:pt x="2503547" y="546106"/>
                </a:lnTo>
                <a:lnTo>
                  <a:pt x="2487701" y="543756"/>
                </a:lnTo>
                <a:lnTo>
                  <a:pt x="2473505" y="537085"/>
                </a:lnTo>
                <a:lnTo>
                  <a:pt x="2461766" y="526651"/>
                </a:lnTo>
                <a:lnTo>
                  <a:pt x="2453360" y="513011"/>
                </a:lnTo>
                <a:lnTo>
                  <a:pt x="2392496" y="371024"/>
                </a:lnTo>
                <a:lnTo>
                  <a:pt x="2474411" y="371024"/>
                </a:lnTo>
                <a:lnTo>
                  <a:pt x="2543092" y="531294"/>
                </a:lnTo>
                <a:lnTo>
                  <a:pt x="2542658" y="536141"/>
                </a:lnTo>
                <a:lnTo>
                  <a:pt x="2537600" y="543806"/>
                </a:lnTo>
                <a:lnTo>
                  <a:pt x="2533321" y="546106"/>
                </a:lnTo>
                <a:close/>
              </a:path>
              <a:path w="3575685" h="874395">
                <a:moveTo>
                  <a:pt x="2404565" y="873769"/>
                </a:moveTo>
                <a:lnTo>
                  <a:pt x="2357211" y="846380"/>
                </a:lnTo>
                <a:lnTo>
                  <a:pt x="2305911" y="559212"/>
                </a:lnTo>
                <a:lnTo>
                  <a:pt x="2414013" y="559212"/>
                </a:lnTo>
                <a:lnTo>
                  <a:pt x="2439310" y="862798"/>
                </a:lnTo>
                <a:lnTo>
                  <a:pt x="2438018" y="866557"/>
                </a:lnTo>
                <a:lnTo>
                  <a:pt x="2432852" y="872169"/>
                </a:lnTo>
                <a:lnTo>
                  <a:pt x="2429213" y="873767"/>
                </a:lnTo>
                <a:lnTo>
                  <a:pt x="2404565" y="873769"/>
                </a:lnTo>
                <a:close/>
              </a:path>
              <a:path w="3575685" h="874395">
                <a:moveTo>
                  <a:pt x="2819769" y="191136"/>
                </a:moveTo>
                <a:lnTo>
                  <a:pt x="2787884" y="184699"/>
                </a:lnTo>
                <a:lnTo>
                  <a:pt x="2761846" y="167144"/>
                </a:lnTo>
                <a:lnTo>
                  <a:pt x="2744291" y="141106"/>
                </a:lnTo>
                <a:lnTo>
                  <a:pt x="2737853" y="109221"/>
                </a:lnTo>
                <a:lnTo>
                  <a:pt x="2737853" y="81915"/>
                </a:lnTo>
                <a:lnTo>
                  <a:pt x="2744291" y="50030"/>
                </a:lnTo>
                <a:lnTo>
                  <a:pt x="2761846" y="23992"/>
                </a:lnTo>
                <a:lnTo>
                  <a:pt x="2787884" y="6437"/>
                </a:lnTo>
                <a:lnTo>
                  <a:pt x="2819769" y="0"/>
                </a:lnTo>
                <a:lnTo>
                  <a:pt x="2851655" y="6437"/>
                </a:lnTo>
                <a:lnTo>
                  <a:pt x="2877693" y="23992"/>
                </a:lnTo>
                <a:lnTo>
                  <a:pt x="2895248" y="50030"/>
                </a:lnTo>
                <a:lnTo>
                  <a:pt x="2901685" y="81915"/>
                </a:lnTo>
                <a:lnTo>
                  <a:pt x="2901685" y="109221"/>
                </a:lnTo>
                <a:lnTo>
                  <a:pt x="2895248" y="141106"/>
                </a:lnTo>
                <a:lnTo>
                  <a:pt x="2877693" y="167144"/>
                </a:lnTo>
                <a:lnTo>
                  <a:pt x="2851655" y="184699"/>
                </a:lnTo>
                <a:lnTo>
                  <a:pt x="2819769" y="191136"/>
                </a:lnTo>
                <a:close/>
              </a:path>
              <a:path w="3575685" h="874395">
                <a:moveTo>
                  <a:pt x="2590128" y="546109"/>
                </a:moveTo>
                <a:lnTo>
                  <a:pt x="2585842" y="543806"/>
                </a:lnTo>
                <a:lnTo>
                  <a:pt x="2580783" y="536141"/>
                </a:lnTo>
                <a:lnTo>
                  <a:pt x="2580350" y="531294"/>
                </a:lnTo>
                <a:lnTo>
                  <a:pt x="2655938" y="354968"/>
                </a:lnTo>
                <a:lnTo>
                  <a:pt x="2683079" y="287088"/>
                </a:lnTo>
                <a:lnTo>
                  <a:pt x="2699644" y="258869"/>
                </a:lnTo>
                <a:lnTo>
                  <a:pt x="2723259" y="237215"/>
                </a:lnTo>
                <a:lnTo>
                  <a:pt x="2752138" y="223336"/>
                </a:lnTo>
                <a:lnTo>
                  <a:pt x="2784491" y="218442"/>
                </a:lnTo>
                <a:lnTo>
                  <a:pt x="2855048" y="218442"/>
                </a:lnTo>
                <a:lnTo>
                  <a:pt x="2916279" y="237215"/>
                </a:lnTo>
                <a:lnTo>
                  <a:pt x="2956459" y="287088"/>
                </a:lnTo>
                <a:lnTo>
                  <a:pt x="2983601" y="354968"/>
                </a:lnTo>
                <a:lnTo>
                  <a:pt x="2990481" y="371024"/>
                </a:lnTo>
                <a:lnTo>
                  <a:pt x="2730973" y="371024"/>
                </a:lnTo>
                <a:lnTo>
                  <a:pt x="2729744" y="373946"/>
                </a:lnTo>
                <a:lnTo>
                  <a:pt x="2670136" y="513011"/>
                </a:lnTo>
                <a:lnTo>
                  <a:pt x="2661721" y="526662"/>
                </a:lnTo>
                <a:lnTo>
                  <a:pt x="2649968" y="537101"/>
                </a:lnTo>
                <a:lnTo>
                  <a:pt x="2635782" y="543756"/>
                </a:lnTo>
                <a:lnTo>
                  <a:pt x="2619895" y="546106"/>
                </a:lnTo>
                <a:lnTo>
                  <a:pt x="2590128" y="546109"/>
                </a:lnTo>
                <a:close/>
              </a:path>
              <a:path w="3575685" h="874395">
                <a:moveTo>
                  <a:pt x="2718916" y="873767"/>
                </a:moveTo>
                <a:lnTo>
                  <a:pt x="2694255" y="873767"/>
                </a:lnTo>
                <a:lnTo>
                  <a:pt x="2690617" y="872169"/>
                </a:lnTo>
                <a:lnTo>
                  <a:pt x="2685451" y="866557"/>
                </a:lnTo>
                <a:lnTo>
                  <a:pt x="2684159" y="862798"/>
                </a:lnTo>
                <a:lnTo>
                  <a:pt x="2710549" y="546106"/>
                </a:lnTo>
                <a:lnTo>
                  <a:pt x="2734932" y="375392"/>
                </a:lnTo>
                <a:lnTo>
                  <a:pt x="2735396" y="372253"/>
                </a:lnTo>
                <a:lnTo>
                  <a:pt x="2730973" y="371024"/>
                </a:lnTo>
                <a:lnTo>
                  <a:pt x="2908566" y="371024"/>
                </a:lnTo>
                <a:lnTo>
                  <a:pt x="2904170" y="372253"/>
                </a:lnTo>
                <a:lnTo>
                  <a:pt x="2928991" y="546109"/>
                </a:lnTo>
                <a:lnTo>
                  <a:pt x="2930083" y="559212"/>
                </a:lnTo>
                <a:lnTo>
                  <a:pt x="2817612" y="559212"/>
                </a:lnTo>
                <a:lnTo>
                  <a:pt x="2772804" y="828142"/>
                </a:lnTo>
                <a:lnTo>
                  <a:pt x="2766282" y="846387"/>
                </a:lnTo>
                <a:lnTo>
                  <a:pt x="2754214" y="860840"/>
                </a:lnTo>
                <a:lnTo>
                  <a:pt x="2737987" y="870344"/>
                </a:lnTo>
                <a:lnTo>
                  <a:pt x="2718916" y="873767"/>
                </a:lnTo>
                <a:close/>
              </a:path>
              <a:path w="3575685" h="874395">
                <a:moveTo>
                  <a:pt x="3049391" y="546106"/>
                </a:moveTo>
                <a:lnTo>
                  <a:pt x="3019617" y="546106"/>
                </a:lnTo>
                <a:lnTo>
                  <a:pt x="3003771" y="543756"/>
                </a:lnTo>
                <a:lnTo>
                  <a:pt x="2989575" y="537085"/>
                </a:lnTo>
                <a:lnTo>
                  <a:pt x="2977836" y="526651"/>
                </a:lnTo>
                <a:lnTo>
                  <a:pt x="2969430" y="513011"/>
                </a:lnTo>
                <a:lnTo>
                  <a:pt x="2908566" y="371024"/>
                </a:lnTo>
                <a:lnTo>
                  <a:pt x="2990481" y="371024"/>
                </a:lnTo>
                <a:lnTo>
                  <a:pt x="3059162" y="531294"/>
                </a:lnTo>
                <a:lnTo>
                  <a:pt x="3058728" y="536141"/>
                </a:lnTo>
                <a:lnTo>
                  <a:pt x="3053670" y="543806"/>
                </a:lnTo>
                <a:lnTo>
                  <a:pt x="3049391" y="546106"/>
                </a:lnTo>
                <a:close/>
              </a:path>
              <a:path w="3575685" h="874395">
                <a:moveTo>
                  <a:pt x="2920635" y="873769"/>
                </a:moveTo>
                <a:lnTo>
                  <a:pt x="2873281" y="846380"/>
                </a:lnTo>
                <a:lnTo>
                  <a:pt x="2821981" y="559212"/>
                </a:lnTo>
                <a:lnTo>
                  <a:pt x="2930083" y="559212"/>
                </a:lnTo>
                <a:lnTo>
                  <a:pt x="2955380" y="862798"/>
                </a:lnTo>
                <a:lnTo>
                  <a:pt x="2954088" y="866557"/>
                </a:lnTo>
                <a:lnTo>
                  <a:pt x="2948922" y="872169"/>
                </a:lnTo>
                <a:lnTo>
                  <a:pt x="2945283" y="873767"/>
                </a:lnTo>
                <a:lnTo>
                  <a:pt x="2920635" y="873769"/>
                </a:lnTo>
                <a:close/>
              </a:path>
              <a:path w="3575685" h="874395">
                <a:moveTo>
                  <a:pt x="3335839" y="191136"/>
                </a:moveTo>
                <a:lnTo>
                  <a:pt x="3303954" y="184699"/>
                </a:lnTo>
                <a:lnTo>
                  <a:pt x="3277916" y="167144"/>
                </a:lnTo>
                <a:lnTo>
                  <a:pt x="3260361" y="141106"/>
                </a:lnTo>
                <a:lnTo>
                  <a:pt x="3253923" y="109221"/>
                </a:lnTo>
                <a:lnTo>
                  <a:pt x="3253923" y="81915"/>
                </a:lnTo>
                <a:lnTo>
                  <a:pt x="3260361" y="50030"/>
                </a:lnTo>
                <a:lnTo>
                  <a:pt x="3277916" y="23992"/>
                </a:lnTo>
                <a:lnTo>
                  <a:pt x="3303954" y="6437"/>
                </a:lnTo>
                <a:lnTo>
                  <a:pt x="3335839" y="0"/>
                </a:lnTo>
                <a:lnTo>
                  <a:pt x="3367725" y="6437"/>
                </a:lnTo>
                <a:lnTo>
                  <a:pt x="3393763" y="23992"/>
                </a:lnTo>
                <a:lnTo>
                  <a:pt x="3411318" y="50030"/>
                </a:lnTo>
                <a:lnTo>
                  <a:pt x="3417756" y="81915"/>
                </a:lnTo>
                <a:lnTo>
                  <a:pt x="3417756" y="109221"/>
                </a:lnTo>
                <a:lnTo>
                  <a:pt x="3411318" y="141106"/>
                </a:lnTo>
                <a:lnTo>
                  <a:pt x="3393763" y="167144"/>
                </a:lnTo>
                <a:lnTo>
                  <a:pt x="3367725" y="184699"/>
                </a:lnTo>
                <a:lnTo>
                  <a:pt x="3335839" y="191136"/>
                </a:lnTo>
                <a:close/>
              </a:path>
              <a:path w="3575685" h="874395">
                <a:moveTo>
                  <a:pt x="3106198" y="546109"/>
                </a:moveTo>
                <a:lnTo>
                  <a:pt x="3101911" y="543806"/>
                </a:lnTo>
                <a:lnTo>
                  <a:pt x="3096853" y="536141"/>
                </a:lnTo>
                <a:lnTo>
                  <a:pt x="3096420" y="531294"/>
                </a:lnTo>
                <a:lnTo>
                  <a:pt x="3172008" y="354968"/>
                </a:lnTo>
                <a:lnTo>
                  <a:pt x="3199149" y="287088"/>
                </a:lnTo>
                <a:lnTo>
                  <a:pt x="3215714" y="258869"/>
                </a:lnTo>
                <a:lnTo>
                  <a:pt x="3239329" y="237215"/>
                </a:lnTo>
                <a:lnTo>
                  <a:pt x="3268208" y="223336"/>
                </a:lnTo>
                <a:lnTo>
                  <a:pt x="3300561" y="218442"/>
                </a:lnTo>
                <a:lnTo>
                  <a:pt x="3371118" y="218442"/>
                </a:lnTo>
                <a:lnTo>
                  <a:pt x="3432349" y="237215"/>
                </a:lnTo>
                <a:lnTo>
                  <a:pt x="3472529" y="287088"/>
                </a:lnTo>
                <a:lnTo>
                  <a:pt x="3499671" y="354968"/>
                </a:lnTo>
                <a:lnTo>
                  <a:pt x="3506551" y="371024"/>
                </a:lnTo>
                <a:lnTo>
                  <a:pt x="3247043" y="371024"/>
                </a:lnTo>
                <a:lnTo>
                  <a:pt x="3245814" y="373946"/>
                </a:lnTo>
                <a:lnTo>
                  <a:pt x="3186206" y="513011"/>
                </a:lnTo>
                <a:lnTo>
                  <a:pt x="3177791" y="526662"/>
                </a:lnTo>
                <a:lnTo>
                  <a:pt x="3166038" y="537101"/>
                </a:lnTo>
                <a:lnTo>
                  <a:pt x="3151853" y="543756"/>
                </a:lnTo>
                <a:lnTo>
                  <a:pt x="3135965" y="546106"/>
                </a:lnTo>
                <a:lnTo>
                  <a:pt x="3106198" y="546109"/>
                </a:lnTo>
                <a:close/>
              </a:path>
              <a:path w="3575685" h="874395">
                <a:moveTo>
                  <a:pt x="3234986" y="873767"/>
                </a:moveTo>
                <a:lnTo>
                  <a:pt x="3210326" y="873767"/>
                </a:lnTo>
                <a:lnTo>
                  <a:pt x="3206687" y="872169"/>
                </a:lnTo>
                <a:lnTo>
                  <a:pt x="3201521" y="866557"/>
                </a:lnTo>
                <a:lnTo>
                  <a:pt x="3200229" y="862798"/>
                </a:lnTo>
                <a:lnTo>
                  <a:pt x="3226618" y="546106"/>
                </a:lnTo>
                <a:lnTo>
                  <a:pt x="3251002" y="375392"/>
                </a:lnTo>
                <a:lnTo>
                  <a:pt x="3251466" y="372253"/>
                </a:lnTo>
                <a:lnTo>
                  <a:pt x="3247043" y="371024"/>
                </a:lnTo>
                <a:lnTo>
                  <a:pt x="3424636" y="371024"/>
                </a:lnTo>
                <a:lnTo>
                  <a:pt x="3420240" y="372253"/>
                </a:lnTo>
                <a:lnTo>
                  <a:pt x="3445061" y="546109"/>
                </a:lnTo>
                <a:lnTo>
                  <a:pt x="3446153" y="559212"/>
                </a:lnTo>
                <a:lnTo>
                  <a:pt x="3333682" y="559212"/>
                </a:lnTo>
                <a:lnTo>
                  <a:pt x="3288874" y="828142"/>
                </a:lnTo>
                <a:lnTo>
                  <a:pt x="3282352" y="846387"/>
                </a:lnTo>
                <a:lnTo>
                  <a:pt x="3270284" y="860840"/>
                </a:lnTo>
                <a:lnTo>
                  <a:pt x="3254057" y="870344"/>
                </a:lnTo>
                <a:lnTo>
                  <a:pt x="3234986" y="873767"/>
                </a:lnTo>
                <a:close/>
              </a:path>
              <a:path w="3575685" h="874395">
                <a:moveTo>
                  <a:pt x="3565460" y="546106"/>
                </a:moveTo>
                <a:lnTo>
                  <a:pt x="3535687" y="546106"/>
                </a:lnTo>
                <a:lnTo>
                  <a:pt x="3519841" y="543756"/>
                </a:lnTo>
                <a:lnTo>
                  <a:pt x="3505645" y="537085"/>
                </a:lnTo>
                <a:lnTo>
                  <a:pt x="3493906" y="526651"/>
                </a:lnTo>
                <a:lnTo>
                  <a:pt x="3485500" y="513011"/>
                </a:lnTo>
                <a:lnTo>
                  <a:pt x="3424636" y="371024"/>
                </a:lnTo>
                <a:lnTo>
                  <a:pt x="3506551" y="371024"/>
                </a:lnTo>
                <a:lnTo>
                  <a:pt x="3575232" y="531294"/>
                </a:lnTo>
                <a:lnTo>
                  <a:pt x="3574798" y="536141"/>
                </a:lnTo>
                <a:lnTo>
                  <a:pt x="3569740" y="543806"/>
                </a:lnTo>
                <a:lnTo>
                  <a:pt x="3565460" y="546106"/>
                </a:lnTo>
                <a:close/>
              </a:path>
              <a:path w="3575685" h="874395">
                <a:moveTo>
                  <a:pt x="3436705" y="873769"/>
                </a:moveTo>
                <a:lnTo>
                  <a:pt x="3389351" y="846380"/>
                </a:lnTo>
                <a:lnTo>
                  <a:pt x="3338051" y="559212"/>
                </a:lnTo>
                <a:lnTo>
                  <a:pt x="3446153" y="559212"/>
                </a:lnTo>
                <a:lnTo>
                  <a:pt x="3471450" y="862798"/>
                </a:lnTo>
                <a:lnTo>
                  <a:pt x="3470158" y="866557"/>
                </a:lnTo>
                <a:lnTo>
                  <a:pt x="3464992" y="872169"/>
                </a:lnTo>
                <a:lnTo>
                  <a:pt x="3461353" y="873767"/>
                </a:lnTo>
                <a:lnTo>
                  <a:pt x="3436705" y="873769"/>
                </a:lnTo>
                <a:close/>
              </a:path>
            </a:pathLst>
          </a:custGeom>
          <a:solidFill>
            <a:srgbClr val="3B3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09665" y="7428038"/>
            <a:ext cx="1511300" cy="874394"/>
          </a:xfrm>
          <a:custGeom>
            <a:avLst/>
            <a:gdLst/>
            <a:ahLst/>
            <a:cxnLst/>
            <a:rect l="l" t="t" r="r" b="b"/>
            <a:pathLst>
              <a:path w="1511300" h="874395">
                <a:moveTo>
                  <a:pt x="239419" y="191136"/>
                </a:moveTo>
                <a:lnTo>
                  <a:pt x="207534" y="184699"/>
                </a:lnTo>
                <a:lnTo>
                  <a:pt x="181496" y="167144"/>
                </a:lnTo>
                <a:lnTo>
                  <a:pt x="163941" y="141106"/>
                </a:lnTo>
                <a:lnTo>
                  <a:pt x="157503" y="109221"/>
                </a:lnTo>
                <a:lnTo>
                  <a:pt x="157503" y="81915"/>
                </a:lnTo>
                <a:lnTo>
                  <a:pt x="163941" y="50030"/>
                </a:lnTo>
                <a:lnTo>
                  <a:pt x="181496" y="23992"/>
                </a:lnTo>
                <a:lnTo>
                  <a:pt x="207534" y="6437"/>
                </a:lnTo>
                <a:lnTo>
                  <a:pt x="239419" y="0"/>
                </a:lnTo>
                <a:lnTo>
                  <a:pt x="271305" y="6437"/>
                </a:lnTo>
                <a:lnTo>
                  <a:pt x="297343" y="23992"/>
                </a:lnTo>
                <a:lnTo>
                  <a:pt x="314898" y="50030"/>
                </a:lnTo>
                <a:lnTo>
                  <a:pt x="321335" y="81915"/>
                </a:lnTo>
                <a:lnTo>
                  <a:pt x="321335" y="109221"/>
                </a:lnTo>
                <a:lnTo>
                  <a:pt x="314898" y="141106"/>
                </a:lnTo>
                <a:lnTo>
                  <a:pt x="297343" y="167144"/>
                </a:lnTo>
                <a:lnTo>
                  <a:pt x="271305" y="184699"/>
                </a:lnTo>
                <a:lnTo>
                  <a:pt x="239419" y="191136"/>
                </a:lnTo>
                <a:close/>
              </a:path>
              <a:path w="1511300" h="874395">
                <a:moveTo>
                  <a:pt x="9778" y="546109"/>
                </a:moveTo>
                <a:lnTo>
                  <a:pt x="5491" y="543806"/>
                </a:lnTo>
                <a:lnTo>
                  <a:pt x="433" y="536141"/>
                </a:lnTo>
                <a:lnTo>
                  <a:pt x="0" y="531294"/>
                </a:lnTo>
                <a:lnTo>
                  <a:pt x="75587" y="354968"/>
                </a:lnTo>
                <a:lnTo>
                  <a:pt x="102729" y="287088"/>
                </a:lnTo>
                <a:lnTo>
                  <a:pt x="119294" y="258869"/>
                </a:lnTo>
                <a:lnTo>
                  <a:pt x="142909" y="237215"/>
                </a:lnTo>
                <a:lnTo>
                  <a:pt x="171788" y="223336"/>
                </a:lnTo>
                <a:lnTo>
                  <a:pt x="204141" y="218442"/>
                </a:lnTo>
                <a:lnTo>
                  <a:pt x="274698" y="218442"/>
                </a:lnTo>
                <a:lnTo>
                  <a:pt x="335929" y="237215"/>
                </a:lnTo>
                <a:lnTo>
                  <a:pt x="376109" y="287088"/>
                </a:lnTo>
                <a:lnTo>
                  <a:pt x="403251" y="354968"/>
                </a:lnTo>
                <a:lnTo>
                  <a:pt x="410131" y="371024"/>
                </a:lnTo>
                <a:lnTo>
                  <a:pt x="150622" y="371024"/>
                </a:lnTo>
                <a:lnTo>
                  <a:pt x="149394" y="373946"/>
                </a:lnTo>
                <a:lnTo>
                  <a:pt x="89786" y="513011"/>
                </a:lnTo>
                <a:lnTo>
                  <a:pt x="81371" y="526662"/>
                </a:lnTo>
                <a:lnTo>
                  <a:pt x="69618" y="537101"/>
                </a:lnTo>
                <a:lnTo>
                  <a:pt x="55432" y="543756"/>
                </a:lnTo>
                <a:lnTo>
                  <a:pt x="39544" y="546106"/>
                </a:lnTo>
                <a:lnTo>
                  <a:pt x="9778" y="546109"/>
                </a:lnTo>
                <a:close/>
              </a:path>
              <a:path w="1511300" h="874395">
                <a:moveTo>
                  <a:pt x="138566" y="873767"/>
                </a:moveTo>
                <a:lnTo>
                  <a:pt x="113905" y="873767"/>
                </a:lnTo>
                <a:lnTo>
                  <a:pt x="110267" y="872169"/>
                </a:lnTo>
                <a:lnTo>
                  <a:pt x="105100" y="866557"/>
                </a:lnTo>
                <a:lnTo>
                  <a:pt x="103809" y="862798"/>
                </a:lnTo>
                <a:lnTo>
                  <a:pt x="130198" y="546106"/>
                </a:lnTo>
                <a:lnTo>
                  <a:pt x="154582" y="375392"/>
                </a:lnTo>
                <a:lnTo>
                  <a:pt x="155046" y="372253"/>
                </a:lnTo>
                <a:lnTo>
                  <a:pt x="150622" y="371024"/>
                </a:lnTo>
                <a:lnTo>
                  <a:pt x="328216" y="371024"/>
                </a:lnTo>
                <a:lnTo>
                  <a:pt x="323820" y="372253"/>
                </a:lnTo>
                <a:lnTo>
                  <a:pt x="348641" y="546109"/>
                </a:lnTo>
                <a:lnTo>
                  <a:pt x="349733" y="559212"/>
                </a:lnTo>
                <a:lnTo>
                  <a:pt x="237262" y="559212"/>
                </a:lnTo>
                <a:lnTo>
                  <a:pt x="192454" y="828142"/>
                </a:lnTo>
                <a:lnTo>
                  <a:pt x="185932" y="846387"/>
                </a:lnTo>
                <a:lnTo>
                  <a:pt x="173864" y="860840"/>
                </a:lnTo>
                <a:lnTo>
                  <a:pt x="157637" y="870344"/>
                </a:lnTo>
                <a:lnTo>
                  <a:pt x="138566" y="873767"/>
                </a:lnTo>
                <a:close/>
              </a:path>
              <a:path w="1511300" h="874395">
                <a:moveTo>
                  <a:pt x="469040" y="546106"/>
                </a:moveTo>
                <a:lnTo>
                  <a:pt x="439267" y="546106"/>
                </a:lnTo>
                <a:lnTo>
                  <a:pt x="423421" y="543756"/>
                </a:lnTo>
                <a:lnTo>
                  <a:pt x="409225" y="537085"/>
                </a:lnTo>
                <a:lnTo>
                  <a:pt x="397486" y="526651"/>
                </a:lnTo>
                <a:lnTo>
                  <a:pt x="389080" y="513011"/>
                </a:lnTo>
                <a:lnTo>
                  <a:pt x="328216" y="371024"/>
                </a:lnTo>
                <a:lnTo>
                  <a:pt x="410131" y="371024"/>
                </a:lnTo>
                <a:lnTo>
                  <a:pt x="478812" y="531294"/>
                </a:lnTo>
                <a:lnTo>
                  <a:pt x="478378" y="536141"/>
                </a:lnTo>
                <a:lnTo>
                  <a:pt x="473320" y="543806"/>
                </a:lnTo>
                <a:lnTo>
                  <a:pt x="469040" y="546106"/>
                </a:lnTo>
                <a:close/>
              </a:path>
              <a:path w="1511300" h="874395">
                <a:moveTo>
                  <a:pt x="340285" y="873769"/>
                </a:moveTo>
                <a:lnTo>
                  <a:pt x="292931" y="846380"/>
                </a:lnTo>
                <a:lnTo>
                  <a:pt x="241631" y="559212"/>
                </a:lnTo>
                <a:lnTo>
                  <a:pt x="349733" y="559212"/>
                </a:lnTo>
                <a:lnTo>
                  <a:pt x="375030" y="862798"/>
                </a:lnTo>
                <a:lnTo>
                  <a:pt x="373738" y="866557"/>
                </a:lnTo>
                <a:lnTo>
                  <a:pt x="368572" y="872169"/>
                </a:lnTo>
                <a:lnTo>
                  <a:pt x="364933" y="873767"/>
                </a:lnTo>
                <a:lnTo>
                  <a:pt x="340285" y="873769"/>
                </a:lnTo>
                <a:close/>
              </a:path>
              <a:path w="1511300" h="874395">
                <a:moveTo>
                  <a:pt x="755489" y="191136"/>
                </a:moveTo>
                <a:lnTo>
                  <a:pt x="723604" y="184699"/>
                </a:lnTo>
                <a:lnTo>
                  <a:pt x="697566" y="167144"/>
                </a:lnTo>
                <a:lnTo>
                  <a:pt x="680011" y="141106"/>
                </a:lnTo>
                <a:lnTo>
                  <a:pt x="673573" y="109221"/>
                </a:lnTo>
                <a:lnTo>
                  <a:pt x="673573" y="81915"/>
                </a:lnTo>
                <a:lnTo>
                  <a:pt x="680011" y="50030"/>
                </a:lnTo>
                <a:lnTo>
                  <a:pt x="697566" y="23992"/>
                </a:lnTo>
                <a:lnTo>
                  <a:pt x="723604" y="6437"/>
                </a:lnTo>
                <a:lnTo>
                  <a:pt x="755489" y="0"/>
                </a:lnTo>
                <a:lnTo>
                  <a:pt x="787375" y="6437"/>
                </a:lnTo>
                <a:lnTo>
                  <a:pt x="813413" y="23992"/>
                </a:lnTo>
                <a:lnTo>
                  <a:pt x="830968" y="50030"/>
                </a:lnTo>
                <a:lnTo>
                  <a:pt x="837405" y="81915"/>
                </a:lnTo>
                <a:lnTo>
                  <a:pt x="837405" y="109221"/>
                </a:lnTo>
                <a:lnTo>
                  <a:pt x="830968" y="141106"/>
                </a:lnTo>
                <a:lnTo>
                  <a:pt x="813413" y="167144"/>
                </a:lnTo>
                <a:lnTo>
                  <a:pt x="787375" y="184699"/>
                </a:lnTo>
                <a:lnTo>
                  <a:pt x="755489" y="191136"/>
                </a:lnTo>
                <a:close/>
              </a:path>
              <a:path w="1511300" h="874395">
                <a:moveTo>
                  <a:pt x="525848" y="546109"/>
                </a:moveTo>
                <a:lnTo>
                  <a:pt x="521561" y="543806"/>
                </a:lnTo>
                <a:lnTo>
                  <a:pt x="516503" y="536141"/>
                </a:lnTo>
                <a:lnTo>
                  <a:pt x="516070" y="531294"/>
                </a:lnTo>
                <a:lnTo>
                  <a:pt x="591658" y="354968"/>
                </a:lnTo>
                <a:lnTo>
                  <a:pt x="618799" y="287088"/>
                </a:lnTo>
                <a:lnTo>
                  <a:pt x="635364" y="258869"/>
                </a:lnTo>
                <a:lnTo>
                  <a:pt x="658979" y="237215"/>
                </a:lnTo>
                <a:lnTo>
                  <a:pt x="687858" y="223336"/>
                </a:lnTo>
                <a:lnTo>
                  <a:pt x="720211" y="218442"/>
                </a:lnTo>
                <a:lnTo>
                  <a:pt x="790768" y="218442"/>
                </a:lnTo>
                <a:lnTo>
                  <a:pt x="851999" y="237215"/>
                </a:lnTo>
                <a:lnTo>
                  <a:pt x="892179" y="287088"/>
                </a:lnTo>
                <a:lnTo>
                  <a:pt x="919321" y="354968"/>
                </a:lnTo>
                <a:lnTo>
                  <a:pt x="926201" y="371024"/>
                </a:lnTo>
                <a:lnTo>
                  <a:pt x="666693" y="371024"/>
                </a:lnTo>
                <a:lnTo>
                  <a:pt x="665464" y="373946"/>
                </a:lnTo>
                <a:lnTo>
                  <a:pt x="605856" y="513011"/>
                </a:lnTo>
                <a:lnTo>
                  <a:pt x="597441" y="526662"/>
                </a:lnTo>
                <a:lnTo>
                  <a:pt x="585688" y="537101"/>
                </a:lnTo>
                <a:lnTo>
                  <a:pt x="571502" y="543756"/>
                </a:lnTo>
                <a:lnTo>
                  <a:pt x="555614" y="546106"/>
                </a:lnTo>
                <a:lnTo>
                  <a:pt x="525848" y="546109"/>
                </a:lnTo>
                <a:close/>
              </a:path>
              <a:path w="1511300" h="874395">
                <a:moveTo>
                  <a:pt x="654636" y="873767"/>
                </a:moveTo>
                <a:lnTo>
                  <a:pt x="629976" y="873767"/>
                </a:lnTo>
                <a:lnTo>
                  <a:pt x="626336" y="872169"/>
                </a:lnTo>
                <a:lnTo>
                  <a:pt x="621170" y="866557"/>
                </a:lnTo>
                <a:lnTo>
                  <a:pt x="619879" y="862798"/>
                </a:lnTo>
                <a:lnTo>
                  <a:pt x="646268" y="546106"/>
                </a:lnTo>
                <a:lnTo>
                  <a:pt x="670652" y="375392"/>
                </a:lnTo>
                <a:lnTo>
                  <a:pt x="671116" y="372253"/>
                </a:lnTo>
                <a:lnTo>
                  <a:pt x="666693" y="371024"/>
                </a:lnTo>
                <a:lnTo>
                  <a:pt x="844286" y="371024"/>
                </a:lnTo>
                <a:lnTo>
                  <a:pt x="839890" y="372253"/>
                </a:lnTo>
                <a:lnTo>
                  <a:pt x="864711" y="546109"/>
                </a:lnTo>
                <a:lnTo>
                  <a:pt x="865803" y="559212"/>
                </a:lnTo>
                <a:lnTo>
                  <a:pt x="753332" y="559212"/>
                </a:lnTo>
                <a:lnTo>
                  <a:pt x="708524" y="828142"/>
                </a:lnTo>
                <a:lnTo>
                  <a:pt x="702001" y="846387"/>
                </a:lnTo>
                <a:lnTo>
                  <a:pt x="689933" y="860840"/>
                </a:lnTo>
                <a:lnTo>
                  <a:pt x="673707" y="870344"/>
                </a:lnTo>
                <a:lnTo>
                  <a:pt x="654636" y="873767"/>
                </a:lnTo>
                <a:close/>
              </a:path>
              <a:path w="1511300" h="874395">
                <a:moveTo>
                  <a:pt x="985110" y="546106"/>
                </a:moveTo>
                <a:lnTo>
                  <a:pt x="955337" y="546106"/>
                </a:lnTo>
                <a:lnTo>
                  <a:pt x="939491" y="543756"/>
                </a:lnTo>
                <a:lnTo>
                  <a:pt x="925295" y="537085"/>
                </a:lnTo>
                <a:lnTo>
                  <a:pt x="913556" y="526651"/>
                </a:lnTo>
                <a:lnTo>
                  <a:pt x="905150" y="513011"/>
                </a:lnTo>
                <a:lnTo>
                  <a:pt x="844286" y="371024"/>
                </a:lnTo>
                <a:lnTo>
                  <a:pt x="926201" y="371024"/>
                </a:lnTo>
                <a:lnTo>
                  <a:pt x="994882" y="531294"/>
                </a:lnTo>
                <a:lnTo>
                  <a:pt x="994448" y="536141"/>
                </a:lnTo>
                <a:lnTo>
                  <a:pt x="989390" y="543806"/>
                </a:lnTo>
                <a:lnTo>
                  <a:pt x="985110" y="546106"/>
                </a:lnTo>
                <a:close/>
              </a:path>
              <a:path w="1511300" h="874395">
                <a:moveTo>
                  <a:pt x="856355" y="873769"/>
                </a:moveTo>
                <a:lnTo>
                  <a:pt x="809001" y="846380"/>
                </a:lnTo>
                <a:lnTo>
                  <a:pt x="757701" y="559212"/>
                </a:lnTo>
                <a:lnTo>
                  <a:pt x="865803" y="559212"/>
                </a:lnTo>
                <a:lnTo>
                  <a:pt x="891100" y="862798"/>
                </a:lnTo>
                <a:lnTo>
                  <a:pt x="889808" y="866557"/>
                </a:lnTo>
                <a:lnTo>
                  <a:pt x="884642" y="872169"/>
                </a:lnTo>
                <a:lnTo>
                  <a:pt x="881003" y="873767"/>
                </a:lnTo>
                <a:lnTo>
                  <a:pt x="856355" y="873769"/>
                </a:lnTo>
                <a:close/>
              </a:path>
              <a:path w="1511300" h="874395">
                <a:moveTo>
                  <a:pt x="1271559" y="191136"/>
                </a:moveTo>
                <a:lnTo>
                  <a:pt x="1239674" y="184699"/>
                </a:lnTo>
                <a:lnTo>
                  <a:pt x="1213636" y="167144"/>
                </a:lnTo>
                <a:lnTo>
                  <a:pt x="1196081" y="141106"/>
                </a:lnTo>
                <a:lnTo>
                  <a:pt x="1189644" y="109221"/>
                </a:lnTo>
                <a:lnTo>
                  <a:pt x="1189644" y="81915"/>
                </a:lnTo>
                <a:lnTo>
                  <a:pt x="1196081" y="50030"/>
                </a:lnTo>
                <a:lnTo>
                  <a:pt x="1213636" y="23992"/>
                </a:lnTo>
                <a:lnTo>
                  <a:pt x="1239674" y="6437"/>
                </a:lnTo>
                <a:lnTo>
                  <a:pt x="1271559" y="0"/>
                </a:lnTo>
                <a:lnTo>
                  <a:pt x="1303445" y="6437"/>
                </a:lnTo>
                <a:lnTo>
                  <a:pt x="1329483" y="23992"/>
                </a:lnTo>
                <a:lnTo>
                  <a:pt x="1347038" y="50030"/>
                </a:lnTo>
                <a:lnTo>
                  <a:pt x="1353475" y="81915"/>
                </a:lnTo>
                <a:lnTo>
                  <a:pt x="1353475" y="109221"/>
                </a:lnTo>
                <a:lnTo>
                  <a:pt x="1347038" y="141106"/>
                </a:lnTo>
                <a:lnTo>
                  <a:pt x="1329483" y="167144"/>
                </a:lnTo>
                <a:lnTo>
                  <a:pt x="1303445" y="184699"/>
                </a:lnTo>
                <a:lnTo>
                  <a:pt x="1271559" y="191136"/>
                </a:lnTo>
                <a:close/>
              </a:path>
              <a:path w="1511300" h="874395">
                <a:moveTo>
                  <a:pt x="1041918" y="546109"/>
                </a:moveTo>
                <a:lnTo>
                  <a:pt x="1037632" y="543806"/>
                </a:lnTo>
                <a:lnTo>
                  <a:pt x="1032573" y="536141"/>
                </a:lnTo>
                <a:lnTo>
                  <a:pt x="1032140" y="531294"/>
                </a:lnTo>
                <a:lnTo>
                  <a:pt x="1107728" y="354968"/>
                </a:lnTo>
                <a:lnTo>
                  <a:pt x="1134869" y="287088"/>
                </a:lnTo>
                <a:lnTo>
                  <a:pt x="1151434" y="258869"/>
                </a:lnTo>
                <a:lnTo>
                  <a:pt x="1175049" y="237215"/>
                </a:lnTo>
                <a:lnTo>
                  <a:pt x="1203928" y="223336"/>
                </a:lnTo>
                <a:lnTo>
                  <a:pt x="1236281" y="218442"/>
                </a:lnTo>
                <a:lnTo>
                  <a:pt x="1306838" y="218442"/>
                </a:lnTo>
                <a:lnTo>
                  <a:pt x="1368069" y="237215"/>
                </a:lnTo>
                <a:lnTo>
                  <a:pt x="1408249" y="287088"/>
                </a:lnTo>
                <a:lnTo>
                  <a:pt x="1435391" y="354968"/>
                </a:lnTo>
                <a:lnTo>
                  <a:pt x="1442272" y="371024"/>
                </a:lnTo>
                <a:lnTo>
                  <a:pt x="1182763" y="371024"/>
                </a:lnTo>
                <a:lnTo>
                  <a:pt x="1181534" y="373946"/>
                </a:lnTo>
                <a:lnTo>
                  <a:pt x="1121926" y="513011"/>
                </a:lnTo>
                <a:lnTo>
                  <a:pt x="1113511" y="526662"/>
                </a:lnTo>
                <a:lnTo>
                  <a:pt x="1101758" y="537101"/>
                </a:lnTo>
                <a:lnTo>
                  <a:pt x="1087572" y="543756"/>
                </a:lnTo>
                <a:lnTo>
                  <a:pt x="1071684" y="546106"/>
                </a:lnTo>
                <a:lnTo>
                  <a:pt x="1041918" y="546109"/>
                </a:lnTo>
                <a:close/>
              </a:path>
              <a:path w="1511300" h="874395">
                <a:moveTo>
                  <a:pt x="1170705" y="873767"/>
                </a:moveTo>
                <a:lnTo>
                  <a:pt x="1146046" y="873767"/>
                </a:lnTo>
                <a:lnTo>
                  <a:pt x="1142407" y="872169"/>
                </a:lnTo>
                <a:lnTo>
                  <a:pt x="1137240" y="866557"/>
                </a:lnTo>
                <a:lnTo>
                  <a:pt x="1135949" y="862798"/>
                </a:lnTo>
                <a:lnTo>
                  <a:pt x="1162339" y="546106"/>
                </a:lnTo>
                <a:lnTo>
                  <a:pt x="1186722" y="375392"/>
                </a:lnTo>
                <a:lnTo>
                  <a:pt x="1187186" y="372253"/>
                </a:lnTo>
                <a:lnTo>
                  <a:pt x="1182763" y="371024"/>
                </a:lnTo>
                <a:lnTo>
                  <a:pt x="1360356" y="371024"/>
                </a:lnTo>
                <a:lnTo>
                  <a:pt x="1355960" y="372253"/>
                </a:lnTo>
                <a:lnTo>
                  <a:pt x="1380781" y="546109"/>
                </a:lnTo>
                <a:lnTo>
                  <a:pt x="1381872" y="559212"/>
                </a:lnTo>
                <a:lnTo>
                  <a:pt x="1269402" y="559212"/>
                </a:lnTo>
                <a:lnTo>
                  <a:pt x="1224594" y="828142"/>
                </a:lnTo>
                <a:lnTo>
                  <a:pt x="1218071" y="846387"/>
                </a:lnTo>
                <a:lnTo>
                  <a:pt x="1206004" y="860840"/>
                </a:lnTo>
                <a:lnTo>
                  <a:pt x="1189777" y="870344"/>
                </a:lnTo>
                <a:lnTo>
                  <a:pt x="1170705" y="873767"/>
                </a:lnTo>
                <a:close/>
              </a:path>
              <a:path w="1511300" h="874395">
                <a:moveTo>
                  <a:pt x="1501181" y="546106"/>
                </a:moveTo>
                <a:lnTo>
                  <a:pt x="1471407" y="546106"/>
                </a:lnTo>
                <a:lnTo>
                  <a:pt x="1455561" y="543756"/>
                </a:lnTo>
                <a:lnTo>
                  <a:pt x="1441365" y="537085"/>
                </a:lnTo>
                <a:lnTo>
                  <a:pt x="1429626" y="526651"/>
                </a:lnTo>
                <a:lnTo>
                  <a:pt x="1421219" y="513011"/>
                </a:lnTo>
                <a:lnTo>
                  <a:pt x="1360356" y="371024"/>
                </a:lnTo>
                <a:lnTo>
                  <a:pt x="1442272" y="371024"/>
                </a:lnTo>
                <a:lnTo>
                  <a:pt x="1510951" y="531294"/>
                </a:lnTo>
                <a:lnTo>
                  <a:pt x="1510518" y="536141"/>
                </a:lnTo>
                <a:lnTo>
                  <a:pt x="1505460" y="543806"/>
                </a:lnTo>
                <a:lnTo>
                  <a:pt x="1501181" y="546106"/>
                </a:lnTo>
                <a:close/>
              </a:path>
              <a:path w="1511300" h="874395">
                <a:moveTo>
                  <a:pt x="1372425" y="873769"/>
                </a:moveTo>
                <a:lnTo>
                  <a:pt x="1325071" y="846380"/>
                </a:lnTo>
                <a:lnTo>
                  <a:pt x="1273771" y="559212"/>
                </a:lnTo>
                <a:lnTo>
                  <a:pt x="1381872" y="559212"/>
                </a:lnTo>
                <a:lnTo>
                  <a:pt x="1407170" y="862798"/>
                </a:lnTo>
                <a:lnTo>
                  <a:pt x="1405878" y="866557"/>
                </a:lnTo>
                <a:lnTo>
                  <a:pt x="1400712" y="872169"/>
                </a:lnTo>
                <a:lnTo>
                  <a:pt x="1397073" y="873767"/>
                </a:lnTo>
                <a:lnTo>
                  <a:pt x="1372425" y="8737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28700" y="6557527"/>
            <a:ext cx="5079365" cy="650240"/>
          </a:xfrm>
          <a:custGeom>
            <a:avLst/>
            <a:gdLst/>
            <a:ahLst/>
            <a:cxnLst/>
            <a:rect l="l" t="t" r="r" b="b"/>
            <a:pathLst>
              <a:path w="5079365" h="650240">
                <a:moveTo>
                  <a:pt x="4954565" y="650193"/>
                </a:moveTo>
                <a:lnTo>
                  <a:pt x="127516" y="650193"/>
                </a:lnTo>
                <a:lnTo>
                  <a:pt x="99958" y="641819"/>
                </a:lnTo>
                <a:lnTo>
                  <a:pt x="47426" y="606718"/>
                </a:lnTo>
                <a:lnTo>
                  <a:pt x="12325" y="554185"/>
                </a:lnTo>
                <a:lnTo>
                  <a:pt x="0" y="492220"/>
                </a:lnTo>
                <a:lnTo>
                  <a:pt x="0" y="161924"/>
                </a:lnTo>
                <a:lnTo>
                  <a:pt x="12325" y="99958"/>
                </a:lnTo>
                <a:lnTo>
                  <a:pt x="47426" y="47427"/>
                </a:lnTo>
                <a:lnTo>
                  <a:pt x="99958" y="12325"/>
                </a:lnTo>
                <a:lnTo>
                  <a:pt x="161924" y="0"/>
                </a:lnTo>
                <a:lnTo>
                  <a:pt x="4920157" y="0"/>
                </a:lnTo>
                <a:lnTo>
                  <a:pt x="4982123" y="12325"/>
                </a:lnTo>
                <a:lnTo>
                  <a:pt x="5034655" y="47427"/>
                </a:lnTo>
                <a:lnTo>
                  <a:pt x="5069756" y="99958"/>
                </a:lnTo>
                <a:lnTo>
                  <a:pt x="5078942" y="130187"/>
                </a:lnTo>
                <a:lnTo>
                  <a:pt x="5078942" y="523957"/>
                </a:lnTo>
                <a:lnTo>
                  <a:pt x="5054876" y="582055"/>
                </a:lnTo>
                <a:lnTo>
                  <a:pt x="5009993" y="626939"/>
                </a:lnTo>
                <a:lnTo>
                  <a:pt x="4954565" y="650193"/>
                </a:lnTo>
                <a:close/>
              </a:path>
            </a:pathLst>
          </a:custGeom>
          <a:solidFill>
            <a:srgbClr val="3B3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14908" y="7428037"/>
            <a:ext cx="995044" cy="874394"/>
          </a:xfrm>
          <a:custGeom>
            <a:avLst/>
            <a:gdLst/>
            <a:ahLst/>
            <a:cxnLst/>
            <a:rect l="l" t="t" r="r" b="b"/>
            <a:pathLst>
              <a:path w="995045" h="874395">
                <a:moveTo>
                  <a:pt x="239419" y="191136"/>
                </a:moveTo>
                <a:lnTo>
                  <a:pt x="207534" y="184699"/>
                </a:lnTo>
                <a:lnTo>
                  <a:pt x="181495" y="167144"/>
                </a:lnTo>
                <a:lnTo>
                  <a:pt x="163940" y="141106"/>
                </a:lnTo>
                <a:lnTo>
                  <a:pt x="157503" y="109221"/>
                </a:lnTo>
                <a:lnTo>
                  <a:pt x="157503" y="81915"/>
                </a:lnTo>
                <a:lnTo>
                  <a:pt x="163940" y="50030"/>
                </a:lnTo>
                <a:lnTo>
                  <a:pt x="181495" y="23992"/>
                </a:lnTo>
                <a:lnTo>
                  <a:pt x="207534" y="6437"/>
                </a:lnTo>
                <a:lnTo>
                  <a:pt x="239419" y="0"/>
                </a:lnTo>
                <a:lnTo>
                  <a:pt x="271305" y="6437"/>
                </a:lnTo>
                <a:lnTo>
                  <a:pt x="297343" y="23992"/>
                </a:lnTo>
                <a:lnTo>
                  <a:pt x="314898" y="50030"/>
                </a:lnTo>
                <a:lnTo>
                  <a:pt x="321335" y="81915"/>
                </a:lnTo>
                <a:lnTo>
                  <a:pt x="321335" y="109221"/>
                </a:lnTo>
                <a:lnTo>
                  <a:pt x="314898" y="141106"/>
                </a:lnTo>
                <a:lnTo>
                  <a:pt x="297343" y="167144"/>
                </a:lnTo>
                <a:lnTo>
                  <a:pt x="271305" y="184699"/>
                </a:lnTo>
                <a:lnTo>
                  <a:pt x="239419" y="191136"/>
                </a:lnTo>
                <a:close/>
              </a:path>
              <a:path w="995045" h="874395">
                <a:moveTo>
                  <a:pt x="9777" y="546109"/>
                </a:moveTo>
                <a:lnTo>
                  <a:pt x="5491" y="543806"/>
                </a:lnTo>
                <a:lnTo>
                  <a:pt x="433" y="536141"/>
                </a:lnTo>
                <a:lnTo>
                  <a:pt x="0" y="531294"/>
                </a:lnTo>
                <a:lnTo>
                  <a:pt x="75587" y="354968"/>
                </a:lnTo>
                <a:lnTo>
                  <a:pt x="102729" y="287088"/>
                </a:lnTo>
                <a:lnTo>
                  <a:pt x="119294" y="258869"/>
                </a:lnTo>
                <a:lnTo>
                  <a:pt x="142909" y="237215"/>
                </a:lnTo>
                <a:lnTo>
                  <a:pt x="171787" y="223336"/>
                </a:lnTo>
                <a:lnTo>
                  <a:pt x="204140" y="218442"/>
                </a:lnTo>
                <a:lnTo>
                  <a:pt x="274697" y="218442"/>
                </a:lnTo>
                <a:lnTo>
                  <a:pt x="335929" y="237215"/>
                </a:lnTo>
                <a:lnTo>
                  <a:pt x="376109" y="287088"/>
                </a:lnTo>
                <a:lnTo>
                  <a:pt x="403251" y="354968"/>
                </a:lnTo>
                <a:lnTo>
                  <a:pt x="410131" y="371024"/>
                </a:lnTo>
                <a:lnTo>
                  <a:pt x="150623" y="371024"/>
                </a:lnTo>
                <a:lnTo>
                  <a:pt x="149393" y="373946"/>
                </a:lnTo>
                <a:lnTo>
                  <a:pt x="89786" y="513011"/>
                </a:lnTo>
                <a:lnTo>
                  <a:pt x="81371" y="526662"/>
                </a:lnTo>
                <a:lnTo>
                  <a:pt x="69618" y="537101"/>
                </a:lnTo>
                <a:lnTo>
                  <a:pt x="55432" y="543756"/>
                </a:lnTo>
                <a:lnTo>
                  <a:pt x="39544" y="546106"/>
                </a:lnTo>
                <a:lnTo>
                  <a:pt x="9777" y="546109"/>
                </a:lnTo>
                <a:close/>
              </a:path>
              <a:path w="995045" h="874395">
                <a:moveTo>
                  <a:pt x="138565" y="873767"/>
                </a:moveTo>
                <a:lnTo>
                  <a:pt x="113905" y="873767"/>
                </a:lnTo>
                <a:lnTo>
                  <a:pt x="110266" y="872169"/>
                </a:lnTo>
                <a:lnTo>
                  <a:pt x="105100" y="866557"/>
                </a:lnTo>
                <a:lnTo>
                  <a:pt x="103809" y="862798"/>
                </a:lnTo>
                <a:lnTo>
                  <a:pt x="130198" y="546106"/>
                </a:lnTo>
                <a:lnTo>
                  <a:pt x="154581" y="375392"/>
                </a:lnTo>
                <a:lnTo>
                  <a:pt x="155046" y="372253"/>
                </a:lnTo>
                <a:lnTo>
                  <a:pt x="150623" y="371024"/>
                </a:lnTo>
                <a:lnTo>
                  <a:pt x="328216" y="371024"/>
                </a:lnTo>
                <a:lnTo>
                  <a:pt x="323820" y="372253"/>
                </a:lnTo>
                <a:lnTo>
                  <a:pt x="348640" y="546109"/>
                </a:lnTo>
                <a:lnTo>
                  <a:pt x="349732" y="559212"/>
                </a:lnTo>
                <a:lnTo>
                  <a:pt x="237262" y="559212"/>
                </a:lnTo>
                <a:lnTo>
                  <a:pt x="192454" y="828142"/>
                </a:lnTo>
                <a:lnTo>
                  <a:pt x="185931" y="846387"/>
                </a:lnTo>
                <a:lnTo>
                  <a:pt x="173863" y="860840"/>
                </a:lnTo>
                <a:lnTo>
                  <a:pt x="157636" y="870344"/>
                </a:lnTo>
                <a:lnTo>
                  <a:pt x="138565" y="873767"/>
                </a:lnTo>
                <a:close/>
              </a:path>
              <a:path w="995045" h="874395">
                <a:moveTo>
                  <a:pt x="469040" y="546106"/>
                </a:moveTo>
                <a:lnTo>
                  <a:pt x="439267" y="546106"/>
                </a:lnTo>
                <a:lnTo>
                  <a:pt x="423420" y="543756"/>
                </a:lnTo>
                <a:lnTo>
                  <a:pt x="409225" y="537085"/>
                </a:lnTo>
                <a:lnTo>
                  <a:pt x="397485" y="526651"/>
                </a:lnTo>
                <a:lnTo>
                  <a:pt x="389079" y="513011"/>
                </a:lnTo>
                <a:lnTo>
                  <a:pt x="328216" y="371024"/>
                </a:lnTo>
                <a:lnTo>
                  <a:pt x="410131" y="371024"/>
                </a:lnTo>
                <a:lnTo>
                  <a:pt x="478812" y="531294"/>
                </a:lnTo>
                <a:lnTo>
                  <a:pt x="478378" y="536141"/>
                </a:lnTo>
                <a:lnTo>
                  <a:pt x="473320" y="543806"/>
                </a:lnTo>
                <a:lnTo>
                  <a:pt x="469040" y="546106"/>
                </a:lnTo>
                <a:close/>
              </a:path>
              <a:path w="995045" h="874395">
                <a:moveTo>
                  <a:pt x="340285" y="873769"/>
                </a:moveTo>
                <a:lnTo>
                  <a:pt x="292931" y="846380"/>
                </a:lnTo>
                <a:lnTo>
                  <a:pt x="241631" y="559212"/>
                </a:lnTo>
                <a:lnTo>
                  <a:pt x="349732" y="559212"/>
                </a:lnTo>
                <a:lnTo>
                  <a:pt x="375029" y="862798"/>
                </a:lnTo>
                <a:lnTo>
                  <a:pt x="373738" y="866557"/>
                </a:lnTo>
                <a:lnTo>
                  <a:pt x="368572" y="872169"/>
                </a:lnTo>
                <a:lnTo>
                  <a:pt x="364933" y="873767"/>
                </a:lnTo>
                <a:lnTo>
                  <a:pt x="340285" y="873769"/>
                </a:lnTo>
                <a:close/>
              </a:path>
              <a:path w="995045" h="874395">
                <a:moveTo>
                  <a:pt x="755489" y="191136"/>
                </a:moveTo>
                <a:lnTo>
                  <a:pt x="723604" y="184699"/>
                </a:lnTo>
                <a:lnTo>
                  <a:pt x="697566" y="167144"/>
                </a:lnTo>
                <a:lnTo>
                  <a:pt x="680011" y="141106"/>
                </a:lnTo>
                <a:lnTo>
                  <a:pt x="673573" y="109221"/>
                </a:lnTo>
                <a:lnTo>
                  <a:pt x="673573" y="81915"/>
                </a:lnTo>
                <a:lnTo>
                  <a:pt x="680011" y="50030"/>
                </a:lnTo>
                <a:lnTo>
                  <a:pt x="697566" y="23992"/>
                </a:lnTo>
                <a:lnTo>
                  <a:pt x="723604" y="6437"/>
                </a:lnTo>
                <a:lnTo>
                  <a:pt x="755489" y="0"/>
                </a:lnTo>
                <a:lnTo>
                  <a:pt x="787374" y="6437"/>
                </a:lnTo>
                <a:lnTo>
                  <a:pt x="813412" y="23992"/>
                </a:lnTo>
                <a:lnTo>
                  <a:pt x="830968" y="50030"/>
                </a:lnTo>
                <a:lnTo>
                  <a:pt x="837405" y="81915"/>
                </a:lnTo>
                <a:lnTo>
                  <a:pt x="837405" y="109221"/>
                </a:lnTo>
                <a:lnTo>
                  <a:pt x="830968" y="141106"/>
                </a:lnTo>
                <a:lnTo>
                  <a:pt x="813412" y="167144"/>
                </a:lnTo>
                <a:lnTo>
                  <a:pt x="787374" y="184699"/>
                </a:lnTo>
                <a:lnTo>
                  <a:pt x="755489" y="191136"/>
                </a:lnTo>
                <a:close/>
              </a:path>
              <a:path w="995045" h="874395">
                <a:moveTo>
                  <a:pt x="525847" y="546109"/>
                </a:moveTo>
                <a:lnTo>
                  <a:pt x="521561" y="543806"/>
                </a:lnTo>
                <a:lnTo>
                  <a:pt x="516503" y="536141"/>
                </a:lnTo>
                <a:lnTo>
                  <a:pt x="516069" y="531294"/>
                </a:lnTo>
                <a:lnTo>
                  <a:pt x="591657" y="354968"/>
                </a:lnTo>
                <a:lnTo>
                  <a:pt x="618799" y="287088"/>
                </a:lnTo>
                <a:lnTo>
                  <a:pt x="635363" y="258869"/>
                </a:lnTo>
                <a:lnTo>
                  <a:pt x="658979" y="237215"/>
                </a:lnTo>
                <a:lnTo>
                  <a:pt x="687857" y="223336"/>
                </a:lnTo>
                <a:lnTo>
                  <a:pt x="720211" y="218442"/>
                </a:lnTo>
                <a:lnTo>
                  <a:pt x="790767" y="218442"/>
                </a:lnTo>
                <a:lnTo>
                  <a:pt x="851999" y="237215"/>
                </a:lnTo>
                <a:lnTo>
                  <a:pt x="892180" y="287088"/>
                </a:lnTo>
                <a:lnTo>
                  <a:pt x="919321" y="354968"/>
                </a:lnTo>
                <a:lnTo>
                  <a:pt x="926201" y="371024"/>
                </a:lnTo>
                <a:lnTo>
                  <a:pt x="666692" y="371024"/>
                </a:lnTo>
                <a:lnTo>
                  <a:pt x="665464" y="373946"/>
                </a:lnTo>
                <a:lnTo>
                  <a:pt x="605856" y="513011"/>
                </a:lnTo>
                <a:lnTo>
                  <a:pt x="597440" y="526662"/>
                </a:lnTo>
                <a:lnTo>
                  <a:pt x="585687" y="537101"/>
                </a:lnTo>
                <a:lnTo>
                  <a:pt x="571502" y="543756"/>
                </a:lnTo>
                <a:lnTo>
                  <a:pt x="555614" y="546106"/>
                </a:lnTo>
                <a:lnTo>
                  <a:pt x="525847" y="546109"/>
                </a:lnTo>
                <a:close/>
              </a:path>
              <a:path w="995045" h="874395">
                <a:moveTo>
                  <a:pt x="654635" y="873767"/>
                </a:moveTo>
                <a:lnTo>
                  <a:pt x="629976" y="873767"/>
                </a:lnTo>
                <a:lnTo>
                  <a:pt x="626336" y="872169"/>
                </a:lnTo>
                <a:lnTo>
                  <a:pt x="621170" y="866557"/>
                </a:lnTo>
                <a:lnTo>
                  <a:pt x="619878" y="862798"/>
                </a:lnTo>
                <a:lnTo>
                  <a:pt x="646268" y="546106"/>
                </a:lnTo>
                <a:lnTo>
                  <a:pt x="670652" y="375392"/>
                </a:lnTo>
                <a:lnTo>
                  <a:pt x="671115" y="372253"/>
                </a:lnTo>
                <a:lnTo>
                  <a:pt x="666692" y="371024"/>
                </a:lnTo>
                <a:lnTo>
                  <a:pt x="844286" y="371024"/>
                </a:lnTo>
                <a:lnTo>
                  <a:pt x="839889" y="372253"/>
                </a:lnTo>
                <a:lnTo>
                  <a:pt x="864711" y="546109"/>
                </a:lnTo>
                <a:lnTo>
                  <a:pt x="865803" y="559212"/>
                </a:lnTo>
                <a:lnTo>
                  <a:pt x="753332" y="559212"/>
                </a:lnTo>
                <a:lnTo>
                  <a:pt x="708524" y="828142"/>
                </a:lnTo>
                <a:lnTo>
                  <a:pt x="702001" y="846387"/>
                </a:lnTo>
                <a:lnTo>
                  <a:pt x="689933" y="860840"/>
                </a:lnTo>
                <a:lnTo>
                  <a:pt x="673706" y="870344"/>
                </a:lnTo>
                <a:lnTo>
                  <a:pt x="654635" y="873767"/>
                </a:lnTo>
                <a:close/>
              </a:path>
              <a:path w="995045" h="874395">
                <a:moveTo>
                  <a:pt x="985110" y="546106"/>
                </a:moveTo>
                <a:lnTo>
                  <a:pt x="955336" y="546106"/>
                </a:lnTo>
                <a:lnTo>
                  <a:pt x="939490" y="543756"/>
                </a:lnTo>
                <a:lnTo>
                  <a:pt x="925295" y="537085"/>
                </a:lnTo>
                <a:lnTo>
                  <a:pt x="913556" y="526651"/>
                </a:lnTo>
                <a:lnTo>
                  <a:pt x="905149" y="513011"/>
                </a:lnTo>
                <a:lnTo>
                  <a:pt x="844286" y="371024"/>
                </a:lnTo>
                <a:lnTo>
                  <a:pt x="926201" y="371024"/>
                </a:lnTo>
                <a:lnTo>
                  <a:pt x="994881" y="531294"/>
                </a:lnTo>
                <a:lnTo>
                  <a:pt x="994448" y="536141"/>
                </a:lnTo>
                <a:lnTo>
                  <a:pt x="989389" y="543806"/>
                </a:lnTo>
                <a:lnTo>
                  <a:pt x="985110" y="546106"/>
                </a:lnTo>
                <a:close/>
              </a:path>
              <a:path w="995045" h="874395">
                <a:moveTo>
                  <a:pt x="856355" y="873769"/>
                </a:moveTo>
                <a:lnTo>
                  <a:pt x="809001" y="846380"/>
                </a:lnTo>
                <a:lnTo>
                  <a:pt x="757701" y="559212"/>
                </a:lnTo>
                <a:lnTo>
                  <a:pt x="865803" y="559212"/>
                </a:lnTo>
                <a:lnTo>
                  <a:pt x="891100" y="862798"/>
                </a:lnTo>
                <a:lnTo>
                  <a:pt x="889808" y="866557"/>
                </a:lnTo>
                <a:lnTo>
                  <a:pt x="884642" y="872169"/>
                </a:lnTo>
                <a:lnTo>
                  <a:pt x="881003" y="873767"/>
                </a:lnTo>
                <a:lnTo>
                  <a:pt x="856355" y="873769"/>
                </a:lnTo>
                <a:close/>
              </a:path>
            </a:pathLst>
          </a:custGeom>
          <a:solidFill>
            <a:srgbClr val="3B3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47048" y="7428037"/>
            <a:ext cx="4091304" cy="874394"/>
          </a:xfrm>
          <a:custGeom>
            <a:avLst/>
            <a:gdLst/>
            <a:ahLst/>
            <a:cxnLst/>
            <a:rect l="l" t="t" r="r" b="b"/>
            <a:pathLst>
              <a:path w="4091304" h="874395">
                <a:moveTo>
                  <a:pt x="239419" y="191136"/>
                </a:moveTo>
                <a:lnTo>
                  <a:pt x="207534" y="184699"/>
                </a:lnTo>
                <a:lnTo>
                  <a:pt x="181496" y="167144"/>
                </a:lnTo>
                <a:lnTo>
                  <a:pt x="163941" y="141106"/>
                </a:lnTo>
                <a:lnTo>
                  <a:pt x="157504" y="109221"/>
                </a:lnTo>
                <a:lnTo>
                  <a:pt x="157504" y="81915"/>
                </a:lnTo>
                <a:lnTo>
                  <a:pt x="163941" y="50030"/>
                </a:lnTo>
                <a:lnTo>
                  <a:pt x="181496" y="23992"/>
                </a:lnTo>
                <a:lnTo>
                  <a:pt x="207534" y="6437"/>
                </a:lnTo>
                <a:lnTo>
                  <a:pt x="239419" y="0"/>
                </a:lnTo>
                <a:lnTo>
                  <a:pt x="271305" y="6437"/>
                </a:lnTo>
                <a:lnTo>
                  <a:pt x="297343" y="23992"/>
                </a:lnTo>
                <a:lnTo>
                  <a:pt x="314898" y="50030"/>
                </a:lnTo>
                <a:lnTo>
                  <a:pt x="321336" y="81915"/>
                </a:lnTo>
                <a:lnTo>
                  <a:pt x="321336" y="109221"/>
                </a:lnTo>
                <a:lnTo>
                  <a:pt x="314898" y="141106"/>
                </a:lnTo>
                <a:lnTo>
                  <a:pt x="297343" y="167144"/>
                </a:lnTo>
                <a:lnTo>
                  <a:pt x="271305" y="184699"/>
                </a:lnTo>
                <a:lnTo>
                  <a:pt x="239419" y="191136"/>
                </a:lnTo>
                <a:close/>
              </a:path>
              <a:path w="4091304" h="874395">
                <a:moveTo>
                  <a:pt x="9777" y="546109"/>
                </a:moveTo>
                <a:lnTo>
                  <a:pt x="5491" y="543806"/>
                </a:lnTo>
                <a:lnTo>
                  <a:pt x="434" y="536141"/>
                </a:lnTo>
                <a:lnTo>
                  <a:pt x="0" y="531294"/>
                </a:lnTo>
                <a:lnTo>
                  <a:pt x="75588" y="354968"/>
                </a:lnTo>
                <a:lnTo>
                  <a:pt x="102730" y="287088"/>
                </a:lnTo>
                <a:lnTo>
                  <a:pt x="119294" y="258869"/>
                </a:lnTo>
                <a:lnTo>
                  <a:pt x="142910" y="237215"/>
                </a:lnTo>
                <a:lnTo>
                  <a:pt x="171788" y="223336"/>
                </a:lnTo>
                <a:lnTo>
                  <a:pt x="204141" y="218442"/>
                </a:lnTo>
                <a:lnTo>
                  <a:pt x="274698" y="218442"/>
                </a:lnTo>
                <a:lnTo>
                  <a:pt x="335930" y="237215"/>
                </a:lnTo>
                <a:lnTo>
                  <a:pt x="376110" y="287088"/>
                </a:lnTo>
                <a:lnTo>
                  <a:pt x="403252" y="354968"/>
                </a:lnTo>
                <a:lnTo>
                  <a:pt x="410132" y="371024"/>
                </a:lnTo>
                <a:lnTo>
                  <a:pt x="150623" y="371024"/>
                </a:lnTo>
                <a:lnTo>
                  <a:pt x="149394" y="373946"/>
                </a:lnTo>
                <a:lnTo>
                  <a:pt x="89787" y="513011"/>
                </a:lnTo>
                <a:lnTo>
                  <a:pt x="81372" y="526662"/>
                </a:lnTo>
                <a:lnTo>
                  <a:pt x="69619" y="537101"/>
                </a:lnTo>
                <a:lnTo>
                  <a:pt x="55433" y="543756"/>
                </a:lnTo>
                <a:lnTo>
                  <a:pt x="39545" y="546106"/>
                </a:lnTo>
                <a:lnTo>
                  <a:pt x="9777" y="546109"/>
                </a:lnTo>
                <a:close/>
              </a:path>
              <a:path w="4091304" h="874395">
                <a:moveTo>
                  <a:pt x="138566" y="873767"/>
                </a:moveTo>
                <a:lnTo>
                  <a:pt x="113906" y="873767"/>
                </a:lnTo>
                <a:lnTo>
                  <a:pt x="110267" y="872169"/>
                </a:lnTo>
                <a:lnTo>
                  <a:pt x="105101" y="866557"/>
                </a:lnTo>
                <a:lnTo>
                  <a:pt x="103810" y="862798"/>
                </a:lnTo>
                <a:lnTo>
                  <a:pt x="130198" y="546106"/>
                </a:lnTo>
                <a:lnTo>
                  <a:pt x="154582" y="375392"/>
                </a:lnTo>
                <a:lnTo>
                  <a:pt x="155046" y="372253"/>
                </a:lnTo>
                <a:lnTo>
                  <a:pt x="150623" y="371024"/>
                </a:lnTo>
                <a:lnTo>
                  <a:pt x="328216" y="371024"/>
                </a:lnTo>
                <a:lnTo>
                  <a:pt x="323821" y="372253"/>
                </a:lnTo>
                <a:lnTo>
                  <a:pt x="348641" y="546109"/>
                </a:lnTo>
                <a:lnTo>
                  <a:pt x="349733" y="559212"/>
                </a:lnTo>
                <a:lnTo>
                  <a:pt x="237263" y="559212"/>
                </a:lnTo>
                <a:lnTo>
                  <a:pt x="192454" y="828142"/>
                </a:lnTo>
                <a:lnTo>
                  <a:pt x="185932" y="846387"/>
                </a:lnTo>
                <a:lnTo>
                  <a:pt x="173864" y="860840"/>
                </a:lnTo>
                <a:lnTo>
                  <a:pt x="157637" y="870344"/>
                </a:lnTo>
                <a:lnTo>
                  <a:pt x="138566" y="873767"/>
                </a:lnTo>
                <a:close/>
              </a:path>
              <a:path w="4091304" h="874395">
                <a:moveTo>
                  <a:pt x="469041" y="546106"/>
                </a:moveTo>
                <a:lnTo>
                  <a:pt x="439267" y="546106"/>
                </a:lnTo>
                <a:lnTo>
                  <a:pt x="423421" y="543756"/>
                </a:lnTo>
                <a:lnTo>
                  <a:pt x="409225" y="537085"/>
                </a:lnTo>
                <a:lnTo>
                  <a:pt x="397486" y="526651"/>
                </a:lnTo>
                <a:lnTo>
                  <a:pt x="389080" y="513011"/>
                </a:lnTo>
                <a:lnTo>
                  <a:pt x="328216" y="371024"/>
                </a:lnTo>
                <a:lnTo>
                  <a:pt x="410132" y="371024"/>
                </a:lnTo>
                <a:lnTo>
                  <a:pt x="478812" y="531294"/>
                </a:lnTo>
                <a:lnTo>
                  <a:pt x="478379" y="536141"/>
                </a:lnTo>
                <a:lnTo>
                  <a:pt x="473321" y="543806"/>
                </a:lnTo>
                <a:lnTo>
                  <a:pt x="469041" y="546106"/>
                </a:lnTo>
                <a:close/>
              </a:path>
              <a:path w="4091304" h="874395">
                <a:moveTo>
                  <a:pt x="340286" y="873769"/>
                </a:moveTo>
                <a:lnTo>
                  <a:pt x="292931" y="846380"/>
                </a:lnTo>
                <a:lnTo>
                  <a:pt x="241632" y="559212"/>
                </a:lnTo>
                <a:lnTo>
                  <a:pt x="349733" y="559212"/>
                </a:lnTo>
                <a:lnTo>
                  <a:pt x="375030" y="862798"/>
                </a:lnTo>
                <a:lnTo>
                  <a:pt x="373738" y="866557"/>
                </a:lnTo>
                <a:lnTo>
                  <a:pt x="368573" y="872169"/>
                </a:lnTo>
                <a:lnTo>
                  <a:pt x="364933" y="873767"/>
                </a:lnTo>
                <a:lnTo>
                  <a:pt x="340286" y="873769"/>
                </a:lnTo>
                <a:close/>
              </a:path>
              <a:path w="4091304" h="874395">
                <a:moveTo>
                  <a:pt x="755490" y="191136"/>
                </a:moveTo>
                <a:lnTo>
                  <a:pt x="723605" y="184699"/>
                </a:lnTo>
                <a:lnTo>
                  <a:pt x="697567" y="167144"/>
                </a:lnTo>
                <a:lnTo>
                  <a:pt x="680011" y="141106"/>
                </a:lnTo>
                <a:lnTo>
                  <a:pt x="673574" y="109221"/>
                </a:lnTo>
                <a:lnTo>
                  <a:pt x="673574" y="81915"/>
                </a:lnTo>
                <a:lnTo>
                  <a:pt x="680011" y="50030"/>
                </a:lnTo>
                <a:lnTo>
                  <a:pt x="697567" y="23992"/>
                </a:lnTo>
                <a:lnTo>
                  <a:pt x="723605" y="6437"/>
                </a:lnTo>
                <a:lnTo>
                  <a:pt x="755490" y="0"/>
                </a:lnTo>
                <a:lnTo>
                  <a:pt x="787375" y="6437"/>
                </a:lnTo>
                <a:lnTo>
                  <a:pt x="813413" y="23992"/>
                </a:lnTo>
                <a:lnTo>
                  <a:pt x="830968" y="50030"/>
                </a:lnTo>
                <a:lnTo>
                  <a:pt x="837406" y="81915"/>
                </a:lnTo>
                <a:lnTo>
                  <a:pt x="837406" y="109221"/>
                </a:lnTo>
                <a:lnTo>
                  <a:pt x="830968" y="141106"/>
                </a:lnTo>
                <a:lnTo>
                  <a:pt x="813413" y="167144"/>
                </a:lnTo>
                <a:lnTo>
                  <a:pt x="787375" y="184699"/>
                </a:lnTo>
                <a:lnTo>
                  <a:pt x="755490" y="191136"/>
                </a:lnTo>
                <a:close/>
              </a:path>
              <a:path w="4091304" h="874395">
                <a:moveTo>
                  <a:pt x="525848" y="546109"/>
                </a:moveTo>
                <a:lnTo>
                  <a:pt x="521562" y="543806"/>
                </a:lnTo>
                <a:lnTo>
                  <a:pt x="516503" y="536141"/>
                </a:lnTo>
                <a:lnTo>
                  <a:pt x="516070" y="531294"/>
                </a:lnTo>
                <a:lnTo>
                  <a:pt x="591657" y="354968"/>
                </a:lnTo>
                <a:lnTo>
                  <a:pt x="618799" y="287088"/>
                </a:lnTo>
                <a:lnTo>
                  <a:pt x="635364" y="258869"/>
                </a:lnTo>
                <a:lnTo>
                  <a:pt x="658980" y="237215"/>
                </a:lnTo>
                <a:lnTo>
                  <a:pt x="687858" y="223336"/>
                </a:lnTo>
                <a:lnTo>
                  <a:pt x="720212" y="218442"/>
                </a:lnTo>
                <a:lnTo>
                  <a:pt x="790768" y="218442"/>
                </a:lnTo>
                <a:lnTo>
                  <a:pt x="851999" y="237215"/>
                </a:lnTo>
                <a:lnTo>
                  <a:pt x="892180" y="287088"/>
                </a:lnTo>
                <a:lnTo>
                  <a:pt x="919321" y="354968"/>
                </a:lnTo>
                <a:lnTo>
                  <a:pt x="926202" y="371024"/>
                </a:lnTo>
                <a:lnTo>
                  <a:pt x="666693" y="371024"/>
                </a:lnTo>
                <a:lnTo>
                  <a:pt x="665464" y="373946"/>
                </a:lnTo>
                <a:lnTo>
                  <a:pt x="605857" y="513011"/>
                </a:lnTo>
                <a:lnTo>
                  <a:pt x="597441" y="526662"/>
                </a:lnTo>
                <a:lnTo>
                  <a:pt x="585688" y="537101"/>
                </a:lnTo>
                <a:lnTo>
                  <a:pt x="571503" y="543756"/>
                </a:lnTo>
                <a:lnTo>
                  <a:pt x="555615" y="546106"/>
                </a:lnTo>
                <a:lnTo>
                  <a:pt x="525848" y="546109"/>
                </a:lnTo>
                <a:close/>
              </a:path>
              <a:path w="4091304" h="874395">
                <a:moveTo>
                  <a:pt x="654636" y="873767"/>
                </a:moveTo>
                <a:lnTo>
                  <a:pt x="629976" y="873767"/>
                </a:lnTo>
                <a:lnTo>
                  <a:pt x="626337" y="872169"/>
                </a:lnTo>
                <a:lnTo>
                  <a:pt x="621171" y="866557"/>
                </a:lnTo>
                <a:lnTo>
                  <a:pt x="619879" y="862798"/>
                </a:lnTo>
                <a:lnTo>
                  <a:pt x="646269" y="546106"/>
                </a:lnTo>
                <a:lnTo>
                  <a:pt x="670652" y="375392"/>
                </a:lnTo>
                <a:lnTo>
                  <a:pt x="671116" y="372253"/>
                </a:lnTo>
                <a:lnTo>
                  <a:pt x="666693" y="371024"/>
                </a:lnTo>
                <a:lnTo>
                  <a:pt x="844287" y="371024"/>
                </a:lnTo>
                <a:lnTo>
                  <a:pt x="839890" y="372253"/>
                </a:lnTo>
                <a:lnTo>
                  <a:pt x="864711" y="546109"/>
                </a:lnTo>
                <a:lnTo>
                  <a:pt x="865803" y="559212"/>
                </a:lnTo>
                <a:lnTo>
                  <a:pt x="753333" y="559212"/>
                </a:lnTo>
                <a:lnTo>
                  <a:pt x="708525" y="828142"/>
                </a:lnTo>
                <a:lnTo>
                  <a:pt x="702002" y="846387"/>
                </a:lnTo>
                <a:lnTo>
                  <a:pt x="689934" y="860840"/>
                </a:lnTo>
                <a:lnTo>
                  <a:pt x="673707" y="870344"/>
                </a:lnTo>
                <a:lnTo>
                  <a:pt x="654636" y="873767"/>
                </a:lnTo>
                <a:close/>
              </a:path>
              <a:path w="4091304" h="874395">
                <a:moveTo>
                  <a:pt x="985111" y="546106"/>
                </a:moveTo>
                <a:lnTo>
                  <a:pt x="955337" y="546106"/>
                </a:lnTo>
                <a:lnTo>
                  <a:pt x="939491" y="543756"/>
                </a:lnTo>
                <a:lnTo>
                  <a:pt x="925296" y="537085"/>
                </a:lnTo>
                <a:lnTo>
                  <a:pt x="913556" y="526651"/>
                </a:lnTo>
                <a:lnTo>
                  <a:pt x="905150" y="513011"/>
                </a:lnTo>
                <a:lnTo>
                  <a:pt x="844287" y="371024"/>
                </a:lnTo>
                <a:lnTo>
                  <a:pt x="926202" y="371024"/>
                </a:lnTo>
                <a:lnTo>
                  <a:pt x="994882" y="531294"/>
                </a:lnTo>
                <a:lnTo>
                  <a:pt x="994448" y="536141"/>
                </a:lnTo>
                <a:lnTo>
                  <a:pt x="989390" y="543806"/>
                </a:lnTo>
                <a:lnTo>
                  <a:pt x="985111" y="546106"/>
                </a:lnTo>
                <a:close/>
              </a:path>
              <a:path w="4091304" h="874395">
                <a:moveTo>
                  <a:pt x="856355" y="873769"/>
                </a:moveTo>
                <a:lnTo>
                  <a:pt x="809001" y="846380"/>
                </a:lnTo>
                <a:lnTo>
                  <a:pt x="757702" y="559212"/>
                </a:lnTo>
                <a:lnTo>
                  <a:pt x="865803" y="559212"/>
                </a:lnTo>
                <a:lnTo>
                  <a:pt x="891101" y="862798"/>
                </a:lnTo>
                <a:lnTo>
                  <a:pt x="889809" y="866557"/>
                </a:lnTo>
                <a:lnTo>
                  <a:pt x="884643" y="872169"/>
                </a:lnTo>
                <a:lnTo>
                  <a:pt x="881003" y="873767"/>
                </a:lnTo>
                <a:lnTo>
                  <a:pt x="856355" y="873769"/>
                </a:lnTo>
                <a:close/>
              </a:path>
              <a:path w="4091304" h="874395">
                <a:moveTo>
                  <a:pt x="1271560" y="191136"/>
                </a:moveTo>
                <a:lnTo>
                  <a:pt x="1239674" y="184699"/>
                </a:lnTo>
                <a:lnTo>
                  <a:pt x="1213636" y="167144"/>
                </a:lnTo>
                <a:lnTo>
                  <a:pt x="1196081" y="141106"/>
                </a:lnTo>
                <a:lnTo>
                  <a:pt x="1189644" y="109221"/>
                </a:lnTo>
                <a:lnTo>
                  <a:pt x="1189644" y="81915"/>
                </a:lnTo>
                <a:lnTo>
                  <a:pt x="1196081" y="50030"/>
                </a:lnTo>
                <a:lnTo>
                  <a:pt x="1213636" y="23992"/>
                </a:lnTo>
                <a:lnTo>
                  <a:pt x="1239674" y="6437"/>
                </a:lnTo>
                <a:lnTo>
                  <a:pt x="1271559" y="0"/>
                </a:lnTo>
                <a:lnTo>
                  <a:pt x="1303445" y="6437"/>
                </a:lnTo>
                <a:lnTo>
                  <a:pt x="1329483" y="23992"/>
                </a:lnTo>
                <a:lnTo>
                  <a:pt x="1347038" y="50030"/>
                </a:lnTo>
                <a:lnTo>
                  <a:pt x="1353475" y="81915"/>
                </a:lnTo>
                <a:lnTo>
                  <a:pt x="1353475" y="109221"/>
                </a:lnTo>
                <a:lnTo>
                  <a:pt x="1347038" y="141106"/>
                </a:lnTo>
                <a:lnTo>
                  <a:pt x="1329483" y="167144"/>
                </a:lnTo>
                <a:lnTo>
                  <a:pt x="1303445" y="184699"/>
                </a:lnTo>
                <a:lnTo>
                  <a:pt x="1271560" y="191136"/>
                </a:lnTo>
                <a:close/>
              </a:path>
              <a:path w="4091304" h="874395">
                <a:moveTo>
                  <a:pt x="1041918" y="546109"/>
                </a:moveTo>
                <a:lnTo>
                  <a:pt x="1037631" y="543806"/>
                </a:lnTo>
                <a:lnTo>
                  <a:pt x="1032574" y="536141"/>
                </a:lnTo>
                <a:lnTo>
                  <a:pt x="1032140" y="531294"/>
                </a:lnTo>
                <a:lnTo>
                  <a:pt x="1107728" y="354968"/>
                </a:lnTo>
                <a:lnTo>
                  <a:pt x="1134869" y="287088"/>
                </a:lnTo>
                <a:lnTo>
                  <a:pt x="1151434" y="258869"/>
                </a:lnTo>
                <a:lnTo>
                  <a:pt x="1175050" y="237215"/>
                </a:lnTo>
                <a:lnTo>
                  <a:pt x="1203928" y="223336"/>
                </a:lnTo>
                <a:lnTo>
                  <a:pt x="1236281" y="218442"/>
                </a:lnTo>
                <a:lnTo>
                  <a:pt x="1306839" y="218442"/>
                </a:lnTo>
                <a:lnTo>
                  <a:pt x="1368070" y="237215"/>
                </a:lnTo>
                <a:lnTo>
                  <a:pt x="1408250" y="287088"/>
                </a:lnTo>
                <a:lnTo>
                  <a:pt x="1435392" y="354968"/>
                </a:lnTo>
                <a:lnTo>
                  <a:pt x="1442272" y="371024"/>
                </a:lnTo>
                <a:lnTo>
                  <a:pt x="1182763" y="371024"/>
                </a:lnTo>
                <a:lnTo>
                  <a:pt x="1181534" y="373946"/>
                </a:lnTo>
                <a:lnTo>
                  <a:pt x="1121927" y="513011"/>
                </a:lnTo>
                <a:lnTo>
                  <a:pt x="1113511" y="526662"/>
                </a:lnTo>
                <a:lnTo>
                  <a:pt x="1101758" y="537101"/>
                </a:lnTo>
                <a:lnTo>
                  <a:pt x="1087573" y="543756"/>
                </a:lnTo>
                <a:lnTo>
                  <a:pt x="1071685" y="546106"/>
                </a:lnTo>
                <a:lnTo>
                  <a:pt x="1041918" y="546109"/>
                </a:lnTo>
                <a:close/>
              </a:path>
              <a:path w="4091304" h="874395">
                <a:moveTo>
                  <a:pt x="1170706" y="873767"/>
                </a:moveTo>
                <a:lnTo>
                  <a:pt x="1146046" y="873767"/>
                </a:lnTo>
                <a:lnTo>
                  <a:pt x="1142407" y="872169"/>
                </a:lnTo>
                <a:lnTo>
                  <a:pt x="1137241" y="866557"/>
                </a:lnTo>
                <a:lnTo>
                  <a:pt x="1135949" y="862798"/>
                </a:lnTo>
                <a:lnTo>
                  <a:pt x="1162339" y="546106"/>
                </a:lnTo>
                <a:lnTo>
                  <a:pt x="1186722" y="375392"/>
                </a:lnTo>
                <a:lnTo>
                  <a:pt x="1187187" y="372253"/>
                </a:lnTo>
                <a:lnTo>
                  <a:pt x="1182763" y="371024"/>
                </a:lnTo>
                <a:lnTo>
                  <a:pt x="1360356" y="371024"/>
                </a:lnTo>
                <a:lnTo>
                  <a:pt x="1355961" y="372253"/>
                </a:lnTo>
                <a:lnTo>
                  <a:pt x="1380781" y="546109"/>
                </a:lnTo>
                <a:lnTo>
                  <a:pt x="1381873" y="559212"/>
                </a:lnTo>
                <a:lnTo>
                  <a:pt x="1269402" y="559212"/>
                </a:lnTo>
                <a:lnTo>
                  <a:pt x="1224594" y="828142"/>
                </a:lnTo>
                <a:lnTo>
                  <a:pt x="1218072" y="846387"/>
                </a:lnTo>
                <a:lnTo>
                  <a:pt x="1206004" y="860840"/>
                </a:lnTo>
                <a:lnTo>
                  <a:pt x="1189777" y="870344"/>
                </a:lnTo>
                <a:lnTo>
                  <a:pt x="1170706" y="873767"/>
                </a:lnTo>
                <a:close/>
              </a:path>
              <a:path w="4091304" h="874395">
                <a:moveTo>
                  <a:pt x="1501181" y="546106"/>
                </a:moveTo>
                <a:lnTo>
                  <a:pt x="1471407" y="546106"/>
                </a:lnTo>
                <a:lnTo>
                  <a:pt x="1455561" y="543756"/>
                </a:lnTo>
                <a:lnTo>
                  <a:pt x="1441366" y="537085"/>
                </a:lnTo>
                <a:lnTo>
                  <a:pt x="1429627" y="526651"/>
                </a:lnTo>
                <a:lnTo>
                  <a:pt x="1421220" y="513011"/>
                </a:lnTo>
                <a:lnTo>
                  <a:pt x="1360356" y="371024"/>
                </a:lnTo>
                <a:lnTo>
                  <a:pt x="1442272" y="371024"/>
                </a:lnTo>
                <a:lnTo>
                  <a:pt x="1510952" y="531294"/>
                </a:lnTo>
                <a:lnTo>
                  <a:pt x="1510519" y="536141"/>
                </a:lnTo>
                <a:lnTo>
                  <a:pt x="1505460" y="543806"/>
                </a:lnTo>
                <a:lnTo>
                  <a:pt x="1501181" y="546106"/>
                </a:lnTo>
                <a:close/>
              </a:path>
              <a:path w="4091304" h="874395">
                <a:moveTo>
                  <a:pt x="1372426" y="873769"/>
                </a:moveTo>
                <a:lnTo>
                  <a:pt x="1325071" y="846380"/>
                </a:lnTo>
                <a:lnTo>
                  <a:pt x="1273772" y="559212"/>
                </a:lnTo>
                <a:lnTo>
                  <a:pt x="1381873" y="559212"/>
                </a:lnTo>
                <a:lnTo>
                  <a:pt x="1407170" y="862798"/>
                </a:lnTo>
                <a:lnTo>
                  <a:pt x="1405879" y="866557"/>
                </a:lnTo>
                <a:lnTo>
                  <a:pt x="1400712" y="872169"/>
                </a:lnTo>
                <a:lnTo>
                  <a:pt x="1397073" y="873767"/>
                </a:lnTo>
                <a:lnTo>
                  <a:pt x="1372426" y="873769"/>
                </a:lnTo>
                <a:close/>
              </a:path>
              <a:path w="4091304" h="874395">
                <a:moveTo>
                  <a:pt x="1787629" y="191136"/>
                </a:moveTo>
                <a:lnTo>
                  <a:pt x="1755744" y="184699"/>
                </a:lnTo>
                <a:lnTo>
                  <a:pt x="1729706" y="167144"/>
                </a:lnTo>
                <a:lnTo>
                  <a:pt x="1712151" y="141106"/>
                </a:lnTo>
                <a:lnTo>
                  <a:pt x="1705714" y="109221"/>
                </a:lnTo>
                <a:lnTo>
                  <a:pt x="1705714" y="81915"/>
                </a:lnTo>
                <a:lnTo>
                  <a:pt x="1712151" y="50030"/>
                </a:lnTo>
                <a:lnTo>
                  <a:pt x="1729706" y="23992"/>
                </a:lnTo>
                <a:lnTo>
                  <a:pt x="1755744" y="6437"/>
                </a:lnTo>
                <a:lnTo>
                  <a:pt x="1787629" y="0"/>
                </a:lnTo>
                <a:lnTo>
                  <a:pt x="1819515" y="6437"/>
                </a:lnTo>
                <a:lnTo>
                  <a:pt x="1845553" y="23992"/>
                </a:lnTo>
                <a:lnTo>
                  <a:pt x="1863108" y="50030"/>
                </a:lnTo>
                <a:lnTo>
                  <a:pt x="1869546" y="81915"/>
                </a:lnTo>
                <a:lnTo>
                  <a:pt x="1869546" y="109221"/>
                </a:lnTo>
                <a:lnTo>
                  <a:pt x="1863108" y="141106"/>
                </a:lnTo>
                <a:lnTo>
                  <a:pt x="1845553" y="167144"/>
                </a:lnTo>
                <a:lnTo>
                  <a:pt x="1819515" y="184699"/>
                </a:lnTo>
                <a:lnTo>
                  <a:pt x="1787629" y="191136"/>
                </a:lnTo>
                <a:close/>
              </a:path>
              <a:path w="4091304" h="874395">
                <a:moveTo>
                  <a:pt x="1557988" y="546109"/>
                </a:moveTo>
                <a:lnTo>
                  <a:pt x="1553702" y="543806"/>
                </a:lnTo>
                <a:lnTo>
                  <a:pt x="1548643" y="536141"/>
                </a:lnTo>
                <a:lnTo>
                  <a:pt x="1548210" y="531294"/>
                </a:lnTo>
                <a:lnTo>
                  <a:pt x="1623798" y="354968"/>
                </a:lnTo>
                <a:lnTo>
                  <a:pt x="1650940" y="287088"/>
                </a:lnTo>
                <a:lnTo>
                  <a:pt x="1667504" y="258869"/>
                </a:lnTo>
                <a:lnTo>
                  <a:pt x="1691120" y="237215"/>
                </a:lnTo>
                <a:lnTo>
                  <a:pt x="1719998" y="223336"/>
                </a:lnTo>
                <a:lnTo>
                  <a:pt x="1752351" y="218442"/>
                </a:lnTo>
                <a:lnTo>
                  <a:pt x="1822908" y="218442"/>
                </a:lnTo>
                <a:lnTo>
                  <a:pt x="1884140" y="237215"/>
                </a:lnTo>
                <a:lnTo>
                  <a:pt x="1924320" y="287088"/>
                </a:lnTo>
                <a:lnTo>
                  <a:pt x="1951461" y="354968"/>
                </a:lnTo>
                <a:lnTo>
                  <a:pt x="1958342" y="371024"/>
                </a:lnTo>
                <a:lnTo>
                  <a:pt x="1698833" y="371024"/>
                </a:lnTo>
                <a:lnTo>
                  <a:pt x="1697605" y="373946"/>
                </a:lnTo>
                <a:lnTo>
                  <a:pt x="1637997" y="513011"/>
                </a:lnTo>
                <a:lnTo>
                  <a:pt x="1629581" y="526662"/>
                </a:lnTo>
                <a:lnTo>
                  <a:pt x="1617828" y="537101"/>
                </a:lnTo>
                <a:lnTo>
                  <a:pt x="1603643" y="543756"/>
                </a:lnTo>
                <a:lnTo>
                  <a:pt x="1587755" y="546106"/>
                </a:lnTo>
                <a:lnTo>
                  <a:pt x="1557988" y="546109"/>
                </a:lnTo>
                <a:close/>
              </a:path>
              <a:path w="4091304" h="874395">
                <a:moveTo>
                  <a:pt x="1686776" y="873767"/>
                </a:moveTo>
                <a:lnTo>
                  <a:pt x="1662116" y="873767"/>
                </a:lnTo>
                <a:lnTo>
                  <a:pt x="1658477" y="872169"/>
                </a:lnTo>
                <a:lnTo>
                  <a:pt x="1653311" y="866557"/>
                </a:lnTo>
                <a:lnTo>
                  <a:pt x="1652019" y="862798"/>
                </a:lnTo>
                <a:lnTo>
                  <a:pt x="1678409" y="546106"/>
                </a:lnTo>
                <a:lnTo>
                  <a:pt x="1702792" y="375392"/>
                </a:lnTo>
                <a:lnTo>
                  <a:pt x="1703256" y="372253"/>
                </a:lnTo>
                <a:lnTo>
                  <a:pt x="1698833" y="371024"/>
                </a:lnTo>
                <a:lnTo>
                  <a:pt x="1876426" y="371024"/>
                </a:lnTo>
                <a:lnTo>
                  <a:pt x="1872031" y="372253"/>
                </a:lnTo>
                <a:lnTo>
                  <a:pt x="1896852" y="546109"/>
                </a:lnTo>
                <a:lnTo>
                  <a:pt x="1897943" y="559212"/>
                </a:lnTo>
                <a:lnTo>
                  <a:pt x="1785473" y="559212"/>
                </a:lnTo>
                <a:lnTo>
                  <a:pt x="1740665" y="828142"/>
                </a:lnTo>
                <a:lnTo>
                  <a:pt x="1734142" y="846387"/>
                </a:lnTo>
                <a:lnTo>
                  <a:pt x="1722074" y="860840"/>
                </a:lnTo>
                <a:lnTo>
                  <a:pt x="1705847" y="870344"/>
                </a:lnTo>
                <a:lnTo>
                  <a:pt x="1686776" y="873767"/>
                </a:lnTo>
                <a:close/>
              </a:path>
              <a:path w="4091304" h="874395">
                <a:moveTo>
                  <a:pt x="2017251" y="546106"/>
                </a:moveTo>
                <a:lnTo>
                  <a:pt x="1987477" y="546106"/>
                </a:lnTo>
                <a:lnTo>
                  <a:pt x="1971631" y="543756"/>
                </a:lnTo>
                <a:lnTo>
                  <a:pt x="1957436" y="537085"/>
                </a:lnTo>
                <a:lnTo>
                  <a:pt x="1945697" y="526651"/>
                </a:lnTo>
                <a:lnTo>
                  <a:pt x="1937290" y="513011"/>
                </a:lnTo>
                <a:lnTo>
                  <a:pt x="1876426" y="371024"/>
                </a:lnTo>
                <a:lnTo>
                  <a:pt x="1958342" y="371024"/>
                </a:lnTo>
                <a:lnTo>
                  <a:pt x="2027022" y="531294"/>
                </a:lnTo>
                <a:lnTo>
                  <a:pt x="2026589" y="536141"/>
                </a:lnTo>
                <a:lnTo>
                  <a:pt x="2021531" y="543806"/>
                </a:lnTo>
                <a:lnTo>
                  <a:pt x="2017251" y="546106"/>
                </a:lnTo>
                <a:close/>
              </a:path>
              <a:path w="4091304" h="874395">
                <a:moveTo>
                  <a:pt x="1888495" y="873769"/>
                </a:moveTo>
                <a:lnTo>
                  <a:pt x="1841141" y="846380"/>
                </a:lnTo>
                <a:lnTo>
                  <a:pt x="1789842" y="559212"/>
                </a:lnTo>
                <a:lnTo>
                  <a:pt x="1897943" y="559212"/>
                </a:lnTo>
                <a:lnTo>
                  <a:pt x="1923240" y="862798"/>
                </a:lnTo>
                <a:lnTo>
                  <a:pt x="1921948" y="866557"/>
                </a:lnTo>
                <a:lnTo>
                  <a:pt x="1916782" y="872169"/>
                </a:lnTo>
                <a:lnTo>
                  <a:pt x="1913143" y="873767"/>
                </a:lnTo>
                <a:lnTo>
                  <a:pt x="1888495" y="873769"/>
                </a:lnTo>
                <a:close/>
              </a:path>
              <a:path w="4091304" h="874395">
                <a:moveTo>
                  <a:pt x="2303700" y="191136"/>
                </a:moveTo>
                <a:lnTo>
                  <a:pt x="2271814" y="184699"/>
                </a:lnTo>
                <a:lnTo>
                  <a:pt x="2245776" y="167144"/>
                </a:lnTo>
                <a:lnTo>
                  <a:pt x="2228221" y="141106"/>
                </a:lnTo>
                <a:lnTo>
                  <a:pt x="2221783" y="109221"/>
                </a:lnTo>
                <a:lnTo>
                  <a:pt x="2221783" y="81915"/>
                </a:lnTo>
                <a:lnTo>
                  <a:pt x="2228221" y="50030"/>
                </a:lnTo>
                <a:lnTo>
                  <a:pt x="2245776" y="23992"/>
                </a:lnTo>
                <a:lnTo>
                  <a:pt x="2271814" y="6437"/>
                </a:lnTo>
                <a:lnTo>
                  <a:pt x="2303700" y="0"/>
                </a:lnTo>
                <a:lnTo>
                  <a:pt x="2335585" y="6437"/>
                </a:lnTo>
                <a:lnTo>
                  <a:pt x="2361623" y="23992"/>
                </a:lnTo>
                <a:lnTo>
                  <a:pt x="2379179" y="50030"/>
                </a:lnTo>
                <a:lnTo>
                  <a:pt x="2385616" y="81915"/>
                </a:lnTo>
                <a:lnTo>
                  <a:pt x="2385616" y="109221"/>
                </a:lnTo>
                <a:lnTo>
                  <a:pt x="2379179" y="141106"/>
                </a:lnTo>
                <a:lnTo>
                  <a:pt x="2361623" y="167144"/>
                </a:lnTo>
                <a:lnTo>
                  <a:pt x="2335585" y="184699"/>
                </a:lnTo>
                <a:lnTo>
                  <a:pt x="2303700" y="191136"/>
                </a:lnTo>
                <a:close/>
              </a:path>
              <a:path w="4091304" h="874395">
                <a:moveTo>
                  <a:pt x="2074058" y="546109"/>
                </a:moveTo>
                <a:lnTo>
                  <a:pt x="2069772" y="543806"/>
                </a:lnTo>
                <a:lnTo>
                  <a:pt x="2064713" y="536141"/>
                </a:lnTo>
                <a:lnTo>
                  <a:pt x="2064280" y="531294"/>
                </a:lnTo>
                <a:lnTo>
                  <a:pt x="2139868" y="354968"/>
                </a:lnTo>
                <a:lnTo>
                  <a:pt x="2167010" y="287088"/>
                </a:lnTo>
                <a:lnTo>
                  <a:pt x="2183574" y="258869"/>
                </a:lnTo>
                <a:lnTo>
                  <a:pt x="2207190" y="237215"/>
                </a:lnTo>
                <a:lnTo>
                  <a:pt x="2236068" y="223336"/>
                </a:lnTo>
                <a:lnTo>
                  <a:pt x="2268421" y="218442"/>
                </a:lnTo>
                <a:lnTo>
                  <a:pt x="2338978" y="218442"/>
                </a:lnTo>
                <a:lnTo>
                  <a:pt x="2400210" y="237215"/>
                </a:lnTo>
                <a:lnTo>
                  <a:pt x="2440390" y="287088"/>
                </a:lnTo>
                <a:lnTo>
                  <a:pt x="2467531" y="354968"/>
                </a:lnTo>
                <a:lnTo>
                  <a:pt x="2474411" y="371024"/>
                </a:lnTo>
                <a:lnTo>
                  <a:pt x="2214903" y="371024"/>
                </a:lnTo>
                <a:lnTo>
                  <a:pt x="2213674" y="373946"/>
                </a:lnTo>
                <a:lnTo>
                  <a:pt x="2154067" y="513011"/>
                </a:lnTo>
                <a:lnTo>
                  <a:pt x="2145651" y="526662"/>
                </a:lnTo>
                <a:lnTo>
                  <a:pt x="2133898" y="537101"/>
                </a:lnTo>
                <a:lnTo>
                  <a:pt x="2119713" y="543756"/>
                </a:lnTo>
                <a:lnTo>
                  <a:pt x="2103825" y="546106"/>
                </a:lnTo>
                <a:lnTo>
                  <a:pt x="2074058" y="546109"/>
                </a:lnTo>
                <a:close/>
              </a:path>
              <a:path w="4091304" h="874395">
                <a:moveTo>
                  <a:pt x="2202846" y="873767"/>
                </a:moveTo>
                <a:lnTo>
                  <a:pt x="2178186" y="873767"/>
                </a:lnTo>
                <a:lnTo>
                  <a:pt x="2174547" y="872169"/>
                </a:lnTo>
                <a:lnTo>
                  <a:pt x="2169381" y="866557"/>
                </a:lnTo>
                <a:lnTo>
                  <a:pt x="2168089" y="862798"/>
                </a:lnTo>
                <a:lnTo>
                  <a:pt x="2194479" y="546106"/>
                </a:lnTo>
                <a:lnTo>
                  <a:pt x="2218862" y="375392"/>
                </a:lnTo>
                <a:lnTo>
                  <a:pt x="2219326" y="372253"/>
                </a:lnTo>
                <a:lnTo>
                  <a:pt x="2214903" y="371024"/>
                </a:lnTo>
                <a:lnTo>
                  <a:pt x="2392497" y="371024"/>
                </a:lnTo>
                <a:lnTo>
                  <a:pt x="2388100" y="372253"/>
                </a:lnTo>
                <a:lnTo>
                  <a:pt x="2412921" y="546109"/>
                </a:lnTo>
                <a:lnTo>
                  <a:pt x="2414013" y="559212"/>
                </a:lnTo>
                <a:lnTo>
                  <a:pt x="2301543" y="559212"/>
                </a:lnTo>
                <a:lnTo>
                  <a:pt x="2256735" y="828142"/>
                </a:lnTo>
                <a:lnTo>
                  <a:pt x="2250212" y="846387"/>
                </a:lnTo>
                <a:lnTo>
                  <a:pt x="2238144" y="860840"/>
                </a:lnTo>
                <a:lnTo>
                  <a:pt x="2221917" y="870344"/>
                </a:lnTo>
                <a:lnTo>
                  <a:pt x="2202846" y="873767"/>
                </a:lnTo>
                <a:close/>
              </a:path>
              <a:path w="4091304" h="874395">
                <a:moveTo>
                  <a:pt x="2533321" y="546106"/>
                </a:moveTo>
                <a:lnTo>
                  <a:pt x="2503547" y="546106"/>
                </a:lnTo>
                <a:lnTo>
                  <a:pt x="2487701" y="543756"/>
                </a:lnTo>
                <a:lnTo>
                  <a:pt x="2473506" y="537085"/>
                </a:lnTo>
                <a:lnTo>
                  <a:pt x="2461766" y="526651"/>
                </a:lnTo>
                <a:lnTo>
                  <a:pt x="2453360" y="513011"/>
                </a:lnTo>
                <a:lnTo>
                  <a:pt x="2392497" y="371024"/>
                </a:lnTo>
                <a:lnTo>
                  <a:pt x="2474411" y="371024"/>
                </a:lnTo>
                <a:lnTo>
                  <a:pt x="2543092" y="531294"/>
                </a:lnTo>
                <a:lnTo>
                  <a:pt x="2542658" y="536141"/>
                </a:lnTo>
                <a:lnTo>
                  <a:pt x="2537600" y="543806"/>
                </a:lnTo>
                <a:lnTo>
                  <a:pt x="2533321" y="546106"/>
                </a:lnTo>
                <a:close/>
              </a:path>
              <a:path w="4091304" h="874395">
                <a:moveTo>
                  <a:pt x="2404565" y="873769"/>
                </a:moveTo>
                <a:lnTo>
                  <a:pt x="2357211" y="846380"/>
                </a:lnTo>
                <a:lnTo>
                  <a:pt x="2305911" y="559212"/>
                </a:lnTo>
                <a:lnTo>
                  <a:pt x="2414013" y="559212"/>
                </a:lnTo>
                <a:lnTo>
                  <a:pt x="2439311" y="862798"/>
                </a:lnTo>
                <a:lnTo>
                  <a:pt x="2438019" y="866557"/>
                </a:lnTo>
                <a:lnTo>
                  <a:pt x="2432853" y="872169"/>
                </a:lnTo>
                <a:lnTo>
                  <a:pt x="2429214" y="873767"/>
                </a:lnTo>
                <a:lnTo>
                  <a:pt x="2404565" y="873769"/>
                </a:lnTo>
                <a:close/>
              </a:path>
              <a:path w="4091304" h="874395">
                <a:moveTo>
                  <a:pt x="2819770" y="191136"/>
                </a:moveTo>
                <a:lnTo>
                  <a:pt x="2787884" y="184699"/>
                </a:lnTo>
                <a:lnTo>
                  <a:pt x="2761846" y="167144"/>
                </a:lnTo>
                <a:lnTo>
                  <a:pt x="2744291" y="141106"/>
                </a:lnTo>
                <a:lnTo>
                  <a:pt x="2737854" y="109221"/>
                </a:lnTo>
                <a:lnTo>
                  <a:pt x="2737854" y="81915"/>
                </a:lnTo>
                <a:lnTo>
                  <a:pt x="2744291" y="50030"/>
                </a:lnTo>
                <a:lnTo>
                  <a:pt x="2761846" y="23992"/>
                </a:lnTo>
                <a:lnTo>
                  <a:pt x="2787884" y="6437"/>
                </a:lnTo>
                <a:lnTo>
                  <a:pt x="2819770" y="0"/>
                </a:lnTo>
                <a:lnTo>
                  <a:pt x="2851655" y="6437"/>
                </a:lnTo>
                <a:lnTo>
                  <a:pt x="2877693" y="23992"/>
                </a:lnTo>
                <a:lnTo>
                  <a:pt x="2895248" y="50030"/>
                </a:lnTo>
                <a:lnTo>
                  <a:pt x="2901685" y="81915"/>
                </a:lnTo>
                <a:lnTo>
                  <a:pt x="2901685" y="109221"/>
                </a:lnTo>
                <a:lnTo>
                  <a:pt x="2895248" y="141106"/>
                </a:lnTo>
                <a:lnTo>
                  <a:pt x="2877693" y="167144"/>
                </a:lnTo>
                <a:lnTo>
                  <a:pt x="2851655" y="184699"/>
                </a:lnTo>
                <a:lnTo>
                  <a:pt x="2819770" y="191136"/>
                </a:lnTo>
                <a:close/>
              </a:path>
              <a:path w="4091304" h="874395">
                <a:moveTo>
                  <a:pt x="2590128" y="546109"/>
                </a:moveTo>
                <a:lnTo>
                  <a:pt x="2585842" y="543806"/>
                </a:lnTo>
                <a:lnTo>
                  <a:pt x="2580784" y="536141"/>
                </a:lnTo>
                <a:lnTo>
                  <a:pt x="2580350" y="531294"/>
                </a:lnTo>
                <a:lnTo>
                  <a:pt x="2655938" y="354968"/>
                </a:lnTo>
                <a:lnTo>
                  <a:pt x="2683079" y="287088"/>
                </a:lnTo>
                <a:lnTo>
                  <a:pt x="2699644" y="258869"/>
                </a:lnTo>
                <a:lnTo>
                  <a:pt x="2723260" y="237215"/>
                </a:lnTo>
                <a:lnTo>
                  <a:pt x="2752138" y="223336"/>
                </a:lnTo>
                <a:lnTo>
                  <a:pt x="2784491" y="218442"/>
                </a:lnTo>
                <a:lnTo>
                  <a:pt x="2855048" y="218442"/>
                </a:lnTo>
                <a:lnTo>
                  <a:pt x="2916280" y="237215"/>
                </a:lnTo>
                <a:lnTo>
                  <a:pt x="2956460" y="287088"/>
                </a:lnTo>
                <a:lnTo>
                  <a:pt x="2983602" y="354968"/>
                </a:lnTo>
                <a:lnTo>
                  <a:pt x="2990482" y="371024"/>
                </a:lnTo>
                <a:lnTo>
                  <a:pt x="2730973" y="371024"/>
                </a:lnTo>
                <a:lnTo>
                  <a:pt x="2729744" y="373946"/>
                </a:lnTo>
                <a:lnTo>
                  <a:pt x="2670137" y="513011"/>
                </a:lnTo>
                <a:lnTo>
                  <a:pt x="2661721" y="526662"/>
                </a:lnTo>
                <a:lnTo>
                  <a:pt x="2649968" y="537101"/>
                </a:lnTo>
                <a:lnTo>
                  <a:pt x="2635783" y="543756"/>
                </a:lnTo>
                <a:lnTo>
                  <a:pt x="2619895" y="546106"/>
                </a:lnTo>
                <a:lnTo>
                  <a:pt x="2590128" y="546109"/>
                </a:lnTo>
                <a:close/>
              </a:path>
              <a:path w="4091304" h="874395">
                <a:moveTo>
                  <a:pt x="2718916" y="873767"/>
                </a:moveTo>
                <a:lnTo>
                  <a:pt x="2694256" y="873767"/>
                </a:lnTo>
                <a:lnTo>
                  <a:pt x="2690617" y="872169"/>
                </a:lnTo>
                <a:lnTo>
                  <a:pt x="2685451" y="866557"/>
                </a:lnTo>
                <a:lnTo>
                  <a:pt x="2684159" y="862798"/>
                </a:lnTo>
                <a:lnTo>
                  <a:pt x="2710548" y="546106"/>
                </a:lnTo>
                <a:lnTo>
                  <a:pt x="2734932" y="375392"/>
                </a:lnTo>
                <a:lnTo>
                  <a:pt x="2735397" y="372253"/>
                </a:lnTo>
                <a:lnTo>
                  <a:pt x="2730973" y="371024"/>
                </a:lnTo>
                <a:lnTo>
                  <a:pt x="2908567" y="371024"/>
                </a:lnTo>
                <a:lnTo>
                  <a:pt x="2904171" y="372253"/>
                </a:lnTo>
                <a:lnTo>
                  <a:pt x="2928991" y="546109"/>
                </a:lnTo>
                <a:lnTo>
                  <a:pt x="2930083" y="559212"/>
                </a:lnTo>
                <a:lnTo>
                  <a:pt x="2817612" y="559212"/>
                </a:lnTo>
                <a:lnTo>
                  <a:pt x="2772804" y="828142"/>
                </a:lnTo>
                <a:lnTo>
                  <a:pt x="2766282" y="846387"/>
                </a:lnTo>
                <a:lnTo>
                  <a:pt x="2754214" y="860840"/>
                </a:lnTo>
                <a:lnTo>
                  <a:pt x="2737987" y="870344"/>
                </a:lnTo>
                <a:lnTo>
                  <a:pt x="2718916" y="873767"/>
                </a:lnTo>
                <a:close/>
              </a:path>
              <a:path w="4091304" h="874395">
                <a:moveTo>
                  <a:pt x="3049390" y="546106"/>
                </a:moveTo>
                <a:lnTo>
                  <a:pt x="3019617" y="546106"/>
                </a:lnTo>
                <a:lnTo>
                  <a:pt x="3003771" y="543756"/>
                </a:lnTo>
                <a:lnTo>
                  <a:pt x="2989575" y="537085"/>
                </a:lnTo>
                <a:lnTo>
                  <a:pt x="2977836" y="526651"/>
                </a:lnTo>
                <a:lnTo>
                  <a:pt x="2969430" y="513011"/>
                </a:lnTo>
                <a:lnTo>
                  <a:pt x="2908567" y="371024"/>
                </a:lnTo>
                <a:lnTo>
                  <a:pt x="2990482" y="371024"/>
                </a:lnTo>
                <a:lnTo>
                  <a:pt x="3059162" y="531294"/>
                </a:lnTo>
                <a:lnTo>
                  <a:pt x="3058728" y="536141"/>
                </a:lnTo>
                <a:lnTo>
                  <a:pt x="3053670" y="543806"/>
                </a:lnTo>
                <a:lnTo>
                  <a:pt x="3049390" y="546106"/>
                </a:lnTo>
                <a:close/>
              </a:path>
              <a:path w="4091304" h="874395">
                <a:moveTo>
                  <a:pt x="2920636" y="873769"/>
                </a:moveTo>
                <a:lnTo>
                  <a:pt x="2873281" y="846380"/>
                </a:lnTo>
                <a:lnTo>
                  <a:pt x="2821982" y="559212"/>
                </a:lnTo>
                <a:lnTo>
                  <a:pt x="2930083" y="559212"/>
                </a:lnTo>
                <a:lnTo>
                  <a:pt x="2955381" y="862798"/>
                </a:lnTo>
                <a:lnTo>
                  <a:pt x="2954089" y="866557"/>
                </a:lnTo>
                <a:lnTo>
                  <a:pt x="2948922" y="872169"/>
                </a:lnTo>
                <a:lnTo>
                  <a:pt x="2945283" y="873767"/>
                </a:lnTo>
                <a:lnTo>
                  <a:pt x="2920636" y="873769"/>
                </a:lnTo>
                <a:close/>
              </a:path>
              <a:path w="4091304" h="874395">
                <a:moveTo>
                  <a:pt x="3335840" y="191136"/>
                </a:moveTo>
                <a:lnTo>
                  <a:pt x="3303954" y="184699"/>
                </a:lnTo>
                <a:lnTo>
                  <a:pt x="3277917" y="167144"/>
                </a:lnTo>
                <a:lnTo>
                  <a:pt x="3260361" y="141106"/>
                </a:lnTo>
                <a:lnTo>
                  <a:pt x="3253924" y="109221"/>
                </a:lnTo>
                <a:lnTo>
                  <a:pt x="3253924" y="81915"/>
                </a:lnTo>
                <a:lnTo>
                  <a:pt x="3260361" y="50030"/>
                </a:lnTo>
                <a:lnTo>
                  <a:pt x="3277917" y="23992"/>
                </a:lnTo>
                <a:lnTo>
                  <a:pt x="3303954" y="6437"/>
                </a:lnTo>
                <a:lnTo>
                  <a:pt x="3335839" y="0"/>
                </a:lnTo>
                <a:lnTo>
                  <a:pt x="3367725" y="6437"/>
                </a:lnTo>
                <a:lnTo>
                  <a:pt x="3393763" y="23992"/>
                </a:lnTo>
                <a:lnTo>
                  <a:pt x="3411318" y="50030"/>
                </a:lnTo>
                <a:lnTo>
                  <a:pt x="3417756" y="81915"/>
                </a:lnTo>
                <a:lnTo>
                  <a:pt x="3417756" y="109221"/>
                </a:lnTo>
                <a:lnTo>
                  <a:pt x="3411318" y="141106"/>
                </a:lnTo>
                <a:lnTo>
                  <a:pt x="3393763" y="167144"/>
                </a:lnTo>
                <a:lnTo>
                  <a:pt x="3367725" y="184699"/>
                </a:lnTo>
                <a:lnTo>
                  <a:pt x="3335840" y="191136"/>
                </a:lnTo>
                <a:close/>
              </a:path>
              <a:path w="4091304" h="874395">
                <a:moveTo>
                  <a:pt x="3106198" y="546109"/>
                </a:moveTo>
                <a:lnTo>
                  <a:pt x="3101912" y="543806"/>
                </a:lnTo>
                <a:lnTo>
                  <a:pt x="3096854" y="536141"/>
                </a:lnTo>
                <a:lnTo>
                  <a:pt x="3096420" y="531294"/>
                </a:lnTo>
                <a:lnTo>
                  <a:pt x="3172008" y="354968"/>
                </a:lnTo>
                <a:lnTo>
                  <a:pt x="3199150" y="287088"/>
                </a:lnTo>
                <a:lnTo>
                  <a:pt x="3215714" y="258869"/>
                </a:lnTo>
                <a:lnTo>
                  <a:pt x="3239330" y="237215"/>
                </a:lnTo>
                <a:lnTo>
                  <a:pt x="3268208" y="223336"/>
                </a:lnTo>
                <a:lnTo>
                  <a:pt x="3300561" y="218442"/>
                </a:lnTo>
                <a:lnTo>
                  <a:pt x="3371118" y="218442"/>
                </a:lnTo>
                <a:lnTo>
                  <a:pt x="3432350" y="237215"/>
                </a:lnTo>
                <a:lnTo>
                  <a:pt x="3472530" y="287088"/>
                </a:lnTo>
                <a:lnTo>
                  <a:pt x="3499671" y="354968"/>
                </a:lnTo>
                <a:lnTo>
                  <a:pt x="3506552" y="371024"/>
                </a:lnTo>
                <a:lnTo>
                  <a:pt x="3247043" y="371024"/>
                </a:lnTo>
                <a:lnTo>
                  <a:pt x="3245814" y="373946"/>
                </a:lnTo>
                <a:lnTo>
                  <a:pt x="3186207" y="513011"/>
                </a:lnTo>
                <a:lnTo>
                  <a:pt x="3177791" y="526662"/>
                </a:lnTo>
                <a:lnTo>
                  <a:pt x="3166038" y="537101"/>
                </a:lnTo>
                <a:lnTo>
                  <a:pt x="3151853" y="543756"/>
                </a:lnTo>
                <a:lnTo>
                  <a:pt x="3135965" y="546106"/>
                </a:lnTo>
                <a:lnTo>
                  <a:pt x="3106198" y="546109"/>
                </a:lnTo>
                <a:close/>
              </a:path>
              <a:path w="4091304" h="874395">
                <a:moveTo>
                  <a:pt x="3234986" y="873767"/>
                </a:moveTo>
                <a:lnTo>
                  <a:pt x="3210327" y="873767"/>
                </a:lnTo>
                <a:lnTo>
                  <a:pt x="3206687" y="872169"/>
                </a:lnTo>
                <a:lnTo>
                  <a:pt x="3201521" y="866557"/>
                </a:lnTo>
                <a:lnTo>
                  <a:pt x="3200229" y="862798"/>
                </a:lnTo>
                <a:lnTo>
                  <a:pt x="3226619" y="546106"/>
                </a:lnTo>
                <a:lnTo>
                  <a:pt x="3251003" y="375392"/>
                </a:lnTo>
                <a:lnTo>
                  <a:pt x="3251466" y="372253"/>
                </a:lnTo>
                <a:lnTo>
                  <a:pt x="3247043" y="371024"/>
                </a:lnTo>
                <a:lnTo>
                  <a:pt x="3424636" y="371024"/>
                </a:lnTo>
                <a:lnTo>
                  <a:pt x="3420241" y="372253"/>
                </a:lnTo>
                <a:lnTo>
                  <a:pt x="3445062" y="546109"/>
                </a:lnTo>
                <a:lnTo>
                  <a:pt x="3446153" y="559212"/>
                </a:lnTo>
                <a:lnTo>
                  <a:pt x="3333683" y="559212"/>
                </a:lnTo>
                <a:lnTo>
                  <a:pt x="3288875" y="828142"/>
                </a:lnTo>
                <a:lnTo>
                  <a:pt x="3282352" y="846387"/>
                </a:lnTo>
                <a:lnTo>
                  <a:pt x="3270284" y="860840"/>
                </a:lnTo>
                <a:lnTo>
                  <a:pt x="3254057" y="870344"/>
                </a:lnTo>
                <a:lnTo>
                  <a:pt x="3234986" y="873767"/>
                </a:lnTo>
                <a:close/>
              </a:path>
              <a:path w="4091304" h="874395">
                <a:moveTo>
                  <a:pt x="3565461" y="546106"/>
                </a:moveTo>
                <a:lnTo>
                  <a:pt x="3535687" y="546106"/>
                </a:lnTo>
                <a:lnTo>
                  <a:pt x="3519841" y="543756"/>
                </a:lnTo>
                <a:lnTo>
                  <a:pt x="3505646" y="537085"/>
                </a:lnTo>
                <a:lnTo>
                  <a:pt x="3493906" y="526651"/>
                </a:lnTo>
                <a:lnTo>
                  <a:pt x="3485500" y="513011"/>
                </a:lnTo>
                <a:lnTo>
                  <a:pt x="3424636" y="371024"/>
                </a:lnTo>
                <a:lnTo>
                  <a:pt x="3506552" y="371024"/>
                </a:lnTo>
                <a:lnTo>
                  <a:pt x="3575232" y="531294"/>
                </a:lnTo>
                <a:lnTo>
                  <a:pt x="3574799" y="536141"/>
                </a:lnTo>
                <a:lnTo>
                  <a:pt x="3569740" y="543806"/>
                </a:lnTo>
                <a:lnTo>
                  <a:pt x="3565461" y="546106"/>
                </a:lnTo>
                <a:close/>
              </a:path>
              <a:path w="4091304" h="874395">
                <a:moveTo>
                  <a:pt x="3436706" y="873769"/>
                </a:moveTo>
                <a:lnTo>
                  <a:pt x="3389351" y="846380"/>
                </a:lnTo>
                <a:lnTo>
                  <a:pt x="3338051" y="559212"/>
                </a:lnTo>
                <a:lnTo>
                  <a:pt x="3446153" y="559212"/>
                </a:lnTo>
                <a:lnTo>
                  <a:pt x="3471450" y="862798"/>
                </a:lnTo>
                <a:lnTo>
                  <a:pt x="3470159" y="866557"/>
                </a:lnTo>
                <a:lnTo>
                  <a:pt x="3464992" y="872169"/>
                </a:lnTo>
                <a:lnTo>
                  <a:pt x="3461353" y="873767"/>
                </a:lnTo>
                <a:lnTo>
                  <a:pt x="3436706" y="873769"/>
                </a:lnTo>
                <a:close/>
              </a:path>
              <a:path w="4091304" h="874395">
                <a:moveTo>
                  <a:pt x="3851910" y="191136"/>
                </a:moveTo>
                <a:lnTo>
                  <a:pt x="3820024" y="184699"/>
                </a:lnTo>
                <a:lnTo>
                  <a:pt x="3793987" y="167144"/>
                </a:lnTo>
                <a:lnTo>
                  <a:pt x="3776431" y="141106"/>
                </a:lnTo>
                <a:lnTo>
                  <a:pt x="3769994" y="109221"/>
                </a:lnTo>
                <a:lnTo>
                  <a:pt x="3769994" y="81915"/>
                </a:lnTo>
                <a:lnTo>
                  <a:pt x="3776431" y="50030"/>
                </a:lnTo>
                <a:lnTo>
                  <a:pt x="3793987" y="23992"/>
                </a:lnTo>
                <a:lnTo>
                  <a:pt x="3820024" y="6437"/>
                </a:lnTo>
                <a:lnTo>
                  <a:pt x="3851909" y="0"/>
                </a:lnTo>
                <a:lnTo>
                  <a:pt x="3883795" y="6437"/>
                </a:lnTo>
                <a:lnTo>
                  <a:pt x="3909833" y="23992"/>
                </a:lnTo>
                <a:lnTo>
                  <a:pt x="3927389" y="50030"/>
                </a:lnTo>
                <a:lnTo>
                  <a:pt x="3933826" y="81915"/>
                </a:lnTo>
                <a:lnTo>
                  <a:pt x="3933826" y="109221"/>
                </a:lnTo>
                <a:lnTo>
                  <a:pt x="3927389" y="141106"/>
                </a:lnTo>
                <a:lnTo>
                  <a:pt x="3909833" y="167144"/>
                </a:lnTo>
                <a:lnTo>
                  <a:pt x="3883795" y="184699"/>
                </a:lnTo>
                <a:lnTo>
                  <a:pt x="3851910" y="191136"/>
                </a:lnTo>
                <a:close/>
              </a:path>
              <a:path w="4091304" h="874395">
                <a:moveTo>
                  <a:pt x="3622268" y="546109"/>
                </a:moveTo>
                <a:lnTo>
                  <a:pt x="3617982" y="543806"/>
                </a:lnTo>
                <a:lnTo>
                  <a:pt x="3612924" y="536141"/>
                </a:lnTo>
                <a:lnTo>
                  <a:pt x="3612490" y="531294"/>
                </a:lnTo>
                <a:lnTo>
                  <a:pt x="3688078" y="354968"/>
                </a:lnTo>
                <a:lnTo>
                  <a:pt x="3715220" y="287088"/>
                </a:lnTo>
                <a:lnTo>
                  <a:pt x="3731784" y="258869"/>
                </a:lnTo>
                <a:lnTo>
                  <a:pt x="3755400" y="237215"/>
                </a:lnTo>
                <a:lnTo>
                  <a:pt x="3784278" y="223336"/>
                </a:lnTo>
                <a:lnTo>
                  <a:pt x="3816631" y="218442"/>
                </a:lnTo>
                <a:lnTo>
                  <a:pt x="3887188" y="218442"/>
                </a:lnTo>
                <a:lnTo>
                  <a:pt x="3948420" y="237215"/>
                </a:lnTo>
                <a:lnTo>
                  <a:pt x="3988600" y="287088"/>
                </a:lnTo>
                <a:lnTo>
                  <a:pt x="4015742" y="354968"/>
                </a:lnTo>
                <a:lnTo>
                  <a:pt x="4022622" y="371024"/>
                </a:lnTo>
                <a:lnTo>
                  <a:pt x="3763113" y="371024"/>
                </a:lnTo>
                <a:lnTo>
                  <a:pt x="3761884" y="373946"/>
                </a:lnTo>
                <a:lnTo>
                  <a:pt x="3702276" y="513011"/>
                </a:lnTo>
                <a:lnTo>
                  <a:pt x="3693861" y="526662"/>
                </a:lnTo>
                <a:lnTo>
                  <a:pt x="3682108" y="537101"/>
                </a:lnTo>
                <a:lnTo>
                  <a:pt x="3667923" y="543756"/>
                </a:lnTo>
                <a:lnTo>
                  <a:pt x="3652035" y="546106"/>
                </a:lnTo>
                <a:lnTo>
                  <a:pt x="3622268" y="546109"/>
                </a:lnTo>
                <a:close/>
              </a:path>
              <a:path w="4091304" h="874395">
                <a:moveTo>
                  <a:pt x="3751056" y="873767"/>
                </a:moveTo>
                <a:lnTo>
                  <a:pt x="3726396" y="873767"/>
                </a:lnTo>
                <a:lnTo>
                  <a:pt x="3722757" y="872169"/>
                </a:lnTo>
                <a:lnTo>
                  <a:pt x="3717591" y="866557"/>
                </a:lnTo>
                <a:lnTo>
                  <a:pt x="3716299" y="862798"/>
                </a:lnTo>
                <a:lnTo>
                  <a:pt x="3742689" y="546106"/>
                </a:lnTo>
                <a:lnTo>
                  <a:pt x="3767072" y="375392"/>
                </a:lnTo>
                <a:lnTo>
                  <a:pt x="3767536" y="372253"/>
                </a:lnTo>
                <a:lnTo>
                  <a:pt x="3763113" y="371024"/>
                </a:lnTo>
                <a:lnTo>
                  <a:pt x="3940706" y="371024"/>
                </a:lnTo>
                <a:lnTo>
                  <a:pt x="3936310" y="372253"/>
                </a:lnTo>
                <a:lnTo>
                  <a:pt x="3961131" y="546109"/>
                </a:lnTo>
                <a:lnTo>
                  <a:pt x="3962223" y="559212"/>
                </a:lnTo>
                <a:lnTo>
                  <a:pt x="3849753" y="559212"/>
                </a:lnTo>
                <a:lnTo>
                  <a:pt x="3804945" y="828142"/>
                </a:lnTo>
                <a:lnTo>
                  <a:pt x="3798422" y="846387"/>
                </a:lnTo>
                <a:lnTo>
                  <a:pt x="3786354" y="860840"/>
                </a:lnTo>
                <a:lnTo>
                  <a:pt x="3770127" y="870344"/>
                </a:lnTo>
                <a:lnTo>
                  <a:pt x="3751056" y="873767"/>
                </a:lnTo>
                <a:close/>
              </a:path>
              <a:path w="4091304" h="874395">
                <a:moveTo>
                  <a:pt x="4081531" y="546106"/>
                </a:moveTo>
                <a:lnTo>
                  <a:pt x="4051757" y="546106"/>
                </a:lnTo>
                <a:lnTo>
                  <a:pt x="4035911" y="543756"/>
                </a:lnTo>
                <a:lnTo>
                  <a:pt x="4021716" y="537085"/>
                </a:lnTo>
                <a:lnTo>
                  <a:pt x="4009976" y="526651"/>
                </a:lnTo>
                <a:lnTo>
                  <a:pt x="4001570" y="513011"/>
                </a:lnTo>
                <a:lnTo>
                  <a:pt x="3940706" y="371024"/>
                </a:lnTo>
                <a:lnTo>
                  <a:pt x="4022622" y="371024"/>
                </a:lnTo>
                <a:lnTo>
                  <a:pt x="4091302" y="531294"/>
                </a:lnTo>
                <a:lnTo>
                  <a:pt x="4090869" y="536141"/>
                </a:lnTo>
                <a:lnTo>
                  <a:pt x="4085811" y="543806"/>
                </a:lnTo>
                <a:lnTo>
                  <a:pt x="4081531" y="546106"/>
                </a:lnTo>
                <a:close/>
              </a:path>
              <a:path w="4091304" h="874395">
                <a:moveTo>
                  <a:pt x="3952776" y="873769"/>
                </a:moveTo>
                <a:lnTo>
                  <a:pt x="3905422" y="846380"/>
                </a:lnTo>
                <a:lnTo>
                  <a:pt x="3854121" y="559212"/>
                </a:lnTo>
                <a:lnTo>
                  <a:pt x="3962223" y="559212"/>
                </a:lnTo>
                <a:lnTo>
                  <a:pt x="3987520" y="862798"/>
                </a:lnTo>
                <a:lnTo>
                  <a:pt x="3986229" y="866557"/>
                </a:lnTo>
                <a:lnTo>
                  <a:pt x="3981063" y="872169"/>
                </a:lnTo>
                <a:lnTo>
                  <a:pt x="3977424" y="873767"/>
                </a:lnTo>
                <a:lnTo>
                  <a:pt x="3952776" y="8737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8291" y="0"/>
            <a:ext cx="6529707" cy="969079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546433" y="6557527"/>
            <a:ext cx="5079365" cy="735330"/>
          </a:xfrm>
          <a:custGeom>
            <a:avLst/>
            <a:gdLst/>
            <a:ahLst/>
            <a:cxnLst/>
            <a:rect l="l" t="t" r="r" b="b"/>
            <a:pathLst>
              <a:path w="5079365" h="735329">
                <a:moveTo>
                  <a:pt x="4938316" y="735000"/>
                </a:moveTo>
                <a:lnTo>
                  <a:pt x="143765" y="735000"/>
                </a:lnTo>
                <a:lnTo>
                  <a:pt x="130187" y="733657"/>
                </a:lnTo>
                <a:lnTo>
                  <a:pt x="72088" y="709592"/>
                </a:lnTo>
                <a:lnTo>
                  <a:pt x="27205" y="664708"/>
                </a:lnTo>
                <a:lnTo>
                  <a:pt x="3140" y="606610"/>
                </a:lnTo>
                <a:lnTo>
                  <a:pt x="0" y="574872"/>
                </a:lnTo>
                <a:lnTo>
                  <a:pt x="0" y="161924"/>
                </a:lnTo>
                <a:lnTo>
                  <a:pt x="12325" y="99958"/>
                </a:lnTo>
                <a:lnTo>
                  <a:pt x="47427" y="47427"/>
                </a:lnTo>
                <a:lnTo>
                  <a:pt x="99958" y="12325"/>
                </a:lnTo>
                <a:lnTo>
                  <a:pt x="161924" y="0"/>
                </a:lnTo>
                <a:lnTo>
                  <a:pt x="4920156" y="0"/>
                </a:lnTo>
                <a:lnTo>
                  <a:pt x="4982123" y="12325"/>
                </a:lnTo>
                <a:lnTo>
                  <a:pt x="5034655" y="47427"/>
                </a:lnTo>
                <a:lnTo>
                  <a:pt x="5069756" y="99958"/>
                </a:lnTo>
                <a:lnTo>
                  <a:pt x="5078941" y="130187"/>
                </a:lnTo>
                <a:lnTo>
                  <a:pt x="5078941" y="606610"/>
                </a:lnTo>
                <a:lnTo>
                  <a:pt x="5054877" y="664708"/>
                </a:lnTo>
                <a:lnTo>
                  <a:pt x="5009993" y="709592"/>
                </a:lnTo>
                <a:lnTo>
                  <a:pt x="4951894" y="733657"/>
                </a:lnTo>
                <a:lnTo>
                  <a:pt x="4938316" y="735000"/>
                </a:lnTo>
                <a:close/>
              </a:path>
            </a:pathLst>
          </a:custGeom>
          <a:solidFill>
            <a:srgbClr val="3B36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1" i="0">
                <a:solidFill>
                  <a:srgbClr val="040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1" i="0">
                <a:solidFill>
                  <a:srgbClr val="040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491" y="2770421"/>
            <a:ext cx="8805507" cy="75237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3129" y="1781585"/>
            <a:ext cx="7581741" cy="1212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1" i="0">
                <a:solidFill>
                  <a:srgbClr val="040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03803" y="4140101"/>
            <a:ext cx="7442834" cy="216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chart" Target="../charts/chart1.xm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3583" y="0"/>
            <a:ext cx="6314415" cy="43726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12888" y="3607703"/>
            <a:ext cx="3884929" cy="5732145"/>
          </a:xfrm>
          <a:custGeom>
            <a:avLst/>
            <a:gdLst/>
            <a:ahLst/>
            <a:cxnLst/>
            <a:rect l="l" t="t" r="r" b="b"/>
            <a:pathLst>
              <a:path w="3884929" h="5732145">
                <a:moveTo>
                  <a:pt x="3564873" y="2324240"/>
                </a:moveTo>
                <a:lnTo>
                  <a:pt x="3597346" y="2271404"/>
                </a:lnTo>
                <a:lnTo>
                  <a:pt x="3626921" y="2225114"/>
                </a:lnTo>
                <a:lnTo>
                  <a:pt x="3653504" y="2185370"/>
                </a:lnTo>
                <a:lnTo>
                  <a:pt x="3677002" y="2152172"/>
                </a:lnTo>
                <a:lnTo>
                  <a:pt x="3722154" y="2095201"/>
                </a:lnTo>
                <a:lnTo>
                  <a:pt x="3749910" y="2062689"/>
                </a:lnTo>
                <a:lnTo>
                  <a:pt x="3780587" y="2027986"/>
                </a:lnTo>
                <a:lnTo>
                  <a:pt x="3814186" y="1991092"/>
                </a:lnTo>
                <a:lnTo>
                  <a:pt x="3884305" y="1915110"/>
                </a:lnTo>
                <a:lnTo>
                  <a:pt x="3831716" y="1846922"/>
                </a:lnTo>
                <a:lnTo>
                  <a:pt x="3797404" y="1882723"/>
                </a:lnTo>
                <a:lnTo>
                  <a:pt x="3764775" y="1920114"/>
                </a:lnTo>
                <a:lnTo>
                  <a:pt x="3734109" y="1959281"/>
                </a:lnTo>
                <a:lnTo>
                  <a:pt x="3705688" y="2000412"/>
                </a:lnTo>
                <a:lnTo>
                  <a:pt x="3679791" y="2043694"/>
                </a:lnTo>
                <a:lnTo>
                  <a:pt x="3653964" y="2088693"/>
                </a:lnTo>
                <a:lnTo>
                  <a:pt x="3630952" y="2134179"/>
                </a:lnTo>
                <a:lnTo>
                  <a:pt x="3610644" y="2180315"/>
                </a:lnTo>
                <a:lnTo>
                  <a:pt x="3592934" y="2227262"/>
                </a:lnTo>
                <a:lnTo>
                  <a:pt x="3577713" y="2275183"/>
                </a:lnTo>
                <a:lnTo>
                  <a:pt x="3564873" y="2324240"/>
                </a:lnTo>
                <a:close/>
              </a:path>
              <a:path w="3884929" h="5732145">
                <a:moveTo>
                  <a:pt x="859786" y="5623997"/>
                </a:moveTo>
                <a:lnTo>
                  <a:pt x="914417" y="5623997"/>
                </a:lnTo>
                <a:lnTo>
                  <a:pt x="1026950" y="5622595"/>
                </a:lnTo>
                <a:lnTo>
                  <a:pt x="1100234" y="5619429"/>
                </a:lnTo>
                <a:lnTo>
                  <a:pt x="1235938" y="5610022"/>
                </a:lnTo>
                <a:lnTo>
                  <a:pt x="1290140" y="5604330"/>
                </a:lnTo>
                <a:lnTo>
                  <a:pt x="1337404" y="5597541"/>
                </a:lnTo>
                <a:lnTo>
                  <a:pt x="1377546" y="5589475"/>
                </a:lnTo>
                <a:lnTo>
                  <a:pt x="1430835" y="5575594"/>
                </a:lnTo>
                <a:lnTo>
                  <a:pt x="1479560" y="5557329"/>
                </a:lnTo>
                <a:lnTo>
                  <a:pt x="1523536" y="5534680"/>
                </a:lnTo>
                <a:lnTo>
                  <a:pt x="1562582" y="5507649"/>
                </a:lnTo>
                <a:lnTo>
                  <a:pt x="1600213" y="5474700"/>
                </a:lnTo>
                <a:lnTo>
                  <a:pt x="1633637" y="5436702"/>
                </a:lnTo>
                <a:lnTo>
                  <a:pt x="1662853" y="5393748"/>
                </a:lnTo>
                <a:lnTo>
                  <a:pt x="1687862" y="5345930"/>
                </a:lnTo>
                <a:lnTo>
                  <a:pt x="1708664" y="5293343"/>
                </a:lnTo>
                <a:lnTo>
                  <a:pt x="1721503" y="5247552"/>
                </a:lnTo>
                <a:lnTo>
                  <a:pt x="1731912" y="5199142"/>
                </a:lnTo>
                <a:lnTo>
                  <a:pt x="1739796" y="5148301"/>
                </a:lnTo>
                <a:lnTo>
                  <a:pt x="1745063" y="5095216"/>
                </a:lnTo>
                <a:lnTo>
                  <a:pt x="1747619" y="5040073"/>
                </a:lnTo>
                <a:lnTo>
                  <a:pt x="1747580" y="5020257"/>
                </a:lnTo>
                <a:lnTo>
                  <a:pt x="1746462" y="5010697"/>
                </a:lnTo>
                <a:lnTo>
                  <a:pt x="1745671" y="5001352"/>
                </a:lnTo>
                <a:lnTo>
                  <a:pt x="1744880" y="4992371"/>
                </a:lnTo>
                <a:lnTo>
                  <a:pt x="1743724" y="4983574"/>
                </a:lnTo>
                <a:lnTo>
                  <a:pt x="1742594" y="4952891"/>
                </a:lnTo>
                <a:lnTo>
                  <a:pt x="1741694" y="4919528"/>
                </a:lnTo>
                <a:lnTo>
                  <a:pt x="1740986" y="4894533"/>
                </a:lnTo>
                <a:lnTo>
                  <a:pt x="1739830" y="4868628"/>
                </a:lnTo>
                <a:lnTo>
                  <a:pt x="1739830" y="4864732"/>
                </a:lnTo>
                <a:lnTo>
                  <a:pt x="1737882" y="4860836"/>
                </a:lnTo>
                <a:lnTo>
                  <a:pt x="1737882" y="4856939"/>
                </a:lnTo>
                <a:lnTo>
                  <a:pt x="1729878" y="4858127"/>
                </a:lnTo>
                <a:lnTo>
                  <a:pt x="1720595" y="4859132"/>
                </a:lnTo>
                <a:lnTo>
                  <a:pt x="1710217" y="4860502"/>
                </a:lnTo>
                <a:lnTo>
                  <a:pt x="1698927" y="4862786"/>
                </a:lnTo>
                <a:lnTo>
                  <a:pt x="1700083" y="4890152"/>
                </a:lnTo>
                <a:lnTo>
                  <a:pt x="1700948" y="4922448"/>
                </a:lnTo>
                <a:lnTo>
                  <a:pt x="1701666" y="4950731"/>
                </a:lnTo>
                <a:lnTo>
                  <a:pt x="1702822" y="4983577"/>
                </a:lnTo>
                <a:lnTo>
                  <a:pt x="1460146" y="4983577"/>
                </a:lnTo>
                <a:lnTo>
                  <a:pt x="1408712" y="5028386"/>
                </a:lnTo>
                <a:lnTo>
                  <a:pt x="1704769" y="5038127"/>
                </a:lnTo>
                <a:lnTo>
                  <a:pt x="1701481" y="5099161"/>
                </a:lnTo>
                <a:lnTo>
                  <a:pt x="1694542" y="5156725"/>
                </a:lnTo>
                <a:lnTo>
                  <a:pt x="1683951" y="5211002"/>
                </a:lnTo>
                <a:lnTo>
                  <a:pt x="1669708" y="5262173"/>
                </a:lnTo>
                <a:lnTo>
                  <a:pt x="1650091" y="5313373"/>
                </a:lnTo>
                <a:lnTo>
                  <a:pt x="1626359" y="5359429"/>
                </a:lnTo>
                <a:lnTo>
                  <a:pt x="1598608" y="5400341"/>
                </a:lnTo>
                <a:lnTo>
                  <a:pt x="1566930" y="5436111"/>
                </a:lnTo>
                <a:lnTo>
                  <a:pt x="1531419" y="5466738"/>
                </a:lnTo>
                <a:lnTo>
                  <a:pt x="1495263" y="5491517"/>
                </a:lnTo>
                <a:lnTo>
                  <a:pt x="1453995" y="5513008"/>
                </a:lnTo>
                <a:lnTo>
                  <a:pt x="1407614" y="5530847"/>
                </a:lnTo>
                <a:lnTo>
                  <a:pt x="1356121" y="5544667"/>
                </a:lnTo>
                <a:lnTo>
                  <a:pt x="1274315" y="5557818"/>
                </a:lnTo>
                <a:lnTo>
                  <a:pt x="1222456" y="5563297"/>
                </a:lnTo>
                <a:lnTo>
                  <a:pt x="1163293" y="5568046"/>
                </a:lnTo>
                <a:lnTo>
                  <a:pt x="1032794" y="5573890"/>
                </a:lnTo>
                <a:lnTo>
                  <a:pt x="977166" y="5575776"/>
                </a:lnTo>
                <a:lnTo>
                  <a:pt x="922473" y="5576820"/>
                </a:lnTo>
                <a:lnTo>
                  <a:pt x="762513" y="5577116"/>
                </a:lnTo>
                <a:lnTo>
                  <a:pt x="723101" y="5610906"/>
                </a:lnTo>
                <a:lnTo>
                  <a:pt x="532234" y="5610906"/>
                </a:lnTo>
                <a:lnTo>
                  <a:pt x="627722" y="5617389"/>
                </a:lnTo>
                <a:lnTo>
                  <a:pt x="669050" y="5619429"/>
                </a:lnTo>
                <a:lnTo>
                  <a:pt x="711110" y="5621103"/>
                </a:lnTo>
                <a:lnTo>
                  <a:pt x="754265" y="5622595"/>
                </a:lnTo>
                <a:lnTo>
                  <a:pt x="859786" y="5623997"/>
                </a:lnTo>
                <a:close/>
              </a:path>
              <a:path w="3884929" h="5732145">
                <a:moveTo>
                  <a:pt x="532234" y="5610906"/>
                </a:moveTo>
                <a:lnTo>
                  <a:pt x="723101" y="5610906"/>
                </a:lnTo>
                <a:lnTo>
                  <a:pt x="563387" y="5605061"/>
                </a:lnTo>
                <a:lnTo>
                  <a:pt x="528326" y="5562200"/>
                </a:lnTo>
                <a:lnTo>
                  <a:pt x="496219" y="5558121"/>
                </a:lnTo>
                <a:lnTo>
                  <a:pt x="432734" y="5550694"/>
                </a:lnTo>
                <a:lnTo>
                  <a:pt x="401722" y="5546614"/>
                </a:lnTo>
                <a:lnTo>
                  <a:pt x="339710" y="5536070"/>
                </a:lnTo>
                <a:lnTo>
                  <a:pt x="284137" y="5522009"/>
                </a:lnTo>
                <a:lnTo>
                  <a:pt x="234947" y="5504484"/>
                </a:lnTo>
                <a:lnTo>
                  <a:pt x="192088" y="5483549"/>
                </a:lnTo>
                <a:lnTo>
                  <a:pt x="155504" y="5459259"/>
                </a:lnTo>
                <a:lnTo>
                  <a:pt x="125142" y="5431668"/>
                </a:lnTo>
                <a:lnTo>
                  <a:pt x="101069" y="5401379"/>
                </a:lnTo>
                <a:lnTo>
                  <a:pt x="81561" y="5366159"/>
                </a:lnTo>
                <a:lnTo>
                  <a:pt x="66801" y="5326190"/>
                </a:lnTo>
                <a:lnTo>
                  <a:pt x="56971" y="5281654"/>
                </a:lnTo>
                <a:lnTo>
                  <a:pt x="51373" y="5203239"/>
                </a:lnTo>
                <a:lnTo>
                  <a:pt x="51220" y="5156177"/>
                </a:lnTo>
                <a:lnTo>
                  <a:pt x="53076" y="5104366"/>
                </a:lnTo>
                <a:lnTo>
                  <a:pt x="55724" y="5076573"/>
                </a:lnTo>
                <a:lnTo>
                  <a:pt x="58188" y="5048598"/>
                </a:lnTo>
                <a:lnTo>
                  <a:pt x="61019" y="5020257"/>
                </a:lnTo>
                <a:lnTo>
                  <a:pt x="64762" y="4991369"/>
                </a:lnTo>
                <a:lnTo>
                  <a:pt x="25807" y="4942663"/>
                </a:lnTo>
                <a:lnTo>
                  <a:pt x="23220" y="4952891"/>
                </a:lnTo>
                <a:lnTo>
                  <a:pt x="21181" y="4963119"/>
                </a:lnTo>
                <a:lnTo>
                  <a:pt x="19507" y="4973347"/>
                </a:lnTo>
                <a:lnTo>
                  <a:pt x="18016" y="4983577"/>
                </a:lnTo>
                <a:lnTo>
                  <a:pt x="16069" y="4991369"/>
                </a:lnTo>
                <a:lnTo>
                  <a:pt x="16069" y="4999161"/>
                </a:lnTo>
                <a:lnTo>
                  <a:pt x="14121" y="5006954"/>
                </a:lnTo>
                <a:lnTo>
                  <a:pt x="10045" y="5038127"/>
                </a:lnTo>
                <a:lnTo>
                  <a:pt x="4261" y="5097364"/>
                </a:lnTo>
                <a:lnTo>
                  <a:pt x="304" y="5180224"/>
                </a:lnTo>
                <a:lnTo>
                  <a:pt x="0" y="5229539"/>
                </a:lnTo>
                <a:lnTo>
                  <a:pt x="1886" y="5273739"/>
                </a:lnTo>
                <a:lnTo>
                  <a:pt x="6330" y="5312826"/>
                </a:lnTo>
                <a:lnTo>
                  <a:pt x="17316" y="5359157"/>
                </a:lnTo>
                <a:lnTo>
                  <a:pt x="32867" y="5401470"/>
                </a:lnTo>
                <a:lnTo>
                  <a:pt x="53166" y="5439400"/>
                </a:lnTo>
                <a:lnTo>
                  <a:pt x="78396" y="5472581"/>
                </a:lnTo>
                <a:lnTo>
                  <a:pt x="110723" y="5501137"/>
                </a:lnTo>
                <a:lnTo>
                  <a:pt x="149381" y="5526337"/>
                </a:lnTo>
                <a:lnTo>
                  <a:pt x="194531" y="5548074"/>
                </a:lnTo>
                <a:lnTo>
                  <a:pt x="246336" y="5566240"/>
                </a:lnTo>
                <a:lnTo>
                  <a:pt x="304957" y="5580725"/>
                </a:lnTo>
                <a:lnTo>
                  <a:pt x="404158" y="5596628"/>
                </a:lnTo>
                <a:lnTo>
                  <a:pt x="504954" y="5608957"/>
                </a:lnTo>
                <a:lnTo>
                  <a:pt x="532234" y="5610906"/>
                </a:lnTo>
                <a:close/>
              </a:path>
              <a:path w="3884929" h="5732145">
                <a:moveTo>
                  <a:pt x="1460146" y="4983577"/>
                </a:moveTo>
                <a:lnTo>
                  <a:pt x="1702822" y="4983577"/>
                </a:lnTo>
                <a:lnTo>
                  <a:pt x="1469092" y="4975783"/>
                </a:lnTo>
                <a:lnTo>
                  <a:pt x="1460146" y="4983577"/>
                </a:lnTo>
                <a:close/>
              </a:path>
              <a:path w="3884929" h="5732145">
                <a:moveTo>
                  <a:pt x="762513" y="5577116"/>
                </a:moveTo>
                <a:lnTo>
                  <a:pt x="868715" y="5577116"/>
                </a:lnTo>
                <a:lnTo>
                  <a:pt x="815892" y="5576757"/>
                </a:lnTo>
                <a:lnTo>
                  <a:pt x="764004" y="5575838"/>
                </a:lnTo>
                <a:lnTo>
                  <a:pt x="762513" y="5577116"/>
                </a:lnTo>
                <a:close/>
              </a:path>
              <a:path w="3884929" h="5732145">
                <a:moveTo>
                  <a:pt x="2374796" y="5575837"/>
                </a:moveTo>
                <a:lnTo>
                  <a:pt x="2415333" y="5562686"/>
                </a:lnTo>
                <a:lnTo>
                  <a:pt x="2443210" y="5529079"/>
                </a:lnTo>
                <a:lnTo>
                  <a:pt x="2448809" y="5499855"/>
                </a:lnTo>
                <a:lnTo>
                  <a:pt x="2447653" y="5485609"/>
                </a:lnTo>
                <a:lnTo>
                  <a:pt x="2427385" y="5447253"/>
                </a:lnTo>
                <a:lnTo>
                  <a:pt x="2389313" y="5427254"/>
                </a:lnTo>
                <a:lnTo>
                  <a:pt x="2374796" y="5425823"/>
                </a:lnTo>
                <a:lnTo>
                  <a:pt x="2360554" y="5426980"/>
                </a:lnTo>
                <a:lnTo>
                  <a:pt x="2322208" y="5447253"/>
                </a:lnTo>
                <a:lnTo>
                  <a:pt x="2302214" y="5484513"/>
                </a:lnTo>
                <a:lnTo>
                  <a:pt x="2300783" y="5499855"/>
                </a:lnTo>
                <a:lnTo>
                  <a:pt x="2301939" y="5515198"/>
                </a:lnTo>
                <a:lnTo>
                  <a:pt x="2322208" y="5552458"/>
                </a:lnTo>
                <a:lnTo>
                  <a:pt x="2359458" y="5574376"/>
                </a:lnTo>
                <a:lnTo>
                  <a:pt x="2374796" y="5575837"/>
                </a:lnTo>
                <a:close/>
              </a:path>
              <a:path w="3884929" h="5732145">
                <a:moveTo>
                  <a:pt x="2374796" y="4469242"/>
                </a:moveTo>
                <a:lnTo>
                  <a:pt x="2415333" y="4456091"/>
                </a:lnTo>
                <a:lnTo>
                  <a:pt x="2443210" y="4421023"/>
                </a:lnTo>
                <a:lnTo>
                  <a:pt x="2448809" y="4393260"/>
                </a:lnTo>
                <a:lnTo>
                  <a:pt x="2447653" y="4378710"/>
                </a:lnTo>
                <a:lnTo>
                  <a:pt x="2427385" y="4338710"/>
                </a:lnTo>
                <a:lnTo>
                  <a:pt x="2389312" y="4318711"/>
                </a:lnTo>
                <a:lnTo>
                  <a:pt x="2374796" y="4317280"/>
                </a:lnTo>
                <a:lnTo>
                  <a:pt x="2360553" y="4318711"/>
                </a:lnTo>
                <a:lnTo>
                  <a:pt x="2322208" y="4338710"/>
                </a:lnTo>
                <a:lnTo>
                  <a:pt x="2302214" y="4378710"/>
                </a:lnTo>
                <a:lnTo>
                  <a:pt x="2300783" y="4393260"/>
                </a:lnTo>
                <a:lnTo>
                  <a:pt x="2301939" y="4408329"/>
                </a:lnTo>
                <a:lnTo>
                  <a:pt x="2322208" y="4445863"/>
                </a:lnTo>
                <a:lnTo>
                  <a:pt x="2359458" y="4467781"/>
                </a:lnTo>
                <a:lnTo>
                  <a:pt x="2374796" y="4469242"/>
                </a:lnTo>
                <a:close/>
              </a:path>
              <a:path w="3884929" h="5732145">
                <a:moveTo>
                  <a:pt x="2803111" y="5051762"/>
                </a:moveTo>
                <a:lnTo>
                  <a:pt x="2873423" y="5051762"/>
                </a:lnTo>
                <a:lnTo>
                  <a:pt x="2868997" y="4977683"/>
                </a:lnTo>
                <a:lnTo>
                  <a:pt x="2865133" y="4914545"/>
                </a:lnTo>
                <a:lnTo>
                  <a:pt x="2861922" y="4862535"/>
                </a:lnTo>
                <a:lnTo>
                  <a:pt x="2859460" y="4821840"/>
                </a:lnTo>
                <a:lnTo>
                  <a:pt x="2903007" y="4778211"/>
                </a:lnTo>
                <a:lnTo>
                  <a:pt x="2948512" y="4764126"/>
                </a:lnTo>
                <a:lnTo>
                  <a:pt x="3040493" y="4737007"/>
                </a:lnTo>
                <a:lnTo>
                  <a:pt x="3133690" y="4711290"/>
                </a:lnTo>
                <a:lnTo>
                  <a:pt x="3228007" y="4686976"/>
                </a:lnTo>
                <a:lnTo>
                  <a:pt x="3323353" y="4664065"/>
                </a:lnTo>
                <a:lnTo>
                  <a:pt x="3321558" y="4652375"/>
                </a:lnTo>
                <a:lnTo>
                  <a:pt x="3319214" y="4640685"/>
                </a:lnTo>
                <a:lnTo>
                  <a:pt x="3316505" y="4628996"/>
                </a:lnTo>
                <a:lnTo>
                  <a:pt x="3313614" y="4617307"/>
                </a:lnTo>
                <a:lnTo>
                  <a:pt x="3208919" y="4642556"/>
                </a:lnTo>
                <a:lnTo>
                  <a:pt x="3105251" y="4669208"/>
                </a:lnTo>
                <a:lnTo>
                  <a:pt x="3002706" y="4697263"/>
                </a:lnTo>
                <a:lnTo>
                  <a:pt x="2901376" y="4726720"/>
                </a:lnTo>
                <a:lnTo>
                  <a:pt x="2801355" y="4757580"/>
                </a:lnTo>
                <a:lnTo>
                  <a:pt x="2800727" y="4803873"/>
                </a:lnTo>
                <a:lnTo>
                  <a:pt x="2800351" y="4850669"/>
                </a:lnTo>
                <a:lnTo>
                  <a:pt x="2800409" y="4914545"/>
                </a:lnTo>
                <a:lnTo>
                  <a:pt x="2800625" y="4945584"/>
                </a:lnTo>
                <a:lnTo>
                  <a:pt x="2801413" y="4993613"/>
                </a:lnTo>
                <a:lnTo>
                  <a:pt x="2802727" y="5041961"/>
                </a:lnTo>
                <a:lnTo>
                  <a:pt x="2803111" y="5051762"/>
                </a:lnTo>
                <a:close/>
              </a:path>
              <a:path w="3884929" h="5732145">
                <a:moveTo>
                  <a:pt x="2855237" y="5556743"/>
                </a:moveTo>
                <a:lnTo>
                  <a:pt x="3095966" y="5556743"/>
                </a:lnTo>
                <a:lnTo>
                  <a:pt x="3051261" y="5553236"/>
                </a:lnTo>
                <a:lnTo>
                  <a:pt x="3012820" y="5542716"/>
                </a:lnTo>
                <a:lnTo>
                  <a:pt x="2957512" y="5506248"/>
                </a:lnTo>
                <a:lnTo>
                  <a:pt x="2921661" y="5452306"/>
                </a:lnTo>
                <a:lnTo>
                  <a:pt x="2901879" y="5391789"/>
                </a:lnTo>
                <a:lnTo>
                  <a:pt x="2892323" y="5323236"/>
                </a:lnTo>
                <a:lnTo>
                  <a:pt x="2889006" y="5281653"/>
                </a:lnTo>
                <a:lnTo>
                  <a:pt x="2886115" y="5238883"/>
                </a:lnTo>
                <a:lnTo>
                  <a:pt x="2883406" y="5198123"/>
                </a:lnTo>
                <a:lnTo>
                  <a:pt x="2881063" y="5159188"/>
                </a:lnTo>
                <a:lnTo>
                  <a:pt x="2879267" y="5121898"/>
                </a:lnTo>
                <a:lnTo>
                  <a:pt x="3397369" y="4993315"/>
                </a:lnTo>
                <a:lnTo>
                  <a:pt x="3394447" y="4979008"/>
                </a:lnTo>
                <a:lnTo>
                  <a:pt x="3388604" y="4951123"/>
                </a:lnTo>
                <a:lnTo>
                  <a:pt x="3385683" y="4936816"/>
                </a:lnTo>
                <a:lnTo>
                  <a:pt x="2873423" y="5051762"/>
                </a:lnTo>
                <a:lnTo>
                  <a:pt x="2803111" y="5051762"/>
                </a:lnTo>
                <a:lnTo>
                  <a:pt x="2804634" y="5090583"/>
                </a:lnTo>
                <a:lnTo>
                  <a:pt x="2807203" y="5139433"/>
                </a:lnTo>
                <a:lnTo>
                  <a:pt x="2808339" y="5184702"/>
                </a:lnTo>
                <a:lnTo>
                  <a:pt x="2809800" y="5230783"/>
                </a:lnTo>
                <a:lnTo>
                  <a:pt x="2811585" y="5277514"/>
                </a:lnTo>
                <a:lnTo>
                  <a:pt x="2813695" y="5324731"/>
                </a:lnTo>
                <a:lnTo>
                  <a:pt x="2816130" y="5372274"/>
                </a:lnTo>
                <a:lnTo>
                  <a:pt x="2818890" y="5419978"/>
                </a:lnTo>
                <a:lnTo>
                  <a:pt x="2823271" y="5465518"/>
                </a:lnTo>
                <a:lnTo>
                  <a:pt x="2836844" y="5518729"/>
                </a:lnTo>
                <a:lnTo>
                  <a:pt x="2853034" y="5553797"/>
                </a:lnTo>
                <a:lnTo>
                  <a:pt x="2855237" y="5556743"/>
                </a:lnTo>
                <a:close/>
              </a:path>
              <a:path w="3884929" h="5732145">
                <a:moveTo>
                  <a:pt x="3003193" y="5619428"/>
                </a:moveTo>
                <a:lnTo>
                  <a:pt x="3064303" y="5616749"/>
                </a:lnTo>
                <a:lnTo>
                  <a:pt x="3112706" y="5610621"/>
                </a:lnTo>
                <a:lnTo>
                  <a:pt x="3160515" y="5602649"/>
                </a:lnTo>
                <a:lnTo>
                  <a:pt x="3207716" y="5592866"/>
                </a:lnTo>
                <a:lnTo>
                  <a:pt x="3254291" y="5581302"/>
                </a:lnTo>
                <a:lnTo>
                  <a:pt x="3300224" y="5567990"/>
                </a:lnTo>
                <a:lnTo>
                  <a:pt x="3345501" y="5552963"/>
                </a:lnTo>
                <a:lnTo>
                  <a:pt x="3390104" y="5536252"/>
                </a:lnTo>
                <a:lnTo>
                  <a:pt x="3434018" y="5517890"/>
                </a:lnTo>
                <a:lnTo>
                  <a:pt x="3477226" y="5497908"/>
                </a:lnTo>
                <a:lnTo>
                  <a:pt x="3475764" y="5486523"/>
                </a:lnTo>
                <a:lnTo>
                  <a:pt x="3472842" y="5464483"/>
                </a:lnTo>
                <a:lnTo>
                  <a:pt x="3471382" y="5453098"/>
                </a:lnTo>
                <a:lnTo>
                  <a:pt x="3427539" y="5471101"/>
                </a:lnTo>
                <a:lnTo>
                  <a:pt x="3383589" y="5488022"/>
                </a:lnTo>
                <a:lnTo>
                  <a:pt x="3339422" y="5503752"/>
                </a:lnTo>
                <a:lnTo>
                  <a:pt x="3294930" y="5518184"/>
                </a:lnTo>
                <a:lnTo>
                  <a:pt x="3250006" y="5531208"/>
                </a:lnTo>
                <a:lnTo>
                  <a:pt x="3204541" y="5542717"/>
                </a:lnTo>
                <a:lnTo>
                  <a:pt x="3147028" y="5553237"/>
                </a:lnTo>
                <a:lnTo>
                  <a:pt x="3095966" y="5556743"/>
                </a:lnTo>
                <a:lnTo>
                  <a:pt x="2855237" y="5556743"/>
                </a:lnTo>
                <a:lnTo>
                  <a:pt x="2863687" y="5568043"/>
                </a:lnTo>
                <a:lnTo>
                  <a:pt x="2902884" y="5597267"/>
                </a:lnTo>
                <a:lnTo>
                  <a:pt x="2955230" y="5614801"/>
                </a:lnTo>
                <a:lnTo>
                  <a:pt x="2977477" y="5618119"/>
                </a:lnTo>
                <a:lnTo>
                  <a:pt x="3003193" y="5619428"/>
                </a:lnTo>
                <a:close/>
              </a:path>
              <a:path w="3884929" h="5732145">
                <a:moveTo>
                  <a:pt x="2573469" y="5731695"/>
                </a:moveTo>
                <a:lnTo>
                  <a:pt x="2574805" y="5685861"/>
                </a:lnTo>
                <a:lnTo>
                  <a:pt x="2575980" y="5639748"/>
                </a:lnTo>
                <a:lnTo>
                  <a:pt x="2576996" y="5593358"/>
                </a:lnTo>
                <a:lnTo>
                  <a:pt x="2577853" y="5546690"/>
                </a:lnTo>
                <a:lnTo>
                  <a:pt x="2578552" y="5499746"/>
                </a:lnTo>
                <a:lnTo>
                  <a:pt x="2579093" y="5452526"/>
                </a:lnTo>
                <a:lnTo>
                  <a:pt x="2579477" y="5405031"/>
                </a:lnTo>
                <a:lnTo>
                  <a:pt x="2579693" y="5260901"/>
                </a:lnTo>
                <a:lnTo>
                  <a:pt x="2579455" y="5212311"/>
                </a:lnTo>
                <a:lnTo>
                  <a:pt x="2579064" y="5163450"/>
                </a:lnTo>
                <a:lnTo>
                  <a:pt x="2578514" y="5113938"/>
                </a:lnTo>
                <a:lnTo>
                  <a:pt x="2577791" y="5063146"/>
                </a:lnTo>
                <a:lnTo>
                  <a:pt x="2576915" y="5012362"/>
                </a:lnTo>
                <a:lnTo>
                  <a:pt x="2575887" y="4961585"/>
                </a:lnTo>
                <a:lnTo>
                  <a:pt x="2574711" y="4910815"/>
                </a:lnTo>
                <a:lnTo>
                  <a:pt x="2573520" y="4864608"/>
                </a:lnTo>
                <a:lnTo>
                  <a:pt x="2572070" y="4813861"/>
                </a:lnTo>
                <a:lnTo>
                  <a:pt x="2570472" y="4762848"/>
                </a:lnTo>
                <a:lnTo>
                  <a:pt x="2568725" y="4711569"/>
                </a:lnTo>
                <a:lnTo>
                  <a:pt x="2566714" y="4657050"/>
                </a:lnTo>
                <a:lnTo>
                  <a:pt x="2564710" y="4606312"/>
                </a:lnTo>
                <a:lnTo>
                  <a:pt x="2562579" y="4555577"/>
                </a:lnTo>
                <a:lnTo>
                  <a:pt x="2560272" y="4503803"/>
                </a:lnTo>
                <a:lnTo>
                  <a:pt x="2557795" y="4451203"/>
                </a:lnTo>
                <a:lnTo>
                  <a:pt x="2555174" y="4398341"/>
                </a:lnTo>
                <a:lnTo>
                  <a:pt x="2552410" y="4345217"/>
                </a:lnTo>
                <a:lnTo>
                  <a:pt x="2549503" y="4291833"/>
                </a:lnTo>
                <a:lnTo>
                  <a:pt x="2546454" y="4238188"/>
                </a:lnTo>
                <a:lnTo>
                  <a:pt x="2543263" y="4184284"/>
                </a:lnTo>
                <a:lnTo>
                  <a:pt x="2539932" y="4130120"/>
                </a:lnTo>
                <a:lnTo>
                  <a:pt x="2536461" y="4075699"/>
                </a:lnTo>
                <a:lnTo>
                  <a:pt x="2536461" y="4071802"/>
                </a:lnTo>
                <a:lnTo>
                  <a:pt x="2534513" y="4069854"/>
                </a:lnTo>
                <a:lnTo>
                  <a:pt x="2499453" y="4099078"/>
                </a:lnTo>
                <a:lnTo>
                  <a:pt x="2502037" y="4149795"/>
                </a:lnTo>
                <a:lnTo>
                  <a:pt x="2504511" y="4200512"/>
                </a:lnTo>
                <a:lnTo>
                  <a:pt x="2506875" y="4251230"/>
                </a:lnTo>
                <a:lnTo>
                  <a:pt x="2509129" y="4301949"/>
                </a:lnTo>
                <a:lnTo>
                  <a:pt x="2511271" y="4352670"/>
                </a:lnTo>
                <a:lnTo>
                  <a:pt x="2513302" y="4403393"/>
                </a:lnTo>
                <a:lnTo>
                  <a:pt x="2515222" y="4454118"/>
                </a:lnTo>
                <a:lnTo>
                  <a:pt x="2517029" y="4504846"/>
                </a:lnTo>
                <a:lnTo>
                  <a:pt x="2518741" y="4556141"/>
                </a:lnTo>
                <a:lnTo>
                  <a:pt x="2520359" y="4608214"/>
                </a:lnTo>
                <a:lnTo>
                  <a:pt x="2521852" y="4660024"/>
                </a:lnTo>
                <a:lnTo>
                  <a:pt x="2523219" y="4711569"/>
                </a:lnTo>
                <a:lnTo>
                  <a:pt x="2524462" y="4762848"/>
                </a:lnTo>
                <a:lnTo>
                  <a:pt x="2525583" y="4813861"/>
                </a:lnTo>
                <a:lnTo>
                  <a:pt x="2526584" y="4864608"/>
                </a:lnTo>
                <a:lnTo>
                  <a:pt x="2527464" y="4915087"/>
                </a:lnTo>
                <a:lnTo>
                  <a:pt x="2528227" y="4965298"/>
                </a:lnTo>
                <a:lnTo>
                  <a:pt x="2528873" y="5015241"/>
                </a:lnTo>
                <a:lnTo>
                  <a:pt x="2529404" y="5064914"/>
                </a:lnTo>
                <a:lnTo>
                  <a:pt x="2529821" y="5114317"/>
                </a:lnTo>
                <a:lnTo>
                  <a:pt x="2530131" y="5164737"/>
                </a:lnTo>
                <a:lnTo>
                  <a:pt x="2530314" y="5212311"/>
                </a:lnTo>
                <a:lnTo>
                  <a:pt x="2530202" y="5368021"/>
                </a:lnTo>
                <a:lnTo>
                  <a:pt x="2529922" y="5418865"/>
                </a:lnTo>
                <a:lnTo>
                  <a:pt x="2529523" y="5469720"/>
                </a:lnTo>
                <a:lnTo>
                  <a:pt x="2529004" y="5520585"/>
                </a:lnTo>
                <a:lnTo>
                  <a:pt x="2528364" y="5571461"/>
                </a:lnTo>
                <a:lnTo>
                  <a:pt x="2527604" y="5622349"/>
                </a:lnTo>
                <a:lnTo>
                  <a:pt x="2526722" y="5673248"/>
                </a:lnTo>
                <a:lnTo>
                  <a:pt x="2526722" y="5675196"/>
                </a:lnTo>
                <a:lnTo>
                  <a:pt x="2573469" y="5731695"/>
                </a:lnTo>
                <a:close/>
              </a:path>
              <a:path w="3884929" h="5732145">
                <a:moveTo>
                  <a:pt x="2189049" y="2146300"/>
                </a:moveTo>
                <a:lnTo>
                  <a:pt x="2273517" y="2146300"/>
                </a:lnTo>
                <a:lnTo>
                  <a:pt x="2048042" y="1955800"/>
                </a:lnTo>
                <a:lnTo>
                  <a:pt x="2003310" y="1930400"/>
                </a:lnTo>
                <a:lnTo>
                  <a:pt x="1958699" y="1892300"/>
                </a:lnTo>
                <a:lnTo>
                  <a:pt x="1914209" y="1866900"/>
                </a:lnTo>
                <a:lnTo>
                  <a:pt x="1869840" y="1828800"/>
                </a:lnTo>
                <a:lnTo>
                  <a:pt x="1781465" y="1778000"/>
                </a:lnTo>
                <a:lnTo>
                  <a:pt x="1737459" y="1739900"/>
                </a:lnTo>
                <a:lnTo>
                  <a:pt x="1649810" y="1689100"/>
                </a:lnTo>
                <a:lnTo>
                  <a:pt x="1606167" y="1676400"/>
                </a:lnTo>
                <a:lnTo>
                  <a:pt x="1475964" y="1600200"/>
                </a:lnTo>
                <a:lnTo>
                  <a:pt x="1432806" y="1587500"/>
                </a:lnTo>
                <a:lnTo>
                  <a:pt x="1389768" y="1562100"/>
                </a:lnTo>
                <a:lnTo>
                  <a:pt x="1134081" y="1485900"/>
                </a:lnTo>
                <a:lnTo>
                  <a:pt x="1293796" y="1155700"/>
                </a:lnTo>
                <a:lnTo>
                  <a:pt x="791275" y="1155700"/>
                </a:lnTo>
                <a:lnTo>
                  <a:pt x="773646" y="1104900"/>
                </a:lnTo>
                <a:lnTo>
                  <a:pt x="756835" y="1054100"/>
                </a:lnTo>
                <a:lnTo>
                  <a:pt x="740844" y="1003300"/>
                </a:lnTo>
                <a:lnTo>
                  <a:pt x="725673" y="952500"/>
                </a:lnTo>
                <a:lnTo>
                  <a:pt x="711323" y="901700"/>
                </a:lnTo>
                <a:lnTo>
                  <a:pt x="697796" y="850900"/>
                </a:lnTo>
                <a:lnTo>
                  <a:pt x="685091" y="800100"/>
                </a:lnTo>
                <a:lnTo>
                  <a:pt x="673211" y="749300"/>
                </a:lnTo>
                <a:lnTo>
                  <a:pt x="662155" y="698500"/>
                </a:lnTo>
                <a:lnTo>
                  <a:pt x="651926" y="647700"/>
                </a:lnTo>
                <a:lnTo>
                  <a:pt x="642524" y="596900"/>
                </a:lnTo>
                <a:lnTo>
                  <a:pt x="633950" y="546100"/>
                </a:lnTo>
                <a:lnTo>
                  <a:pt x="626204" y="495300"/>
                </a:lnTo>
                <a:lnTo>
                  <a:pt x="619289" y="444500"/>
                </a:lnTo>
                <a:lnTo>
                  <a:pt x="613204" y="393700"/>
                </a:lnTo>
                <a:lnTo>
                  <a:pt x="607951" y="342900"/>
                </a:lnTo>
                <a:lnTo>
                  <a:pt x="603531" y="292100"/>
                </a:lnTo>
                <a:lnTo>
                  <a:pt x="599945" y="241300"/>
                </a:lnTo>
                <a:lnTo>
                  <a:pt x="597193" y="190500"/>
                </a:lnTo>
                <a:lnTo>
                  <a:pt x="595277" y="139700"/>
                </a:lnTo>
                <a:lnTo>
                  <a:pt x="594198" y="88900"/>
                </a:lnTo>
                <a:lnTo>
                  <a:pt x="593956" y="38100"/>
                </a:lnTo>
                <a:lnTo>
                  <a:pt x="594552" y="0"/>
                </a:lnTo>
                <a:lnTo>
                  <a:pt x="568014" y="0"/>
                </a:lnTo>
                <a:lnTo>
                  <a:pt x="554288" y="12700"/>
                </a:lnTo>
                <a:lnTo>
                  <a:pt x="540014" y="12700"/>
                </a:lnTo>
                <a:lnTo>
                  <a:pt x="538695" y="63500"/>
                </a:lnTo>
                <a:lnTo>
                  <a:pt x="538148" y="114300"/>
                </a:lnTo>
                <a:lnTo>
                  <a:pt x="538371" y="165100"/>
                </a:lnTo>
                <a:lnTo>
                  <a:pt x="539365" y="215900"/>
                </a:lnTo>
                <a:lnTo>
                  <a:pt x="541130" y="266700"/>
                </a:lnTo>
                <a:lnTo>
                  <a:pt x="543666" y="317500"/>
                </a:lnTo>
                <a:lnTo>
                  <a:pt x="546973" y="355600"/>
                </a:lnTo>
                <a:lnTo>
                  <a:pt x="551051" y="406400"/>
                </a:lnTo>
                <a:lnTo>
                  <a:pt x="555900" y="457200"/>
                </a:lnTo>
                <a:lnTo>
                  <a:pt x="561521" y="508000"/>
                </a:lnTo>
                <a:lnTo>
                  <a:pt x="567912" y="558800"/>
                </a:lnTo>
                <a:lnTo>
                  <a:pt x="575074" y="609600"/>
                </a:lnTo>
                <a:lnTo>
                  <a:pt x="583007" y="660400"/>
                </a:lnTo>
                <a:lnTo>
                  <a:pt x="591711" y="711200"/>
                </a:lnTo>
                <a:lnTo>
                  <a:pt x="601186" y="749300"/>
                </a:lnTo>
                <a:lnTo>
                  <a:pt x="611432" y="800100"/>
                </a:lnTo>
                <a:lnTo>
                  <a:pt x="622449" y="850900"/>
                </a:lnTo>
                <a:lnTo>
                  <a:pt x="634237" y="901700"/>
                </a:lnTo>
                <a:lnTo>
                  <a:pt x="646796" y="952500"/>
                </a:lnTo>
                <a:lnTo>
                  <a:pt x="660126" y="1003300"/>
                </a:lnTo>
                <a:lnTo>
                  <a:pt x="674227" y="1041400"/>
                </a:lnTo>
                <a:lnTo>
                  <a:pt x="689099" y="1092200"/>
                </a:lnTo>
                <a:lnTo>
                  <a:pt x="704742" y="1143000"/>
                </a:lnTo>
                <a:lnTo>
                  <a:pt x="721156" y="1193800"/>
                </a:lnTo>
                <a:lnTo>
                  <a:pt x="1223677" y="1193800"/>
                </a:lnTo>
                <a:lnTo>
                  <a:pt x="1063963" y="1524000"/>
                </a:lnTo>
                <a:lnTo>
                  <a:pt x="1306946" y="1600200"/>
                </a:lnTo>
                <a:lnTo>
                  <a:pt x="1348426" y="1625600"/>
                </a:lnTo>
                <a:lnTo>
                  <a:pt x="1432225" y="1651000"/>
                </a:lnTo>
                <a:lnTo>
                  <a:pt x="1560009" y="1727200"/>
                </a:lnTo>
                <a:lnTo>
                  <a:pt x="1603159" y="1739900"/>
                </a:lnTo>
                <a:lnTo>
                  <a:pt x="1734262" y="1816100"/>
                </a:lnTo>
                <a:lnTo>
                  <a:pt x="1778514" y="1854200"/>
                </a:lnTo>
                <a:lnTo>
                  <a:pt x="1867838" y="1905000"/>
                </a:lnTo>
                <a:lnTo>
                  <a:pt x="1912910" y="1943100"/>
                </a:lnTo>
                <a:lnTo>
                  <a:pt x="1958255" y="1968500"/>
                </a:lnTo>
                <a:lnTo>
                  <a:pt x="2049760" y="2044700"/>
                </a:lnTo>
                <a:lnTo>
                  <a:pt x="2095919" y="2070100"/>
                </a:lnTo>
                <a:lnTo>
                  <a:pt x="2189049" y="2146300"/>
                </a:lnTo>
                <a:close/>
              </a:path>
              <a:path w="3884929" h="5732145">
                <a:moveTo>
                  <a:pt x="2448814" y="3352800"/>
                </a:moveTo>
                <a:lnTo>
                  <a:pt x="2444353" y="3302000"/>
                </a:lnTo>
                <a:lnTo>
                  <a:pt x="2439743" y="3251200"/>
                </a:lnTo>
                <a:lnTo>
                  <a:pt x="2434997" y="3213100"/>
                </a:lnTo>
                <a:lnTo>
                  <a:pt x="2430130" y="3162300"/>
                </a:lnTo>
                <a:lnTo>
                  <a:pt x="2425155" y="3111500"/>
                </a:lnTo>
                <a:lnTo>
                  <a:pt x="2420085" y="3060700"/>
                </a:lnTo>
                <a:lnTo>
                  <a:pt x="2414934" y="3009900"/>
                </a:lnTo>
                <a:lnTo>
                  <a:pt x="2409715" y="2959100"/>
                </a:lnTo>
                <a:lnTo>
                  <a:pt x="2404442" y="2908300"/>
                </a:lnTo>
                <a:lnTo>
                  <a:pt x="2399129" y="2870200"/>
                </a:lnTo>
                <a:lnTo>
                  <a:pt x="2388434" y="2768600"/>
                </a:lnTo>
                <a:lnTo>
                  <a:pt x="2394352" y="2705100"/>
                </a:lnTo>
                <a:lnTo>
                  <a:pt x="2400783" y="2654300"/>
                </a:lnTo>
                <a:lnTo>
                  <a:pt x="2407729" y="2590800"/>
                </a:lnTo>
                <a:lnTo>
                  <a:pt x="2415189" y="2540000"/>
                </a:lnTo>
                <a:lnTo>
                  <a:pt x="2423165" y="2476500"/>
                </a:lnTo>
                <a:lnTo>
                  <a:pt x="2431655" y="2425700"/>
                </a:lnTo>
                <a:lnTo>
                  <a:pt x="2440662" y="2374900"/>
                </a:lnTo>
                <a:lnTo>
                  <a:pt x="2450184" y="2324100"/>
                </a:lnTo>
                <a:lnTo>
                  <a:pt x="2460223" y="2273300"/>
                </a:lnTo>
                <a:lnTo>
                  <a:pt x="2470779" y="2209800"/>
                </a:lnTo>
                <a:lnTo>
                  <a:pt x="2481852" y="2159000"/>
                </a:lnTo>
                <a:lnTo>
                  <a:pt x="2493442" y="2108200"/>
                </a:lnTo>
                <a:lnTo>
                  <a:pt x="2505550" y="2057400"/>
                </a:lnTo>
                <a:lnTo>
                  <a:pt x="2518177" y="2019300"/>
                </a:lnTo>
                <a:lnTo>
                  <a:pt x="2531322" y="1968500"/>
                </a:lnTo>
                <a:lnTo>
                  <a:pt x="2544985" y="1917700"/>
                </a:lnTo>
                <a:lnTo>
                  <a:pt x="2559169" y="1866900"/>
                </a:lnTo>
                <a:lnTo>
                  <a:pt x="2573871" y="1828800"/>
                </a:lnTo>
                <a:lnTo>
                  <a:pt x="2589094" y="1778000"/>
                </a:lnTo>
                <a:lnTo>
                  <a:pt x="2604837" y="1727200"/>
                </a:lnTo>
                <a:lnTo>
                  <a:pt x="2621101" y="1689100"/>
                </a:lnTo>
                <a:lnTo>
                  <a:pt x="2637886" y="1638300"/>
                </a:lnTo>
                <a:lnTo>
                  <a:pt x="2655192" y="1600200"/>
                </a:lnTo>
                <a:lnTo>
                  <a:pt x="2673020" y="1562100"/>
                </a:lnTo>
                <a:lnTo>
                  <a:pt x="2691370" y="1511300"/>
                </a:lnTo>
                <a:lnTo>
                  <a:pt x="2710243" y="1473200"/>
                </a:lnTo>
                <a:lnTo>
                  <a:pt x="2729638" y="1435100"/>
                </a:lnTo>
                <a:lnTo>
                  <a:pt x="2749557" y="1397000"/>
                </a:lnTo>
                <a:lnTo>
                  <a:pt x="2769999" y="1358900"/>
                </a:lnTo>
                <a:lnTo>
                  <a:pt x="2790965" y="1320800"/>
                </a:lnTo>
                <a:lnTo>
                  <a:pt x="2812455" y="1282700"/>
                </a:lnTo>
                <a:lnTo>
                  <a:pt x="2834470" y="1244600"/>
                </a:lnTo>
                <a:lnTo>
                  <a:pt x="2594896" y="1092200"/>
                </a:lnTo>
                <a:lnTo>
                  <a:pt x="2859789" y="939800"/>
                </a:lnTo>
                <a:lnTo>
                  <a:pt x="2839688" y="889000"/>
                </a:lnTo>
                <a:lnTo>
                  <a:pt x="2818532" y="850900"/>
                </a:lnTo>
                <a:lnTo>
                  <a:pt x="2796319" y="800100"/>
                </a:lnTo>
                <a:lnTo>
                  <a:pt x="2773045" y="762000"/>
                </a:lnTo>
                <a:lnTo>
                  <a:pt x="2748707" y="723900"/>
                </a:lnTo>
                <a:lnTo>
                  <a:pt x="2723303" y="673100"/>
                </a:lnTo>
                <a:lnTo>
                  <a:pt x="2696830" y="635000"/>
                </a:lnTo>
                <a:lnTo>
                  <a:pt x="2669284" y="596900"/>
                </a:lnTo>
                <a:lnTo>
                  <a:pt x="2640663" y="546100"/>
                </a:lnTo>
                <a:lnTo>
                  <a:pt x="2610965" y="508000"/>
                </a:lnTo>
                <a:lnTo>
                  <a:pt x="2580185" y="469900"/>
                </a:lnTo>
                <a:lnTo>
                  <a:pt x="2548321" y="431800"/>
                </a:lnTo>
                <a:lnTo>
                  <a:pt x="2515370" y="393700"/>
                </a:lnTo>
                <a:lnTo>
                  <a:pt x="2481330" y="355600"/>
                </a:lnTo>
                <a:lnTo>
                  <a:pt x="2446197" y="304800"/>
                </a:lnTo>
                <a:lnTo>
                  <a:pt x="2409968" y="266700"/>
                </a:lnTo>
                <a:lnTo>
                  <a:pt x="2372641" y="241300"/>
                </a:lnTo>
                <a:lnTo>
                  <a:pt x="2334212" y="203200"/>
                </a:lnTo>
                <a:lnTo>
                  <a:pt x="2294679" y="165100"/>
                </a:lnTo>
                <a:lnTo>
                  <a:pt x="2254039" y="127000"/>
                </a:lnTo>
                <a:lnTo>
                  <a:pt x="2160546" y="88900"/>
                </a:lnTo>
                <a:lnTo>
                  <a:pt x="2197991" y="127000"/>
                </a:lnTo>
                <a:lnTo>
                  <a:pt x="2234641" y="165100"/>
                </a:lnTo>
                <a:lnTo>
                  <a:pt x="2270495" y="203200"/>
                </a:lnTo>
                <a:lnTo>
                  <a:pt x="2305555" y="228600"/>
                </a:lnTo>
                <a:lnTo>
                  <a:pt x="2339820" y="266700"/>
                </a:lnTo>
                <a:lnTo>
                  <a:pt x="2373289" y="304800"/>
                </a:lnTo>
                <a:lnTo>
                  <a:pt x="2405964" y="342900"/>
                </a:lnTo>
                <a:lnTo>
                  <a:pt x="2437844" y="381000"/>
                </a:lnTo>
                <a:lnTo>
                  <a:pt x="2468928" y="419100"/>
                </a:lnTo>
                <a:lnTo>
                  <a:pt x="2499218" y="457200"/>
                </a:lnTo>
                <a:lnTo>
                  <a:pt x="2528712" y="495300"/>
                </a:lnTo>
                <a:lnTo>
                  <a:pt x="2557412" y="533400"/>
                </a:lnTo>
                <a:lnTo>
                  <a:pt x="2585316" y="584200"/>
                </a:lnTo>
                <a:lnTo>
                  <a:pt x="2612426" y="622300"/>
                </a:lnTo>
                <a:lnTo>
                  <a:pt x="2638740" y="660400"/>
                </a:lnTo>
                <a:lnTo>
                  <a:pt x="2664260" y="698500"/>
                </a:lnTo>
                <a:lnTo>
                  <a:pt x="2688984" y="736600"/>
                </a:lnTo>
                <a:lnTo>
                  <a:pt x="2712914" y="787400"/>
                </a:lnTo>
                <a:lnTo>
                  <a:pt x="2736048" y="825500"/>
                </a:lnTo>
                <a:lnTo>
                  <a:pt x="2758388" y="876300"/>
                </a:lnTo>
                <a:lnTo>
                  <a:pt x="2779932" y="914400"/>
                </a:lnTo>
                <a:lnTo>
                  <a:pt x="2507247" y="1104900"/>
                </a:lnTo>
                <a:lnTo>
                  <a:pt x="2756560" y="1244600"/>
                </a:lnTo>
                <a:lnTo>
                  <a:pt x="2737043" y="1282700"/>
                </a:lnTo>
                <a:lnTo>
                  <a:pt x="2717985" y="1320800"/>
                </a:lnTo>
                <a:lnTo>
                  <a:pt x="2681239" y="1384300"/>
                </a:lnTo>
                <a:lnTo>
                  <a:pt x="2663552" y="1422400"/>
                </a:lnTo>
                <a:lnTo>
                  <a:pt x="2646321" y="1460500"/>
                </a:lnTo>
                <a:lnTo>
                  <a:pt x="2629545" y="1498600"/>
                </a:lnTo>
                <a:lnTo>
                  <a:pt x="2613225" y="1536700"/>
                </a:lnTo>
                <a:lnTo>
                  <a:pt x="2597359" y="1587500"/>
                </a:lnTo>
                <a:lnTo>
                  <a:pt x="2581948" y="1625600"/>
                </a:lnTo>
                <a:lnTo>
                  <a:pt x="2566990" y="1676400"/>
                </a:lnTo>
                <a:lnTo>
                  <a:pt x="2552486" y="1714500"/>
                </a:lnTo>
                <a:lnTo>
                  <a:pt x="2538434" y="1765300"/>
                </a:lnTo>
                <a:lnTo>
                  <a:pt x="2524835" y="1803400"/>
                </a:lnTo>
                <a:lnTo>
                  <a:pt x="2511688" y="1854200"/>
                </a:lnTo>
                <a:lnTo>
                  <a:pt x="2498992" y="1905000"/>
                </a:lnTo>
                <a:lnTo>
                  <a:pt x="2486747" y="1955800"/>
                </a:lnTo>
                <a:lnTo>
                  <a:pt x="2474952" y="2006600"/>
                </a:lnTo>
                <a:lnTo>
                  <a:pt x="2463607" y="2057400"/>
                </a:lnTo>
                <a:lnTo>
                  <a:pt x="2452712" y="2108200"/>
                </a:lnTo>
                <a:lnTo>
                  <a:pt x="2442266" y="2159000"/>
                </a:lnTo>
                <a:lnTo>
                  <a:pt x="2432268" y="2209800"/>
                </a:lnTo>
                <a:lnTo>
                  <a:pt x="2422718" y="2273300"/>
                </a:lnTo>
                <a:lnTo>
                  <a:pt x="2413616" y="2324100"/>
                </a:lnTo>
                <a:lnTo>
                  <a:pt x="2404961" y="2387600"/>
                </a:lnTo>
                <a:lnTo>
                  <a:pt x="2396752" y="2438400"/>
                </a:lnTo>
                <a:lnTo>
                  <a:pt x="2388990" y="2501900"/>
                </a:lnTo>
                <a:lnTo>
                  <a:pt x="2381673" y="2565400"/>
                </a:lnTo>
                <a:lnTo>
                  <a:pt x="2374801" y="2616200"/>
                </a:lnTo>
                <a:lnTo>
                  <a:pt x="2333896" y="2616200"/>
                </a:lnTo>
                <a:lnTo>
                  <a:pt x="2333896" y="2628900"/>
                </a:lnTo>
                <a:lnTo>
                  <a:pt x="2338279" y="2654300"/>
                </a:lnTo>
                <a:lnTo>
                  <a:pt x="2351427" y="2768600"/>
                </a:lnTo>
                <a:lnTo>
                  <a:pt x="2357175" y="2819400"/>
                </a:lnTo>
                <a:lnTo>
                  <a:pt x="2362739" y="2870200"/>
                </a:lnTo>
                <a:lnTo>
                  <a:pt x="2368128" y="2908300"/>
                </a:lnTo>
                <a:lnTo>
                  <a:pt x="2373349" y="2959100"/>
                </a:lnTo>
                <a:lnTo>
                  <a:pt x="2378412" y="3009900"/>
                </a:lnTo>
                <a:lnTo>
                  <a:pt x="2383326" y="3060700"/>
                </a:lnTo>
                <a:lnTo>
                  <a:pt x="2388100" y="3111500"/>
                </a:lnTo>
                <a:lnTo>
                  <a:pt x="2392741" y="3162300"/>
                </a:lnTo>
                <a:lnTo>
                  <a:pt x="2397260" y="3213100"/>
                </a:lnTo>
                <a:lnTo>
                  <a:pt x="2401665" y="3251200"/>
                </a:lnTo>
                <a:lnTo>
                  <a:pt x="2405965" y="3302000"/>
                </a:lnTo>
                <a:lnTo>
                  <a:pt x="2448814" y="3352800"/>
                </a:lnTo>
                <a:close/>
              </a:path>
              <a:path w="3884929" h="5732145">
                <a:moveTo>
                  <a:pt x="2333896" y="2616200"/>
                </a:moveTo>
                <a:lnTo>
                  <a:pt x="2374801" y="2616200"/>
                </a:lnTo>
                <a:lnTo>
                  <a:pt x="2368805" y="2565400"/>
                </a:lnTo>
                <a:lnTo>
                  <a:pt x="2362537" y="2527300"/>
                </a:lnTo>
                <a:lnTo>
                  <a:pt x="2356054" y="2476500"/>
                </a:lnTo>
                <a:lnTo>
                  <a:pt x="2349408" y="2425700"/>
                </a:lnTo>
                <a:lnTo>
                  <a:pt x="2335846" y="2324100"/>
                </a:lnTo>
                <a:lnTo>
                  <a:pt x="2334081" y="2311400"/>
                </a:lnTo>
                <a:lnTo>
                  <a:pt x="2331950" y="2286000"/>
                </a:lnTo>
                <a:lnTo>
                  <a:pt x="2329820" y="2273300"/>
                </a:lnTo>
                <a:lnTo>
                  <a:pt x="2328055" y="2260600"/>
                </a:lnTo>
                <a:lnTo>
                  <a:pt x="2326259" y="2247900"/>
                </a:lnTo>
                <a:lnTo>
                  <a:pt x="2323915" y="2222500"/>
                </a:lnTo>
                <a:lnTo>
                  <a:pt x="2321207" y="2209800"/>
                </a:lnTo>
                <a:lnTo>
                  <a:pt x="2318316" y="2184400"/>
                </a:lnTo>
                <a:lnTo>
                  <a:pt x="2310708" y="2133600"/>
                </a:lnTo>
                <a:lnTo>
                  <a:pt x="2294761" y="2032000"/>
                </a:lnTo>
                <a:lnTo>
                  <a:pt x="2287152" y="1981200"/>
                </a:lnTo>
                <a:lnTo>
                  <a:pt x="2275770" y="1968500"/>
                </a:lnTo>
                <a:lnTo>
                  <a:pt x="2253736" y="1943100"/>
                </a:lnTo>
                <a:lnTo>
                  <a:pt x="2242353" y="1930400"/>
                </a:lnTo>
                <a:lnTo>
                  <a:pt x="2251878" y="1993900"/>
                </a:lnTo>
                <a:lnTo>
                  <a:pt x="2260125" y="2044700"/>
                </a:lnTo>
                <a:lnTo>
                  <a:pt x="2267277" y="2108200"/>
                </a:lnTo>
                <a:lnTo>
                  <a:pt x="2273517" y="2146300"/>
                </a:lnTo>
                <a:lnTo>
                  <a:pt x="2189049" y="2146300"/>
                </a:lnTo>
                <a:lnTo>
                  <a:pt x="2283255" y="2222500"/>
                </a:lnTo>
                <a:lnTo>
                  <a:pt x="2284685" y="2235200"/>
                </a:lnTo>
                <a:lnTo>
                  <a:pt x="2285933" y="2247900"/>
                </a:lnTo>
                <a:lnTo>
                  <a:pt x="2286815" y="2247900"/>
                </a:lnTo>
                <a:lnTo>
                  <a:pt x="2287150" y="2260600"/>
                </a:lnTo>
                <a:lnTo>
                  <a:pt x="2289737" y="2273300"/>
                </a:lnTo>
                <a:lnTo>
                  <a:pt x="2291777" y="2286000"/>
                </a:lnTo>
                <a:lnTo>
                  <a:pt x="2293450" y="2298700"/>
                </a:lnTo>
                <a:lnTo>
                  <a:pt x="2294941" y="2324100"/>
                </a:lnTo>
                <a:lnTo>
                  <a:pt x="2308503" y="2413000"/>
                </a:lnTo>
                <a:lnTo>
                  <a:pt x="2315149" y="2463800"/>
                </a:lnTo>
                <a:lnTo>
                  <a:pt x="2321633" y="2514600"/>
                </a:lnTo>
                <a:lnTo>
                  <a:pt x="2327900" y="2565400"/>
                </a:lnTo>
                <a:lnTo>
                  <a:pt x="2333896" y="2616200"/>
                </a:lnTo>
                <a:close/>
              </a:path>
              <a:path w="3884929" h="5732145">
                <a:moveTo>
                  <a:pt x="2145692" y="2273300"/>
                </a:moveTo>
                <a:lnTo>
                  <a:pt x="2202663" y="2273300"/>
                </a:lnTo>
                <a:lnTo>
                  <a:pt x="2188694" y="2260600"/>
                </a:lnTo>
                <a:lnTo>
                  <a:pt x="2159113" y="2260600"/>
                </a:lnTo>
                <a:lnTo>
                  <a:pt x="2145692" y="2273300"/>
                </a:lnTo>
                <a:close/>
              </a:path>
              <a:path w="3884929" h="5732145">
                <a:moveTo>
                  <a:pt x="2111363" y="2387600"/>
                </a:moveTo>
                <a:lnTo>
                  <a:pt x="2235864" y="2387600"/>
                </a:lnTo>
                <a:lnTo>
                  <a:pt x="2242590" y="2374900"/>
                </a:lnTo>
                <a:lnTo>
                  <a:pt x="2246760" y="2349500"/>
                </a:lnTo>
                <a:lnTo>
                  <a:pt x="2248190" y="2336800"/>
                </a:lnTo>
                <a:lnTo>
                  <a:pt x="2246760" y="2324100"/>
                </a:lnTo>
                <a:lnTo>
                  <a:pt x="2242590" y="2311400"/>
                </a:lnTo>
                <a:lnTo>
                  <a:pt x="2235864" y="2298700"/>
                </a:lnTo>
                <a:lnTo>
                  <a:pt x="2226765" y="2286000"/>
                </a:lnTo>
                <a:lnTo>
                  <a:pt x="2215536" y="2273300"/>
                </a:lnTo>
                <a:lnTo>
                  <a:pt x="2133367" y="2273300"/>
                </a:lnTo>
                <a:lnTo>
                  <a:pt x="2104060" y="2311400"/>
                </a:lnTo>
                <a:lnTo>
                  <a:pt x="2098216" y="2336800"/>
                </a:lnTo>
                <a:lnTo>
                  <a:pt x="2099677" y="2362200"/>
                </a:lnTo>
                <a:lnTo>
                  <a:pt x="2104059" y="2374900"/>
                </a:lnTo>
                <a:lnTo>
                  <a:pt x="2111363" y="2387600"/>
                </a:lnTo>
                <a:close/>
              </a:path>
              <a:path w="3884929" h="5732145">
                <a:moveTo>
                  <a:pt x="2146422" y="2413000"/>
                </a:moveTo>
                <a:lnTo>
                  <a:pt x="2201932" y="2413000"/>
                </a:lnTo>
                <a:lnTo>
                  <a:pt x="2214713" y="2400300"/>
                </a:lnTo>
                <a:lnTo>
                  <a:pt x="2226765" y="2387600"/>
                </a:lnTo>
                <a:lnTo>
                  <a:pt x="2121589" y="2387600"/>
                </a:lnTo>
                <a:lnTo>
                  <a:pt x="2133640" y="2400300"/>
                </a:lnTo>
                <a:lnTo>
                  <a:pt x="2146422" y="2413000"/>
                </a:lnTo>
                <a:close/>
              </a:path>
              <a:path w="3884929" h="5732145">
                <a:moveTo>
                  <a:pt x="2234070" y="3060700"/>
                </a:moveTo>
                <a:lnTo>
                  <a:pt x="2288364" y="3060700"/>
                </a:lnTo>
                <a:lnTo>
                  <a:pt x="2274395" y="3048000"/>
                </a:lnTo>
                <a:lnTo>
                  <a:pt x="2246792" y="3048000"/>
                </a:lnTo>
                <a:lnTo>
                  <a:pt x="2234070" y="3060700"/>
                </a:lnTo>
                <a:close/>
              </a:path>
              <a:path w="3884929" h="5732145">
                <a:moveTo>
                  <a:pt x="2308572" y="3187700"/>
                </a:moveTo>
                <a:lnTo>
                  <a:pt x="2314416" y="3175000"/>
                </a:lnTo>
                <a:lnTo>
                  <a:pt x="2324308" y="3162300"/>
                </a:lnTo>
                <a:lnTo>
                  <a:pt x="2330729" y="3149600"/>
                </a:lnTo>
                <a:lnTo>
                  <a:pt x="2333863" y="3136900"/>
                </a:lnTo>
                <a:lnTo>
                  <a:pt x="2333892" y="3124200"/>
                </a:lnTo>
                <a:lnTo>
                  <a:pt x="2332461" y="3111500"/>
                </a:lnTo>
                <a:lnTo>
                  <a:pt x="2328292" y="3098800"/>
                </a:lnTo>
                <a:lnTo>
                  <a:pt x="2321566" y="3086100"/>
                </a:lnTo>
                <a:lnTo>
                  <a:pt x="2312467" y="3073400"/>
                </a:lnTo>
                <a:lnTo>
                  <a:pt x="2301237" y="3060700"/>
                </a:lnTo>
                <a:lnTo>
                  <a:pt x="2222079" y="3060700"/>
                </a:lnTo>
                <a:lnTo>
                  <a:pt x="2211185" y="3073400"/>
                </a:lnTo>
                <a:lnTo>
                  <a:pt x="2308572" y="3187700"/>
                </a:lnTo>
                <a:close/>
              </a:path>
              <a:path w="3884929" h="5732145">
                <a:moveTo>
                  <a:pt x="349134" y="2400220"/>
                </a:moveTo>
                <a:lnTo>
                  <a:pt x="359542" y="2346983"/>
                </a:lnTo>
                <a:lnTo>
                  <a:pt x="370316" y="2293950"/>
                </a:lnTo>
                <a:lnTo>
                  <a:pt x="381455" y="2241147"/>
                </a:lnTo>
                <a:lnTo>
                  <a:pt x="392959" y="2188594"/>
                </a:lnTo>
                <a:lnTo>
                  <a:pt x="404828" y="2136315"/>
                </a:lnTo>
                <a:lnTo>
                  <a:pt x="417062" y="2084333"/>
                </a:lnTo>
                <a:lnTo>
                  <a:pt x="429662" y="2032671"/>
                </a:lnTo>
                <a:lnTo>
                  <a:pt x="442627" y="1981351"/>
                </a:lnTo>
                <a:lnTo>
                  <a:pt x="458754" y="1912368"/>
                </a:lnTo>
                <a:lnTo>
                  <a:pt x="472076" y="1852643"/>
                </a:lnTo>
                <a:lnTo>
                  <a:pt x="482594" y="1802082"/>
                </a:lnTo>
                <a:lnTo>
                  <a:pt x="490307" y="1760593"/>
                </a:lnTo>
                <a:lnTo>
                  <a:pt x="501542" y="1673172"/>
                </a:lnTo>
                <a:lnTo>
                  <a:pt x="504223" y="1620787"/>
                </a:lnTo>
                <a:lnTo>
                  <a:pt x="503350" y="1571115"/>
                </a:lnTo>
                <a:lnTo>
                  <a:pt x="499019" y="1524342"/>
                </a:lnTo>
                <a:lnTo>
                  <a:pt x="491321" y="1480655"/>
                </a:lnTo>
                <a:lnTo>
                  <a:pt x="298493" y="2220983"/>
                </a:lnTo>
                <a:lnTo>
                  <a:pt x="312705" y="2266249"/>
                </a:lnTo>
                <a:lnTo>
                  <a:pt x="326005" y="2311332"/>
                </a:lnTo>
                <a:lnTo>
                  <a:pt x="338209" y="2356050"/>
                </a:lnTo>
                <a:lnTo>
                  <a:pt x="349134" y="2400220"/>
                </a:lnTo>
                <a:close/>
              </a:path>
            </a:pathLst>
          </a:custGeom>
          <a:solidFill>
            <a:srgbClr val="97B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642" y="551512"/>
            <a:ext cx="18262600" cy="9737090"/>
            <a:chOff x="12642" y="551512"/>
            <a:chExt cx="18262600" cy="97370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5375" y="4265232"/>
              <a:ext cx="400643" cy="4588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41743" y="4295428"/>
              <a:ext cx="5426710" cy="4124960"/>
            </a:xfrm>
            <a:custGeom>
              <a:avLst/>
              <a:gdLst/>
              <a:ahLst/>
              <a:cxnLst/>
              <a:rect l="l" t="t" r="r" b="b"/>
              <a:pathLst>
                <a:path w="5426709" h="4124959">
                  <a:moveTo>
                    <a:pt x="4943394" y="241579"/>
                  </a:moveTo>
                  <a:lnTo>
                    <a:pt x="4955080" y="241579"/>
                  </a:lnTo>
                  <a:lnTo>
                    <a:pt x="4971514" y="237957"/>
                  </a:lnTo>
                  <a:lnTo>
                    <a:pt x="5025198" y="220149"/>
                  </a:lnTo>
                  <a:lnTo>
                    <a:pt x="5073954" y="194944"/>
                  </a:lnTo>
                  <a:lnTo>
                    <a:pt x="5091423" y="185081"/>
                  </a:lnTo>
                  <a:lnTo>
                    <a:pt x="5091423" y="183132"/>
                  </a:lnTo>
                  <a:lnTo>
                    <a:pt x="5095319" y="181185"/>
                  </a:lnTo>
                  <a:lnTo>
                    <a:pt x="5097267" y="181185"/>
                  </a:lnTo>
                  <a:lnTo>
                    <a:pt x="5108618" y="173909"/>
                  </a:lnTo>
                  <a:lnTo>
                    <a:pt x="5119422" y="166816"/>
                  </a:lnTo>
                  <a:lnTo>
                    <a:pt x="5129861" y="160089"/>
                  </a:lnTo>
                  <a:lnTo>
                    <a:pt x="5140116" y="153909"/>
                  </a:lnTo>
                  <a:lnTo>
                    <a:pt x="5145959" y="150956"/>
                  </a:lnTo>
                  <a:lnTo>
                    <a:pt x="5151801" y="147820"/>
                  </a:lnTo>
                  <a:lnTo>
                    <a:pt x="5157645" y="144320"/>
                  </a:lnTo>
                  <a:lnTo>
                    <a:pt x="5163488" y="140271"/>
                  </a:lnTo>
                  <a:lnTo>
                    <a:pt x="5187226" y="125264"/>
                  </a:lnTo>
                  <a:lnTo>
                    <a:pt x="5228129" y="101093"/>
                  </a:lnTo>
                  <a:lnTo>
                    <a:pt x="5285465" y="69648"/>
                  </a:lnTo>
                  <a:lnTo>
                    <a:pt x="5327098" y="50653"/>
                  </a:lnTo>
                  <a:lnTo>
                    <a:pt x="5370192" y="34580"/>
                  </a:lnTo>
                  <a:lnTo>
                    <a:pt x="5414747" y="21429"/>
                  </a:lnTo>
                  <a:lnTo>
                    <a:pt x="5410852" y="15585"/>
                  </a:lnTo>
                  <a:lnTo>
                    <a:pt x="5395269" y="0"/>
                  </a:lnTo>
                  <a:lnTo>
                    <a:pt x="5356223" y="12784"/>
                  </a:lnTo>
                  <a:lnTo>
                    <a:pt x="5318090" y="27761"/>
                  </a:lnTo>
                  <a:lnTo>
                    <a:pt x="5281053" y="44930"/>
                  </a:lnTo>
                  <a:lnTo>
                    <a:pt x="5245293" y="64291"/>
                  </a:lnTo>
                  <a:lnTo>
                    <a:pt x="5188323" y="97989"/>
                  </a:lnTo>
                  <a:lnTo>
                    <a:pt x="5163488" y="112997"/>
                  </a:lnTo>
                  <a:lnTo>
                    <a:pt x="5157646" y="115950"/>
                  </a:lnTo>
                  <a:lnTo>
                    <a:pt x="5151803" y="119085"/>
                  </a:lnTo>
                  <a:lnTo>
                    <a:pt x="5145960" y="122586"/>
                  </a:lnTo>
                  <a:lnTo>
                    <a:pt x="5140116" y="126635"/>
                  </a:lnTo>
                  <a:lnTo>
                    <a:pt x="5134272" y="128583"/>
                  </a:lnTo>
                  <a:lnTo>
                    <a:pt x="5130378" y="132480"/>
                  </a:lnTo>
                  <a:lnTo>
                    <a:pt x="5124533" y="134428"/>
                  </a:lnTo>
                  <a:lnTo>
                    <a:pt x="5120639" y="138324"/>
                  </a:lnTo>
                  <a:lnTo>
                    <a:pt x="5114797" y="142404"/>
                  </a:lnTo>
                  <a:lnTo>
                    <a:pt x="5103110" y="149831"/>
                  </a:lnTo>
                  <a:lnTo>
                    <a:pt x="5097267" y="153910"/>
                  </a:lnTo>
                  <a:lnTo>
                    <a:pt x="5095317" y="155859"/>
                  </a:lnTo>
                  <a:lnTo>
                    <a:pt x="5093369" y="155860"/>
                  </a:lnTo>
                  <a:lnTo>
                    <a:pt x="5091418" y="157809"/>
                  </a:lnTo>
                  <a:lnTo>
                    <a:pt x="5057579" y="176802"/>
                  </a:lnTo>
                  <a:lnTo>
                    <a:pt x="5006574" y="199785"/>
                  </a:lnTo>
                  <a:lnTo>
                    <a:pt x="4955080" y="214305"/>
                  </a:lnTo>
                  <a:lnTo>
                    <a:pt x="4758108" y="214305"/>
                  </a:lnTo>
                  <a:lnTo>
                    <a:pt x="4782704" y="219418"/>
                  </a:lnTo>
                  <a:lnTo>
                    <a:pt x="4792990" y="221397"/>
                  </a:lnTo>
                  <a:lnTo>
                    <a:pt x="4799260" y="222097"/>
                  </a:lnTo>
                  <a:lnTo>
                    <a:pt x="4801207" y="222097"/>
                  </a:lnTo>
                  <a:lnTo>
                    <a:pt x="4801207" y="224045"/>
                  </a:lnTo>
                  <a:lnTo>
                    <a:pt x="4807051" y="225993"/>
                  </a:lnTo>
                  <a:lnTo>
                    <a:pt x="4820168" y="227759"/>
                  </a:lnTo>
                  <a:lnTo>
                    <a:pt x="4845671" y="232021"/>
                  </a:lnTo>
                  <a:lnTo>
                    <a:pt x="4857692" y="233786"/>
                  </a:lnTo>
                  <a:lnTo>
                    <a:pt x="4880669" y="236374"/>
                  </a:lnTo>
                  <a:lnTo>
                    <a:pt x="4902734" y="238413"/>
                  </a:lnTo>
                  <a:lnTo>
                    <a:pt x="4943394" y="241579"/>
                  </a:lnTo>
                  <a:close/>
                </a:path>
                <a:path w="5426709" h="4124959">
                  <a:moveTo>
                    <a:pt x="5402176" y="159757"/>
                  </a:moveTo>
                  <a:lnTo>
                    <a:pt x="5408909" y="159757"/>
                  </a:lnTo>
                  <a:lnTo>
                    <a:pt x="5412806" y="155859"/>
                  </a:lnTo>
                  <a:lnTo>
                    <a:pt x="5420595" y="151964"/>
                  </a:lnTo>
                  <a:lnTo>
                    <a:pt x="5402176" y="159757"/>
                  </a:lnTo>
                  <a:close/>
                </a:path>
                <a:path w="5426709" h="4124959">
                  <a:moveTo>
                    <a:pt x="4970663" y="383804"/>
                  </a:moveTo>
                  <a:lnTo>
                    <a:pt x="4980554" y="382677"/>
                  </a:lnTo>
                  <a:lnTo>
                    <a:pt x="4989898" y="382099"/>
                  </a:lnTo>
                  <a:lnTo>
                    <a:pt x="4998876" y="381886"/>
                  </a:lnTo>
                  <a:lnTo>
                    <a:pt x="5007671" y="381856"/>
                  </a:lnTo>
                  <a:lnTo>
                    <a:pt x="5009618" y="379908"/>
                  </a:lnTo>
                  <a:lnTo>
                    <a:pt x="5011565" y="379908"/>
                  </a:lnTo>
                  <a:lnTo>
                    <a:pt x="5021821" y="378082"/>
                  </a:lnTo>
                  <a:lnTo>
                    <a:pt x="5064306" y="363835"/>
                  </a:lnTo>
                  <a:lnTo>
                    <a:pt x="5091428" y="350682"/>
                  </a:lnTo>
                  <a:lnTo>
                    <a:pt x="5103109" y="345966"/>
                  </a:lnTo>
                  <a:lnTo>
                    <a:pt x="5138169" y="329254"/>
                  </a:lnTo>
                  <a:lnTo>
                    <a:pt x="5177124" y="305875"/>
                  </a:lnTo>
                  <a:lnTo>
                    <a:pt x="5188753" y="300029"/>
                  </a:lnTo>
                  <a:lnTo>
                    <a:pt x="5200009" y="294186"/>
                  </a:lnTo>
                  <a:lnTo>
                    <a:pt x="5210539" y="288341"/>
                  </a:lnTo>
                  <a:lnTo>
                    <a:pt x="5219974" y="282497"/>
                  </a:lnTo>
                  <a:lnTo>
                    <a:pt x="5229835" y="275860"/>
                  </a:lnTo>
                  <a:lnTo>
                    <a:pt x="5238965" y="270320"/>
                  </a:lnTo>
                  <a:lnTo>
                    <a:pt x="5294416" y="239179"/>
                  </a:lnTo>
                  <a:lnTo>
                    <a:pt x="5336354" y="217475"/>
                  </a:lnTo>
                  <a:lnTo>
                    <a:pt x="5380483" y="196135"/>
                  </a:lnTo>
                  <a:lnTo>
                    <a:pt x="5426437" y="175344"/>
                  </a:lnTo>
                  <a:lnTo>
                    <a:pt x="5418648" y="163654"/>
                  </a:lnTo>
                  <a:lnTo>
                    <a:pt x="5412804" y="157809"/>
                  </a:lnTo>
                  <a:lnTo>
                    <a:pt x="5408909" y="159757"/>
                  </a:lnTo>
                  <a:lnTo>
                    <a:pt x="5402176" y="159757"/>
                  </a:lnTo>
                  <a:lnTo>
                    <a:pt x="5335868" y="189710"/>
                  </a:lnTo>
                  <a:lnTo>
                    <a:pt x="5295695" y="210319"/>
                  </a:lnTo>
                  <a:lnTo>
                    <a:pt x="5256984" y="231841"/>
                  </a:lnTo>
                  <a:lnTo>
                    <a:pt x="5240914" y="241825"/>
                  </a:lnTo>
                  <a:lnTo>
                    <a:pt x="5231784" y="247456"/>
                  </a:lnTo>
                  <a:lnTo>
                    <a:pt x="5221923" y="253271"/>
                  </a:lnTo>
                  <a:lnTo>
                    <a:pt x="5212489" y="258019"/>
                  </a:lnTo>
                  <a:lnTo>
                    <a:pt x="5201960" y="263499"/>
                  </a:lnTo>
                  <a:lnTo>
                    <a:pt x="5190700" y="269709"/>
                  </a:lnTo>
                  <a:lnTo>
                    <a:pt x="5179074" y="276650"/>
                  </a:lnTo>
                  <a:lnTo>
                    <a:pt x="5170248" y="281398"/>
                  </a:lnTo>
                  <a:lnTo>
                    <a:pt x="5161058" y="286878"/>
                  </a:lnTo>
                  <a:lnTo>
                    <a:pt x="5140114" y="300031"/>
                  </a:lnTo>
                  <a:lnTo>
                    <a:pt x="5128432" y="305568"/>
                  </a:lnTo>
                  <a:lnTo>
                    <a:pt x="5105059" y="315918"/>
                  </a:lnTo>
                  <a:lnTo>
                    <a:pt x="5093372" y="321459"/>
                  </a:lnTo>
                  <a:lnTo>
                    <a:pt x="5084303" y="326664"/>
                  </a:lnTo>
                  <a:lnTo>
                    <a:pt x="5074868" y="330957"/>
                  </a:lnTo>
                  <a:lnTo>
                    <a:pt x="5065434" y="334884"/>
                  </a:lnTo>
                  <a:lnTo>
                    <a:pt x="5056364" y="338993"/>
                  </a:lnTo>
                  <a:lnTo>
                    <a:pt x="5045044" y="343011"/>
                  </a:lnTo>
                  <a:lnTo>
                    <a:pt x="5034453" y="346299"/>
                  </a:lnTo>
                  <a:lnTo>
                    <a:pt x="5024592" y="348856"/>
                  </a:lnTo>
                  <a:lnTo>
                    <a:pt x="5015460" y="350685"/>
                  </a:lnTo>
                  <a:lnTo>
                    <a:pt x="5013515" y="352630"/>
                  </a:lnTo>
                  <a:lnTo>
                    <a:pt x="5002772" y="352660"/>
                  </a:lnTo>
                  <a:lnTo>
                    <a:pt x="4993794" y="352873"/>
                  </a:lnTo>
                  <a:lnTo>
                    <a:pt x="4984450" y="353452"/>
                  </a:lnTo>
                  <a:lnTo>
                    <a:pt x="4974560" y="354578"/>
                  </a:lnTo>
                  <a:lnTo>
                    <a:pt x="4801408" y="354578"/>
                  </a:lnTo>
                  <a:lnTo>
                    <a:pt x="4783679" y="364319"/>
                  </a:lnTo>
                  <a:lnTo>
                    <a:pt x="4856476" y="373817"/>
                  </a:lnTo>
                  <a:lnTo>
                    <a:pt x="4881462" y="377745"/>
                  </a:lnTo>
                  <a:lnTo>
                    <a:pt x="4898597" y="381856"/>
                  </a:lnTo>
                  <a:lnTo>
                    <a:pt x="4917252" y="382982"/>
                  </a:lnTo>
                  <a:lnTo>
                    <a:pt x="4935360" y="383560"/>
                  </a:lnTo>
                  <a:lnTo>
                    <a:pt x="4953103" y="383773"/>
                  </a:lnTo>
                  <a:lnTo>
                    <a:pt x="4970663" y="383804"/>
                  </a:lnTo>
                  <a:close/>
                </a:path>
                <a:path w="5426709" h="4124959">
                  <a:moveTo>
                    <a:pt x="4758108" y="214305"/>
                  </a:moveTo>
                  <a:lnTo>
                    <a:pt x="4943394" y="214305"/>
                  </a:lnTo>
                  <a:lnTo>
                    <a:pt x="4923978" y="213605"/>
                  </a:lnTo>
                  <a:lnTo>
                    <a:pt x="4903466" y="211626"/>
                  </a:lnTo>
                  <a:lnTo>
                    <a:pt x="4881493" y="208551"/>
                  </a:lnTo>
                  <a:lnTo>
                    <a:pt x="4857695" y="204562"/>
                  </a:lnTo>
                  <a:lnTo>
                    <a:pt x="4844486" y="203070"/>
                  </a:lnTo>
                  <a:lnTo>
                    <a:pt x="4830912" y="201396"/>
                  </a:lnTo>
                  <a:lnTo>
                    <a:pt x="4816608" y="199357"/>
                  </a:lnTo>
                  <a:lnTo>
                    <a:pt x="4801209" y="196769"/>
                  </a:lnTo>
                  <a:lnTo>
                    <a:pt x="4801209" y="194821"/>
                  </a:lnTo>
                  <a:lnTo>
                    <a:pt x="4783679" y="194821"/>
                  </a:lnTo>
                  <a:lnTo>
                    <a:pt x="4775736" y="195917"/>
                  </a:lnTo>
                  <a:lnTo>
                    <a:pt x="4766879" y="199205"/>
                  </a:lnTo>
                  <a:lnTo>
                    <a:pt x="4757657" y="204685"/>
                  </a:lnTo>
                  <a:lnTo>
                    <a:pt x="4748619" y="212356"/>
                  </a:lnTo>
                  <a:lnTo>
                    <a:pt x="4758108" y="214305"/>
                  </a:lnTo>
                  <a:close/>
                </a:path>
                <a:path w="5426709" h="4124959">
                  <a:moveTo>
                    <a:pt x="4801408" y="354578"/>
                  </a:moveTo>
                  <a:lnTo>
                    <a:pt x="4974560" y="354578"/>
                  </a:lnTo>
                  <a:lnTo>
                    <a:pt x="4955509" y="354212"/>
                  </a:lnTo>
                  <a:lnTo>
                    <a:pt x="4933170" y="353117"/>
                  </a:lnTo>
                  <a:lnTo>
                    <a:pt x="4907179" y="351290"/>
                  </a:lnTo>
                  <a:lnTo>
                    <a:pt x="4900043" y="350682"/>
                  </a:lnTo>
                  <a:lnTo>
                    <a:pt x="4848320" y="346511"/>
                  </a:lnTo>
                  <a:lnTo>
                    <a:pt x="4823121" y="348490"/>
                  </a:lnTo>
                  <a:lnTo>
                    <a:pt x="4801574" y="354487"/>
                  </a:lnTo>
                  <a:lnTo>
                    <a:pt x="4801408" y="354578"/>
                  </a:lnTo>
                  <a:close/>
                </a:path>
                <a:path w="5426709" h="4124959">
                  <a:moveTo>
                    <a:pt x="646655" y="4028940"/>
                  </a:moveTo>
                  <a:lnTo>
                    <a:pt x="675871" y="4023095"/>
                  </a:lnTo>
                  <a:lnTo>
                    <a:pt x="683663" y="4021146"/>
                  </a:lnTo>
                  <a:lnTo>
                    <a:pt x="689504" y="4019198"/>
                  </a:lnTo>
                  <a:lnTo>
                    <a:pt x="695349" y="4019198"/>
                  </a:lnTo>
                  <a:lnTo>
                    <a:pt x="652559" y="4012684"/>
                  </a:lnTo>
                  <a:lnTo>
                    <a:pt x="611595" y="4005074"/>
                  </a:lnTo>
                  <a:lnTo>
                    <a:pt x="572091" y="3996733"/>
                  </a:lnTo>
                  <a:lnTo>
                    <a:pt x="533684" y="3988027"/>
                  </a:lnTo>
                  <a:lnTo>
                    <a:pt x="523489" y="3985135"/>
                  </a:lnTo>
                  <a:lnTo>
                    <a:pt x="513476" y="3982426"/>
                  </a:lnTo>
                  <a:lnTo>
                    <a:pt x="503829" y="3980082"/>
                  </a:lnTo>
                  <a:lnTo>
                    <a:pt x="494729" y="3978286"/>
                  </a:lnTo>
                  <a:lnTo>
                    <a:pt x="492779" y="3976337"/>
                  </a:lnTo>
                  <a:lnTo>
                    <a:pt x="490832" y="3976337"/>
                  </a:lnTo>
                  <a:lnTo>
                    <a:pt x="488885" y="3974389"/>
                  </a:lnTo>
                  <a:lnTo>
                    <a:pt x="477198" y="3970310"/>
                  </a:lnTo>
                  <a:lnTo>
                    <a:pt x="453825" y="3962883"/>
                  </a:lnTo>
                  <a:lnTo>
                    <a:pt x="442139" y="3958804"/>
                  </a:lnTo>
                  <a:lnTo>
                    <a:pt x="440191" y="3956855"/>
                  </a:lnTo>
                  <a:lnTo>
                    <a:pt x="436294" y="3956855"/>
                  </a:lnTo>
                  <a:lnTo>
                    <a:pt x="428503" y="3952959"/>
                  </a:lnTo>
                  <a:lnTo>
                    <a:pt x="422661" y="3952959"/>
                  </a:lnTo>
                  <a:lnTo>
                    <a:pt x="416817" y="3951012"/>
                  </a:lnTo>
                  <a:lnTo>
                    <a:pt x="407078" y="3947115"/>
                  </a:lnTo>
                  <a:lnTo>
                    <a:pt x="390522" y="3940053"/>
                  </a:lnTo>
                  <a:lnTo>
                    <a:pt x="380236" y="3935882"/>
                  </a:lnTo>
                  <a:lnTo>
                    <a:pt x="368123" y="3931529"/>
                  </a:lnTo>
                  <a:lnTo>
                    <a:pt x="347672" y="3924954"/>
                  </a:lnTo>
                  <a:lnTo>
                    <a:pt x="324299" y="3916918"/>
                  </a:lnTo>
                  <a:lnTo>
                    <a:pt x="298004" y="3907420"/>
                  </a:lnTo>
                  <a:lnTo>
                    <a:pt x="268788" y="3896461"/>
                  </a:lnTo>
                  <a:lnTo>
                    <a:pt x="205973" y="3873783"/>
                  </a:lnTo>
                  <a:lnTo>
                    <a:pt x="163610" y="3861150"/>
                  </a:lnTo>
                  <a:lnTo>
                    <a:pt x="141698" y="3858380"/>
                  </a:lnTo>
                  <a:lnTo>
                    <a:pt x="140237" y="3865290"/>
                  </a:lnTo>
                  <a:lnTo>
                    <a:pt x="187419" y="3886830"/>
                  </a:lnTo>
                  <a:lnTo>
                    <a:pt x="358387" y="3962701"/>
                  </a:lnTo>
                  <a:lnTo>
                    <a:pt x="360334" y="3962701"/>
                  </a:lnTo>
                  <a:lnTo>
                    <a:pt x="362281" y="3964648"/>
                  </a:lnTo>
                  <a:lnTo>
                    <a:pt x="370072" y="3968545"/>
                  </a:lnTo>
                  <a:lnTo>
                    <a:pt x="377864" y="3968545"/>
                  </a:lnTo>
                  <a:lnTo>
                    <a:pt x="383706" y="3972442"/>
                  </a:lnTo>
                  <a:lnTo>
                    <a:pt x="389550" y="3974389"/>
                  </a:lnTo>
                  <a:lnTo>
                    <a:pt x="395392" y="3974389"/>
                  </a:lnTo>
                  <a:lnTo>
                    <a:pt x="399286" y="3976338"/>
                  </a:lnTo>
                  <a:lnTo>
                    <a:pt x="405131" y="3978286"/>
                  </a:lnTo>
                  <a:lnTo>
                    <a:pt x="413897" y="3980082"/>
                  </a:lnTo>
                  <a:lnTo>
                    <a:pt x="422662" y="3982426"/>
                  </a:lnTo>
                  <a:lnTo>
                    <a:pt x="431427" y="3985135"/>
                  </a:lnTo>
                  <a:lnTo>
                    <a:pt x="440191" y="3988027"/>
                  </a:lnTo>
                  <a:lnTo>
                    <a:pt x="442141" y="3989975"/>
                  </a:lnTo>
                  <a:lnTo>
                    <a:pt x="446048" y="3989977"/>
                  </a:lnTo>
                  <a:lnTo>
                    <a:pt x="455956" y="3991771"/>
                  </a:lnTo>
                  <a:lnTo>
                    <a:pt x="465513" y="3994115"/>
                  </a:lnTo>
                  <a:lnTo>
                    <a:pt x="484990" y="3999716"/>
                  </a:lnTo>
                  <a:lnTo>
                    <a:pt x="523672" y="4008118"/>
                  </a:lnTo>
                  <a:lnTo>
                    <a:pt x="563632" y="4015789"/>
                  </a:lnTo>
                  <a:lnTo>
                    <a:pt x="604687" y="4022729"/>
                  </a:lnTo>
                  <a:lnTo>
                    <a:pt x="646655" y="4028940"/>
                  </a:lnTo>
                  <a:close/>
                </a:path>
                <a:path w="5426709" h="4124959">
                  <a:moveTo>
                    <a:pt x="560953" y="4124405"/>
                  </a:moveTo>
                  <a:lnTo>
                    <a:pt x="592117" y="4118560"/>
                  </a:lnTo>
                  <a:lnTo>
                    <a:pt x="525985" y="4100265"/>
                  </a:lnTo>
                  <a:lnTo>
                    <a:pt x="434623" y="4076095"/>
                  </a:lnTo>
                  <a:lnTo>
                    <a:pt x="409028" y="4069854"/>
                  </a:lnTo>
                  <a:lnTo>
                    <a:pt x="405131" y="4067907"/>
                  </a:lnTo>
                  <a:lnTo>
                    <a:pt x="401236" y="4067907"/>
                  </a:lnTo>
                  <a:lnTo>
                    <a:pt x="393597" y="4066446"/>
                  </a:lnTo>
                  <a:lnTo>
                    <a:pt x="368125" y="4062062"/>
                  </a:lnTo>
                  <a:lnTo>
                    <a:pt x="366178" y="4062062"/>
                  </a:lnTo>
                  <a:lnTo>
                    <a:pt x="357109" y="4059474"/>
                  </a:lnTo>
                  <a:lnTo>
                    <a:pt x="347674" y="4057435"/>
                  </a:lnTo>
                  <a:lnTo>
                    <a:pt x="338239" y="4055760"/>
                  </a:lnTo>
                  <a:lnTo>
                    <a:pt x="329170" y="4054269"/>
                  </a:lnTo>
                  <a:lnTo>
                    <a:pt x="327223" y="4054269"/>
                  </a:lnTo>
                  <a:lnTo>
                    <a:pt x="323326" y="4052321"/>
                  </a:lnTo>
                  <a:lnTo>
                    <a:pt x="321379" y="4052321"/>
                  </a:lnTo>
                  <a:lnTo>
                    <a:pt x="299224" y="4046720"/>
                  </a:lnTo>
                  <a:lnTo>
                    <a:pt x="288785" y="4044376"/>
                  </a:lnTo>
                  <a:lnTo>
                    <a:pt x="278529" y="4042580"/>
                  </a:lnTo>
                  <a:lnTo>
                    <a:pt x="266812" y="4039596"/>
                  </a:lnTo>
                  <a:lnTo>
                    <a:pt x="84089" y="3995183"/>
                  </a:lnTo>
                  <a:lnTo>
                    <a:pt x="41146" y="3987298"/>
                  </a:lnTo>
                  <a:lnTo>
                    <a:pt x="13178" y="3985624"/>
                  </a:lnTo>
                  <a:lnTo>
                    <a:pt x="0" y="3989977"/>
                  </a:lnTo>
                  <a:lnTo>
                    <a:pt x="47898" y="4007776"/>
                  </a:lnTo>
                  <a:lnTo>
                    <a:pt x="95704" y="4023892"/>
                  </a:lnTo>
                  <a:lnTo>
                    <a:pt x="143322" y="4038511"/>
                  </a:lnTo>
                  <a:lnTo>
                    <a:pt x="190660" y="4051822"/>
                  </a:lnTo>
                  <a:lnTo>
                    <a:pt x="237625" y="4064010"/>
                  </a:lnTo>
                  <a:lnTo>
                    <a:pt x="239572" y="4065959"/>
                  </a:lnTo>
                  <a:lnTo>
                    <a:pt x="243469" y="4065959"/>
                  </a:lnTo>
                  <a:lnTo>
                    <a:pt x="247363" y="4067907"/>
                  </a:lnTo>
                  <a:lnTo>
                    <a:pt x="292011" y="4076674"/>
                  </a:lnTo>
                  <a:lnTo>
                    <a:pt x="307748" y="4079597"/>
                  </a:lnTo>
                  <a:lnTo>
                    <a:pt x="316147" y="4081058"/>
                  </a:lnTo>
                  <a:lnTo>
                    <a:pt x="323816" y="4082519"/>
                  </a:lnTo>
                  <a:lnTo>
                    <a:pt x="330755" y="4083980"/>
                  </a:lnTo>
                  <a:lnTo>
                    <a:pt x="336964" y="4085441"/>
                  </a:lnTo>
                  <a:lnTo>
                    <a:pt x="344299" y="4086081"/>
                  </a:lnTo>
                  <a:lnTo>
                    <a:pt x="351816" y="4087633"/>
                  </a:lnTo>
                  <a:lnTo>
                    <a:pt x="359698" y="4089551"/>
                  </a:lnTo>
                  <a:lnTo>
                    <a:pt x="368128" y="4091286"/>
                  </a:lnTo>
                  <a:lnTo>
                    <a:pt x="370075" y="4091286"/>
                  </a:lnTo>
                  <a:lnTo>
                    <a:pt x="372022" y="4093233"/>
                  </a:lnTo>
                  <a:lnTo>
                    <a:pt x="409030" y="4099078"/>
                  </a:lnTo>
                  <a:lnTo>
                    <a:pt x="414872" y="4099078"/>
                  </a:lnTo>
                  <a:lnTo>
                    <a:pt x="430455" y="4102975"/>
                  </a:lnTo>
                  <a:lnTo>
                    <a:pt x="434352" y="4102975"/>
                  </a:lnTo>
                  <a:lnTo>
                    <a:pt x="440193" y="4104922"/>
                  </a:lnTo>
                  <a:lnTo>
                    <a:pt x="447985" y="4104922"/>
                  </a:lnTo>
                  <a:lnTo>
                    <a:pt x="467218" y="4108089"/>
                  </a:lnTo>
                  <a:lnTo>
                    <a:pt x="478387" y="4110128"/>
                  </a:lnTo>
                  <a:lnTo>
                    <a:pt x="490835" y="4112716"/>
                  </a:lnTo>
                  <a:lnTo>
                    <a:pt x="494729" y="4112716"/>
                  </a:lnTo>
                  <a:lnTo>
                    <a:pt x="498626" y="4114664"/>
                  </a:lnTo>
                  <a:lnTo>
                    <a:pt x="502521" y="4114664"/>
                  </a:lnTo>
                  <a:lnTo>
                    <a:pt x="560953" y="4124405"/>
                  </a:lnTo>
                  <a:close/>
                </a:path>
              </a:pathLst>
            </a:custGeom>
            <a:solidFill>
              <a:srgbClr val="EF9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3760" y="3323262"/>
              <a:ext cx="5697220" cy="5133975"/>
            </a:xfrm>
            <a:custGeom>
              <a:avLst/>
              <a:gdLst/>
              <a:ahLst/>
              <a:cxnLst/>
              <a:rect l="l" t="t" r="r" b="b"/>
              <a:pathLst>
                <a:path w="5697220" h="5133975">
                  <a:moveTo>
                    <a:pt x="4456176" y="1080653"/>
                  </a:moveTo>
                  <a:lnTo>
                    <a:pt x="5320857" y="1080653"/>
                  </a:lnTo>
                  <a:lnTo>
                    <a:pt x="5270399" y="1078113"/>
                  </a:lnTo>
                  <a:lnTo>
                    <a:pt x="5243343" y="1074303"/>
                  </a:lnTo>
                  <a:lnTo>
                    <a:pt x="5171480" y="1065413"/>
                  </a:lnTo>
                  <a:lnTo>
                    <a:pt x="5123861" y="1057793"/>
                  </a:lnTo>
                  <a:lnTo>
                    <a:pt x="5068576" y="1050173"/>
                  </a:lnTo>
                  <a:lnTo>
                    <a:pt x="5005719" y="1040013"/>
                  </a:lnTo>
                  <a:lnTo>
                    <a:pt x="4993668" y="1038743"/>
                  </a:lnTo>
                  <a:lnTo>
                    <a:pt x="4980886" y="1036203"/>
                  </a:lnTo>
                  <a:lnTo>
                    <a:pt x="4967373" y="1034933"/>
                  </a:lnTo>
                  <a:lnTo>
                    <a:pt x="4953130" y="1032393"/>
                  </a:lnTo>
                  <a:lnTo>
                    <a:pt x="4968529" y="1028583"/>
                  </a:lnTo>
                  <a:lnTo>
                    <a:pt x="4996407" y="1023503"/>
                  </a:lnTo>
                  <a:lnTo>
                    <a:pt x="5009615" y="1019693"/>
                  </a:lnTo>
                  <a:lnTo>
                    <a:pt x="5049788" y="1009533"/>
                  </a:lnTo>
                  <a:lnTo>
                    <a:pt x="5068505" y="1005723"/>
                  </a:lnTo>
                  <a:lnTo>
                    <a:pt x="5085578" y="1000643"/>
                  </a:lnTo>
                  <a:lnTo>
                    <a:pt x="5083631" y="999373"/>
                  </a:lnTo>
                  <a:lnTo>
                    <a:pt x="5074896" y="994293"/>
                  </a:lnTo>
                  <a:lnTo>
                    <a:pt x="5063423" y="985403"/>
                  </a:lnTo>
                  <a:lnTo>
                    <a:pt x="5049393" y="973973"/>
                  </a:lnTo>
                  <a:lnTo>
                    <a:pt x="5032990" y="960003"/>
                  </a:lnTo>
                  <a:lnTo>
                    <a:pt x="5032990" y="957463"/>
                  </a:lnTo>
                  <a:lnTo>
                    <a:pt x="5031043" y="957463"/>
                  </a:lnTo>
                  <a:lnTo>
                    <a:pt x="5006209" y="923173"/>
                  </a:lnTo>
                  <a:lnTo>
                    <a:pt x="4987949" y="881263"/>
                  </a:lnTo>
                  <a:lnTo>
                    <a:pt x="4987218" y="872373"/>
                  </a:lnTo>
                  <a:lnTo>
                    <a:pt x="4987945" y="863483"/>
                  </a:lnTo>
                  <a:lnTo>
                    <a:pt x="4990129" y="853323"/>
                  </a:lnTo>
                  <a:lnTo>
                    <a:pt x="4949864" y="860943"/>
                  </a:lnTo>
                  <a:lnTo>
                    <a:pt x="4935590" y="864753"/>
                  </a:lnTo>
                  <a:lnTo>
                    <a:pt x="4869366" y="879993"/>
                  </a:lnTo>
                  <a:lnTo>
                    <a:pt x="4849616" y="883803"/>
                  </a:lnTo>
                  <a:lnTo>
                    <a:pt x="4831143" y="887613"/>
                  </a:lnTo>
                  <a:lnTo>
                    <a:pt x="4813765" y="891423"/>
                  </a:lnTo>
                  <a:lnTo>
                    <a:pt x="4797300" y="895233"/>
                  </a:lnTo>
                  <a:lnTo>
                    <a:pt x="4789509" y="895233"/>
                  </a:lnTo>
                  <a:lnTo>
                    <a:pt x="4773928" y="899043"/>
                  </a:lnTo>
                  <a:lnTo>
                    <a:pt x="4768084" y="901583"/>
                  </a:lnTo>
                  <a:lnTo>
                    <a:pt x="4712991" y="916823"/>
                  </a:lnTo>
                  <a:lnTo>
                    <a:pt x="4661237" y="935873"/>
                  </a:lnTo>
                  <a:lnTo>
                    <a:pt x="4612821" y="957463"/>
                  </a:lnTo>
                  <a:lnTo>
                    <a:pt x="4567745" y="984133"/>
                  </a:lnTo>
                  <a:lnTo>
                    <a:pt x="4526007" y="1013343"/>
                  </a:lnTo>
                  <a:lnTo>
                    <a:pt x="4487609" y="1047633"/>
                  </a:lnTo>
                  <a:lnTo>
                    <a:pt x="4456176" y="1080653"/>
                  </a:lnTo>
                  <a:close/>
                </a:path>
                <a:path w="5697220" h="5133975">
                  <a:moveTo>
                    <a:pt x="5395271" y="1189873"/>
                  </a:moveTo>
                  <a:lnTo>
                    <a:pt x="5406957" y="1189873"/>
                  </a:lnTo>
                  <a:lnTo>
                    <a:pt x="5423391" y="1186063"/>
                  </a:lnTo>
                  <a:lnTo>
                    <a:pt x="5440555" y="1180983"/>
                  </a:lnTo>
                  <a:lnTo>
                    <a:pt x="5458450" y="1174633"/>
                  </a:lnTo>
                  <a:lnTo>
                    <a:pt x="5477076" y="1168283"/>
                  </a:lnTo>
                  <a:lnTo>
                    <a:pt x="5492354" y="1160663"/>
                  </a:lnTo>
                  <a:lnTo>
                    <a:pt x="5508728" y="1151773"/>
                  </a:lnTo>
                  <a:lnTo>
                    <a:pt x="5525832" y="1142883"/>
                  </a:lnTo>
                  <a:lnTo>
                    <a:pt x="5543300" y="1132723"/>
                  </a:lnTo>
                  <a:lnTo>
                    <a:pt x="5543300" y="1131453"/>
                  </a:lnTo>
                  <a:lnTo>
                    <a:pt x="5547197" y="1128913"/>
                  </a:lnTo>
                  <a:lnTo>
                    <a:pt x="5549144" y="1128913"/>
                  </a:lnTo>
                  <a:lnTo>
                    <a:pt x="5572516" y="1113673"/>
                  </a:lnTo>
                  <a:lnTo>
                    <a:pt x="5565212" y="1104783"/>
                  </a:lnTo>
                  <a:lnTo>
                    <a:pt x="5557908" y="1093353"/>
                  </a:lnTo>
                  <a:lnTo>
                    <a:pt x="5550604" y="1080653"/>
                  </a:lnTo>
                  <a:lnTo>
                    <a:pt x="5543300" y="1066683"/>
                  </a:lnTo>
                  <a:lnTo>
                    <a:pt x="5543300" y="1061603"/>
                  </a:lnTo>
                  <a:lnTo>
                    <a:pt x="5539403" y="1055253"/>
                  </a:lnTo>
                  <a:lnTo>
                    <a:pt x="5537456" y="1048903"/>
                  </a:lnTo>
                  <a:lnTo>
                    <a:pt x="5535506" y="1041283"/>
                  </a:lnTo>
                  <a:lnTo>
                    <a:pt x="5533559" y="1036203"/>
                  </a:lnTo>
                  <a:lnTo>
                    <a:pt x="5531612" y="1028583"/>
                  </a:lnTo>
                  <a:lnTo>
                    <a:pt x="5512225" y="1037473"/>
                  </a:lnTo>
                  <a:lnTo>
                    <a:pt x="5494848" y="1046363"/>
                  </a:lnTo>
                  <a:lnTo>
                    <a:pt x="5479296" y="1053983"/>
                  </a:lnTo>
                  <a:lnTo>
                    <a:pt x="5465388" y="1059063"/>
                  </a:lnTo>
                  <a:lnTo>
                    <a:pt x="5459240" y="1060333"/>
                  </a:lnTo>
                  <a:lnTo>
                    <a:pt x="5446214" y="1065413"/>
                  </a:lnTo>
                  <a:lnTo>
                    <a:pt x="5440066" y="1066683"/>
                  </a:lnTo>
                  <a:lnTo>
                    <a:pt x="5431636" y="1067953"/>
                  </a:lnTo>
                  <a:lnTo>
                    <a:pt x="5423754" y="1070493"/>
                  </a:lnTo>
                  <a:lnTo>
                    <a:pt x="5401111" y="1074303"/>
                  </a:lnTo>
                  <a:lnTo>
                    <a:pt x="5395269" y="1074303"/>
                  </a:lnTo>
                  <a:lnTo>
                    <a:pt x="5389425" y="1076843"/>
                  </a:lnTo>
                  <a:lnTo>
                    <a:pt x="5356008" y="1080653"/>
                  </a:lnTo>
                  <a:lnTo>
                    <a:pt x="4456176" y="1080653"/>
                  </a:lnTo>
                  <a:lnTo>
                    <a:pt x="4452549" y="1084463"/>
                  </a:lnTo>
                  <a:lnTo>
                    <a:pt x="4450602" y="1087003"/>
                  </a:lnTo>
                  <a:lnTo>
                    <a:pt x="4450602" y="1088273"/>
                  </a:lnTo>
                  <a:lnTo>
                    <a:pt x="4448655" y="1090813"/>
                  </a:lnTo>
                  <a:lnTo>
                    <a:pt x="4411508" y="1136533"/>
                  </a:lnTo>
                  <a:lnTo>
                    <a:pt x="4378462" y="1172093"/>
                  </a:lnTo>
                  <a:lnTo>
                    <a:pt x="5253084" y="1172093"/>
                  </a:lnTo>
                  <a:lnTo>
                    <a:pt x="5253084" y="1174633"/>
                  </a:lnTo>
                  <a:lnTo>
                    <a:pt x="5268758" y="1175903"/>
                  </a:lnTo>
                  <a:lnTo>
                    <a:pt x="5283518" y="1178443"/>
                  </a:lnTo>
                  <a:lnTo>
                    <a:pt x="5297183" y="1179713"/>
                  </a:lnTo>
                  <a:lnTo>
                    <a:pt x="5309570" y="1182253"/>
                  </a:lnTo>
                  <a:lnTo>
                    <a:pt x="5354611" y="1187333"/>
                  </a:lnTo>
                  <a:lnTo>
                    <a:pt x="5395271" y="1189873"/>
                  </a:lnTo>
                  <a:close/>
                </a:path>
                <a:path w="5697220" h="5133975">
                  <a:moveTo>
                    <a:pt x="5409055" y="1329573"/>
                  </a:moveTo>
                  <a:lnTo>
                    <a:pt x="5428380" y="1329573"/>
                  </a:lnTo>
                  <a:lnTo>
                    <a:pt x="5437449" y="1328303"/>
                  </a:lnTo>
                  <a:lnTo>
                    <a:pt x="5465388" y="1328303"/>
                  </a:lnTo>
                  <a:lnTo>
                    <a:pt x="5467335" y="1325763"/>
                  </a:lnTo>
                  <a:lnTo>
                    <a:pt x="5469282" y="1325763"/>
                  </a:lnTo>
                  <a:lnTo>
                    <a:pt x="5478412" y="1323223"/>
                  </a:lnTo>
                  <a:lnTo>
                    <a:pt x="5488272" y="1320683"/>
                  </a:lnTo>
                  <a:lnTo>
                    <a:pt x="5498863" y="1318143"/>
                  </a:lnTo>
                  <a:lnTo>
                    <a:pt x="5510184" y="1314333"/>
                  </a:lnTo>
                  <a:lnTo>
                    <a:pt x="5519254" y="1310523"/>
                  </a:lnTo>
                  <a:lnTo>
                    <a:pt x="5538123" y="1301633"/>
                  </a:lnTo>
                  <a:lnTo>
                    <a:pt x="5547192" y="1296553"/>
                  </a:lnTo>
                  <a:lnTo>
                    <a:pt x="5558879" y="1292743"/>
                  </a:lnTo>
                  <a:lnTo>
                    <a:pt x="5570566" y="1286393"/>
                  </a:lnTo>
                  <a:lnTo>
                    <a:pt x="5582252" y="1281313"/>
                  </a:lnTo>
                  <a:lnTo>
                    <a:pt x="5593939" y="1274963"/>
                  </a:lnTo>
                  <a:lnTo>
                    <a:pt x="5604134" y="1269883"/>
                  </a:lnTo>
                  <a:lnTo>
                    <a:pt x="5614147" y="1263533"/>
                  </a:lnTo>
                  <a:lnTo>
                    <a:pt x="5623794" y="1258453"/>
                  </a:lnTo>
                  <a:lnTo>
                    <a:pt x="5632894" y="1252103"/>
                  </a:lnTo>
                  <a:lnTo>
                    <a:pt x="5644519" y="1245753"/>
                  </a:lnTo>
                  <a:lnTo>
                    <a:pt x="5655779" y="1240673"/>
                  </a:lnTo>
                  <a:lnTo>
                    <a:pt x="5666309" y="1234323"/>
                  </a:lnTo>
                  <a:lnTo>
                    <a:pt x="5675743" y="1229243"/>
                  </a:lnTo>
                  <a:lnTo>
                    <a:pt x="5675743" y="1226703"/>
                  </a:lnTo>
                  <a:lnTo>
                    <a:pt x="5673796" y="1226703"/>
                  </a:lnTo>
                  <a:lnTo>
                    <a:pt x="5659523" y="1216543"/>
                  </a:lnTo>
                  <a:lnTo>
                    <a:pt x="5648718" y="1207653"/>
                  </a:lnTo>
                  <a:lnTo>
                    <a:pt x="5641201" y="1200033"/>
                  </a:lnTo>
                  <a:lnTo>
                    <a:pt x="5636788" y="1193683"/>
                  </a:lnTo>
                  <a:lnTo>
                    <a:pt x="5628785" y="1183523"/>
                  </a:lnTo>
                  <a:lnTo>
                    <a:pt x="5622424" y="1172093"/>
                  </a:lnTo>
                  <a:lnTo>
                    <a:pt x="5617889" y="1158123"/>
                  </a:lnTo>
                  <a:lnTo>
                    <a:pt x="5615364" y="1142883"/>
                  </a:lnTo>
                  <a:lnTo>
                    <a:pt x="5615364" y="1117483"/>
                  </a:lnTo>
                  <a:lnTo>
                    <a:pt x="5597835" y="1128913"/>
                  </a:lnTo>
                  <a:lnTo>
                    <a:pt x="5591992" y="1131453"/>
                  </a:lnTo>
                  <a:lnTo>
                    <a:pt x="5581736" y="1137803"/>
                  </a:lnTo>
                  <a:lnTo>
                    <a:pt x="5571298" y="1144153"/>
                  </a:lnTo>
                  <a:lnTo>
                    <a:pt x="5560494" y="1151773"/>
                  </a:lnTo>
                  <a:lnTo>
                    <a:pt x="5549142" y="1158123"/>
                  </a:lnTo>
                  <a:lnTo>
                    <a:pt x="5547192" y="1160663"/>
                  </a:lnTo>
                  <a:lnTo>
                    <a:pt x="5545245" y="1160663"/>
                  </a:lnTo>
                  <a:lnTo>
                    <a:pt x="5543298" y="1161933"/>
                  </a:lnTo>
                  <a:lnTo>
                    <a:pt x="5526102" y="1172093"/>
                  </a:lnTo>
                  <a:lnTo>
                    <a:pt x="5509455" y="1180983"/>
                  </a:lnTo>
                  <a:lnTo>
                    <a:pt x="5493173" y="1189873"/>
                  </a:lnTo>
                  <a:lnTo>
                    <a:pt x="5477074" y="1197493"/>
                  </a:lnTo>
                  <a:lnTo>
                    <a:pt x="5458449" y="1203843"/>
                  </a:lnTo>
                  <a:lnTo>
                    <a:pt x="5440554" y="1210193"/>
                  </a:lnTo>
                  <a:lnTo>
                    <a:pt x="5423389" y="1215273"/>
                  </a:lnTo>
                  <a:lnTo>
                    <a:pt x="5406955" y="1219083"/>
                  </a:lnTo>
                  <a:lnTo>
                    <a:pt x="4327795" y="1219083"/>
                  </a:lnTo>
                  <a:lnTo>
                    <a:pt x="4303805" y="1238133"/>
                  </a:lnTo>
                  <a:lnTo>
                    <a:pt x="4269462" y="1259723"/>
                  </a:lnTo>
                  <a:lnTo>
                    <a:pt x="4313216" y="1321953"/>
                  </a:lnTo>
                  <a:lnTo>
                    <a:pt x="5301046" y="1321953"/>
                  </a:lnTo>
                  <a:lnTo>
                    <a:pt x="5360178" y="1327033"/>
                  </a:lnTo>
                  <a:lnTo>
                    <a:pt x="5409055" y="1329573"/>
                  </a:lnTo>
                  <a:close/>
                </a:path>
                <a:path w="5697220" h="5133975">
                  <a:moveTo>
                    <a:pt x="4327795" y="1219083"/>
                  </a:moveTo>
                  <a:lnTo>
                    <a:pt x="5395269" y="1219083"/>
                  </a:lnTo>
                  <a:lnTo>
                    <a:pt x="5353879" y="1216543"/>
                  </a:lnTo>
                  <a:lnTo>
                    <a:pt x="5297547" y="1210193"/>
                  </a:lnTo>
                  <a:lnTo>
                    <a:pt x="5284978" y="1207653"/>
                  </a:lnTo>
                  <a:lnTo>
                    <a:pt x="5272044" y="1206383"/>
                  </a:lnTo>
                  <a:lnTo>
                    <a:pt x="5258926" y="1203843"/>
                  </a:lnTo>
                  <a:lnTo>
                    <a:pt x="5253082" y="1201303"/>
                  </a:lnTo>
                  <a:lnTo>
                    <a:pt x="5253082" y="1200033"/>
                  </a:lnTo>
                  <a:lnTo>
                    <a:pt x="5251135" y="1200033"/>
                  </a:lnTo>
                  <a:lnTo>
                    <a:pt x="5244592" y="1198763"/>
                  </a:lnTo>
                  <a:lnTo>
                    <a:pt x="5233849" y="1196223"/>
                  </a:lnTo>
                  <a:lnTo>
                    <a:pt x="5219089" y="1193683"/>
                  </a:lnTo>
                  <a:lnTo>
                    <a:pt x="5200494" y="1189873"/>
                  </a:lnTo>
                  <a:lnTo>
                    <a:pt x="5209260" y="1182253"/>
                  </a:lnTo>
                  <a:lnTo>
                    <a:pt x="5218025" y="1177173"/>
                  </a:lnTo>
                  <a:lnTo>
                    <a:pt x="5226790" y="1173363"/>
                  </a:lnTo>
                  <a:lnTo>
                    <a:pt x="5235554" y="1172093"/>
                  </a:lnTo>
                  <a:lnTo>
                    <a:pt x="4378462" y="1172093"/>
                  </a:lnTo>
                  <a:lnTo>
                    <a:pt x="4374921" y="1175903"/>
                  </a:lnTo>
                  <a:lnTo>
                    <a:pt x="4338990" y="1210193"/>
                  </a:lnTo>
                  <a:lnTo>
                    <a:pt x="4327795" y="1219083"/>
                  </a:lnTo>
                  <a:close/>
                </a:path>
                <a:path w="5697220" h="5133975">
                  <a:moveTo>
                    <a:pt x="4943384" y="1550553"/>
                  </a:moveTo>
                  <a:lnTo>
                    <a:pt x="4951176" y="1550553"/>
                  </a:lnTo>
                  <a:lnTo>
                    <a:pt x="5100359" y="1546743"/>
                  </a:lnTo>
                  <a:lnTo>
                    <a:pt x="5259065" y="1535313"/>
                  </a:lnTo>
                  <a:lnTo>
                    <a:pt x="5313933" y="1530233"/>
                  </a:lnTo>
                  <a:lnTo>
                    <a:pt x="5426428" y="1517533"/>
                  </a:lnTo>
                  <a:lnTo>
                    <a:pt x="5447976" y="1509913"/>
                  </a:lnTo>
                  <a:lnTo>
                    <a:pt x="5465871" y="1504833"/>
                  </a:lnTo>
                  <a:lnTo>
                    <a:pt x="5480114" y="1502293"/>
                  </a:lnTo>
                  <a:lnTo>
                    <a:pt x="5490705" y="1499753"/>
                  </a:lnTo>
                  <a:lnTo>
                    <a:pt x="5499165" y="1495943"/>
                  </a:lnTo>
                  <a:lnTo>
                    <a:pt x="5515355" y="1490863"/>
                  </a:lnTo>
                  <a:lnTo>
                    <a:pt x="5523815" y="1488323"/>
                  </a:lnTo>
                  <a:lnTo>
                    <a:pt x="5531119" y="1485783"/>
                  </a:lnTo>
                  <a:lnTo>
                    <a:pt x="5538424" y="1484513"/>
                  </a:lnTo>
                  <a:lnTo>
                    <a:pt x="5545728" y="1481973"/>
                  </a:lnTo>
                  <a:lnTo>
                    <a:pt x="5553032" y="1478163"/>
                  </a:lnTo>
                  <a:lnTo>
                    <a:pt x="5590617" y="1462923"/>
                  </a:lnTo>
                  <a:lnTo>
                    <a:pt x="5627290" y="1443873"/>
                  </a:lnTo>
                  <a:lnTo>
                    <a:pt x="5662867" y="1424823"/>
                  </a:lnTo>
                  <a:lnTo>
                    <a:pt x="5697166" y="1401963"/>
                  </a:lnTo>
                  <a:lnTo>
                    <a:pt x="5695219" y="1401963"/>
                  </a:lnTo>
                  <a:lnTo>
                    <a:pt x="5681371" y="1390533"/>
                  </a:lnTo>
                  <a:lnTo>
                    <a:pt x="5669167" y="1379103"/>
                  </a:lnTo>
                  <a:lnTo>
                    <a:pt x="5658789" y="1365133"/>
                  </a:lnTo>
                  <a:lnTo>
                    <a:pt x="5650419" y="1349893"/>
                  </a:lnTo>
                  <a:lnTo>
                    <a:pt x="5648472" y="1347353"/>
                  </a:lnTo>
                  <a:lnTo>
                    <a:pt x="5648472" y="1346083"/>
                  </a:lnTo>
                  <a:lnTo>
                    <a:pt x="5646525" y="1342273"/>
                  </a:lnTo>
                  <a:lnTo>
                    <a:pt x="5643634" y="1328303"/>
                  </a:lnTo>
                  <a:lnTo>
                    <a:pt x="5640925" y="1313063"/>
                  </a:lnTo>
                  <a:lnTo>
                    <a:pt x="5638582" y="1297823"/>
                  </a:lnTo>
                  <a:lnTo>
                    <a:pt x="5636786" y="1278773"/>
                  </a:lnTo>
                  <a:lnTo>
                    <a:pt x="5627961" y="1285123"/>
                  </a:lnTo>
                  <a:lnTo>
                    <a:pt x="5618770" y="1291473"/>
                  </a:lnTo>
                  <a:lnTo>
                    <a:pt x="5608848" y="1296553"/>
                  </a:lnTo>
                  <a:lnTo>
                    <a:pt x="5597831" y="1302903"/>
                  </a:lnTo>
                  <a:lnTo>
                    <a:pt x="5586144" y="1307983"/>
                  </a:lnTo>
                  <a:lnTo>
                    <a:pt x="5574458" y="1314333"/>
                  </a:lnTo>
                  <a:lnTo>
                    <a:pt x="5551085" y="1324493"/>
                  </a:lnTo>
                  <a:lnTo>
                    <a:pt x="5542015" y="1329573"/>
                  </a:lnTo>
                  <a:lnTo>
                    <a:pt x="5523146" y="1337193"/>
                  </a:lnTo>
                  <a:lnTo>
                    <a:pt x="5514077" y="1342273"/>
                  </a:lnTo>
                  <a:lnTo>
                    <a:pt x="5491191" y="1347353"/>
                  </a:lnTo>
                  <a:lnTo>
                    <a:pt x="5480661" y="1349893"/>
                  </a:lnTo>
                  <a:lnTo>
                    <a:pt x="5471227" y="1353703"/>
                  </a:lnTo>
                  <a:lnTo>
                    <a:pt x="5469280" y="1353703"/>
                  </a:lnTo>
                  <a:lnTo>
                    <a:pt x="5469280" y="1354973"/>
                  </a:lnTo>
                  <a:lnTo>
                    <a:pt x="5467333" y="1354973"/>
                  </a:lnTo>
                  <a:lnTo>
                    <a:pt x="5459359" y="1356243"/>
                  </a:lnTo>
                  <a:lnTo>
                    <a:pt x="5450289" y="1356243"/>
                  </a:lnTo>
                  <a:lnTo>
                    <a:pt x="5440489" y="1357513"/>
                  </a:lnTo>
                  <a:lnTo>
                    <a:pt x="4338219" y="1357513"/>
                  </a:lnTo>
                  <a:lnTo>
                    <a:pt x="4468587" y="1542933"/>
                  </a:lnTo>
                  <a:lnTo>
                    <a:pt x="4801685" y="1542933"/>
                  </a:lnTo>
                  <a:lnTo>
                    <a:pt x="4905403" y="1549283"/>
                  </a:lnTo>
                  <a:lnTo>
                    <a:pt x="4924393" y="1549283"/>
                  </a:lnTo>
                  <a:lnTo>
                    <a:pt x="4943384" y="1550553"/>
                  </a:lnTo>
                  <a:close/>
                </a:path>
                <a:path w="5697220" h="5133975">
                  <a:moveTo>
                    <a:pt x="4338219" y="1357513"/>
                  </a:moveTo>
                  <a:lnTo>
                    <a:pt x="5395023" y="1357513"/>
                  </a:lnTo>
                  <a:lnTo>
                    <a:pt x="5337473" y="1353703"/>
                  </a:lnTo>
                  <a:lnTo>
                    <a:pt x="5310296" y="1349893"/>
                  </a:lnTo>
                  <a:lnTo>
                    <a:pt x="5276911" y="1344813"/>
                  </a:lnTo>
                  <a:lnTo>
                    <a:pt x="5237499" y="1339733"/>
                  </a:lnTo>
                  <a:lnTo>
                    <a:pt x="5254299" y="1329573"/>
                  </a:lnTo>
                  <a:lnTo>
                    <a:pt x="5275481" y="1324493"/>
                  </a:lnTo>
                  <a:lnTo>
                    <a:pt x="5301046" y="1321953"/>
                  </a:lnTo>
                  <a:lnTo>
                    <a:pt x="4313216" y="1321953"/>
                  </a:lnTo>
                  <a:lnTo>
                    <a:pt x="4338219" y="1357513"/>
                  </a:lnTo>
                  <a:close/>
                </a:path>
                <a:path w="5697220" h="5133975">
                  <a:moveTo>
                    <a:pt x="4602528" y="1733433"/>
                  </a:moveTo>
                  <a:lnTo>
                    <a:pt x="4779773" y="1542933"/>
                  </a:lnTo>
                  <a:lnTo>
                    <a:pt x="4468587" y="1542933"/>
                  </a:lnTo>
                  <a:lnTo>
                    <a:pt x="4602528" y="1733433"/>
                  </a:lnTo>
                  <a:close/>
                </a:path>
                <a:path w="5697220" h="5133975">
                  <a:moveTo>
                    <a:pt x="757676" y="4601720"/>
                  </a:moveTo>
                  <a:lnTo>
                    <a:pt x="753263" y="4597002"/>
                  </a:lnTo>
                  <a:lnTo>
                    <a:pt x="748667" y="4591736"/>
                  </a:lnTo>
                  <a:lnTo>
                    <a:pt x="743707" y="4586105"/>
                  </a:lnTo>
                  <a:lnTo>
                    <a:pt x="714064" y="4551006"/>
                  </a:lnTo>
                  <a:lnTo>
                    <a:pt x="686978" y="4499743"/>
                  </a:lnTo>
                  <a:lnTo>
                    <a:pt x="683660" y="4477034"/>
                  </a:lnTo>
                  <a:lnTo>
                    <a:pt x="683965" y="4459957"/>
                  </a:lnTo>
                  <a:lnTo>
                    <a:pt x="687556" y="4441236"/>
                  </a:lnTo>
                  <a:lnTo>
                    <a:pt x="694069" y="4421419"/>
                  </a:lnTo>
                  <a:lnTo>
                    <a:pt x="703138" y="4401054"/>
                  </a:lnTo>
                  <a:lnTo>
                    <a:pt x="290215" y="4297798"/>
                  </a:lnTo>
                  <a:lnTo>
                    <a:pt x="122367" y="4599772"/>
                  </a:lnTo>
                  <a:lnTo>
                    <a:pt x="611594" y="4599772"/>
                  </a:lnTo>
                  <a:lnTo>
                    <a:pt x="653593" y="4600898"/>
                  </a:lnTo>
                  <a:lnTo>
                    <a:pt x="757676" y="4601720"/>
                  </a:lnTo>
                  <a:close/>
                </a:path>
                <a:path w="5697220" h="5133975">
                  <a:moveTo>
                    <a:pt x="874541" y="4927076"/>
                  </a:moveTo>
                  <a:lnTo>
                    <a:pt x="876488" y="4927076"/>
                  </a:lnTo>
                  <a:lnTo>
                    <a:pt x="875035" y="4919284"/>
                  </a:lnTo>
                  <a:lnTo>
                    <a:pt x="873811" y="4911247"/>
                  </a:lnTo>
                  <a:lnTo>
                    <a:pt x="872928" y="4902692"/>
                  </a:lnTo>
                  <a:lnTo>
                    <a:pt x="872673" y="4896027"/>
                  </a:lnTo>
                  <a:lnTo>
                    <a:pt x="872594" y="4884215"/>
                  </a:lnTo>
                  <a:lnTo>
                    <a:pt x="873689" y="4862267"/>
                  </a:lnTo>
                  <a:lnTo>
                    <a:pt x="890124" y="4812130"/>
                  </a:lnTo>
                  <a:lnTo>
                    <a:pt x="923235" y="4779010"/>
                  </a:lnTo>
                  <a:lnTo>
                    <a:pt x="871742" y="4749421"/>
                  </a:lnTo>
                  <a:lnTo>
                    <a:pt x="825361" y="4722024"/>
                  </a:lnTo>
                  <a:lnTo>
                    <a:pt x="784093" y="4696818"/>
                  </a:lnTo>
                  <a:lnTo>
                    <a:pt x="747937" y="4673805"/>
                  </a:lnTo>
                  <a:lnTo>
                    <a:pt x="725264" y="4658128"/>
                  </a:lnTo>
                  <a:lnTo>
                    <a:pt x="695104" y="4640442"/>
                  </a:lnTo>
                  <a:lnTo>
                    <a:pt x="657275" y="4620929"/>
                  </a:lnTo>
                  <a:lnTo>
                    <a:pt x="611594" y="4599772"/>
                  </a:lnTo>
                  <a:lnTo>
                    <a:pt x="122367" y="4599772"/>
                  </a:lnTo>
                  <a:lnTo>
                    <a:pt x="0" y="4819924"/>
                  </a:lnTo>
                  <a:lnTo>
                    <a:pt x="12777" y="4830549"/>
                  </a:lnTo>
                  <a:lnTo>
                    <a:pt x="585786" y="4830549"/>
                  </a:lnTo>
                  <a:lnTo>
                    <a:pt x="607698" y="4833318"/>
                  </a:lnTo>
                  <a:lnTo>
                    <a:pt x="650062" y="4845952"/>
                  </a:lnTo>
                  <a:lnTo>
                    <a:pt x="712876" y="4868631"/>
                  </a:lnTo>
                  <a:lnTo>
                    <a:pt x="742914" y="4878493"/>
                  </a:lnTo>
                  <a:lnTo>
                    <a:pt x="769117" y="4887626"/>
                  </a:lnTo>
                  <a:lnTo>
                    <a:pt x="792033" y="4896027"/>
                  </a:lnTo>
                  <a:lnTo>
                    <a:pt x="812211" y="4903698"/>
                  </a:lnTo>
                  <a:lnTo>
                    <a:pt x="824324" y="4908873"/>
                  </a:lnTo>
                  <a:lnTo>
                    <a:pt x="834611" y="4912952"/>
                  </a:lnTo>
                  <a:lnTo>
                    <a:pt x="851167" y="4919284"/>
                  </a:lnTo>
                  <a:lnTo>
                    <a:pt x="860905" y="4923181"/>
                  </a:lnTo>
                  <a:lnTo>
                    <a:pt x="866749" y="4925128"/>
                  </a:lnTo>
                  <a:lnTo>
                    <a:pt x="870644" y="4925128"/>
                  </a:lnTo>
                  <a:lnTo>
                    <a:pt x="874541" y="4927076"/>
                  </a:lnTo>
                  <a:close/>
                </a:path>
                <a:path w="5697220" h="5133975">
                  <a:moveTo>
                    <a:pt x="763518" y="5026437"/>
                  </a:moveTo>
                  <a:lnTo>
                    <a:pt x="762056" y="5011794"/>
                  </a:lnTo>
                  <a:lnTo>
                    <a:pt x="763517" y="4996970"/>
                  </a:lnTo>
                  <a:lnTo>
                    <a:pt x="767900" y="4981780"/>
                  </a:lnTo>
                  <a:lnTo>
                    <a:pt x="799308" y="4946591"/>
                  </a:lnTo>
                  <a:lnTo>
                    <a:pt x="810264" y="4940715"/>
                  </a:lnTo>
                  <a:lnTo>
                    <a:pt x="814159" y="4936819"/>
                  </a:lnTo>
                  <a:lnTo>
                    <a:pt x="818056" y="4934871"/>
                  </a:lnTo>
                  <a:lnTo>
                    <a:pt x="820003" y="4934871"/>
                  </a:lnTo>
                  <a:lnTo>
                    <a:pt x="816108" y="4932922"/>
                  </a:lnTo>
                  <a:lnTo>
                    <a:pt x="814159" y="4932922"/>
                  </a:lnTo>
                  <a:lnTo>
                    <a:pt x="810264" y="4930974"/>
                  </a:lnTo>
                  <a:lnTo>
                    <a:pt x="808317" y="4929026"/>
                  </a:lnTo>
                  <a:lnTo>
                    <a:pt x="806370" y="4929026"/>
                  </a:lnTo>
                  <a:lnTo>
                    <a:pt x="764765" y="4914079"/>
                  </a:lnTo>
                  <a:lnTo>
                    <a:pt x="721759" y="4897356"/>
                  </a:lnTo>
                  <a:lnTo>
                    <a:pt x="677350" y="4878949"/>
                  </a:lnTo>
                  <a:lnTo>
                    <a:pt x="631539" y="4858952"/>
                  </a:lnTo>
                  <a:lnTo>
                    <a:pt x="584325" y="4837459"/>
                  </a:lnTo>
                  <a:lnTo>
                    <a:pt x="585786" y="4830549"/>
                  </a:lnTo>
                  <a:lnTo>
                    <a:pt x="12777" y="4830549"/>
                  </a:lnTo>
                  <a:lnTo>
                    <a:pt x="82383" y="4886329"/>
                  </a:lnTo>
                  <a:lnTo>
                    <a:pt x="124007" y="4916758"/>
                  </a:lnTo>
                  <a:lnTo>
                    <a:pt x="165920" y="4945359"/>
                  </a:lnTo>
                  <a:lnTo>
                    <a:pt x="189007" y="4960014"/>
                  </a:lnTo>
                  <a:lnTo>
                    <a:pt x="455317" y="4960014"/>
                  </a:lnTo>
                  <a:lnTo>
                    <a:pt x="483285" y="4962145"/>
                  </a:lnTo>
                  <a:lnTo>
                    <a:pt x="526227" y="4970121"/>
                  </a:lnTo>
                  <a:lnTo>
                    <a:pt x="584325" y="4983575"/>
                  </a:lnTo>
                  <a:lnTo>
                    <a:pt x="639534" y="4997166"/>
                  </a:lnTo>
                  <a:lnTo>
                    <a:pt x="708951" y="5013713"/>
                  </a:lnTo>
                  <a:lnTo>
                    <a:pt x="730923" y="5019314"/>
                  </a:lnTo>
                  <a:lnTo>
                    <a:pt x="752166" y="5023819"/>
                  </a:lnTo>
                  <a:lnTo>
                    <a:pt x="763518" y="5026437"/>
                  </a:lnTo>
                  <a:close/>
                </a:path>
                <a:path w="5697220" h="5133975">
                  <a:moveTo>
                    <a:pt x="607697" y="5133589"/>
                  </a:moveTo>
                  <a:lnTo>
                    <a:pt x="621392" y="5092768"/>
                  </a:lnTo>
                  <a:lnTo>
                    <a:pt x="646409" y="5062235"/>
                  </a:lnTo>
                  <a:lnTo>
                    <a:pt x="675869" y="5045919"/>
                  </a:lnTo>
                  <a:lnTo>
                    <a:pt x="683658" y="5042022"/>
                  </a:lnTo>
                  <a:lnTo>
                    <a:pt x="689502" y="5042022"/>
                  </a:lnTo>
                  <a:lnTo>
                    <a:pt x="687555" y="5040073"/>
                  </a:lnTo>
                  <a:lnTo>
                    <a:pt x="683658" y="5038126"/>
                  </a:lnTo>
                  <a:lnTo>
                    <a:pt x="679763" y="5038126"/>
                  </a:lnTo>
                  <a:lnTo>
                    <a:pt x="632799" y="5025750"/>
                  </a:lnTo>
                  <a:lnTo>
                    <a:pt x="585461" y="5012066"/>
                  </a:lnTo>
                  <a:lnTo>
                    <a:pt x="537767" y="4997141"/>
                  </a:lnTo>
                  <a:lnTo>
                    <a:pt x="490037" y="4981144"/>
                  </a:lnTo>
                  <a:lnTo>
                    <a:pt x="442139" y="4964093"/>
                  </a:lnTo>
                  <a:lnTo>
                    <a:pt x="455317" y="4960014"/>
                  </a:lnTo>
                  <a:lnTo>
                    <a:pt x="189007" y="4960014"/>
                  </a:lnTo>
                  <a:lnTo>
                    <a:pt x="250658" y="4997166"/>
                  </a:lnTo>
                  <a:lnTo>
                    <a:pt x="293389" y="5020354"/>
                  </a:lnTo>
                  <a:lnTo>
                    <a:pt x="336456" y="5041803"/>
                  </a:lnTo>
                  <a:lnTo>
                    <a:pt x="379811" y="5061505"/>
                  </a:lnTo>
                  <a:lnTo>
                    <a:pt x="430240" y="5081961"/>
                  </a:lnTo>
                  <a:lnTo>
                    <a:pt x="479390" y="5099495"/>
                  </a:lnTo>
                  <a:lnTo>
                    <a:pt x="527445" y="5114107"/>
                  </a:lnTo>
                  <a:lnTo>
                    <a:pt x="574586" y="5125796"/>
                  </a:lnTo>
                  <a:lnTo>
                    <a:pt x="583321" y="5128384"/>
                  </a:lnTo>
                  <a:lnTo>
                    <a:pt x="591872" y="5130424"/>
                  </a:lnTo>
                  <a:lnTo>
                    <a:pt x="607697" y="5133589"/>
                  </a:lnTo>
                  <a:close/>
                </a:path>
                <a:path w="5697220" h="5133975">
                  <a:moveTo>
                    <a:pt x="956348" y="890343"/>
                  </a:moveTo>
                  <a:lnTo>
                    <a:pt x="974606" y="847163"/>
                  </a:lnTo>
                  <a:lnTo>
                    <a:pt x="991163" y="805594"/>
                  </a:lnTo>
                  <a:lnTo>
                    <a:pt x="1005923" y="765412"/>
                  </a:lnTo>
                  <a:lnTo>
                    <a:pt x="1018675" y="726691"/>
                  </a:lnTo>
                  <a:lnTo>
                    <a:pt x="1036854" y="666927"/>
                  </a:lnTo>
                  <a:lnTo>
                    <a:pt x="1050488" y="612251"/>
                  </a:lnTo>
                  <a:lnTo>
                    <a:pt x="1059577" y="562553"/>
                  </a:lnTo>
                  <a:lnTo>
                    <a:pt x="1064122" y="517726"/>
                  </a:lnTo>
                  <a:lnTo>
                    <a:pt x="1064122" y="477661"/>
                  </a:lnTo>
                  <a:lnTo>
                    <a:pt x="1059577" y="442249"/>
                  </a:lnTo>
                  <a:lnTo>
                    <a:pt x="1013314" y="434986"/>
                  </a:lnTo>
                  <a:lnTo>
                    <a:pt x="965742" y="424824"/>
                  </a:lnTo>
                  <a:lnTo>
                    <a:pt x="916955" y="411670"/>
                  </a:lnTo>
                  <a:lnTo>
                    <a:pt x="867046" y="395429"/>
                  </a:lnTo>
                  <a:lnTo>
                    <a:pt x="816108" y="376009"/>
                  </a:lnTo>
                  <a:lnTo>
                    <a:pt x="747844" y="346100"/>
                  </a:lnTo>
                  <a:lnTo>
                    <a:pt x="710702" y="328018"/>
                  </a:lnTo>
                  <a:lnTo>
                    <a:pt x="671539" y="307868"/>
                  </a:lnTo>
                  <a:lnTo>
                    <a:pt x="630342" y="285660"/>
                  </a:lnTo>
                  <a:lnTo>
                    <a:pt x="587100" y="261406"/>
                  </a:lnTo>
                  <a:lnTo>
                    <a:pt x="541801" y="235119"/>
                  </a:lnTo>
                  <a:lnTo>
                    <a:pt x="494434" y="206809"/>
                  </a:lnTo>
                  <a:lnTo>
                    <a:pt x="444986" y="176488"/>
                  </a:lnTo>
                  <a:lnTo>
                    <a:pt x="344379" y="113091"/>
                  </a:lnTo>
                  <a:lnTo>
                    <a:pt x="297741" y="83041"/>
                  </a:lnTo>
                  <a:lnTo>
                    <a:pt x="253628" y="54114"/>
                  </a:lnTo>
                  <a:lnTo>
                    <a:pt x="212133" y="26402"/>
                  </a:lnTo>
                  <a:lnTo>
                    <a:pt x="173350" y="0"/>
                  </a:lnTo>
                  <a:lnTo>
                    <a:pt x="159411" y="42008"/>
                  </a:lnTo>
                  <a:lnTo>
                    <a:pt x="143647" y="83286"/>
                  </a:lnTo>
                  <a:lnTo>
                    <a:pt x="125692" y="123834"/>
                  </a:lnTo>
                  <a:lnTo>
                    <a:pt x="105181" y="163651"/>
                  </a:lnTo>
                  <a:lnTo>
                    <a:pt x="130287" y="204885"/>
                  </a:lnTo>
                  <a:lnTo>
                    <a:pt x="156663" y="245298"/>
                  </a:lnTo>
                  <a:lnTo>
                    <a:pt x="184300" y="284896"/>
                  </a:lnTo>
                  <a:lnTo>
                    <a:pt x="213189" y="323681"/>
                  </a:lnTo>
                  <a:lnTo>
                    <a:pt x="243323" y="361654"/>
                  </a:lnTo>
                  <a:lnTo>
                    <a:pt x="274692" y="398821"/>
                  </a:lnTo>
                  <a:lnTo>
                    <a:pt x="307288" y="435182"/>
                  </a:lnTo>
                  <a:lnTo>
                    <a:pt x="341102" y="470742"/>
                  </a:lnTo>
                  <a:lnTo>
                    <a:pt x="376126" y="505502"/>
                  </a:lnTo>
                  <a:lnTo>
                    <a:pt x="412351" y="539466"/>
                  </a:lnTo>
                  <a:lnTo>
                    <a:pt x="449768" y="572637"/>
                  </a:lnTo>
                  <a:lnTo>
                    <a:pt x="488370" y="605017"/>
                  </a:lnTo>
                  <a:lnTo>
                    <a:pt x="528147" y="636610"/>
                  </a:lnTo>
                  <a:lnTo>
                    <a:pt x="569091" y="667418"/>
                  </a:lnTo>
                  <a:lnTo>
                    <a:pt x="611194" y="697444"/>
                  </a:lnTo>
                  <a:lnTo>
                    <a:pt x="654446" y="726691"/>
                  </a:lnTo>
                  <a:lnTo>
                    <a:pt x="694884" y="752217"/>
                  </a:lnTo>
                  <a:lnTo>
                    <a:pt x="736105" y="777027"/>
                  </a:lnTo>
                  <a:lnTo>
                    <a:pt x="778177" y="801122"/>
                  </a:lnTo>
                  <a:lnTo>
                    <a:pt x="821170" y="824500"/>
                  </a:lnTo>
                  <a:lnTo>
                    <a:pt x="865150" y="847163"/>
                  </a:lnTo>
                  <a:lnTo>
                    <a:pt x="910187" y="869111"/>
                  </a:lnTo>
                  <a:lnTo>
                    <a:pt x="956348" y="890343"/>
                  </a:lnTo>
                  <a:close/>
                </a:path>
              </a:pathLst>
            </a:custGeom>
            <a:solidFill>
              <a:srgbClr val="FFD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8056" y="4125933"/>
              <a:ext cx="355950" cy="2006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740" y="3486912"/>
              <a:ext cx="6480533" cy="68012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8614" y="8104221"/>
              <a:ext cx="417431" cy="30976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1018" y="5828686"/>
              <a:ext cx="3408679" cy="3384550"/>
            </a:xfrm>
            <a:custGeom>
              <a:avLst/>
              <a:gdLst/>
              <a:ahLst/>
              <a:cxnLst/>
              <a:rect l="l" t="t" r="r" b="b"/>
              <a:pathLst>
                <a:path w="3408679" h="3384550">
                  <a:moveTo>
                    <a:pt x="2576876" y="2293066"/>
                  </a:moveTo>
                  <a:lnTo>
                    <a:pt x="3408565" y="1589755"/>
                  </a:lnTo>
                  <a:lnTo>
                    <a:pt x="2070460" y="0"/>
                  </a:lnTo>
                  <a:lnTo>
                    <a:pt x="1234290" y="724742"/>
                  </a:lnTo>
                  <a:lnTo>
                    <a:pt x="2315879" y="724742"/>
                  </a:lnTo>
                  <a:lnTo>
                    <a:pt x="2344304" y="727603"/>
                  </a:lnTo>
                  <a:lnTo>
                    <a:pt x="2395310" y="749399"/>
                  </a:lnTo>
                  <a:lnTo>
                    <a:pt x="2436182" y="789186"/>
                  </a:lnTo>
                  <a:lnTo>
                    <a:pt x="2457424" y="839657"/>
                  </a:lnTo>
                  <a:lnTo>
                    <a:pt x="2460011" y="868911"/>
                  </a:lnTo>
                  <a:lnTo>
                    <a:pt x="2457424" y="898195"/>
                  </a:lnTo>
                  <a:lnTo>
                    <a:pt x="2436182" y="949458"/>
                  </a:lnTo>
                  <a:lnTo>
                    <a:pt x="2394488" y="988940"/>
                  </a:lnTo>
                  <a:lnTo>
                    <a:pt x="2344030" y="1008605"/>
                  </a:lnTo>
                  <a:lnTo>
                    <a:pt x="2315879" y="1011132"/>
                  </a:lnTo>
                  <a:lnTo>
                    <a:pt x="1137127" y="1011132"/>
                  </a:lnTo>
                  <a:lnTo>
                    <a:pt x="1196477" y="1063733"/>
                  </a:lnTo>
                  <a:lnTo>
                    <a:pt x="2602198" y="1063733"/>
                  </a:lnTo>
                  <a:lnTo>
                    <a:pt x="2630622" y="1066594"/>
                  </a:lnTo>
                  <a:lnTo>
                    <a:pt x="2681628" y="1088390"/>
                  </a:lnTo>
                  <a:lnTo>
                    <a:pt x="2722501" y="1128451"/>
                  </a:lnTo>
                  <a:lnTo>
                    <a:pt x="2743743" y="1179471"/>
                  </a:lnTo>
                  <a:lnTo>
                    <a:pt x="2746329" y="1207903"/>
                  </a:lnTo>
                  <a:lnTo>
                    <a:pt x="2743743" y="1236335"/>
                  </a:lnTo>
                  <a:lnTo>
                    <a:pt x="2722501" y="1287354"/>
                  </a:lnTo>
                  <a:lnTo>
                    <a:pt x="2681629" y="1327110"/>
                  </a:lnTo>
                  <a:lnTo>
                    <a:pt x="2630621" y="1347566"/>
                  </a:lnTo>
                  <a:lnTo>
                    <a:pt x="2602198" y="1350123"/>
                  </a:lnTo>
                  <a:lnTo>
                    <a:pt x="1519611" y="1350123"/>
                  </a:lnTo>
                  <a:lnTo>
                    <a:pt x="1581160" y="1404673"/>
                  </a:lnTo>
                  <a:lnTo>
                    <a:pt x="2892416" y="1404673"/>
                  </a:lnTo>
                  <a:lnTo>
                    <a:pt x="2920567" y="1407535"/>
                  </a:lnTo>
                  <a:lnTo>
                    <a:pt x="2971025" y="1429331"/>
                  </a:lnTo>
                  <a:lnTo>
                    <a:pt x="3012719" y="1469392"/>
                  </a:lnTo>
                  <a:lnTo>
                    <a:pt x="3033961" y="1520411"/>
                  </a:lnTo>
                  <a:lnTo>
                    <a:pt x="3036547" y="1548843"/>
                  </a:lnTo>
                  <a:lnTo>
                    <a:pt x="3033961" y="1577001"/>
                  </a:lnTo>
                  <a:lnTo>
                    <a:pt x="3012719" y="1627473"/>
                  </a:lnTo>
                  <a:lnTo>
                    <a:pt x="2971025" y="1669177"/>
                  </a:lnTo>
                  <a:lnTo>
                    <a:pt x="2920567" y="1690425"/>
                  </a:lnTo>
                  <a:lnTo>
                    <a:pt x="2892416" y="1693013"/>
                  </a:lnTo>
                  <a:lnTo>
                    <a:pt x="1906492" y="1693013"/>
                  </a:lnTo>
                  <a:lnTo>
                    <a:pt x="1943859" y="1726130"/>
                  </a:lnTo>
                  <a:lnTo>
                    <a:pt x="1908798" y="1790422"/>
                  </a:lnTo>
                  <a:lnTo>
                    <a:pt x="2606092" y="1965763"/>
                  </a:lnTo>
                  <a:lnTo>
                    <a:pt x="2613458" y="1974926"/>
                  </a:lnTo>
                  <a:lnTo>
                    <a:pt x="2618267" y="1985002"/>
                  </a:lnTo>
                  <a:lnTo>
                    <a:pt x="2620884" y="1996173"/>
                  </a:lnTo>
                  <a:lnTo>
                    <a:pt x="2621675" y="2008624"/>
                  </a:lnTo>
                  <a:lnTo>
                    <a:pt x="2619484" y="2019948"/>
                  </a:lnTo>
                  <a:lnTo>
                    <a:pt x="2589080" y="2061622"/>
                  </a:lnTo>
                  <a:lnTo>
                    <a:pt x="2545803" y="2079947"/>
                  </a:lnTo>
                  <a:lnTo>
                    <a:pt x="2484663" y="2090541"/>
                  </a:lnTo>
                  <a:lnTo>
                    <a:pt x="2421726" y="2095594"/>
                  </a:lnTo>
                  <a:lnTo>
                    <a:pt x="2389892" y="2096294"/>
                  </a:lnTo>
                  <a:lnTo>
                    <a:pt x="2230410" y="2096294"/>
                  </a:lnTo>
                  <a:lnTo>
                    <a:pt x="2271140" y="2115503"/>
                  </a:lnTo>
                  <a:lnTo>
                    <a:pt x="2309060" y="2135016"/>
                  </a:lnTo>
                  <a:lnTo>
                    <a:pt x="2339676" y="2152702"/>
                  </a:lnTo>
                  <a:lnTo>
                    <a:pt x="2362623" y="2168379"/>
                  </a:lnTo>
                  <a:lnTo>
                    <a:pt x="2398779" y="2192489"/>
                  </a:lnTo>
                  <a:lnTo>
                    <a:pt x="2440047" y="2218060"/>
                  </a:lnTo>
                  <a:lnTo>
                    <a:pt x="2486428" y="2245091"/>
                  </a:lnTo>
                  <a:lnTo>
                    <a:pt x="2537921" y="2273584"/>
                  </a:lnTo>
                  <a:lnTo>
                    <a:pt x="2541818" y="2275533"/>
                  </a:lnTo>
                  <a:lnTo>
                    <a:pt x="2543765" y="2277481"/>
                  </a:lnTo>
                  <a:lnTo>
                    <a:pt x="2545712" y="2277481"/>
                  </a:lnTo>
                  <a:lnTo>
                    <a:pt x="2554142" y="2281834"/>
                  </a:lnTo>
                  <a:lnTo>
                    <a:pt x="2562024" y="2286004"/>
                  </a:lnTo>
                  <a:lnTo>
                    <a:pt x="2569541" y="2289809"/>
                  </a:lnTo>
                  <a:lnTo>
                    <a:pt x="2576876" y="2293066"/>
                  </a:lnTo>
                  <a:close/>
                </a:path>
                <a:path w="3408679" h="3384550">
                  <a:moveTo>
                    <a:pt x="1137127" y="1011132"/>
                  </a:moveTo>
                  <a:lnTo>
                    <a:pt x="2315879" y="1011132"/>
                  </a:lnTo>
                  <a:lnTo>
                    <a:pt x="2286601" y="1008879"/>
                  </a:lnTo>
                  <a:lnTo>
                    <a:pt x="2259880" y="1001878"/>
                  </a:lnTo>
                  <a:lnTo>
                    <a:pt x="2212647" y="972167"/>
                  </a:lnTo>
                  <a:lnTo>
                    <a:pt x="2180266" y="924192"/>
                  </a:lnTo>
                  <a:lnTo>
                    <a:pt x="2169798" y="868911"/>
                  </a:lnTo>
                  <a:lnTo>
                    <a:pt x="2172384" y="839657"/>
                  </a:lnTo>
                  <a:lnTo>
                    <a:pt x="2193626" y="789185"/>
                  </a:lnTo>
                  <a:lnTo>
                    <a:pt x="2235625" y="748577"/>
                  </a:lnTo>
                  <a:lnTo>
                    <a:pt x="2287423" y="727329"/>
                  </a:lnTo>
                  <a:lnTo>
                    <a:pt x="2315879" y="724742"/>
                  </a:lnTo>
                  <a:lnTo>
                    <a:pt x="1234290" y="724742"/>
                  </a:lnTo>
                  <a:lnTo>
                    <a:pt x="1151122" y="796826"/>
                  </a:lnTo>
                  <a:lnTo>
                    <a:pt x="1020624" y="907876"/>
                  </a:lnTo>
                  <a:lnTo>
                    <a:pt x="1137127" y="1011132"/>
                  </a:lnTo>
                  <a:close/>
                </a:path>
                <a:path w="3408679" h="3384550">
                  <a:moveTo>
                    <a:pt x="1519611" y="1350123"/>
                  </a:moveTo>
                  <a:lnTo>
                    <a:pt x="2602198" y="1350123"/>
                  </a:lnTo>
                  <a:lnTo>
                    <a:pt x="2574046" y="1347566"/>
                  </a:lnTo>
                  <a:lnTo>
                    <a:pt x="2547904" y="1339895"/>
                  </a:lnTo>
                  <a:lnTo>
                    <a:pt x="2500916" y="1309211"/>
                  </a:lnTo>
                  <a:lnTo>
                    <a:pt x="2468535" y="1262940"/>
                  </a:lnTo>
                  <a:lnTo>
                    <a:pt x="2458066" y="1207903"/>
                  </a:lnTo>
                  <a:lnTo>
                    <a:pt x="2460653" y="1178649"/>
                  </a:lnTo>
                  <a:lnTo>
                    <a:pt x="2481895" y="1128178"/>
                  </a:lnTo>
                  <a:lnTo>
                    <a:pt x="2523588" y="1087569"/>
                  </a:lnTo>
                  <a:lnTo>
                    <a:pt x="2574047" y="1066321"/>
                  </a:lnTo>
                  <a:lnTo>
                    <a:pt x="2602198" y="1063733"/>
                  </a:lnTo>
                  <a:lnTo>
                    <a:pt x="1196477" y="1063733"/>
                  </a:lnTo>
                  <a:lnTo>
                    <a:pt x="1519611" y="1350123"/>
                  </a:lnTo>
                  <a:close/>
                </a:path>
                <a:path w="3408679" h="3384550">
                  <a:moveTo>
                    <a:pt x="1906492" y="1693013"/>
                  </a:moveTo>
                  <a:lnTo>
                    <a:pt x="2892416" y="1693013"/>
                  </a:lnTo>
                  <a:lnTo>
                    <a:pt x="2863991" y="1690151"/>
                  </a:lnTo>
                  <a:lnTo>
                    <a:pt x="2837392" y="1681810"/>
                  </a:lnTo>
                  <a:lnTo>
                    <a:pt x="2791134" y="1650151"/>
                  </a:lnTo>
                  <a:lnTo>
                    <a:pt x="2758753" y="1603150"/>
                  </a:lnTo>
                  <a:lnTo>
                    <a:pt x="2748284" y="1548843"/>
                  </a:lnTo>
                  <a:lnTo>
                    <a:pt x="2750871" y="1520411"/>
                  </a:lnTo>
                  <a:lnTo>
                    <a:pt x="2772113" y="1469392"/>
                  </a:lnTo>
                  <a:lnTo>
                    <a:pt x="2812984" y="1428509"/>
                  </a:lnTo>
                  <a:lnTo>
                    <a:pt x="2863991" y="1407261"/>
                  </a:lnTo>
                  <a:lnTo>
                    <a:pt x="2892416" y="1404673"/>
                  </a:lnTo>
                  <a:lnTo>
                    <a:pt x="1581160" y="1404673"/>
                  </a:lnTo>
                  <a:lnTo>
                    <a:pt x="1906492" y="1693013"/>
                  </a:lnTo>
                  <a:close/>
                </a:path>
                <a:path w="3408679" h="3384550">
                  <a:moveTo>
                    <a:pt x="634833" y="2575561"/>
                  </a:moveTo>
                  <a:lnTo>
                    <a:pt x="1476393" y="2575561"/>
                  </a:lnTo>
                  <a:lnTo>
                    <a:pt x="1151186" y="2316419"/>
                  </a:lnTo>
                  <a:lnTo>
                    <a:pt x="1001902" y="2194297"/>
                  </a:lnTo>
                  <a:lnTo>
                    <a:pt x="931389" y="2135292"/>
                  </a:lnTo>
                  <a:lnTo>
                    <a:pt x="831685" y="2049536"/>
                  </a:lnTo>
                  <a:lnTo>
                    <a:pt x="788526" y="2012757"/>
                  </a:lnTo>
                  <a:lnTo>
                    <a:pt x="705022" y="1940609"/>
                  </a:lnTo>
                  <a:lnTo>
                    <a:pt x="625299" y="1870373"/>
                  </a:lnTo>
                  <a:lnTo>
                    <a:pt x="549384" y="1802077"/>
                  </a:lnTo>
                  <a:lnTo>
                    <a:pt x="512864" y="1768665"/>
                  </a:lnTo>
                  <a:lnTo>
                    <a:pt x="477306" y="1735748"/>
                  </a:lnTo>
                  <a:lnTo>
                    <a:pt x="442715" y="1703330"/>
                  </a:lnTo>
                  <a:lnTo>
                    <a:pt x="409093" y="1671415"/>
                  </a:lnTo>
                  <a:lnTo>
                    <a:pt x="376444" y="1640005"/>
                  </a:lnTo>
                  <a:lnTo>
                    <a:pt x="344771" y="1609104"/>
                  </a:lnTo>
                  <a:lnTo>
                    <a:pt x="314079" y="1578715"/>
                  </a:lnTo>
                  <a:lnTo>
                    <a:pt x="284369" y="1548843"/>
                  </a:lnTo>
                  <a:lnTo>
                    <a:pt x="0" y="1794320"/>
                  </a:lnTo>
                  <a:lnTo>
                    <a:pt x="634833" y="2575561"/>
                  </a:lnTo>
                  <a:close/>
                </a:path>
                <a:path w="3408679" h="3384550">
                  <a:moveTo>
                    <a:pt x="2230410" y="2096294"/>
                  </a:moveTo>
                  <a:lnTo>
                    <a:pt x="2372362" y="2096294"/>
                  </a:lnTo>
                  <a:lnTo>
                    <a:pt x="2268553" y="2094651"/>
                  </a:lnTo>
                  <a:lnTo>
                    <a:pt x="2226281" y="2094347"/>
                  </a:lnTo>
                  <a:lnTo>
                    <a:pt x="2230410" y="2096294"/>
                  </a:lnTo>
                  <a:close/>
                </a:path>
                <a:path w="3408679" h="3384550">
                  <a:moveTo>
                    <a:pt x="1291362" y="3384077"/>
                  </a:moveTo>
                  <a:lnTo>
                    <a:pt x="2191223" y="2620370"/>
                  </a:lnTo>
                  <a:lnTo>
                    <a:pt x="2144081" y="2608681"/>
                  </a:lnTo>
                  <a:lnTo>
                    <a:pt x="2096026" y="2594069"/>
                  </a:lnTo>
                  <a:lnTo>
                    <a:pt x="2046876" y="2576535"/>
                  </a:lnTo>
                  <a:lnTo>
                    <a:pt x="1996447" y="2556079"/>
                  </a:lnTo>
                  <a:lnTo>
                    <a:pt x="1953672" y="2536380"/>
                  </a:lnTo>
                  <a:lnTo>
                    <a:pt x="1911056" y="2514949"/>
                  </a:lnTo>
                  <a:lnTo>
                    <a:pt x="1868617" y="2491787"/>
                  </a:lnTo>
                  <a:lnTo>
                    <a:pt x="1826370" y="2466893"/>
                  </a:lnTo>
                  <a:lnTo>
                    <a:pt x="1784332" y="2440267"/>
                  </a:lnTo>
                  <a:lnTo>
                    <a:pt x="1742517" y="2411910"/>
                  </a:lnTo>
                  <a:lnTo>
                    <a:pt x="1700943" y="2381820"/>
                  </a:lnTo>
                  <a:lnTo>
                    <a:pt x="1659626" y="2349999"/>
                  </a:lnTo>
                  <a:lnTo>
                    <a:pt x="1618580" y="2316447"/>
                  </a:lnTo>
                  <a:lnTo>
                    <a:pt x="1476393" y="2575561"/>
                  </a:lnTo>
                  <a:lnTo>
                    <a:pt x="634833" y="2575561"/>
                  </a:lnTo>
                  <a:lnTo>
                    <a:pt x="753780" y="2721678"/>
                  </a:lnTo>
                  <a:lnTo>
                    <a:pt x="792735" y="2770384"/>
                  </a:lnTo>
                  <a:lnTo>
                    <a:pt x="1291362" y="3384077"/>
                  </a:lnTo>
                  <a:close/>
                </a:path>
              </a:pathLst>
            </a:custGeom>
            <a:solidFill>
              <a:srgbClr val="4B8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5355" y="8363334"/>
              <a:ext cx="294107" cy="1071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74328" y="5828686"/>
              <a:ext cx="2275205" cy="3390265"/>
            </a:xfrm>
            <a:custGeom>
              <a:avLst/>
              <a:gdLst/>
              <a:ahLst/>
              <a:cxnLst/>
              <a:rect l="l" t="t" r="r" b="b"/>
              <a:pathLst>
                <a:path w="2275204" h="3390265">
                  <a:moveTo>
                    <a:pt x="159714" y="3389921"/>
                  </a:moveTo>
                  <a:lnTo>
                    <a:pt x="200617" y="3354853"/>
                  </a:lnTo>
                  <a:lnTo>
                    <a:pt x="847269" y="2807401"/>
                  </a:lnTo>
                  <a:lnTo>
                    <a:pt x="907649" y="2754799"/>
                  </a:lnTo>
                  <a:lnTo>
                    <a:pt x="1042045" y="2641801"/>
                  </a:lnTo>
                  <a:lnTo>
                    <a:pt x="1015386" y="2639944"/>
                  </a:lnTo>
                  <a:lnTo>
                    <a:pt x="987996" y="2637174"/>
                  </a:lnTo>
                  <a:lnTo>
                    <a:pt x="959875" y="2633308"/>
                  </a:lnTo>
                  <a:lnTo>
                    <a:pt x="931024" y="2628163"/>
                  </a:lnTo>
                  <a:lnTo>
                    <a:pt x="922563" y="2626398"/>
                  </a:lnTo>
                  <a:lnTo>
                    <a:pt x="906373" y="2622136"/>
                  </a:lnTo>
                  <a:lnTo>
                    <a:pt x="897913" y="2620370"/>
                  </a:lnTo>
                  <a:lnTo>
                    <a:pt x="0" y="3384077"/>
                  </a:lnTo>
                  <a:lnTo>
                    <a:pt x="159714" y="3389921"/>
                  </a:lnTo>
                  <a:close/>
                </a:path>
                <a:path w="2275204" h="3390265">
                  <a:moveTo>
                    <a:pt x="1390693" y="2347618"/>
                  </a:moveTo>
                  <a:lnTo>
                    <a:pt x="1941908" y="1881990"/>
                  </a:lnTo>
                  <a:lnTo>
                    <a:pt x="1975018" y="1850819"/>
                  </a:lnTo>
                  <a:lnTo>
                    <a:pt x="2274973" y="1597549"/>
                  </a:lnTo>
                  <a:lnTo>
                    <a:pt x="1889317" y="1137767"/>
                  </a:lnTo>
                  <a:lnTo>
                    <a:pt x="1846467" y="1089061"/>
                  </a:lnTo>
                  <a:lnTo>
                    <a:pt x="1749080" y="972167"/>
                  </a:lnTo>
                  <a:lnTo>
                    <a:pt x="1651692" y="857221"/>
                  </a:lnTo>
                  <a:lnTo>
                    <a:pt x="936868" y="5844"/>
                  </a:lnTo>
                  <a:lnTo>
                    <a:pt x="777153" y="0"/>
                  </a:lnTo>
                  <a:lnTo>
                    <a:pt x="2117203" y="1593653"/>
                  </a:lnTo>
                  <a:lnTo>
                    <a:pt x="1285514" y="2296964"/>
                  </a:lnTo>
                  <a:lnTo>
                    <a:pt x="1369876" y="2337786"/>
                  </a:lnTo>
                  <a:lnTo>
                    <a:pt x="1390693" y="2347618"/>
                  </a:lnTo>
                  <a:close/>
                </a:path>
                <a:path w="2275204" h="3390265">
                  <a:moveTo>
                    <a:pt x="1306941" y="1350123"/>
                  </a:moveTo>
                  <a:lnTo>
                    <a:pt x="1361964" y="1339896"/>
                  </a:lnTo>
                  <a:lnTo>
                    <a:pt x="1408223" y="1309211"/>
                  </a:lnTo>
                  <a:lnTo>
                    <a:pt x="1440604" y="1262940"/>
                  </a:lnTo>
                  <a:lnTo>
                    <a:pt x="1451073" y="1207903"/>
                  </a:lnTo>
                  <a:lnTo>
                    <a:pt x="1448486" y="1179471"/>
                  </a:lnTo>
                  <a:lnTo>
                    <a:pt x="1427244" y="1128451"/>
                  </a:lnTo>
                  <a:lnTo>
                    <a:pt x="1386373" y="1087569"/>
                  </a:lnTo>
                  <a:lnTo>
                    <a:pt x="1335366" y="1066321"/>
                  </a:lnTo>
                  <a:lnTo>
                    <a:pt x="1306941" y="1063733"/>
                  </a:lnTo>
                  <a:lnTo>
                    <a:pt x="1278790" y="1066594"/>
                  </a:lnTo>
                  <a:lnTo>
                    <a:pt x="1228332" y="1088390"/>
                  </a:lnTo>
                  <a:lnTo>
                    <a:pt x="1186638" y="1128451"/>
                  </a:lnTo>
                  <a:lnTo>
                    <a:pt x="1165396" y="1179471"/>
                  </a:lnTo>
                  <a:lnTo>
                    <a:pt x="1162809" y="1207903"/>
                  </a:lnTo>
                  <a:lnTo>
                    <a:pt x="1165670" y="1236335"/>
                  </a:lnTo>
                  <a:lnTo>
                    <a:pt x="1187459" y="1287354"/>
                  </a:lnTo>
                  <a:lnTo>
                    <a:pt x="1228332" y="1327110"/>
                  </a:lnTo>
                  <a:lnTo>
                    <a:pt x="1278790" y="1347566"/>
                  </a:lnTo>
                  <a:lnTo>
                    <a:pt x="1306941" y="1350123"/>
                  </a:lnTo>
                  <a:close/>
                </a:path>
              </a:pathLst>
            </a:custGeom>
            <a:solidFill>
              <a:srgbClr val="98B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7421" y="7722367"/>
              <a:ext cx="323326" cy="20261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48869" y="6553428"/>
              <a:ext cx="869315" cy="968375"/>
            </a:xfrm>
            <a:custGeom>
              <a:avLst/>
              <a:gdLst/>
              <a:ahLst/>
              <a:cxnLst/>
              <a:rect l="l" t="t" r="r" b="b"/>
              <a:pathLst>
                <a:path w="869314" h="968375">
                  <a:moveTo>
                    <a:pt x="724565" y="968270"/>
                  </a:moveTo>
                  <a:lnTo>
                    <a:pt x="778858" y="957068"/>
                  </a:lnTo>
                  <a:lnTo>
                    <a:pt x="825847" y="925409"/>
                  </a:lnTo>
                  <a:lnTo>
                    <a:pt x="858228" y="878408"/>
                  </a:lnTo>
                  <a:lnTo>
                    <a:pt x="868697" y="824101"/>
                  </a:lnTo>
                  <a:lnTo>
                    <a:pt x="865836" y="795669"/>
                  </a:lnTo>
                  <a:lnTo>
                    <a:pt x="844046" y="744650"/>
                  </a:lnTo>
                  <a:lnTo>
                    <a:pt x="803996" y="703767"/>
                  </a:lnTo>
                  <a:lnTo>
                    <a:pt x="752990" y="682519"/>
                  </a:lnTo>
                  <a:lnTo>
                    <a:pt x="724565" y="679931"/>
                  </a:lnTo>
                  <a:lnTo>
                    <a:pt x="696140" y="682793"/>
                  </a:lnTo>
                  <a:lnTo>
                    <a:pt x="645134" y="704589"/>
                  </a:lnTo>
                  <a:lnTo>
                    <a:pt x="604262" y="744650"/>
                  </a:lnTo>
                  <a:lnTo>
                    <a:pt x="583020" y="795669"/>
                  </a:lnTo>
                  <a:lnTo>
                    <a:pt x="580433" y="824101"/>
                  </a:lnTo>
                  <a:lnTo>
                    <a:pt x="583020" y="852259"/>
                  </a:lnTo>
                  <a:lnTo>
                    <a:pt x="604262" y="902731"/>
                  </a:lnTo>
                  <a:lnTo>
                    <a:pt x="645133" y="944435"/>
                  </a:lnTo>
                  <a:lnTo>
                    <a:pt x="696140" y="965683"/>
                  </a:lnTo>
                  <a:lnTo>
                    <a:pt x="724565" y="968270"/>
                  </a:lnTo>
                  <a:close/>
                </a:path>
                <a:path w="869314" h="968375">
                  <a:moveTo>
                    <a:pt x="146081" y="286390"/>
                  </a:moveTo>
                  <a:lnTo>
                    <a:pt x="201104" y="277136"/>
                  </a:lnTo>
                  <a:lnTo>
                    <a:pt x="247363" y="247425"/>
                  </a:lnTo>
                  <a:lnTo>
                    <a:pt x="279744" y="199450"/>
                  </a:lnTo>
                  <a:lnTo>
                    <a:pt x="290213" y="144169"/>
                  </a:lnTo>
                  <a:lnTo>
                    <a:pt x="287626" y="115737"/>
                  </a:lnTo>
                  <a:lnTo>
                    <a:pt x="266384" y="64718"/>
                  </a:lnTo>
                  <a:lnTo>
                    <a:pt x="224690" y="23835"/>
                  </a:lnTo>
                  <a:lnTo>
                    <a:pt x="174232" y="2587"/>
                  </a:lnTo>
                  <a:lnTo>
                    <a:pt x="146081" y="0"/>
                  </a:lnTo>
                  <a:lnTo>
                    <a:pt x="116803" y="2861"/>
                  </a:lnTo>
                  <a:lnTo>
                    <a:pt x="65553" y="24657"/>
                  </a:lnTo>
                  <a:lnTo>
                    <a:pt x="23828" y="64444"/>
                  </a:lnTo>
                  <a:lnTo>
                    <a:pt x="2586" y="114915"/>
                  </a:lnTo>
                  <a:lnTo>
                    <a:pt x="0" y="144169"/>
                  </a:lnTo>
                  <a:lnTo>
                    <a:pt x="2860" y="173453"/>
                  </a:lnTo>
                  <a:lnTo>
                    <a:pt x="24650" y="224716"/>
                  </a:lnTo>
                  <a:lnTo>
                    <a:pt x="65553" y="264198"/>
                  </a:lnTo>
                  <a:lnTo>
                    <a:pt x="116804" y="283863"/>
                  </a:lnTo>
                  <a:lnTo>
                    <a:pt x="146081" y="286390"/>
                  </a:lnTo>
                  <a:close/>
                </a:path>
              </a:pathLst>
            </a:custGeom>
            <a:solidFill>
              <a:srgbClr val="E1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2994" y="551512"/>
              <a:ext cx="3312723" cy="54326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7483" y="2507216"/>
              <a:ext cx="231723" cy="3977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9662" y="2450731"/>
              <a:ext cx="402229" cy="3980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6478" y="1983675"/>
              <a:ext cx="411631" cy="33912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007633" y="2787913"/>
              <a:ext cx="443865" cy="231140"/>
            </a:xfrm>
            <a:custGeom>
              <a:avLst/>
              <a:gdLst/>
              <a:ahLst/>
              <a:cxnLst/>
              <a:rect l="l" t="t" r="r" b="b"/>
              <a:pathLst>
                <a:path w="443864" h="231139">
                  <a:moveTo>
                    <a:pt x="270766" y="231078"/>
                  </a:moveTo>
                  <a:lnTo>
                    <a:pt x="337527" y="213219"/>
                  </a:lnTo>
                  <a:lnTo>
                    <a:pt x="394972" y="166475"/>
                  </a:lnTo>
                  <a:lnTo>
                    <a:pt x="418571" y="134174"/>
                  </a:lnTo>
                  <a:lnTo>
                    <a:pt x="419813" y="132932"/>
                  </a:lnTo>
                  <a:lnTo>
                    <a:pt x="427517" y="117558"/>
                  </a:lnTo>
                  <a:lnTo>
                    <a:pt x="433941" y="101252"/>
                  </a:lnTo>
                  <a:lnTo>
                    <a:pt x="439200" y="84014"/>
                  </a:lnTo>
                  <a:lnTo>
                    <a:pt x="443412" y="65845"/>
                  </a:lnTo>
                  <a:lnTo>
                    <a:pt x="423422" y="81258"/>
                  </a:lnTo>
                  <a:lnTo>
                    <a:pt x="387830" y="90381"/>
                  </a:lnTo>
                  <a:lnTo>
                    <a:pt x="336867" y="93448"/>
                  </a:lnTo>
                  <a:lnTo>
                    <a:pt x="270766" y="90692"/>
                  </a:lnTo>
                  <a:lnTo>
                    <a:pt x="222332" y="84491"/>
                  </a:lnTo>
                  <a:lnTo>
                    <a:pt x="175174" y="74633"/>
                  </a:lnTo>
                  <a:lnTo>
                    <a:pt x="129328" y="61186"/>
                  </a:lnTo>
                  <a:lnTo>
                    <a:pt x="84827" y="44218"/>
                  </a:lnTo>
                  <a:lnTo>
                    <a:pt x="41706" y="23800"/>
                  </a:lnTo>
                  <a:lnTo>
                    <a:pt x="0" y="0"/>
                  </a:lnTo>
                  <a:lnTo>
                    <a:pt x="271" y="20032"/>
                  </a:lnTo>
                  <a:lnTo>
                    <a:pt x="6210" y="74541"/>
                  </a:lnTo>
                  <a:lnTo>
                    <a:pt x="23012" y="117440"/>
                  </a:lnTo>
                  <a:lnTo>
                    <a:pt x="46788" y="153494"/>
                  </a:lnTo>
                  <a:lnTo>
                    <a:pt x="77517" y="182702"/>
                  </a:lnTo>
                  <a:lnTo>
                    <a:pt x="115177" y="205064"/>
                  </a:lnTo>
                  <a:lnTo>
                    <a:pt x="159746" y="220581"/>
                  </a:lnTo>
                  <a:lnTo>
                    <a:pt x="211203" y="229252"/>
                  </a:lnTo>
                  <a:lnTo>
                    <a:pt x="270766" y="231078"/>
                  </a:lnTo>
                  <a:close/>
                </a:path>
              </a:pathLst>
            </a:custGeom>
            <a:solidFill>
              <a:srgbClr val="D06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05149" y="2756855"/>
              <a:ext cx="452120" cy="123825"/>
            </a:xfrm>
            <a:custGeom>
              <a:avLst/>
              <a:gdLst/>
              <a:ahLst/>
              <a:cxnLst/>
              <a:rect l="l" t="t" r="r" b="b"/>
              <a:pathLst>
                <a:path w="452120" h="123825">
                  <a:moveTo>
                    <a:pt x="338109" y="123789"/>
                  </a:moveTo>
                  <a:lnTo>
                    <a:pt x="389072" y="120663"/>
                  </a:lnTo>
                  <a:lnTo>
                    <a:pt x="424665" y="111249"/>
                  </a:lnTo>
                  <a:lnTo>
                    <a:pt x="444654" y="95661"/>
                  </a:lnTo>
                  <a:lnTo>
                    <a:pt x="448380" y="75783"/>
                  </a:lnTo>
                  <a:lnTo>
                    <a:pt x="450864" y="69571"/>
                  </a:lnTo>
                  <a:lnTo>
                    <a:pt x="452106" y="62117"/>
                  </a:lnTo>
                  <a:lnTo>
                    <a:pt x="450864" y="53421"/>
                  </a:lnTo>
                  <a:lnTo>
                    <a:pt x="0" y="0"/>
                  </a:lnTo>
                  <a:lnTo>
                    <a:pt x="42948" y="53329"/>
                  </a:lnTo>
                  <a:lnTo>
                    <a:pt x="86069" y="74219"/>
                  </a:lnTo>
                  <a:lnTo>
                    <a:pt x="130570" y="91313"/>
                  </a:lnTo>
                  <a:lnTo>
                    <a:pt x="176416" y="104680"/>
                  </a:lnTo>
                  <a:lnTo>
                    <a:pt x="223574" y="114388"/>
                  </a:lnTo>
                  <a:lnTo>
                    <a:pt x="272008" y="120508"/>
                  </a:lnTo>
                  <a:lnTo>
                    <a:pt x="338109" y="123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06966" y="2391602"/>
              <a:ext cx="120650" cy="285750"/>
            </a:xfrm>
            <a:custGeom>
              <a:avLst/>
              <a:gdLst/>
              <a:ahLst/>
              <a:cxnLst/>
              <a:rect l="l" t="t" r="r" b="b"/>
              <a:pathLst>
                <a:path w="120650" h="285750">
                  <a:moveTo>
                    <a:pt x="86943" y="285741"/>
                  </a:moveTo>
                  <a:lnTo>
                    <a:pt x="100916" y="269455"/>
                  </a:lnTo>
                  <a:lnTo>
                    <a:pt x="111163" y="252353"/>
                  </a:lnTo>
                  <a:lnTo>
                    <a:pt x="117684" y="234553"/>
                  </a:lnTo>
                  <a:lnTo>
                    <a:pt x="120479" y="216170"/>
                  </a:lnTo>
                  <a:lnTo>
                    <a:pt x="116295" y="192018"/>
                  </a:lnTo>
                  <a:lnTo>
                    <a:pt x="102215" y="158325"/>
                  </a:lnTo>
                  <a:lnTo>
                    <a:pt x="78179" y="115091"/>
                  </a:lnTo>
                  <a:lnTo>
                    <a:pt x="44127" y="62316"/>
                  </a:lnTo>
                  <a:lnTo>
                    <a:pt x="0" y="0"/>
                  </a:lnTo>
                  <a:lnTo>
                    <a:pt x="4619" y="17664"/>
                  </a:lnTo>
                  <a:lnTo>
                    <a:pt x="10868" y="38823"/>
                  </a:lnTo>
                  <a:lnTo>
                    <a:pt x="27325" y="90692"/>
                  </a:lnTo>
                  <a:lnTo>
                    <a:pt x="37320" y="129826"/>
                  </a:lnTo>
                  <a:lnTo>
                    <a:pt x="44869" y="161506"/>
                  </a:lnTo>
                  <a:lnTo>
                    <a:pt x="49857" y="185732"/>
                  </a:lnTo>
                  <a:lnTo>
                    <a:pt x="52166" y="202504"/>
                  </a:lnTo>
                  <a:lnTo>
                    <a:pt x="52166" y="207473"/>
                  </a:lnTo>
                  <a:lnTo>
                    <a:pt x="50924" y="208715"/>
                  </a:lnTo>
                  <a:lnTo>
                    <a:pt x="51138" y="226904"/>
                  </a:lnTo>
                  <a:lnTo>
                    <a:pt x="64586" y="265864"/>
                  </a:lnTo>
                  <a:lnTo>
                    <a:pt x="72970" y="274405"/>
                  </a:lnTo>
                  <a:lnTo>
                    <a:pt x="86943" y="285741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47438" y="1926056"/>
              <a:ext cx="1240155" cy="589915"/>
            </a:xfrm>
            <a:custGeom>
              <a:avLst/>
              <a:gdLst/>
              <a:ahLst/>
              <a:cxnLst/>
              <a:rect l="l" t="t" r="r" b="b"/>
              <a:pathLst>
                <a:path w="1240154" h="589914">
                  <a:moveTo>
                    <a:pt x="462043" y="142533"/>
                  </a:moveTo>
                  <a:lnTo>
                    <a:pt x="433941" y="78397"/>
                  </a:lnTo>
                  <a:lnTo>
                    <a:pt x="402832" y="51511"/>
                  </a:lnTo>
                  <a:lnTo>
                    <a:pt x="360194" y="28236"/>
                  </a:lnTo>
                  <a:lnTo>
                    <a:pt x="306866" y="12981"/>
                  </a:lnTo>
                  <a:lnTo>
                    <a:pt x="255882" y="3564"/>
                  </a:lnTo>
                  <a:lnTo>
                    <a:pt x="207255" y="0"/>
                  </a:lnTo>
                  <a:lnTo>
                    <a:pt x="161001" y="2302"/>
                  </a:lnTo>
                  <a:lnTo>
                    <a:pt x="117133" y="10487"/>
                  </a:lnTo>
                  <a:lnTo>
                    <a:pt x="75668" y="24568"/>
                  </a:lnTo>
                  <a:lnTo>
                    <a:pt x="36618" y="44559"/>
                  </a:lnTo>
                  <a:lnTo>
                    <a:pt x="30758" y="48707"/>
                  </a:lnTo>
                  <a:lnTo>
                    <a:pt x="167565" y="48707"/>
                  </a:lnTo>
                  <a:lnTo>
                    <a:pt x="217905" y="49684"/>
                  </a:lnTo>
                  <a:lnTo>
                    <a:pt x="265488" y="54792"/>
                  </a:lnTo>
                  <a:lnTo>
                    <a:pt x="310314" y="64036"/>
                  </a:lnTo>
                  <a:lnTo>
                    <a:pt x="352382" y="77425"/>
                  </a:lnTo>
                  <a:lnTo>
                    <a:pt x="391693" y="94966"/>
                  </a:lnTo>
                  <a:lnTo>
                    <a:pt x="428247" y="116666"/>
                  </a:lnTo>
                  <a:lnTo>
                    <a:pt x="462043" y="142533"/>
                  </a:lnTo>
                  <a:close/>
                </a:path>
                <a:path w="1240154" h="589914">
                  <a:moveTo>
                    <a:pt x="0" y="70476"/>
                  </a:moveTo>
                  <a:lnTo>
                    <a:pt x="58612" y="59110"/>
                  </a:lnTo>
                  <a:lnTo>
                    <a:pt x="114467" y="51851"/>
                  </a:lnTo>
                  <a:lnTo>
                    <a:pt x="167565" y="48707"/>
                  </a:lnTo>
                  <a:lnTo>
                    <a:pt x="30758" y="48707"/>
                  </a:lnTo>
                  <a:lnTo>
                    <a:pt x="0" y="70476"/>
                  </a:lnTo>
                  <a:close/>
                </a:path>
                <a:path w="1240154" h="589914">
                  <a:moveTo>
                    <a:pt x="983704" y="589782"/>
                  </a:moveTo>
                  <a:lnTo>
                    <a:pt x="1033658" y="565497"/>
                  </a:lnTo>
                  <a:lnTo>
                    <a:pt x="1062302" y="517938"/>
                  </a:lnTo>
                  <a:lnTo>
                    <a:pt x="1080079" y="455937"/>
                  </a:lnTo>
                  <a:lnTo>
                    <a:pt x="1085455" y="383473"/>
                  </a:lnTo>
                  <a:lnTo>
                    <a:pt x="1083223" y="349696"/>
                  </a:lnTo>
                  <a:lnTo>
                    <a:pt x="1068164" y="289131"/>
                  </a:lnTo>
                  <a:lnTo>
                    <a:pt x="1044875" y="247823"/>
                  </a:lnTo>
                  <a:lnTo>
                    <a:pt x="1012271" y="230741"/>
                  </a:lnTo>
                  <a:lnTo>
                    <a:pt x="995523" y="232856"/>
                  </a:lnTo>
                  <a:lnTo>
                    <a:pt x="962492" y="255724"/>
                  </a:lnTo>
                  <a:lnTo>
                    <a:pt x="934546" y="303981"/>
                  </a:lnTo>
                  <a:lnTo>
                    <a:pt x="917274" y="365983"/>
                  </a:lnTo>
                  <a:lnTo>
                    <a:pt x="911199" y="437049"/>
                  </a:lnTo>
                  <a:lnTo>
                    <a:pt x="913528" y="470826"/>
                  </a:lnTo>
                  <a:lnTo>
                    <a:pt x="926569" y="531391"/>
                  </a:lnTo>
                  <a:lnTo>
                    <a:pt x="951876" y="574097"/>
                  </a:lnTo>
                  <a:lnTo>
                    <a:pt x="983704" y="589782"/>
                  </a:lnTo>
                  <a:close/>
                </a:path>
                <a:path w="1240154" h="589914">
                  <a:moveTo>
                    <a:pt x="1239567" y="105263"/>
                  </a:moveTo>
                  <a:lnTo>
                    <a:pt x="1206492" y="72103"/>
                  </a:lnTo>
                  <a:lnTo>
                    <a:pt x="1170092" y="46115"/>
                  </a:lnTo>
                  <a:lnTo>
                    <a:pt x="1130390" y="27320"/>
                  </a:lnTo>
                  <a:lnTo>
                    <a:pt x="1087407" y="15740"/>
                  </a:lnTo>
                  <a:lnTo>
                    <a:pt x="1041165" y="11398"/>
                  </a:lnTo>
                  <a:lnTo>
                    <a:pt x="991686" y="14313"/>
                  </a:lnTo>
                  <a:lnTo>
                    <a:pt x="938991" y="24509"/>
                  </a:lnTo>
                  <a:lnTo>
                    <a:pt x="900080" y="42174"/>
                  </a:lnTo>
                  <a:lnTo>
                    <a:pt x="876422" y="60797"/>
                  </a:lnTo>
                  <a:lnTo>
                    <a:pt x="1038447" y="60797"/>
                  </a:lnTo>
                  <a:lnTo>
                    <a:pt x="1085139" y="63805"/>
                  </a:lnTo>
                  <a:lnTo>
                    <a:pt x="1134223" y="72211"/>
                  </a:lnTo>
                  <a:lnTo>
                    <a:pt x="1185699" y="86027"/>
                  </a:lnTo>
                  <a:lnTo>
                    <a:pt x="1239567" y="105263"/>
                  </a:lnTo>
                  <a:close/>
                </a:path>
                <a:path w="1240154" h="589914">
                  <a:moveTo>
                    <a:pt x="840869" y="126383"/>
                  </a:moveTo>
                  <a:lnTo>
                    <a:pt x="875601" y="102549"/>
                  </a:lnTo>
                  <a:lnTo>
                    <a:pt x="912724" y="84064"/>
                  </a:lnTo>
                  <a:lnTo>
                    <a:pt x="952240" y="70937"/>
                  </a:lnTo>
                  <a:lnTo>
                    <a:pt x="994147" y="63177"/>
                  </a:lnTo>
                  <a:lnTo>
                    <a:pt x="1038447" y="60797"/>
                  </a:lnTo>
                  <a:lnTo>
                    <a:pt x="876422" y="60797"/>
                  </a:lnTo>
                  <a:lnTo>
                    <a:pt x="870833" y="65197"/>
                  </a:lnTo>
                  <a:lnTo>
                    <a:pt x="851135" y="93344"/>
                  </a:lnTo>
                  <a:lnTo>
                    <a:pt x="840869" y="126383"/>
                  </a:lnTo>
                  <a:close/>
                </a:path>
                <a:path w="1240154" h="589914">
                  <a:moveTo>
                    <a:pt x="249651" y="558723"/>
                  </a:moveTo>
                  <a:lnTo>
                    <a:pt x="288155" y="547697"/>
                  </a:lnTo>
                  <a:lnTo>
                    <a:pt x="322933" y="511513"/>
                  </a:lnTo>
                  <a:lnTo>
                    <a:pt x="351500" y="455296"/>
                  </a:lnTo>
                  <a:lnTo>
                    <a:pt x="365163" y="386035"/>
                  </a:lnTo>
                  <a:lnTo>
                    <a:pt x="366793" y="349948"/>
                  </a:lnTo>
                  <a:lnTo>
                    <a:pt x="364232" y="316308"/>
                  </a:lnTo>
                  <a:lnTo>
                    <a:pt x="346532" y="256830"/>
                  </a:lnTo>
                  <a:lnTo>
                    <a:pt x="318431" y="214590"/>
                  </a:lnTo>
                  <a:lnTo>
                    <a:pt x="281945" y="198439"/>
                  </a:lnTo>
                  <a:lnTo>
                    <a:pt x="261704" y="200555"/>
                  </a:lnTo>
                  <a:lnTo>
                    <a:pt x="223084" y="223422"/>
                  </a:lnTo>
                  <a:lnTo>
                    <a:pt x="189995" y="270981"/>
                  </a:lnTo>
                  <a:lnTo>
                    <a:pt x="170355" y="332983"/>
                  </a:lnTo>
                  <a:lnTo>
                    <a:pt x="163523" y="405447"/>
                  </a:lnTo>
                  <a:lnTo>
                    <a:pt x="165813" y="439456"/>
                  </a:lnTo>
                  <a:lnTo>
                    <a:pt x="181339" y="499089"/>
                  </a:lnTo>
                  <a:lnTo>
                    <a:pt x="211303" y="541951"/>
                  </a:lnTo>
                  <a:lnTo>
                    <a:pt x="249651" y="558723"/>
                  </a:lnTo>
                  <a:close/>
                </a:path>
              </a:pathLst>
            </a:custGeom>
            <a:solidFill>
              <a:srgbClr val="172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45648" y="2185371"/>
              <a:ext cx="136525" cy="380365"/>
            </a:xfrm>
            <a:custGeom>
              <a:avLst/>
              <a:gdLst/>
              <a:ahLst/>
              <a:cxnLst/>
              <a:rect l="l" t="t" r="r" b="b"/>
              <a:pathLst>
                <a:path w="136525" h="380364">
                  <a:moveTo>
                    <a:pt x="67071" y="380161"/>
                  </a:moveTo>
                  <a:lnTo>
                    <a:pt x="75765" y="378918"/>
                  </a:lnTo>
                  <a:lnTo>
                    <a:pt x="82073" y="378219"/>
                  </a:lnTo>
                  <a:lnTo>
                    <a:pt x="88031" y="376123"/>
                  </a:lnTo>
                  <a:lnTo>
                    <a:pt x="93756" y="372629"/>
                  </a:lnTo>
                  <a:lnTo>
                    <a:pt x="99364" y="367737"/>
                  </a:lnTo>
                  <a:lnTo>
                    <a:pt x="104333" y="360283"/>
                  </a:lnTo>
                  <a:lnTo>
                    <a:pt x="105575" y="352829"/>
                  </a:lnTo>
                  <a:lnTo>
                    <a:pt x="104333" y="345375"/>
                  </a:lnTo>
                  <a:lnTo>
                    <a:pt x="104333" y="335436"/>
                  </a:lnTo>
                  <a:lnTo>
                    <a:pt x="100607" y="327982"/>
                  </a:lnTo>
                  <a:lnTo>
                    <a:pt x="88186" y="318043"/>
                  </a:lnTo>
                  <a:lnTo>
                    <a:pt x="78250" y="308104"/>
                  </a:lnTo>
                  <a:lnTo>
                    <a:pt x="78250" y="306862"/>
                  </a:lnTo>
                  <a:lnTo>
                    <a:pt x="73359" y="301057"/>
                  </a:lnTo>
                  <a:lnTo>
                    <a:pt x="69866" y="294904"/>
                  </a:lnTo>
                  <a:lnTo>
                    <a:pt x="67770" y="288517"/>
                  </a:lnTo>
                  <a:lnTo>
                    <a:pt x="67071" y="282014"/>
                  </a:lnTo>
                  <a:lnTo>
                    <a:pt x="70836" y="275997"/>
                  </a:lnTo>
                  <a:lnTo>
                    <a:pt x="76697" y="267417"/>
                  </a:lnTo>
                  <a:lnTo>
                    <a:pt x="84887" y="256507"/>
                  </a:lnTo>
                  <a:lnTo>
                    <a:pt x="95638" y="243501"/>
                  </a:lnTo>
                  <a:lnTo>
                    <a:pt x="95638" y="242259"/>
                  </a:lnTo>
                  <a:lnTo>
                    <a:pt x="124361" y="201572"/>
                  </a:lnTo>
                  <a:lnTo>
                    <a:pt x="136493" y="161506"/>
                  </a:lnTo>
                  <a:lnTo>
                    <a:pt x="136471" y="160263"/>
                  </a:lnTo>
                  <a:lnTo>
                    <a:pt x="134452" y="144113"/>
                  </a:lnTo>
                  <a:lnTo>
                    <a:pt x="129096" y="123614"/>
                  </a:lnTo>
                  <a:lnTo>
                    <a:pt x="120479" y="99388"/>
                  </a:lnTo>
                  <a:lnTo>
                    <a:pt x="120479" y="98146"/>
                  </a:lnTo>
                  <a:lnTo>
                    <a:pt x="119238" y="98146"/>
                  </a:lnTo>
                  <a:lnTo>
                    <a:pt x="108292" y="74890"/>
                  </a:lnTo>
                  <a:lnTo>
                    <a:pt x="94086" y="51868"/>
                  </a:lnTo>
                  <a:lnTo>
                    <a:pt x="76620" y="29311"/>
                  </a:lnTo>
                  <a:lnTo>
                    <a:pt x="55893" y="7454"/>
                  </a:lnTo>
                  <a:lnTo>
                    <a:pt x="49683" y="2484"/>
                  </a:lnTo>
                  <a:lnTo>
                    <a:pt x="42230" y="0"/>
                  </a:lnTo>
                  <a:lnTo>
                    <a:pt x="32294" y="0"/>
                  </a:lnTo>
                  <a:lnTo>
                    <a:pt x="0" y="23604"/>
                  </a:lnTo>
                  <a:lnTo>
                    <a:pt x="0" y="40997"/>
                  </a:lnTo>
                  <a:lnTo>
                    <a:pt x="3726" y="48451"/>
                  </a:lnTo>
                  <a:lnTo>
                    <a:pt x="9936" y="53421"/>
                  </a:lnTo>
                  <a:lnTo>
                    <a:pt x="25539" y="70212"/>
                  </a:lnTo>
                  <a:lnTo>
                    <a:pt x="49759" y="104260"/>
                  </a:lnTo>
                  <a:lnTo>
                    <a:pt x="66915" y="145666"/>
                  </a:lnTo>
                  <a:lnTo>
                    <a:pt x="70797" y="160263"/>
                  </a:lnTo>
                  <a:lnTo>
                    <a:pt x="69555" y="161506"/>
                  </a:lnTo>
                  <a:lnTo>
                    <a:pt x="65829" y="168261"/>
                  </a:lnTo>
                  <a:lnTo>
                    <a:pt x="60240" y="177346"/>
                  </a:lnTo>
                  <a:lnTo>
                    <a:pt x="52787" y="188760"/>
                  </a:lnTo>
                  <a:lnTo>
                    <a:pt x="43472" y="202504"/>
                  </a:lnTo>
                  <a:lnTo>
                    <a:pt x="24822" y="226011"/>
                  </a:lnTo>
                  <a:lnTo>
                    <a:pt x="11644" y="246141"/>
                  </a:lnTo>
                  <a:lnTo>
                    <a:pt x="3823" y="262777"/>
                  </a:lnTo>
                  <a:lnTo>
                    <a:pt x="1242" y="275803"/>
                  </a:lnTo>
                  <a:lnTo>
                    <a:pt x="1669" y="295855"/>
                  </a:lnTo>
                  <a:lnTo>
                    <a:pt x="6521" y="315092"/>
                  </a:lnTo>
                  <a:lnTo>
                    <a:pt x="15565" y="333630"/>
                  </a:lnTo>
                  <a:lnTo>
                    <a:pt x="28567" y="351586"/>
                  </a:lnTo>
                  <a:lnTo>
                    <a:pt x="29809" y="351586"/>
                  </a:lnTo>
                  <a:lnTo>
                    <a:pt x="52166" y="373949"/>
                  </a:lnTo>
                  <a:lnTo>
                    <a:pt x="59619" y="377676"/>
                  </a:lnTo>
                  <a:lnTo>
                    <a:pt x="67071" y="380161"/>
                  </a:lnTo>
                  <a:close/>
                </a:path>
              </a:pathLst>
            </a:custGeom>
            <a:solidFill>
              <a:srgbClr val="F29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903" y="6736426"/>
              <a:ext cx="15621635" cy="3550920"/>
            </a:xfrm>
            <a:custGeom>
              <a:avLst/>
              <a:gdLst/>
              <a:ahLst/>
              <a:cxnLst/>
              <a:rect l="l" t="t" r="r" b="b"/>
              <a:pathLst>
                <a:path w="15621635" h="3550920">
                  <a:moveTo>
                    <a:pt x="15535940" y="3358823"/>
                  </a:moveTo>
                  <a:lnTo>
                    <a:pt x="4755695" y="3358823"/>
                  </a:lnTo>
                  <a:lnTo>
                    <a:pt x="8134373" y="2331898"/>
                  </a:lnTo>
                  <a:lnTo>
                    <a:pt x="11433518" y="765896"/>
                  </a:lnTo>
                  <a:lnTo>
                    <a:pt x="13763487" y="114328"/>
                  </a:lnTo>
                  <a:lnTo>
                    <a:pt x="15145734" y="0"/>
                  </a:lnTo>
                  <a:lnTo>
                    <a:pt x="15601716" y="45712"/>
                  </a:lnTo>
                  <a:lnTo>
                    <a:pt x="15621457" y="150250"/>
                  </a:lnTo>
                  <a:lnTo>
                    <a:pt x="15535940" y="3358823"/>
                  </a:lnTo>
                  <a:close/>
                </a:path>
                <a:path w="15621635" h="3550920">
                  <a:moveTo>
                    <a:pt x="15530829" y="3550572"/>
                  </a:moveTo>
                  <a:lnTo>
                    <a:pt x="0" y="3550572"/>
                  </a:lnTo>
                  <a:lnTo>
                    <a:pt x="8670" y="1252895"/>
                  </a:lnTo>
                  <a:lnTo>
                    <a:pt x="575299" y="1819995"/>
                  </a:lnTo>
                  <a:lnTo>
                    <a:pt x="2196822" y="2855080"/>
                  </a:lnTo>
                  <a:lnTo>
                    <a:pt x="4755695" y="3358823"/>
                  </a:lnTo>
                  <a:lnTo>
                    <a:pt x="15535940" y="3358823"/>
                  </a:lnTo>
                  <a:lnTo>
                    <a:pt x="15530829" y="3550572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642" y="6642353"/>
              <a:ext cx="18262600" cy="3644900"/>
            </a:xfrm>
            <a:custGeom>
              <a:avLst/>
              <a:gdLst/>
              <a:ahLst/>
              <a:cxnLst/>
              <a:rect l="l" t="t" r="r" b="b"/>
              <a:pathLst>
                <a:path w="18262600" h="3644900">
                  <a:moveTo>
                    <a:pt x="3677382" y="3644646"/>
                  </a:moveTo>
                  <a:lnTo>
                    <a:pt x="0" y="3644646"/>
                  </a:lnTo>
                  <a:lnTo>
                    <a:pt x="0" y="1331569"/>
                  </a:lnTo>
                  <a:lnTo>
                    <a:pt x="670765" y="2049260"/>
                  </a:lnTo>
                  <a:lnTo>
                    <a:pt x="2527311" y="3369233"/>
                  </a:lnTo>
                  <a:lnTo>
                    <a:pt x="3677382" y="3644646"/>
                  </a:lnTo>
                  <a:close/>
                </a:path>
                <a:path w="18262600" h="3644900">
                  <a:moveTo>
                    <a:pt x="18262495" y="3644646"/>
                  </a:moveTo>
                  <a:lnTo>
                    <a:pt x="6480260" y="3644646"/>
                  </a:lnTo>
                  <a:lnTo>
                    <a:pt x="8863240" y="2817450"/>
                  </a:lnTo>
                  <a:lnTo>
                    <a:pt x="12474221" y="929048"/>
                  </a:lnTo>
                  <a:lnTo>
                    <a:pt x="15467177" y="140843"/>
                  </a:lnTo>
                  <a:lnTo>
                    <a:pt x="17507977" y="0"/>
                  </a:lnTo>
                  <a:lnTo>
                    <a:pt x="18262495" y="53682"/>
                  </a:lnTo>
                  <a:lnTo>
                    <a:pt x="18262495" y="3644646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01967" y="2090309"/>
              <a:ext cx="1570125" cy="1828800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12665402" y="4902189"/>
            <a:ext cx="1000760" cy="988060"/>
          </a:xfrm>
          <a:custGeom>
            <a:avLst/>
            <a:gdLst/>
            <a:ahLst/>
            <a:cxnLst/>
            <a:rect l="l" t="t" r="r" b="b"/>
            <a:pathLst>
              <a:path w="1000759" h="988059">
                <a:moveTo>
                  <a:pt x="520466" y="132079"/>
                </a:moveTo>
                <a:lnTo>
                  <a:pt x="479822" y="132079"/>
                </a:lnTo>
                <a:lnTo>
                  <a:pt x="479811" y="107949"/>
                </a:lnTo>
                <a:lnTo>
                  <a:pt x="479597" y="100329"/>
                </a:lnTo>
                <a:lnTo>
                  <a:pt x="478382" y="88899"/>
                </a:lnTo>
                <a:lnTo>
                  <a:pt x="470304" y="81279"/>
                </a:lnTo>
                <a:lnTo>
                  <a:pt x="462750" y="73659"/>
                </a:lnTo>
                <a:lnTo>
                  <a:pt x="456892" y="64769"/>
                </a:lnTo>
                <a:lnTo>
                  <a:pt x="453899" y="53339"/>
                </a:lnTo>
                <a:lnTo>
                  <a:pt x="458239" y="25399"/>
                </a:lnTo>
                <a:lnTo>
                  <a:pt x="478368" y="5079"/>
                </a:lnTo>
                <a:lnTo>
                  <a:pt x="506194" y="0"/>
                </a:lnTo>
                <a:lnTo>
                  <a:pt x="533628" y="13969"/>
                </a:lnTo>
                <a:lnTo>
                  <a:pt x="543533" y="29209"/>
                </a:lnTo>
                <a:lnTo>
                  <a:pt x="546800" y="46989"/>
                </a:lnTo>
                <a:lnTo>
                  <a:pt x="543181" y="64769"/>
                </a:lnTo>
                <a:lnTo>
                  <a:pt x="532428" y="78739"/>
                </a:lnTo>
                <a:lnTo>
                  <a:pt x="524980" y="86359"/>
                </a:lnTo>
                <a:lnTo>
                  <a:pt x="521444" y="90169"/>
                </a:lnTo>
                <a:lnTo>
                  <a:pt x="520512" y="101599"/>
                </a:lnTo>
                <a:lnTo>
                  <a:pt x="520466" y="132079"/>
                </a:lnTo>
                <a:close/>
              </a:path>
              <a:path w="1000759" h="988059">
                <a:moveTo>
                  <a:pt x="49476" y="218439"/>
                </a:moveTo>
                <a:lnTo>
                  <a:pt x="24359" y="215899"/>
                </a:lnTo>
                <a:lnTo>
                  <a:pt x="0" y="209549"/>
                </a:lnTo>
                <a:lnTo>
                  <a:pt x="0" y="205739"/>
                </a:lnTo>
                <a:lnTo>
                  <a:pt x="21829" y="201929"/>
                </a:lnTo>
                <a:lnTo>
                  <a:pt x="43970" y="199389"/>
                </a:lnTo>
                <a:lnTo>
                  <a:pt x="66028" y="195579"/>
                </a:lnTo>
                <a:lnTo>
                  <a:pt x="87610" y="190499"/>
                </a:lnTo>
                <a:lnTo>
                  <a:pt x="144948" y="166369"/>
                </a:lnTo>
                <a:lnTo>
                  <a:pt x="198321" y="137159"/>
                </a:lnTo>
                <a:lnTo>
                  <a:pt x="289392" y="82549"/>
                </a:lnTo>
                <a:lnTo>
                  <a:pt x="325200" y="68579"/>
                </a:lnTo>
                <a:lnTo>
                  <a:pt x="335630" y="67309"/>
                </a:lnTo>
                <a:lnTo>
                  <a:pt x="344672" y="72389"/>
                </a:lnTo>
                <a:lnTo>
                  <a:pt x="361204" y="85089"/>
                </a:lnTo>
                <a:lnTo>
                  <a:pt x="388846" y="101599"/>
                </a:lnTo>
                <a:lnTo>
                  <a:pt x="418128" y="114299"/>
                </a:lnTo>
                <a:lnTo>
                  <a:pt x="448602" y="124459"/>
                </a:lnTo>
                <a:lnTo>
                  <a:pt x="479822" y="132079"/>
                </a:lnTo>
                <a:lnTo>
                  <a:pt x="793978" y="132079"/>
                </a:lnTo>
                <a:lnTo>
                  <a:pt x="806662" y="139699"/>
                </a:lnTo>
                <a:lnTo>
                  <a:pt x="861882" y="170179"/>
                </a:lnTo>
                <a:lnTo>
                  <a:pt x="875312" y="175259"/>
                </a:lnTo>
                <a:lnTo>
                  <a:pt x="480424" y="175259"/>
                </a:lnTo>
                <a:lnTo>
                  <a:pt x="449855" y="194309"/>
                </a:lnTo>
                <a:lnTo>
                  <a:pt x="441357" y="196849"/>
                </a:lnTo>
                <a:lnTo>
                  <a:pt x="409097" y="196849"/>
                </a:lnTo>
                <a:lnTo>
                  <a:pt x="401666" y="200659"/>
                </a:lnTo>
                <a:lnTo>
                  <a:pt x="394296" y="203199"/>
                </a:lnTo>
                <a:lnTo>
                  <a:pt x="389282" y="205739"/>
                </a:lnTo>
                <a:lnTo>
                  <a:pt x="348129" y="205739"/>
                </a:lnTo>
                <a:lnTo>
                  <a:pt x="332081" y="210819"/>
                </a:lnTo>
                <a:lnTo>
                  <a:pt x="228854" y="210819"/>
                </a:lnTo>
                <a:lnTo>
                  <a:pt x="222273" y="212089"/>
                </a:lnTo>
                <a:lnTo>
                  <a:pt x="171946" y="212089"/>
                </a:lnTo>
                <a:lnTo>
                  <a:pt x="167507" y="213359"/>
                </a:lnTo>
                <a:lnTo>
                  <a:pt x="99733" y="213359"/>
                </a:lnTo>
                <a:lnTo>
                  <a:pt x="74788" y="217169"/>
                </a:lnTo>
                <a:lnTo>
                  <a:pt x="49476" y="218439"/>
                </a:lnTo>
                <a:close/>
              </a:path>
              <a:path w="1000759" h="988059">
                <a:moveTo>
                  <a:pt x="793978" y="132079"/>
                </a:moveTo>
                <a:lnTo>
                  <a:pt x="520466" y="132079"/>
                </a:lnTo>
                <a:lnTo>
                  <a:pt x="557123" y="123189"/>
                </a:lnTo>
                <a:lnTo>
                  <a:pt x="592684" y="110489"/>
                </a:lnTo>
                <a:lnTo>
                  <a:pt x="626251" y="93979"/>
                </a:lnTo>
                <a:lnTo>
                  <a:pt x="656922" y="71119"/>
                </a:lnTo>
                <a:lnTo>
                  <a:pt x="678425" y="68579"/>
                </a:lnTo>
                <a:lnTo>
                  <a:pt x="712303" y="83819"/>
                </a:lnTo>
                <a:lnTo>
                  <a:pt x="755926" y="109219"/>
                </a:lnTo>
                <a:lnTo>
                  <a:pt x="793978" y="132079"/>
                </a:lnTo>
                <a:close/>
              </a:path>
              <a:path w="1000759" h="988059">
                <a:moveTo>
                  <a:pt x="516194" y="439419"/>
                </a:moveTo>
                <a:lnTo>
                  <a:pt x="484025" y="439419"/>
                </a:lnTo>
                <a:lnTo>
                  <a:pt x="483531" y="387349"/>
                </a:lnTo>
                <a:lnTo>
                  <a:pt x="482832" y="334009"/>
                </a:lnTo>
                <a:lnTo>
                  <a:pt x="480642" y="190499"/>
                </a:lnTo>
                <a:lnTo>
                  <a:pt x="480424" y="175259"/>
                </a:lnTo>
                <a:lnTo>
                  <a:pt x="519515" y="175259"/>
                </a:lnTo>
                <a:lnTo>
                  <a:pt x="518942" y="228599"/>
                </a:lnTo>
                <a:lnTo>
                  <a:pt x="517322" y="334009"/>
                </a:lnTo>
                <a:lnTo>
                  <a:pt x="516612" y="387349"/>
                </a:lnTo>
                <a:lnTo>
                  <a:pt x="516194" y="439419"/>
                </a:lnTo>
                <a:close/>
              </a:path>
              <a:path w="1000759" h="988059">
                <a:moveTo>
                  <a:pt x="565700" y="199389"/>
                </a:moveTo>
                <a:lnTo>
                  <a:pt x="549051" y="193039"/>
                </a:lnTo>
                <a:lnTo>
                  <a:pt x="519515" y="175259"/>
                </a:lnTo>
                <a:lnTo>
                  <a:pt x="875312" y="175259"/>
                </a:lnTo>
                <a:lnTo>
                  <a:pt x="918956" y="191769"/>
                </a:lnTo>
                <a:lnTo>
                  <a:pt x="939098" y="196849"/>
                </a:lnTo>
                <a:lnTo>
                  <a:pt x="590922" y="196849"/>
                </a:lnTo>
                <a:lnTo>
                  <a:pt x="577109" y="198119"/>
                </a:lnTo>
                <a:lnTo>
                  <a:pt x="565700" y="199389"/>
                </a:lnTo>
                <a:close/>
              </a:path>
              <a:path w="1000759" h="988059">
                <a:moveTo>
                  <a:pt x="432860" y="199389"/>
                </a:moveTo>
                <a:lnTo>
                  <a:pt x="409097" y="196849"/>
                </a:lnTo>
                <a:lnTo>
                  <a:pt x="441357" y="196849"/>
                </a:lnTo>
                <a:lnTo>
                  <a:pt x="432860" y="199389"/>
                </a:lnTo>
                <a:close/>
              </a:path>
              <a:path w="1000759" h="988059">
                <a:moveTo>
                  <a:pt x="629037" y="209549"/>
                </a:moveTo>
                <a:lnTo>
                  <a:pt x="613279" y="207009"/>
                </a:lnTo>
                <a:lnTo>
                  <a:pt x="605724" y="204469"/>
                </a:lnTo>
                <a:lnTo>
                  <a:pt x="590922" y="196849"/>
                </a:lnTo>
                <a:lnTo>
                  <a:pt x="939098" y="196849"/>
                </a:lnTo>
                <a:lnTo>
                  <a:pt x="980096" y="201929"/>
                </a:lnTo>
                <a:lnTo>
                  <a:pt x="995128" y="205739"/>
                </a:lnTo>
                <a:lnTo>
                  <a:pt x="652210" y="205739"/>
                </a:lnTo>
                <a:lnTo>
                  <a:pt x="629037" y="209549"/>
                </a:lnTo>
                <a:close/>
              </a:path>
              <a:path w="1000759" h="988059">
                <a:moveTo>
                  <a:pt x="371133" y="209549"/>
                </a:moveTo>
                <a:lnTo>
                  <a:pt x="348129" y="205739"/>
                </a:lnTo>
                <a:lnTo>
                  <a:pt x="389282" y="205739"/>
                </a:lnTo>
                <a:lnTo>
                  <a:pt x="386775" y="207009"/>
                </a:lnTo>
                <a:lnTo>
                  <a:pt x="371133" y="209549"/>
                </a:lnTo>
                <a:close/>
              </a:path>
              <a:path w="1000759" h="988059">
                <a:moveTo>
                  <a:pt x="700306" y="214629"/>
                </a:moveTo>
                <a:lnTo>
                  <a:pt x="684174" y="214629"/>
                </a:lnTo>
                <a:lnTo>
                  <a:pt x="675990" y="213359"/>
                </a:lnTo>
                <a:lnTo>
                  <a:pt x="652210" y="205739"/>
                </a:lnTo>
                <a:lnTo>
                  <a:pt x="995128" y="205739"/>
                </a:lnTo>
                <a:lnTo>
                  <a:pt x="1000138" y="207009"/>
                </a:lnTo>
                <a:lnTo>
                  <a:pt x="1000138" y="210819"/>
                </a:lnTo>
                <a:lnTo>
                  <a:pt x="771172" y="210819"/>
                </a:lnTo>
                <a:lnTo>
                  <a:pt x="764642" y="212089"/>
                </a:lnTo>
                <a:lnTo>
                  <a:pt x="716378" y="212089"/>
                </a:lnTo>
                <a:lnTo>
                  <a:pt x="700306" y="214629"/>
                </a:lnTo>
                <a:close/>
              </a:path>
              <a:path w="1000759" h="988059">
                <a:moveTo>
                  <a:pt x="257443" y="215899"/>
                </a:moveTo>
                <a:lnTo>
                  <a:pt x="248516" y="214629"/>
                </a:lnTo>
                <a:lnTo>
                  <a:pt x="228854" y="210819"/>
                </a:lnTo>
                <a:lnTo>
                  <a:pt x="332081" y="210819"/>
                </a:lnTo>
                <a:lnTo>
                  <a:pt x="328069" y="212089"/>
                </a:lnTo>
                <a:lnTo>
                  <a:pt x="284081" y="212089"/>
                </a:lnTo>
                <a:lnTo>
                  <a:pt x="257443" y="215899"/>
                </a:lnTo>
                <a:close/>
              </a:path>
              <a:path w="1000759" h="988059">
                <a:moveTo>
                  <a:pt x="816446" y="218439"/>
                </a:moveTo>
                <a:lnTo>
                  <a:pt x="803685" y="218439"/>
                </a:lnTo>
                <a:lnTo>
                  <a:pt x="790496" y="215899"/>
                </a:lnTo>
                <a:lnTo>
                  <a:pt x="777747" y="212089"/>
                </a:lnTo>
                <a:lnTo>
                  <a:pt x="771172" y="210819"/>
                </a:lnTo>
                <a:lnTo>
                  <a:pt x="1000138" y="210819"/>
                </a:lnTo>
                <a:lnTo>
                  <a:pt x="993977" y="212089"/>
                </a:lnTo>
                <a:lnTo>
                  <a:pt x="827913" y="212089"/>
                </a:lnTo>
                <a:lnTo>
                  <a:pt x="816446" y="218439"/>
                </a:lnTo>
                <a:close/>
              </a:path>
              <a:path w="1000759" h="988059">
                <a:moveTo>
                  <a:pt x="196299" y="218439"/>
                </a:moveTo>
                <a:lnTo>
                  <a:pt x="183489" y="218439"/>
                </a:lnTo>
                <a:lnTo>
                  <a:pt x="171946" y="212089"/>
                </a:lnTo>
                <a:lnTo>
                  <a:pt x="222273" y="212089"/>
                </a:lnTo>
                <a:lnTo>
                  <a:pt x="209515" y="215899"/>
                </a:lnTo>
                <a:lnTo>
                  <a:pt x="196299" y="218439"/>
                </a:lnTo>
                <a:close/>
              </a:path>
              <a:path w="1000759" h="988059">
                <a:moveTo>
                  <a:pt x="315765" y="214629"/>
                </a:moveTo>
                <a:lnTo>
                  <a:pt x="307816" y="214629"/>
                </a:lnTo>
                <a:lnTo>
                  <a:pt x="299908" y="213359"/>
                </a:lnTo>
                <a:lnTo>
                  <a:pt x="292008" y="213359"/>
                </a:lnTo>
                <a:lnTo>
                  <a:pt x="284081" y="212089"/>
                </a:lnTo>
                <a:lnTo>
                  <a:pt x="328069" y="212089"/>
                </a:lnTo>
                <a:lnTo>
                  <a:pt x="324057" y="213359"/>
                </a:lnTo>
                <a:lnTo>
                  <a:pt x="315765" y="214629"/>
                </a:lnTo>
                <a:close/>
              </a:path>
              <a:path w="1000759" h="988059">
                <a:moveTo>
                  <a:pt x="742746" y="215899"/>
                </a:moveTo>
                <a:lnTo>
                  <a:pt x="716378" y="212089"/>
                </a:lnTo>
                <a:lnTo>
                  <a:pt x="764642" y="212089"/>
                </a:lnTo>
                <a:lnTo>
                  <a:pt x="751583" y="214629"/>
                </a:lnTo>
                <a:lnTo>
                  <a:pt x="742746" y="215899"/>
                </a:lnTo>
                <a:close/>
              </a:path>
              <a:path w="1000759" h="988059">
                <a:moveTo>
                  <a:pt x="885588" y="224789"/>
                </a:moveTo>
                <a:lnTo>
                  <a:pt x="865769" y="223519"/>
                </a:lnTo>
                <a:lnTo>
                  <a:pt x="827913" y="212089"/>
                </a:lnTo>
                <a:lnTo>
                  <a:pt x="993977" y="212089"/>
                </a:lnTo>
                <a:lnTo>
                  <a:pt x="987816" y="213359"/>
                </a:lnTo>
                <a:lnTo>
                  <a:pt x="900324" y="213359"/>
                </a:lnTo>
                <a:lnTo>
                  <a:pt x="894673" y="220979"/>
                </a:lnTo>
                <a:lnTo>
                  <a:pt x="885588" y="224789"/>
                </a:lnTo>
                <a:close/>
              </a:path>
              <a:path w="1000759" h="988059">
                <a:moveTo>
                  <a:pt x="112918" y="224789"/>
                </a:moveTo>
                <a:lnTo>
                  <a:pt x="105296" y="220979"/>
                </a:lnTo>
                <a:lnTo>
                  <a:pt x="99733" y="213359"/>
                </a:lnTo>
                <a:lnTo>
                  <a:pt x="167507" y="213359"/>
                </a:lnTo>
                <a:lnTo>
                  <a:pt x="132000" y="223519"/>
                </a:lnTo>
                <a:lnTo>
                  <a:pt x="112918" y="224789"/>
                </a:lnTo>
                <a:close/>
              </a:path>
              <a:path w="1000759" h="988059">
                <a:moveTo>
                  <a:pt x="950410" y="218439"/>
                </a:moveTo>
                <a:lnTo>
                  <a:pt x="925235" y="217169"/>
                </a:lnTo>
                <a:lnTo>
                  <a:pt x="900324" y="213359"/>
                </a:lnTo>
                <a:lnTo>
                  <a:pt x="987816" y="213359"/>
                </a:lnTo>
                <a:lnTo>
                  <a:pt x="975495" y="215899"/>
                </a:lnTo>
                <a:lnTo>
                  <a:pt x="950410" y="218439"/>
                </a:lnTo>
                <a:close/>
              </a:path>
              <a:path w="1000759" h="988059">
                <a:moveTo>
                  <a:pt x="451906" y="976629"/>
                </a:moveTo>
                <a:lnTo>
                  <a:pt x="447319" y="953769"/>
                </a:lnTo>
                <a:lnTo>
                  <a:pt x="454349" y="928369"/>
                </a:lnTo>
                <a:lnTo>
                  <a:pt x="468069" y="904239"/>
                </a:lnTo>
                <a:lnTo>
                  <a:pt x="483551" y="882649"/>
                </a:lnTo>
                <a:lnTo>
                  <a:pt x="440968" y="852169"/>
                </a:lnTo>
                <a:lnTo>
                  <a:pt x="408387" y="820419"/>
                </a:lnTo>
                <a:lnTo>
                  <a:pt x="393485" y="784859"/>
                </a:lnTo>
                <a:lnTo>
                  <a:pt x="403940" y="737869"/>
                </a:lnTo>
                <a:lnTo>
                  <a:pt x="414582" y="721359"/>
                </a:lnTo>
                <a:lnTo>
                  <a:pt x="427963" y="707389"/>
                </a:lnTo>
                <a:lnTo>
                  <a:pt x="443174" y="694689"/>
                </a:lnTo>
                <a:lnTo>
                  <a:pt x="459307" y="681989"/>
                </a:lnTo>
                <a:lnTo>
                  <a:pt x="437087" y="669289"/>
                </a:lnTo>
                <a:lnTo>
                  <a:pt x="416239" y="652779"/>
                </a:lnTo>
                <a:lnTo>
                  <a:pt x="399413" y="633729"/>
                </a:lnTo>
                <a:lnTo>
                  <a:pt x="389256" y="609599"/>
                </a:lnTo>
                <a:lnTo>
                  <a:pt x="387598" y="581659"/>
                </a:lnTo>
                <a:lnTo>
                  <a:pt x="392051" y="553719"/>
                </a:lnTo>
                <a:lnTo>
                  <a:pt x="417499" y="504189"/>
                </a:lnTo>
                <a:lnTo>
                  <a:pt x="448423" y="474979"/>
                </a:lnTo>
                <a:lnTo>
                  <a:pt x="394067" y="462279"/>
                </a:lnTo>
                <a:lnTo>
                  <a:pt x="342546" y="448309"/>
                </a:lnTo>
                <a:lnTo>
                  <a:pt x="298217" y="430529"/>
                </a:lnTo>
                <a:lnTo>
                  <a:pt x="265437" y="405129"/>
                </a:lnTo>
                <a:lnTo>
                  <a:pt x="249265" y="364489"/>
                </a:lnTo>
                <a:lnTo>
                  <a:pt x="250799" y="342899"/>
                </a:lnTo>
                <a:lnTo>
                  <a:pt x="272661" y="306069"/>
                </a:lnTo>
                <a:lnTo>
                  <a:pt x="306522" y="280669"/>
                </a:lnTo>
                <a:lnTo>
                  <a:pt x="325284" y="271779"/>
                </a:lnTo>
                <a:lnTo>
                  <a:pt x="338312" y="264159"/>
                </a:lnTo>
                <a:lnTo>
                  <a:pt x="349441" y="256539"/>
                </a:lnTo>
                <a:lnTo>
                  <a:pt x="359121" y="251459"/>
                </a:lnTo>
                <a:lnTo>
                  <a:pt x="367801" y="252729"/>
                </a:lnTo>
                <a:lnTo>
                  <a:pt x="398633" y="262889"/>
                </a:lnTo>
                <a:lnTo>
                  <a:pt x="410807" y="265429"/>
                </a:lnTo>
                <a:lnTo>
                  <a:pt x="361677" y="265429"/>
                </a:lnTo>
                <a:lnTo>
                  <a:pt x="354334" y="267969"/>
                </a:lnTo>
                <a:lnTo>
                  <a:pt x="350997" y="275589"/>
                </a:lnTo>
                <a:lnTo>
                  <a:pt x="354334" y="283209"/>
                </a:lnTo>
                <a:lnTo>
                  <a:pt x="361677" y="285749"/>
                </a:lnTo>
                <a:lnTo>
                  <a:pt x="446644" y="285749"/>
                </a:lnTo>
                <a:lnTo>
                  <a:pt x="436188" y="294639"/>
                </a:lnTo>
                <a:lnTo>
                  <a:pt x="423389" y="303529"/>
                </a:lnTo>
                <a:lnTo>
                  <a:pt x="410210" y="309879"/>
                </a:lnTo>
                <a:lnTo>
                  <a:pt x="394130" y="313689"/>
                </a:lnTo>
                <a:lnTo>
                  <a:pt x="358931" y="316229"/>
                </a:lnTo>
                <a:lnTo>
                  <a:pt x="341310" y="316229"/>
                </a:lnTo>
                <a:lnTo>
                  <a:pt x="323881" y="318769"/>
                </a:lnTo>
                <a:lnTo>
                  <a:pt x="308894" y="326389"/>
                </a:lnTo>
                <a:lnTo>
                  <a:pt x="296462" y="337819"/>
                </a:lnTo>
                <a:lnTo>
                  <a:pt x="289018" y="353059"/>
                </a:lnTo>
                <a:lnTo>
                  <a:pt x="288996" y="369569"/>
                </a:lnTo>
                <a:lnTo>
                  <a:pt x="314856" y="388619"/>
                </a:lnTo>
                <a:lnTo>
                  <a:pt x="362911" y="403859"/>
                </a:lnTo>
                <a:lnTo>
                  <a:pt x="422766" y="420369"/>
                </a:lnTo>
                <a:lnTo>
                  <a:pt x="484025" y="439419"/>
                </a:lnTo>
                <a:lnTo>
                  <a:pt x="682089" y="439419"/>
                </a:lnTo>
                <a:lnTo>
                  <a:pt x="671364" y="444499"/>
                </a:lnTo>
                <a:lnTo>
                  <a:pt x="631990" y="455929"/>
                </a:lnTo>
                <a:lnTo>
                  <a:pt x="591806" y="464819"/>
                </a:lnTo>
                <a:lnTo>
                  <a:pt x="551840" y="474979"/>
                </a:lnTo>
                <a:lnTo>
                  <a:pt x="569400" y="490219"/>
                </a:lnTo>
                <a:lnTo>
                  <a:pt x="577242" y="499109"/>
                </a:lnTo>
                <a:lnTo>
                  <a:pt x="515101" y="499109"/>
                </a:lnTo>
                <a:lnTo>
                  <a:pt x="515078" y="500379"/>
                </a:lnTo>
                <a:lnTo>
                  <a:pt x="485137" y="500379"/>
                </a:lnTo>
                <a:lnTo>
                  <a:pt x="459571" y="518159"/>
                </a:lnTo>
                <a:lnTo>
                  <a:pt x="440526" y="543559"/>
                </a:lnTo>
                <a:lnTo>
                  <a:pt x="430325" y="572769"/>
                </a:lnTo>
                <a:lnTo>
                  <a:pt x="431290" y="603249"/>
                </a:lnTo>
                <a:lnTo>
                  <a:pt x="441083" y="619759"/>
                </a:lnTo>
                <a:lnTo>
                  <a:pt x="454913" y="632459"/>
                </a:lnTo>
                <a:lnTo>
                  <a:pt x="470962" y="643889"/>
                </a:lnTo>
                <a:lnTo>
                  <a:pt x="487418" y="652779"/>
                </a:lnTo>
                <a:lnTo>
                  <a:pt x="582677" y="652779"/>
                </a:lnTo>
                <a:lnTo>
                  <a:pt x="579370" y="656589"/>
                </a:lnTo>
                <a:lnTo>
                  <a:pt x="541038" y="681989"/>
                </a:lnTo>
                <a:lnTo>
                  <a:pt x="560678" y="697229"/>
                </a:lnTo>
                <a:lnTo>
                  <a:pt x="574509" y="709929"/>
                </a:lnTo>
                <a:lnTo>
                  <a:pt x="487257" y="709929"/>
                </a:lnTo>
                <a:lnTo>
                  <a:pt x="471538" y="720089"/>
                </a:lnTo>
                <a:lnTo>
                  <a:pt x="432170" y="758189"/>
                </a:lnTo>
                <a:lnTo>
                  <a:pt x="426019" y="779779"/>
                </a:lnTo>
                <a:lnTo>
                  <a:pt x="427275" y="791209"/>
                </a:lnTo>
                <a:lnTo>
                  <a:pt x="432770" y="801369"/>
                </a:lnTo>
                <a:lnTo>
                  <a:pt x="446000" y="816609"/>
                </a:lnTo>
                <a:lnTo>
                  <a:pt x="460178" y="830579"/>
                </a:lnTo>
                <a:lnTo>
                  <a:pt x="475025" y="843279"/>
                </a:lnTo>
                <a:lnTo>
                  <a:pt x="490257" y="857249"/>
                </a:lnTo>
                <a:lnTo>
                  <a:pt x="552132" y="857249"/>
                </a:lnTo>
                <a:lnTo>
                  <a:pt x="516196" y="882649"/>
                </a:lnTo>
                <a:lnTo>
                  <a:pt x="528674" y="899159"/>
                </a:lnTo>
                <a:lnTo>
                  <a:pt x="531210" y="902969"/>
                </a:lnTo>
                <a:lnTo>
                  <a:pt x="490552" y="902969"/>
                </a:lnTo>
                <a:lnTo>
                  <a:pt x="469600" y="925829"/>
                </a:lnTo>
                <a:lnTo>
                  <a:pt x="459834" y="943609"/>
                </a:lnTo>
                <a:lnTo>
                  <a:pt x="455765" y="958849"/>
                </a:lnTo>
                <a:lnTo>
                  <a:pt x="451906" y="976629"/>
                </a:lnTo>
                <a:close/>
              </a:path>
              <a:path w="1000759" h="988059">
                <a:moveTo>
                  <a:pt x="682089" y="439419"/>
                </a:moveTo>
                <a:lnTo>
                  <a:pt x="516194" y="439419"/>
                </a:lnTo>
                <a:lnTo>
                  <a:pt x="581010" y="419099"/>
                </a:lnTo>
                <a:lnTo>
                  <a:pt x="642421" y="402589"/>
                </a:lnTo>
                <a:lnTo>
                  <a:pt x="689635" y="387349"/>
                </a:lnTo>
                <a:lnTo>
                  <a:pt x="711860" y="365759"/>
                </a:lnTo>
                <a:lnTo>
                  <a:pt x="709883" y="347979"/>
                </a:lnTo>
                <a:lnTo>
                  <a:pt x="700724" y="334009"/>
                </a:lnTo>
                <a:lnTo>
                  <a:pt x="686741" y="322579"/>
                </a:lnTo>
                <a:lnTo>
                  <a:pt x="670295" y="317499"/>
                </a:lnTo>
                <a:lnTo>
                  <a:pt x="611669" y="313689"/>
                </a:lnTo>
                <a:lnTo>
                  <a:pt x="592405" y="311149"/>
                </a:lnTo>
                <a:lnTo>
                  <a:pt x="580964" y="306069"/>
                </a:lnTo>
                <a:lnTo>
                  <a:pt x="570056" y="299719"/>
                </a:lnTo>
                <a:lnTo>
                  <a:pt x="559831" y="290829"/>
                </a:lnTo>
                <a:lnTo>
                  <a:pt x="550439" y="283209"/>
                </a:lnTo>
                <a:lnTo>
                  <a:pt x="548521" y="275589"/>
                </a:lnTo>
                <a:lnTo>
                  <a:pt x="559851" y="270509"/>
                </a:lnTo>
                <a:lnTo>
                  <a:pt x="578657" y="266699"/>
                </a:lnTo>
                <a:lnTo>
                  <a:pt x="599166" y="264159"/>
                </a:lnTo>
                <a:lnTo>
                  <a:pt x="612109" y="261619"/>
                </a:lnTo>
                <a:lnTo>
                  <a:pt x="622314" y="256539"/>
                </a:lnTo>
                <a:lnTo>
                  <a:pt x="631112" y="252729"/>
                </a:lnTo>
                <a:lnTo>
                  <a:pt x="639830" y="252729"/>
                </a:lnTo>
                <a:lnTo>
                  <a:pt x="649769" y="255269"/>
                </a:lnTo>
                <a:lnTo>
                  <a:pt x="659066" y="261619"/>
                </a:lnTo>
                <a:lnTo>
                  <a:pt x="664535" y="265429"/>
                </a:lnTo>
                <a:lnTo>
                  <a:pt x="631631" y="265429"/>
                </a:lnTo>
                <a:lnTo>
                  <a:pt x="623686" y="267969"/>
                </a:lnTo>
                <a:lnTo>
                  <a:pt x="621040" y="275589"/>
                </a:lnTo>
                <a:lnTo>
                  <a:pt x="623690" y="283209"/>
                </a:lnTo>
                <a:lnTo>
                  <a:pt x="631631" y="287019"/>
                </a:lnTo>
                <a:lnTo>
                  <a:pt x="698168" y="287019"/>
                </a:lnTo>
                <a:lnTo>
                  <a:pt x="728118" y="307339"/>
                </a:lnTo>
                <a:lnTo>
                  <a:pt x="749464" y="344169"/>
                </a:lnTo>
                <a:lnTo>
                  <a:pt x="748673" y="378459"/>
                </a:lnTo>
                <a:lnTo>
                  <a:pt x="732800" y="407669"/>
                </a:lnTo>
                <a:lnTo>
                  <a:pt x="708901" y="426719"/>
                </a:lnTo>
                <a:lnTo>
                  <a:pt x="682089" y="439419"/>
                </a:lnTo>
                <a:close/>
              </a:path>
              <a:path w="1000759" h="988059">
                <a:moveTo>
                  <a:pt x="446644" y="285749"/>
                </a:moveTo>
                <a:lnTo>
                  <a:pt x="361677" y="285749"/>
                </a:lnTo>
                <a:lnTo>
                  <a:pt x="369020" y="283209"/>
                </a:lnTo>
                <a:lnTo>
                  <a:pt x="372358" y="275589"/>
                </a:lnTo>
                <a:lnTo>
                  <a:pt x="369020" y="267969"/>
                </a:lnTo>
                <a:lnTo>
                  <a:pt x="361677" y="265429"/>
                </a:lnTo>
                <a:lnTo>
                  <a:pt x="410807" y="265429"/>
                </a:lnTo>
                <a:lnTo>
                  <a:pt x="416895" y="266699"/>
                </a:lnTo>
                <a:lnTo>
                  <a:pt x="431280" y="267969"/>
                </a:lnTo>
                <a:lnTo>
                  <a:pt x="450483" y="275589"/>
                </a:lnTo>
                <a:lnTo>
                  <a:pt x="452609" y="276859"/>
                </a:lnTo>
                <a:lnTo>
                  <a:pt x="452943" y="280669"/>
                </a:lnTo>
                <a:lnTo>
                  <a:pt x="451126" y="281939"/>
                </a:lnTo>
                <a:lnTo>
                  <a:pt x="446644" y="285749"/>
                </a:lnTo>
                <a:close/>
              </a:path>
              <a:path w="1000759" h="988059">
                <a:moveTo>
                  <a:pt x="698168" y="287019"/>
                </a:moveTo>
                <a:lnTo>
                  <a:pt x="631631" y="287019"/>
                </a:lnTo>
                <a:lnTo>
                  <a:pt x="639575" y="283209"/>
                </a:lnTo>
                <a:lnTo>
                  <a:pt x="642221" y="275589"/>
                </a:lnTo>
                <a:lnTo>
                  <a:pt x="639571" y="267969"/>
                </a:lnTo>
                <a:lnTo>
                  <a:pt x="631631" y="265429"/>
                </a:lnTo>
                <a:lnTo>
                  <a:pt x="664535" y="265429"/>
                </a:lnTo>
                <a:lnTo>
                  <a:pt x="668181" y="267969"/>
                </a:lnTo>
                <a:lnTo>
                  <a:pt x="677577" y="273049"/>
                </a:lnTo>
                <a:lnTo>
                  <a:pt x="698168" y="287019"/>
                </a:lnTo>
                <a:close/>
              </a:path>
              <a:path w="1000759" h="988059">
                <a:moveTo>
                  <a:pt x="582677" y="652779"/>
                </a:moveTo>
                <a:lnTo>
                  <a:pt x="512621" y="652779"/>
                </a:lnTo>
                <a:lnTo>
                  <a:pt x="529658" y="642619"/>
                </a:lnTo>
                <a:lnTo>
                  <a:pt x="546391" y="632459"/>
                </a:lnTo>
                <a:lnTo>
                  <a:pt x="560491" y="618489"/>
                </a:lnTo>
                <a:lnTo>
                  <a:pt x="569629" y="600709"/>
                </a:lnTo>
                <a:lnTo>
                  <a:pt x="569430" y="570229"/>
                </a:lnTo>
                <a:lnTo>
                  <a:pt x="558823" y="542289"/>
                </a:lnTo>
                <a:lnTo>
                  <a:pt x="539987" y="518159"/>
                </a:lnTo>
                <a:lnTo>
                  <a:pt x="515101" y="499109"/>
                </a:lnTo>
                <a:lnTo>
                  <a:pt x="577242" y="499109"/>
                </a:lnTo>
                <a:lnTo>
                  <a:pt x="585084" y="507999"/>
                </a:lnTo>
                <a:lnTo>
                  <a:pt x="597858" y="527049"/>
                </a:lnTo>
                <a:lnTo>
                  <a:pt x="606687" y="548639"/>
                </a:lnTo>
                <a:lnTo>
                  <a:pt x="612992" y="593089"/>
                </a:lnTo>
                <a:lnTo>
                  <a:pt x="603620" y="628649"/>
                </a:lnTo>
                <a:lnTo>
                  <a:pt x="582677" y="652779"/>
                </a:lnTo>
                <a:close/>
              </a:path>
              <a:path w="1000759" h="988059">
                <a:moveTo>
                  <a:pt x="512621" y="652779"/>
                </a:moveTo>
                <a:lnTo>
                  <a:pt x="487418" y="652779"/>
                </a:lnTo>
                <a:lnTo>
                  <a:pt x="486932" y="614679"/>
                </a:lnTo>
                <a:lnTo>
                  <a:pt x="485690" y="538479"/>
                </a:lnTo>
                <a:lnTo>
                  <a:pt x="485137" y="500379"/>
                </a:lnTo>
                <a:lnTo>
                  <a:pt x="515078" y="500379"/>
                </a:lnTo>
                <a:lnTo>
                  <a:pt x="514393" y="538479"/>
                </a:lnTo>
                <a:lnTo>
                  <a:pt x="513176" y="619759"/>
                </a:lnTo>
                <a:lnTo>
                  <a:pt x="512621" y="652779"/>
                </a:lnTo>
                <a:close/>
              </a:path>
              <a:path w="1000759" h="988059">
                <a:moveTo>
                  <a:pt x="509861" y="857249"/>
                </a:moveTo>
                <a:lnTo>
                  <a:pt x="490257" y="857249"/>
                </a:lnTo>
                <a:lnTo>
                  <a:pt x="489541" y="820419"/>
                </a:lnTo>
                <a:lnTo>
                  <a:pt x="489276" y="791209"/>
                </a:lnTo>
                <a:lnTo>
                  <a:pt x="489149" y="779779"/>
                </a:lnTo>
                <a:lnTo>
                  <a:pt x="488648" y="746759"/>
                </a:lnTo>
                <a:lnTo>
                  <a:pt x="487257" y="709929"/>
                </a:lnTo>
                <a:lnTo>
                  <a:pt x="512341" y="709929"/>
                </a:lnTo>
                <a:lnTo>
                  <a:pt x="511509" y="746759"/>
                </a:lnTo>
                <a:lnTo>
                  <a:pt x="510720" y="802639"/>
                </a:lnTo>
                <a:lnTo>
                  <a:pt x="510490" y="820419"/>
                </a:lnTo>
                <a:lnTo>
                  <a:pt x="509861" y="857249"/>
                </a:lnTo>
                <a:close/>
              </a:path>
              <a:path w="1000759" h="988059">
                <a:moveTo>
                  <a:pt x="552132" y="857249"/>
                </a:moveTo>
                <a:lnTo>
                  <a:pt x="509861" y="857249"/>
                </a:lnTo>
                <a:lnTo>
                  <a:pt x="545702" y="825499"/>
                </a:lnTo>
                <a:lnTo>
                  <a:pt x="566463" y="802639"/>
                </a:lnTo>
                <a:lnTo>
                  <a:pt x="574094" y="784859"/>
                </a:lnTo>
                <a:lnTo>
                  <a:pt x="570549" y="763269"/>
                </a:lnTo>
                <a:lnTo>
                  <a:pt x="560210" y="746759"/>
                </a:lnTo>
                <a:lnTo>
                  <a:pt x="545990" y="732789"/>
                </a:lnTo>
                <a:lnTo>
                  <a:pt x="529498" y="720089"/>
                </a:lnTo>
                <a:lnTo>
                  <a:pt x="512341" y="709929"/>
                </a:lnTo>
                <a:lnTo>
                  <a:pt x="574509" y="709929"/>
                </a:lnTo>
                <a:lnTo>
                  <a:pt x="578658" y="713739"/>
                </a:lnTo>
                <a:lnTo>
                  <a:pt x="593239" y="732789"/>
                </a:lnTo>
                <a:lnTo>
                  <a:pt x="602686" y="755649"/>
                </a:lnTo>
                <a:lnTo>
                  <a:pt x="604503" y="795019"/>
                </a:lnTo>
                <a:lnTo>
                  <a:pt x="587005" y="826769"/>
                </a:lnTo>
                <a:lnTo>
                  <a:pt x="555726" y="854709"/>
                </a:lnTo>
                <a:lnTo>
                  <a:pt x="552132" y="857249"/>
                </a:lnTo>
                <a:close/>
              </a:path>
              <a:path w="1000759" h="988059">
                <a:moveTo>
                  <a:pt x="508354" y="988059"/>
                </a:moveTo>
                <a:lnTo>
                  <a:pt x="491792" y="988059"/>
                </a:lnTo>
                <a:lnTo>
                  <a:pt x="491594" y="969009"/>
                </a:lnTo>
                <a:lnTo>
                  <a:pt x="491394" y="943609"/>
                </a:lnTo>
                <a:lnTo>
                  <a:pt x="491145" y="924559"/>
                </a:lnTo>
                <a:lnTo>
                  <a:pt x="490552" y="902969"/>
                </a:lnTo>
                <a:lnTo>
                  <a:pt x="509394" y="902969"/>
                </a:lnTo>
                <a:lnTo>
                  <a:pt x="509007" y="924559"/>
                </a:lnTo>
                <a:lnTo>
                  <a:pt x="508758" y="943609"/>
                </a:lnTo>
                <a:lnTo>
                  <a:pt x="508354" y="988059"/>
                </a:lnTo>
                <a:close/>
              </a:path>
              <a:path w="1000759" h="988059">
                <a:moveTo>
                  <a:pt x="548360" y="976629"/>
                </a:moveTo>
                <a:lnTo>
                  <a:pt x="544264" y="958849"/>
                </a:lnTo>
                <a:lnTo>
                  <a:pt x="540524" y="943609"/>
                </a:lnTo>
                <a:lnTo>
                  <a:pt x="530961" y="927099"/>
                </a:lnTo>
                <a:lnTo>
                  <a:pt x="509394" y="902969"/>
                </a:lnTo>
                <a:lnTo>
                  <a:pt x="531210" y="902969"/>
                </a:lnTo>
                <a:lnTo>
                  <a:pt x="539664" y="915669"/>
                </a:lnTo>
                <a:lnTo>
                  <a:pt x="548021" y="933449"/>
                </a:lnTo>
                <a:lnTo>
                  <a:pt x="552601" y="953769"/>
                </a:lnTo>
                <a:lnTo>
                  <a:pt x="554481" y="961389"/>
                </a:lnTo>
                <a:lnTo>
                  <a:pt x="551320" y="969009"/>
                </a:lnTo>
                <a:lnTo>
                  <a:pt x="548360" y="976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8373282" y="3352577"/>
            <a:ext cx="9585000" cy="1397559"/>
          </a:xfrm>
          <a:prstGeom prst="round2Diag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</a:rPr>
              <a:t> СОЦИАЛЬНЫЙ ВОВЗРАТ ИВЕСТИЦИЙ В УСЛУГИ,СВЯЗАННЫЕ С ВИЧ</a:t>
            </a:r>
            <a:endParaRPr lang="ru-RU" sz="4000" b="1" i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22958" y="9486900"/>
            <a:ext cx="296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</a:rPr>
              <a:t>г.Астана, 2023 год 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53830"/>
            <a:ext cx="18287999" cy="303316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3941523" cy="1748022"/>
          </a:xfrm>
          <a:prstGeom prst="rect">
            <a:avLst/>
          </a:prstGeom>
        </p:spPr>
      </p:pic>
      <p:sp>
        <p:nvSpPr>
          <p:cNvPr id="22" name="Заголовок 2"/>
          <p:cNvSpPr txBox="1">
            <a:spLocks/>
          </p:cNvSpPr>
          <p:nvPr/>
        </p:nvSpPr>
        <p:spPr>
          <a:xfrm>
            <a:off x="5410200" y="40307"/>
            <a:ext cx="8750400" cy="1667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Статья 7. Финансирование и использование бюджетных средств государственного социального заказа, государственных грантов и премий.</a:t>
            </a:r>
          </a:p>
        </p:txBody>
      </p:sp>
      <p:sp>
        <p:nvSpPr>
          <p:cNvPr id="24" name="Заголовок 2"/>
          <p:cNvSpPr>
            <a:spLocks noGrp="1"/>
          </p:cNvSpPr>
          <p:nvPr>
            <p:ph type="title"/>
          </p:nvPr>
        </p:nvSpPr>
        <p:spPr>
          <a:xfrm>
            <a:off x="4567949" y="2056614"/>
            <a:ext cx="10434901" cy="199022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  </a:t>
            </a:r>
            <a:r>
              <a:rPr lang="ru-RU" sz="2400" dirty="0" smtClean="0">
                <a:solidFill>
                  <a:schemeClr val="tx2"/>
                </a:solidFill>
              </a:rPr>
              <a:t>Финансирование государственного социального заказа, государственного заказа на реализацию стратегического партнерства, государственных грантов и премий </a:t>
            </a:r>
            <a:r>
              <a:rPr lang="ru-RU" sz="2400" u="sng" dirty="0" smtClean="0">
                <a:solidFill>
                  <a:srgbClr val="C00000"/>
                </a:solidFill>
              </a:rPr>
              <a:t>осуществляется за счет бюджетных средств.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5791200" y="4823476"/>
            <a:ext cx="8145000" cy="1570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i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Статья 8. Контроль за исполнением государственного социального заказа, использованием грантов и присуждением премий</a:t>
            </a:r>
          </a:p>
        </p:txBody>
      </p:sp>
      <p:sp>
        <p:nvSpPr>
          <p:cNvPr id="26" name="Заголовок 2"/>
          <p:cNvSpPr txBox="1">
            <a:spLocks/>
          </p:cNvSpPr>
          <p:nvPr/>
        </p:nvSpPr>
        <p:spPr>
          <a:xfrm>
            <a:off x="4343400" y="6972300"/>
            <a:ext cx="10434900" cy="24792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8" indent="-3429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Контроль за исполнением государственного социального заказа, государственного заказа на реализацию стратегического партнерства, использованием грантов и присуждением премий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осуществляется уполномоченным органом, а также иными государственными органами в пределах их компетенции, установленной законодательством Республики Казахстан.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9101" y="3082217"/>
            <a:ext cx="5471106" cy="65570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5513561" cy="33290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200" y="4361660"/>
            <a:ext cx="5471107" cy="33726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294208" y="3466638"/>
            <a:ext cx="1609090" cy="1609090"/>
            <a:chOff x="8174381" y="3301487"/>
            <a:chExt cx="1609090" cy="1609090"/>
          </a:xfrm>
        </p:grpSpPr>
        <p:sp>
          <p:nvSpPr>
            <p:cNvPr id="7" name="object 7"/>
            <p:cNvSpPr/>
            <p:nvPr/>
          </p:nvSpPr>
          <p:spPr>
            <a:xfrm>
              <a:off x="8174381" y="3301487"/>
              <a:ext cx="1609090" cy="1609090"/>
            </a:xfrm>
            <a:custGeom>
              <a:avLst/>
              <a:gdLst/>
              <a:ahLst/>
              <a:cxnLst/>
              <a:rect l="l" t="t" r="r" b="b"/>
              <a:pathLst>
                <a:path w="1609090" h="1609089">
                  <a:moveTo>
                    <a:pt x="804410" y="1608819"/>
                  </a:moveTo>
                  <a:lnTo>
                    <a:pt x="757144" y="1607454"/>
                  </a:lnTo>
                  <a:lnTo>
                    <a:pt x="710598" y="1603407"/>
                  </a:lnTo>
                  <a:lnTo>
                    <a:pt x="664846" y="1596756"/>
                  </a:lnTo>
                  <a:lnTo>
                    <a:pt x="619965" y="1587574"/>
                  </a:lnTo>
                  <a:lnTo>
                    <a:pt x="576029" y="1575938"/>
                  </a:lnTo>
                  <a:lnTo>
                    <a:pt x="533115" y="1561923"/>
                  </a:lnTo>
                  <a:lnTo>
                    <a:pt x="491296" y="1545605"/>
                  </a:lnTo>
                  <a:lnTo>
                    <a:pt x="450650" y="1527058"/>
                  </a:lnTo>
                  <a:lnTo>
                    <a:pt x="411251" y="1506359"/>
                  </a:lnTo>
                  <a:lnTo>
                    <a:pt x="373174" y="1483582"/>
                  </a:lnTo>
                  <a:lnTo>
                    <a:pt x="336496" y="1458804"/>
                  </a:lnTo>
                  <a:lnTo>
                    <a:pt x="301291" y="1432099"/>
                  </a:lnTo>
                  <a:lnTo>
                    <a:pt x="267636" y="1403544"/>
                  </a:lnTo>
                  <a:lnTo>
                    <a:pt x="235605" y="1373213"/>
                  </a:lnTo>
                  <a:lnTo>
                    <a:pt x="205274" y="1341182"/>
                  </a:lnTo>
                  <a:lnTo>
                    <a:pt x="176719" y="1307526"/>
                  </a:lnTo>
                  <a:lnTo>
                    <a:pt x="150014" y="1272322"/>
                  </a:lnTo>
                  <a:lnTo>
                    <a:pt x="125236" y="1235644"/>
                  </a:lnTo>
                  <a:lnTo>
                    <a:pt x="102459" y="1197567"/>
                  </a:lnTo>
                  <a:lnTo>
                    <a:pt x="81760" y="1158168"/>
                  </a:lnTo>
                  <a:lnTo>
                    <a:pt x="63214" y="1117522"/>
                  </a:lnTo>
                  <a:lnTo>
                    <a:pt x="46895" y="1075703"/>
                  </a:lnTo>
                  <a:lnTo>
                    <a:pt x="32880" y="1032789"/>
                  </a:lnTo>
                  <a:lnTo>
                    <a:pt x="21244" y="988853"/>
                  </a:lnTo>
                  <a:lnTo>
                    <a:pt x="12063" y="943972"/>
                  </a:lnTo>
                  <a:lnTo>
                    <a:pt x="5411" y="898220"/>
                  </a:lnTo>
                  <a:lnTo>
                    <a:pt x="1365" y="851674"/>
                  </a:lnTo>
                  <a:lnTo>
                    <a:pt x="0" y="804423"/>
                  </a:lnTo>
                  <a:lnTo>
                    <a:pt x="1365" y="757144"/>
                  </a:lnTo>
                  <a:lnTo>
                    <a:pt x="5411" y="710598"/>
                  </a:lnTo>
                  <a:lnTo>
                    <a:pt x="12063" y="664847"/>
                  </a:lnTo>
                  <a:lnTo>
                    <a:pt x="21244" y="619965"/>
                  </a:lnTo>
                  <a:lnTo>
                    <a:pt x="32880" y="576030"/>
                  </a:lnTo>
                  <a:lnTo>
                    <a:pt x="46895" y="533115"/>
                  </a:lnTo>
                  <a:lnTo>
                    <a:pt x="63214" y="491296"/>
                  </a:lnTo>
                  <a:lnTo>
                    <a:pt x="81760" y="450650"/>
                  </a:lnTo>
                  <a:lnTo>
                    <a:pt x="102459" y="411251"/>
                  </a:lnTo>
                  <a:lnTo>
                    <a:pt x="125236" y="373174"/>
                  </a:lnTo>
                  <a:lnTo>
                    <a:pt x="150014" y="336496"/>
                  </a:lnTo>
                  <a:lnTo>
                    <a:pt x="176719" y="301292"/>
                  </a:lnTo>
                  <a:lnTo>
                    <a:pt x="205274" y="267636"/>
                  </a:lnTo>
                  <a:lnTo>
                    <a:pt x="235605" y="235605"/>
                  </a:lnTo>
                  <a:lnTo>
                    <a:pt x="267636" y="205274"/>
                  </a:lnTo>
                  <a:lnTo>
                    <a:pt x="301291" y="176719"/>
                  </a:lnTo>
                  <a:lnTo>
                    <a:pt x="336496" y="150014"/>
                  </a:lnTo>
                  <a:lnTo>
                    <a:pt x="373174" y="125236"/>
                  </a:lnTo>
                  <a:lnTo>
                    <a:pt x="411251" y="102460"/>
                  </a:lnTo>
                  <a:lnTo>
                    <a:pt x="450650" y="81760"/>
                  </a:lnTo>
                  <a:lnTo>
                    <a:pt x="491296" y="63214"/>
                  </a:lnTo>
                  <a:lnTo>
                    <a:pt x="533115" y="46895"/>
                  </a:lnTo>
                  <a:lnTo>
                    <a:pt x="576029" y="32880"/>
                  </a:lnTo>
                  <a:lnTo>
                    <a:pt x="619965" y="21244"/>
                  </a:lnTo>
                  <a:lnTo>
                    <a:pt x="664846" y="12063"/>
                  </a:lnTo>
                  <a:lnTo>
                    <a:pt x="710598" y="5411"/>
                  </a:lnTo>
                  <a:lnTo>
                    <a:pt x="757144" y="1365"/>
                  </a:lnTo>
                  <a:lnTo>
                    <a:pt x="804396" y="0"/>
                  </a:lnTo>
                  <a:lnTo>
                    <a:pt x="851674" y="1365"/>
                  </a:lnTo>
                  <a:lnTo>
                    <a:pt x="898220" y="5411"/>
                  </a:lnTo>
                  <a:lnTo>
                    <a:pt x="943972" y="12063"/>
                  </a:lnTo>
                  <a:lnTo>
                    <a:pt x="988853" y="21244"/>
                  </a:lnTo>
                  <a:lnTo>
                    <a:pt x="1032789" y="32880"/>
                  </a:lnTo>
                  <a:lnTo>
                    <a:pt x="1075704" y="46895"/>
                  </a:lnTo>
                  <a:lnTo>
                    <a:pt x="1117522" y="63214"/>
                  </a:lnTo>
                  <a:lnTo>
                    <a:pt x="1158168" y="81760"/>
                  </a:lnTo>
                  <a:lnTo>
                    <a:pt x="1197568" y="102460"/>
                  </a:lnTo>
                  <a:lnTo>
                    <a:pt x="1235644" y="125236"/>
                  </a:lnTo>
                  <a:lnTo>
                    <a:pt x="1272322" y="150014"/>
                  </a:lnTo>
                  <a:lnTo>
                    <a:pt x="1307527" y="176719"/>
                  </a:lnTo>
                  <a:lnTo>
                    <a:pt x="1341182" y="205274"/>
                  </a:lnTo>
                  <a:lnTo>
                    <a:pt x="1373213" y="235605"/>
                  </a:lnTo>
                  <a:lnTo>
                    <a:pt x="1403544" y="267636"/>
                  </a:lnTo>
                  <a:lnTo>
                    <a:pt x="1432099" y="301292"/>
                  </a:lnTo>
                  <a:lnTo>
                    <a:pt x="1458804" y="336496"/>
                  </a:lnTo>
                  <a:lnTo>
                    <a:pt x="1483582" y="373174"/>
                  </a:lnTo>
                  <a:lnTo>
                    <a:pt x="1506359" y="411251"/>
                  </a:lnTo>
                  <a:lnTo>
                    <a:pt x="1527058" y="450650"/>
                  </a:lnTo>
                  <a:lnTo>
                    <a:pt x="1545605" y="491296"/>
                  </a:lnTo>
                  <a:lnTo>
                    <a:pt x="1561923" y="533115"/>
                  </a:lnTo>
                  <a:lnTo>
                    <a:pt x="1575938" y="576030"/>
                  </a:lnTo>
                  <a:lnTo>
                    <a:pt x="1587574" y="619965"/>
                  </a:lnTo>
                  <a:lnTo>
                    <a:pt x="1596756" y="664847"/>
                  </a:lnTo>
                  <a:lnTo>
                    <a:pt x="1603407" y="710598"/>
                  </a:lnTo>
                  <a:lnTo>
                    <a:pt x="1607454" y="757144"/>
                  </a:lnTo>
                  <a:lnTo>
                    <a:pt x="1608819" y="804396"/>
                  </a:lnTo>
                  <a:lnTo>
                    <a:pt x="1607454" y="851674"/>
                  </a:lnTo>
                  <a:lnTo>
                    <a:pt x="1603407" y="898220"/>
                  </a:lnTo>
                  <a:lnTo>
                    <a:pt x="1596756" y="943972"/>
                  </a:lnTo>
                  <a:lnTo>
                    <a:pt x="1587574" y="988853"/>
                  </a:lnTo>
                  <a:lnTo>
                    <a:pt x="1575938" y="1032789"/>
                  </a:lnTo>
                  <a:lnTo>
                    <a:pt x="1561923" y="1075703"/>
                  </a:lnTo>
                  <a:lnTo>
                    <a:pt x="1545605" y="1117522"/>
                  </a:lnTo>
                  <a:lnTo>
                    <a:pt x="1527058" y="1158168"/>
                  </a:lnTo>
                  <a:lnTo>
                    <a:pt x="1506359" y="1197567"/>
                  </a:lnTo>
                  <a:lnTo>
                    <a:pt x="1483582" y="1235644"/>
                  </a:lnTo>
                  <a:lnTo>
                    <a:pt x="1458804" y="1272322"/>
                  </a:lnTo>
                  <a:lnTo>
                    <a:pt x="1432099" y="1307526"/>
                  </a:lnTo>
                  <a:lnTo>
                    <a:pt x="1403544" y="1341182"/>
                  </a:lnTo>
                  <a:lnTo>
                    <a:pt x="1373213" y="1373213"/>
                  </a:lnTo>
                  <a:lnTo>
                    <a:pt x="1341182" y="1403544"/>
                  </a:lnTo>
                  <a:lnTo>
                    <a:pt x="1307527" y="1432099"/>
                  </a:lnTo>
                  <a:lnTo>
                    <a:pt x="1272322" y="1458804"/>
                  </a:lnTo>
                  <a:lnTo>
                    <a:pt x="1235644" y="1483582"/>
                  </a:lnTo>
                  <a:lnTo>
                    <a:pt x="1197568" y="1506359"/>
                  </a:lnTo>
                  <a:lnTo>
                    <a:pt x="1158168" y="1527058"/>
                  </a:lnTo>
                  <a:lnTo>
                    <a:pt x="1117522" y="1545605"/>
                  </a:lnTo>
                  <a:lnTo>
                    <a:pt x="1075704" y="1561923"/>
                  </a:lnTo>
                  <a:lnTo>
                    <a:pt x="1032789" y="1575938"/>
                  </a:lnTo>
                  <a:lnTo>
                    <a:pt x="988853" y="1587574"/>
                  </a:lnTo>
                  <a:lnTo>
                    <a:pt x="943972" y="1596756"/>
                  </a:lnTo>
                  <a:lnTo>
                    <a:pt x="898220" y="1603407"/>
                  </a:lnTo>
                  <a:lnTo>
                    <a:pt x="851674" y="1607454"/>
                  </a:lnTo>
                  <a:lnTo>
                    <a:pt x="804410" y="1608819"/>
                  </a:lnTo>
                  <a:close/>
                </a:path>
              </a:pathLst>
            </a:custGeom>
            <a:solidFill>
              <a:srgbClr val="040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8236" y="3705982"/>
              <a:ext cx="881380" cy="800100"/>
            </a:xfrm>
            <a:custGeom>
              <a:avLst/>
              <a:gdLst/>
              <a:ahLst/>
              <a:cxnLst/>
              <a:rect l="l" t="t" r="r" b="b"/>
              <a:pathLst>
                <a:path w="881380" h="800100">
                  <a:moveTo>
                    <a:pt x="440438" y="800047"/>
                  </a:moveTo>
                  <a:lnTo>
                    <a:pt x="365244" y="738770"/>
                  </a:lnTo>
                  <a:lnTo>
                    <a:pt x="203216" y="586428"/>
                  </a:lnTo>
                  <a:lnTo>
                    <a:pt x="49690" y="390257"/>
                  </a:lnTo>
                  <a:lnTo>
                    <a:pt x="0" y="197490"/>
                  </a:lnTo>
                  <a:lnTo>
                    <a:pt x="12331" y="152147"/>
                  </a:lnTo>
                  <a:lnTo>
                    <a:pt x="30102" y="112730"/>
                  </a:lnTo>
                  <a:lnTo>
                    <a:pt x="52581" y="79227"/>
                  </a:lnTo>
                  <a:lnTo>
                    <a:pt x="79036" y="51626"/>
                  </a:lnTo>
                  <a:lnTo>
                    <a:pt x="140950" y="14082"/>
                  </a:lnTo>
                  <a:lnTo>
                    <a:pt x="209992" y="1"/>
                  </a:lnTo>
                  <a:lnTo>
                    <a:pt x="245359" y="1730"/>
                  </a:lnTo>
                  <a:lnTo>
                    <a:pt x="314125" y="22664"/>
                  </a:lnTo>
                  <a:lnTo>
                    <a:pt x="375393" y="66823"/>
                  </a:lnTo>
                  <a:lnTo>
                    <a:pt x="401387" y="97581"/>
                  </a:lnTo>
                  <a:lnTo>
                    <a:pt x="423313" y="134109"/>
                  </a:lnTo>
                  <a:lnTo>
                    <a:pt x="440438" y="176395"/>
                  </a:lnTo>
                  <a:lnTo>
                    <a:pt x="457564" y="134108"/>
                  </a:lnTo>
                  <a:lnTo>
                    <a:pt x="479489" y="97579"/>
                  </a:lnTo>
                  <a:lnTo>
                    <a:pt x="505483" y="66821"/>
                  </a:lnTo>
                  <a:lnTo>
                    <a:pt x="534813" y="41845"/>
                  </a:lnTo>
                  <a:lnTo>
                    <a:pt x="600561" y="9286"/>
                  </a:lnTo>
                  <a:lnTo>
                    <a:pt x="670881" y="0"/>
                  </a:lnTo>
                  <a:lnTo>
                    <a:pt x="705928" y="4113"/>
                  </a:lnTo>
                  <a:lnTo>
                    <a:pt x="772137" y="29914"/>
                  </a:lnTo>
                  <a:lnTo>
                    <a:pt x="828293" y="79227"/>
                  </a:lnTo>
                  <a:lnTo>
                    <a:pt x="850772" y="112730"/>
                  </a:lnTo>
                  <a:lnTo>
                    <a:pt x="868544" y="152147"/>
                  </a:lnTo>
                  <a:lnTo>
                    <a:pt x="880877" y="197490"/>
                  </a:lnTo>
                  <a:lnTo>
                    <a:pt x="831185" y="390257"/>
                  </a:lnTo>
                  <a:lnTo>
                    <a:pt x="677659" y="586428"/>
                  </a:lnTo>
                  <a:lnTo>
                    <a:pt x="515632" y="738770"/>
                  </a:lnTo>
                  <a:lnTo>
                    <a:pt x="440438" y="8000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604081" y="2338964"/>
            <a:ext cx="1609090" cy="1609090"/>
            <a:chOff x="2481796" y="3507173"/>
            <a:chExt cx="1609090" cy="1609090"/>
          </a:xfrm>
        </p:grpSpPr>
        <p:sp>
          <p:nvSpPr>
            <p:cNvPr id="11" name="object 11"/>
            <p:cNvSpPr/>
            <p:nvPr/>
          </p:nvSpPr>
          <p:spPr>
            <a:xfrm>
              <a:off x="2481796" y="3507173"/>
              <a:ext cx="1609090" cy="1609090"/>
            </a:xfrm>
            <a:custGeom>
              <a:avLst/>
              <a:gdLst/>
              <a:ahLst/>
              <a:cxnLst/>
              <a:rect l="l" t="t" r="r" b="b"/>
              <a:pathLst>
                <a:path w="1609089" h="1609089">
                  <a:moveTo>
                    <a:pt x="804410" y="1608819"/>
                  </a:moveTo>
                  <a:lnTo>
                    <a:pt x="757144" y="1607454"/>
                  </a:lnTo>
                  <a:lnTo>
                    <a:pt x="710598" y="1603407"/>
                  </a:lnTo>
                  <a:lnTo>
                    <a:pt x="664847" y="1596756"/>
                  </a:lnTo>
                  <a:lnTo>
                    <a:pt x="619965" y="1587574"/>
                  </a:lnTo>
                  <a:lnTo>
                    <a:pt x="576030" y="1575938"/>
                  </a:lnTo>
                  <a:lnTo>
                    <a:pt x="533115" y="1561923"/>
                  </a:lnTo>
                  <a:lnTo>
                    <a:pt x="491297" y="1545605"/>
                  </a:lnTo>
                  <a:lnTo>
                    <a:pt x="450650" y="1527058"/>
                  </a:lnTo>
                  <a:lnTo>
                    <a:pt x="411251" y="1506359"/>
                  </a:lnTo>
                  <a:lnTo>
                    <a:pt x="373175" y="1483582"/>
                  </a:lnTo>
                  <a:lnTo>
                    <a:pt x="336496" y="1458804"/>
                  </a:lnTo>
                  <a:lnTo>
                    <a:pt x="301292" y="1432099"/>
                  </a:lnTo>
                  <a:lnTo>
                    <a:pt x="267636" y="1403544"/>
                  </a:lnTo>
                  <a:lnTo>
                    <a:pt x="235606" y="1373213"/>
                  </a:lnTo>
                  <a:lnTo>
                    <a:pt x="205275" y="1341182"/>
                  </a:lnTo>
                  <a:lnTo>
                    <a:pt x="176719" y="1307526"/>
                  </a:lnTo>
                  <a:lnTo>
                    <a:pt x="150015" y="1272322"/>
                  </a:lnTo>
                  <a:lnTo>
                    <a:pt x="125236" y="1235644"/>
                  </a:lnTo>
                  <a:lnTo>
                    <a:pt x="102460" y="1197567"/>
                  </a:lnTo>
                  <a:lnTo>
                    <a:pt x="81760" y="1158168"/>
                  </a:lnTo>
                  <a:lnTo>
                    <a:pt x="63214" y="1117522"/>
                  </a:lnTo>
                  <a:lnTo>
                    <a:pt x="46895" y="1075703"/>
                  </a:lnTo>
                  <a:lnTo>
                    <a:pt x="32880" y="1032789"/>
                  </a:lnTo>
                  <a:lnTo>
                    <a:pt x="21244" y="988853"/>
                  </a:lnTo>
                  <a:lnTo>
                    <a:pt x="12063" y="943972"/>
                  </a:lnTo>
                  <a:lnTo>
                    <a:pt x="5411" y="898220"/>
                  </a:lnTo>
                  <a:lnTo>
                    <a:pt x="1365" y="851674"/>
                  </a:lnTo>
                  <a:lnTo>
                    <a:pt x="0" y="804403"/>
                  </a:lnTo>
                  <a:lnTo>
                    <a:pt x="1365" y="757144"/>
                  </a:lnTo>
                  <a:lnTo>
                    <a:pt x="5411" y="710598"/>
                  </a:lnTo>
                  <a:lnTo>
                    <a:pt x="12063" y="664847"/>
                  </a:lnTo>
                  <a:lnTo>
                    <a:pt x="21244" y="619965"/>
                  </a:lnTo>
                  <a:lnTo>
                    <a:pt x="32880" y="576030"/>
                  </a:lnTo>
                  <a:lnTo>
                    <a:pt x="46895" y="533115"/>
                  </a:lnTo>
                  <a:lnTo>
                    <a:pt x="63214" y="491296"/>
                  </a:lnTo>
                  <a:lnTo>
                    <a:pt x="81760" y="450650"/>
                  </a:lnTo>
                  <a:lnTo>
                    <a:pt x="102460" y="411251"/>
                  </a:lnTo>
                  <a:lnTo>
                    <a:pt x="125236" y="373174"/>
                  </a:lnTo>
                  <a:lnTo>
                    <a:pt x="150015" y="336496"/>
                  </a:lnTo>
                  <a:lnTo>
                    <a:pt x="176719" y="301292"/>
                  </a:lnTo>
                  <a:lnTo>
                    <a:pt x="205275" y="267636"/>
                  </a:lnTo>
                  <a:lnTo>
                    <a:pt x="235606" y="235605"/>
                  </a:lnTo>
                  <a:lnTo>
                    <a:pt x="267636" y="205274"/>
                  </a:lnTo>
                  <a:lnTo>
                    <a:pt x="301292" y="176719"/>
                  </a:lnTo>
                  <a:lnTo>
                    <a:pt x="336496" y="150014"/>
                  </a:lnTo>
                  <a:lnTo>
                    <a:pt x="373175" y="125236"/>
                  </a:lnTo>
                  <a:lnTo>
                    <a:pt x="411251" y="102460"/>
                  </a:lnTo>
                  <a:lnTo>
                    <a:pt x="450650" y="81760"/>
                  </a:lnTo>
                  <a:lnTo>
                    <a:pt x="491297" y="63214"/>
                  </a:lnTo>
                  <a:lnTo>
                    <a:pt x="533115" y="46895"/>
                  </a:lnTo>
                  <a:lnTo>
                    <a:pt x="576030" y="32880"/>
                  </a:lnTo>
                  <a:lnTo>
                    <a:pt x="619965" y="21244"/>
                  </a:lnTo>
                  <a:lnTo>
                    <a:pt x="664847" y="12063"/>
                  </a:lnTo>
                  <a:lnTo>
                    <a:pt x="710598" y="5411"/>
                  </a:lnTo>
                  <a:lnTo>
                    <a:pt x="757144" y="1365"/>
                  </a:lnTo>
                  <a:lnTo>
                    <a:pt x="804397" y="0"/>
                  </a:lnTo>
                  <a:lnTo>
                    <a:pt x="851675" y="1365"/>
                  </a:lnTo>
                  <a:lnTo>
                    <a:pt x="898221" y="5411"/>
                  </a:lnTo>
                  <a:lnTo>
                    <a:pt x="943972" y="12063"/>
                  </a:lnTo>
                  <a:lnTo>
                    <a:pt x="988853" y="21244"/>
                  </a:lnTo>
                  <a:lnTo>
                    <a:pt x="1032789" y="32880"/>
                  </a:lnTo>
                  <a:lnTo>
                    <a:pt x="1075704" y="46895"/>
                  </a:lnTo>
                  <a:lnTo>
                    <a:pt x="1117522" y="63214"/>
                  </a:lnTo>
                  <a:lnTo>
                    <a:pt x="1158168" y="81760"/>
                  </a:lnTo>
                  <a:lnTo>
                    <a:pt x="1197568" y="102460"/>
                  </a:lnTo>
                  <a:lnTo>
                    <a:pt x="1235644" y="125236"/>
                  </a:lnTo>
                  <a:lnTo>
                    <a:pt x="1272322" y="150014"/>
                  </a:lnTo>
                  <a:lnTo>
                    <a:pt x="1307527" y="176719"/>
                  </a:lnTo>
                  <a:lnTo>
                    <a:pt x="1341182" y="205274"/>
                  </a:lnTo>
                  <a:lnTo>
                    <a:pt x="1373213" y="235605"/>
                  </a:lnTo>
                  <a:lnTo>
                    <a:pt x="1403544" y="267636"/>
                  </a:lnTo>
                  <a:lnTo>
                    <a:pt x="1432099" y="301292"/>
                  </a:lnTo>
                  <a:lnTo>
                    <a:pt x="1458804" y="336496"/>
                  </a:lnTo>
                  <a:lnTo>
                    <a:pt x="1483582" y="373174"/>
                  </a:lnTo>
                  <a:lnTo>
                    <a:pt x="1506359" y="411251"/>
                  </a:lnTo>
                  <a:lnTo>
                    <a:pt x="1527058" y="450650"/>
                  </a:lnTo>
                  <a:lnTo>
                    <a:pt x="1545605" y="491296"/>
                  </a:lnTo>
                  <a:lnTo>
                    <a:pt x="1561923" y="533115"/>
                  </a:lnTo>
                  <a:lnTo>
                    <a:pt x="1575938" y="576030"/>
                  </a:lnTo>
                  <a:lnTo>
                    <a:pt x="1587574" y="619965"/>
                  </a:lnTo>
                  <a:lnTo>
                    <a:pt x="1596756" y="664847"/>
                  </a:lnTo>
                  <a:lnTo>
                    <a:pt x="1603408" y="710598"/>
                  </a:lnTo>
                  <a:lnTo>
                    <a:pt x="1607454" y="757144"/>
                  </a:lnTo>
                  <a:lnTo>
                    <a:pt x="1608819" y="804412"/>
                  </a:lnTo>
                  <a:lnTo>
                    <a:pt x="1607454" y="851674"/>
                  </a:lnTo>
                  <a:lnTo>
                    <a:pt x="1603408" y="898220"/>
                  </a:lnTo>
                  <a:lnTo>
                    <a:pt x="1596756" y="943972"/>
                  </a:lnTo>
                  <a:lnTo>
                    <a:pt x="1587574" y="988853"/>
                  </a:lnTo>
                  <a:lnTo>
                    <a:pt x="1575938" y="1032789"/>
                  </a:lnTo>
                  <a:lnTo>
                    <a:pt x="1561923" y="1075703"/>
                  </a:lnTo>
                  <a:lnTo>
                    <a:pt x="1545605" y="1117522"/>
                  </a:lnTo>
                  <a:lnTo>
                    <a:pt x="1527058" y="1158168"/>
                  </a:lnTo>
                  <a:lnTo>
                    <a:pt x="1506359" y="1197567"/>
                  </a:lnTo>
                  <a:lnTo>
                    <a:pt x="1483582" y="1235644"/>
                  </a:lnTo>
                  <a:lnTo>
                    <a:pt x="1458804" y="1272322"/>
                  </a:lnTo>
                  <a:lnTo>
                    <a:pt x="1432099" y="1307526"/>
                  </a:lnTo>
                  <a:lnTo>
                    <a:pt x="1403544" y="1341182"/>
                  </a:lnTo>
                  <a:lnTo>
                    <a:pt x="1373213" y="1373213"/>
                  </a:lnTo>
                  <a:lnTo>
                    <a:pt x="1341182" y="1403544"/>
                  </a:lnTo>
                  <a:lnTo>
                    <a:pt x="1307527" y="1432099"/>
                  </a:lnTo>
                  <a:lnTo>
                    <a:pt x="1272322" y="1458804"/>
                  </a:lnTo>
                  <a:lnTo>
                    <a:pt x="1235644" y="1483582"/>
                  </a:lnTo>
                  <a:lnTo>
                    <a:pt x="1197568" y="1506359"/>
                  </a:lnTo>
                  <a:lnTo>
                    <a:pt x="1158168" y="1527058"/>
                  </a:lnTo>
                  <a:lnTo>
                    <a:pt x="1117522" y="1545605"/>
                  </a:lnTo>
                  <a:lnTo>
                    <a:pt x="1075704" y="1561923"/>
                  </a:lnTo>
                  <a:lnTo>
                    <a:pt x="1032789" y="1575938"/>
                  </a:lnTo>
                  <a:lnTo>
                    <a:pt x="988853" y="1587574"/>
                  </a:lnTo>
                  <a:lnTo>
                    <a:pt x="943972" y="1596756"/>
                  </a:lnTo>
                  <a:lnTo>
                    <a:pt x="898221" y="1603407"/>
                  </a:lnTo>
                  <a:lnTo>
                    <a:pt x="851675" y="1607454"/>
                  </a:lnTo>
                  <a:lnTo>
                    <a:pt x="804410" y="1608819"/>
                  </a:lnTo>
                  <a:close/>
                </a:path>
              </a:pathLst>
            </a:custGeom>
            <a:solidFill>
              <a:srgbClr val="040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7934" y="3856764"/>
              <a:ext cx="159411" cy="1591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14748" y="3994294"/>
              <a:ext cx="945515" cy="767715"/>
            </a:xfrm>
            <a:custGeom>
              <a:avLst/>
              <a:gdLst/>
              <a:ahLst/>
              <a:cxnLst/>
              <a:rect l="l" t="t" r="r" b="b"/>
              <a:pathLst>
                <a:path w="945514" h="767714">
                  <a:moveTo>
                    <a:pt x="558104" y="767343"/>
                  </a:moveTo>
                  <a:lnTo>
                    <a:pt x="537998" y="763289"/>
                  </a:lnTo>
                  <a:lnTo>
                    <a:pt x="521610" y="752242"/>
                  </a:lnTo>
                  <a:lnTo>
                    <a:pt x="510575" y="735869"/>
                  </a:lnTo>
                  <a:lnTo>
                    <a:pt x="506533" y="715841"/>
                  </a:lnTo>
                  <a:lnTo>
                    <a:pt x="506533" y="711270"/>
                  </a:lnTo>
                  <a:lnTo>
                    <a:pt x="507015" y="706938"/>
                  </a:lnTo>
                  <a:lnTo>
                    <a:pt x="508099" y="702846"/>
                  </a:lnTo>
                  <a:lnTo>
                    <a:pt x="558104" y="481075"/>
                  </a:lnTo>
                  <a:lnTo>
                    <a:pt x="434959" y="361587"/>
                  </a:lnTo>
                  <a:lnTo>
                    <a:pt x="329047" y="479512"/>
                  </a:lnTo>
                  <a:lnTo>
                    <a:pt x="325664" y="482778"/>
                  </a:lnTo>
                  <a:lnTo>
                    <a:pt x="314813" y="489845"/>
                  </a:lnTo>
                  <a:lnTo>
                    <a:pt x="295446" y="496619"/>
                  </a:lnTo>
                  <a:lnTo>
                    <a:pt x="266511" y="499005"/>
                  </a:lnTo>
                  <a:lnTo>
                    <a:pt x="51673" y="499365"/>
                  </a:lnTo>
                  <a:lnTo>
                    <a:pt x="34320" y="496638"/>
                  </a:lnTo>
                  <a:lnTo>
                    <a:pt x="19125" y="488461"/>
                  </a:lnTo>
                  <a:lnTo>
                    <a:pt x="7431" y="475659"/>
                  </a:lnTo>
                  <a:lnTo>
                    <a:pt x="584" y="459056"/>
                  </a:lnTo>
                  <a:lnTo>
                    <a:pt x="0" y="438710"/>
                  </a:lnTo>
                  <a:lnTo>
                    <a:pt x="7029" y="420473"/>
                  </a:lnTo>
                  <a:lnTo>
                    <a:pt x="20475" y="406277"/>
                  </a:lnTo>
                  <a:lnTo>
                    <a:pt x="39140" y="398048"/>
                  </a:lnTo>
                  <a:lnTo>
                    <a:pt x="43480" y="397085"/>
                  </a:lnTo>
                  <a:lnTo>
                    <a:pt x="47817" y="396724"/>
                  </a:lnTo>
                  <a:lnTo>
                    <a:pt x="52034" y="396843"/>
                  </a:lnTo>
                  <a:lnTo>
                    <a:pt x="236749" y="397325"/>
                  </a:lnTo>
                  <a:lnTo>
                    <a:pt x="509911" y="81088"/>
                  </a:lnTo>
                  <a:lnTo>
                    <a:pt x="438453" y="80742"/>
                  </a:lnTo>
                  <a:lnTo>
                    <a:pt x="314466" y="223815"/>
                  </a:lnTo>
                  <a:lnTo>
                    <a:pt x="308289" y="229897"/>
                  </a:lnTo>
                  <a:lnTo>
                    <a:pt x="300926" y="234480"/>
                  </a:lnTo>
                  <a:lnTo>
                    <a:pt x="292591" y="237370"/>
                  </a:lnTo>
                  <a:lnTo>
                    <a:pt x="283500" y="238376"/>
                  </a:lnTo>
                  <a:lnTo>
                    <a:pt x="267878" y="235231"/>
                  </a:lnTo>
                  <a:lnTo>
                    <a:pt x="255124" y="226659"/>
                  </a:lnTo>
                  <a:lnTo>
                    <a:pt x="246528" y="213958"/>
                  </a:lnTo>
                  <a:lnTo>
                    <a:pt x="243376" y="198425"/>
                  </a:lnTo>
                  <a:lnTo>
                    <a:pt x="244316" y="189681"/>
                  </a:lnTo>
                  <a:lnTo>
                    <a:pt x="247006" y="181624"/>
                  </a:lnTo>
                  <a:lnTo>
                    <a:pt x="251255" y="174447"/>
                  </a:lnTo>
                  <a:lnTo>
                    <a:pt x="256871" y="168342"/>
                  </a:lnTo>
                  <a:lnTo>
                    <a:pt x="390618" y="14560"/>
                  </a:lnTo>
                  <a:lnTo>
                    <a:pt x="615096" y="0"/>
                  </a:lnTo>
                  <a:lnTo>
                    <a:pt x="625459" y="1043"/>
                  </a:lnTo>
                  <a:lnTo>
                    <a:pt x="635098" y="4016"/>
                  </a:lnTo>
                  <a:lnTo>
                    <a:pt x="643834" y="8680"/>
                  </a:lnTo>
                  <a:lnTo>
                    <a:pt x="651486" y="14800"/>
                  </a:lnTo>
                  <a:lnTo>
                    <a:pt x="774869" y="138020"/>
                  </a:lnTo>
                  <a:lnTo>
                    <a:pt x="877167" y="36098"/>
                  </a:lnTo>
                  <a:lnTo>
                    <a:pt x="882956" y="31986"/>
                  </a:lnTo>
                  <a:lnTo>
                    <a:pt x="889399" y="28923"/>
                  </a:lnTo>
                  <a:lnTo>
                    <a:pt x="896383" y="27011"/>
                  </a:lnTo>
                  <a:lnTo>
                    <a:pt x="903796" y="26351"/>
                  </a:lnTo>
                  <a:lnTo>
                    <a:pt x="919913" y="29604"/>
                  </a:lnTo>
                  <a:lnTo>
                    <a:pt x="933047" y="38475"/>
                  </a:lnTo>
                  <a:lnTo>
                    <a:pt x="941888" y="51633"/>
                  </a:lnTo>
                  <a:lnTo>
                    <a:pt x="945127" y="67747"/>
                  </a:lnTo>
                  <a:lnTo>
                    <a:pt x="944507" y="75043"/>
                  </a:lnTo>
                  <a:lnTo>
                    <a:pt x="812584" y="218039"/>
                  </a:lnTo>
                  <a:lnTo>
                    <a:pt x="764734" y="234856"/>
                  </a:lnTo>
                  <a:lnTo>
                    <a:pt x="750280" y="228057"/>
                  </a:lnTo>
                  <a:lnTo>
                    <a:pt x="744988" y="223694"/>
                  </a:lnTo>
                  <a:lnTo>
                    <a:pt x="669318" y="147765"/>
                  </a:lnTo>
                  <a:lnTo>
                    <a:pt x="551116" y="284341"/>
                  </a:lnTo>
                  <a:lnTo>
                    <a:pt x="659439" y="392519"/>
                  </a:lnTo>
                  <a:lnTo>
                    <a:pt x="662810" y="396486"/>
                  </a:lnTo>
                  <a:lnTo>
                    <a:pt x="669243" y="408373"/>
                  </a:lnTo>
                  <a:lnTo>
                    <a:pt x="673213" y="428156"/>
                  </a:lnTo>
                  <a:lnTo>
                    <a:pt x="669197" y="455813"/>
                  </a:lnTo>
                  <a:lnTo>
                    <a:pt x="608468" y="726189"/>
                  </a:lnTo>
                  <a:lnTo>
                    <a:pt x="602056" y="742519"/>
                  </a:lnTo>
                  <a:lnTo>
                    <a:pt x="590787" y="755566"/>
                  </a:lnTo>
                  <a:lnTo>
                    <a:pt x="575767" y="764213"/>
                  </a:lnTo>
                  <a:lnTo>
                    <a:pt x="558104" y="76734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0814337" y="5075728"/>
            <a:ext cx="4488180" cy="216597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2000" b="1" dirty="0" err="1"/>
              <a:t>Статья</a:t>
            </a:r>
            <a:r>
              <a:rPr lang="en-US" sz="2000" b="1" dirty="0"/>
              <a:t> 99. </a:t>
            </a:r>
            <a:r>
              <a:rPr lang="en-US" sz="2000" b="1" dirty="0" err="1"/>
              <a:t>Профилактика</a:t>
            </a:r>
            <a:r>
              <a:rPr lang="en-US" sz="2000" b="1" dirty="0"/>
              <a:t> ВИЧ-</a:t>
            </a:r>
            <a:r>
              <a:rPr lang="en-US" sz="2000" b="1" dirty="0" err="1"/>
              <a:t>инфекции</a:t>
            </a:r>
            <a:endParaRPr lang="ru-RU" sz="2000" dirty="0"/>
          </a:p>
          <a:p>
            <a:endParaRPr lang="ru-RU" sz="2000" b="1" dirty="0"/>
          </a:p>
          <a:p>
            <a:r>
              <a:rPr lang="en-US" sz="2000" u="sng" dirty="0">
                <a:solidFill>
                  <a:srgbClr val="C00000"/>
                </a:solidFill>
              </a:rPr>
              <a:t>5) </a:t>
            </a:r>
            <a:r>
              <a:rPr lang="en-US" sz="2000" u="sng" dirty="0" err="1">
                <a:solidFill>
                  <a:srgbClr val="C00000"/>
                </a:solidFill>
              </a:rPr>
              <a:t>размещения</a:t>
            </a:r>
            <a:r>
              <a:rPr lang="en-US" sz="2000" u="sng" dirty="0">
                <a:solidFill>
                  <a:srgbClr val="C00000"/>
                </a:solidFill>
              </a:rPr>
              <a:t> и </a:t>
            </a:r>
            <a:r>
              <a:rPr lang="en-US" sz="2000" u="sng" dirty="0" err="1">
                <a:solidFill>
                  <a:srgbClr val="C00000"/>
                </a:solidFill>
              </a:rPr>
              <a:t>реализации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государственных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социальных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грантов</a:t>
            </a:r>
            <a:r>
              <a:rPr lang="en-US" sz="2000" u="sng" dirty="0">
                <a:solidFill>
                  <a:srgbClr val="C00000"/>
                </a:solidFill>
              </a:rPr>
              <a:t> и </a:t>
            </a:r>
            <a:r>
              <a:rPr lang="en-US" sz="2000" u="sng" dirty="0" err="1">
                <a:solidFill>
                  <a:srgbClr val="C00000"/>
                </a:solidFill>
              </a:rPr>
              <a:t>государственных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социальных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заказов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через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неправительственные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организации</a:t>
            </a:r>
            <a:r>
              <a:rPr lang="en-US" sz="2000" u="sng" dirty="0">
                <a:solidFill>
                  <a:srgbClr val="C00000"/>
                </a:solidFill>
              </a:rPr>
              <a:t>;</a:t>
            </a:r>
            <a:endParaRPr lang="ru-RU" sz="2000" u="sng" dirty="0">
              <a:solidFill>
                <a:srgbClr val="C00000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61665" y="3948054"/>
            <a:ext cx="4488180" cy="55515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lang="en-US" sz="2000" b="1" dirty="0" err="1"/>
              <a:t>Статья</a:t>
            </a:r>
            <a:r>
              <a:rPr lang="en-US" sz="2000" b="1" dirty="0"/>
              <a:t> 8. </a:t>
            </a:r>
            <a:r>
              <a:rPr lang="en-US" sz="2000" b="1" dirty="0" err="1"/>
              <a:t>Компетенция</a:t>
            </a:r>
            <a:r>
              <a:rPr lang="en-US" sz="2000" b="1" dirty="0"/>
              <a:t> </a:t>
            </a:r>
            <a:r>
              <a:rPr lang="en-US" sz="2000" b="1" dirty="0" err="1"/>
              <a:t>государственного</a:t>
            </a:r>
            <a:r>
              <a:rPr lang="en-US" sz="2000" b="1" dirty="0"/>
              <a:t> </a:t>
            </a:r>
            <a:r>
              <a:rPr lang="en-US" sz="2000" b="1" dirty="0" err="1"/>
              <a:t>органа</a:t>
            </a:r>
            <a:r>
              <a:rPr lang="en-US" sz="2000" b="1" dirty="0"/>
              <a:t> в </a:t>
            </a:r>
            <a:r>
              <a:rPr lang="en-US" sz="2000" b="1" dirty="0" err="1"/>
              <a:t>сфере</a:t>
            </a:r>
            <a:r>
              <a:rPr lang="en-US" sz="2000" b="1" dirty="0"/>
              <a:t> </a:t>
            </a:r>
            <a:r>
              <a:rPr lang="en-US" sz="2000" b="1" dirty="0" err="1"/>
              <a:t>оказания</a:t>
            </a:r>
            <a:r>
              <a:rPr lang="en-US" sz="2000" b="1" dirty="0"/>
              <a:t> </a:t>
            </a:r>
            <a:r>
              <a:rPr lang="en-US" sz="2000" b="1" dirty="0" err="1"/>
              <a:t>медицинских</a:t>
            </a:r>
            <a:r>
              <a:rPr lang="en-US" sz="2000" b="1" dirty="0"/>
              <a:t> </a:t>
            </a:r>
            <a:r>
              <a:rPr lang="en-US" sz="2000" b="1" dirty="0" err="1"/>
              <a:t>услуг</a:t>
            </a:r>
            <a:r>
              <a:rPr lang="en-US" sz="2000" b="1" dirty="0"/>
              <a:t> (</a:t>
            </a:r>
            <a:r>
              <a:rPr lang="en-US" sz="2000" b="1" dirty="0" err="1"/>
              <a:t>помощи</a:t>
            </a:r>
            <a:r>
              <a:rPr lang="en-US" sz="2000" b="1" dirty="0"/>
              <a:t>)</a:t>
            </a:r>
            <a:endParaRPr lang="ru-RU" sz="2000" b="1" dirty="0"/>
          </a:p>
          <a:p>
            <a:endParaRPr lang="ru-RU" sz="2000" b="1" dirty="0"/>
          </a:p>
          <a:p>
            <a:r>
              <a:rPr lang="en-US" sz="2000" dirty="0" err="1"/>
              <a:t>Государственный</a:t>
            </a:r>
            <a:r>
              <a:rPr lang="en-US" sz="2000" dirty="0"/>
              <a:t> </a:t>
            </a:r>
            <a:r>
              <a:rPr lang="en-US" sz="2000" dirty="0" err="1"/>
              <a:t>орган</a:t>
            </a:r>
            <a:r>
              <a:rPr lang="en-US" sz="2000" dirty="0"/>
              <a:t> в </a:t>
            </a:r>
            <a:r>
              <a:rPr lang="en-US" sz="2000" dirty="0" err="1"/>
              <a:t>сфере</a:t>
            </a:r>
            <a:r>
              <a:rPr lang="en-US" sz="2000" dirty="0"/>
              <a:t> </a:t>
            </a:r>
            <a:r>
              <a:rPr lang="en-US" sz="2000" dirty="0" err="1"/>
              <a:t>оказания</a:t>
            </a:r>
            <a:r>
              <a:rPr lang="en-US" sz="2000" dirty="0"/>
              <a:t> </a:t>
            </a:r>
            <a:r>
              <a:rPr lang="en-US" sz="2000" dirty="0" err="1"/>
              <a:t>медицинских</a:t>
            </a:r>
            <a:r>
              <a:rPr lang="en-US" sz="2000" dirty="0"/>
              <a:t> </a:t>
            </a:r>
            <a:r>
              <a:rPr lang="en-US" sz="2000" dirty="0" err="1"/>
              <a:t>услуг</a:t>
            </a:r>
            <a:r>
              <a:rPr lang="en-US" sz="2000" dirty="0"/>
              <a:t> (</a:t>
            </a:r>
            <a:r>
              <a:rPr lang="en-US" sz="2000" dirty="0" err="1"/>
              <a:t>помощи</a:t>
            </a:r>
            <a:r>
              <a:rPr lang="en-US" sz="2000" dirty="0"/>
              <a:t>):</a:t>
            </a:r>
            <a:endParaRPr lang="ru-RU" sz="2000" dirty="0"/>
          </a:p>
          <a:p>
            <a:r>
              <a:rPr lang="en-US" sz="2000" u="sng" dirty="0">
                <a:solidFill>
                  <a:srgbClr val="C00000"/>
                </a:solidFill>
              </a:rPr>
              <a:t> 19) </a:t>
            </a:r>
            <a:r>
              <a:rPr lang="en-US" sz="2000" u="sng" dirty="0" err="1">
                <a:solidFill>
                  <a:srgbClr val="C00000"/>
                </a:solidFill>
              </a:rPr>
              <a:t>формирует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государственный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социальный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заказ</a:t>
            </a:r>
            <a:r>
              <a:rPr lang="en-US" sz="2000" u="sng" dirty="0">
                <a:solidFill>
                  <a:srgbClr val="C00000"/>
                </a:solidFill>
              </a:rPr>
              <a:t>, </a:t>
            </a:r>
            <a:r>
              <a:rPr lang="en-US" sz="2000" u="sng" dirty="0" err="1">
                <a:solidFill>
                  <a:srgbClr val="C00000"/>
                </a:solidFill>
              </a:rPr>
              <a:t>проводит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мониторинг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его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реализации</a:t>
            </a:r>
            <a:r>
              <a:rPr lang="en-US" sz="2000" u="sng" dirty="0">
                <a:solidFill>
                  <a:srgbClr val="C00000"/>
                </a:solidFill>
              </a:rPr>
              <a:t> и </a:t>
            </a:r>
            <a:r>
              <a:rPr lang="en-US" sz="2000" u="sng" dirty="0" err="1">
                <a:solidFill>
                  <a:srgbClr val="C00000"/>
                </a:solidFill>
              </a:rPr>
              <a:t>оценку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результатов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по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удовлетворенности</a:t>
            </a:r>
            <a:r>
              <a:rPr lang="en-US" sz="2000" u="sng" dirty="0">
                <a:solidFill>
                  <a:srgbClr val="C00000"/>
                </a:solidFill>
              </a:rPr>
              <a:t> </a:t>
            </a:r>
            <a:r>
              <a:rPr lang="en-US" sz="2000" u="sng" dirty="0" err="1">
                <a:solidFill>
                  <a:srgbClr val="C00000"/>
                </a:solidFill>
              </a:rPr>
              <a:t>граждан</a:t>
            </a:r>
            <a:r>
              <a:rPr lang="en-US" sz="2000" dirty="0"/>
              <a:t> </a:t>
            </a:r>
            <a:r>
              <a:rPr lang="en-US" sz="2000" dirty="0" err="1"/>
              <a:t>уровнем</a:t>
            </a:r>
            <a:r>
              <a:rPr lang="en-US" sz="2000" dirty="0"/>
              <a:t> и </a:t>
            </a:r>
            <a:r>
              <a:rPr lang="en-US" sz="2000" dirty="0" err="1"/>
              <a:t>качеством</a:t>
            </a:r>
            <a:r>
              <a:rPr lang="en-US" sz="2000" dirty="0"/>
              <a:t> </a:t>
            </a:r>
            <a:r>
              <a:rPr lang="en-US" sz="2000" dirty="0" err="1"/>
              <a:t>оказываемой</a:t>
            </a:r>
            <a:r>
              <a:rPr lang="en-US" sz="2000" dirty="0"/>
              <a:t> </a:t>
            </a:r>
            <a:r>
              <a:rPr lang="en-US" sz="2000" dirty="0" err="1"/>
              <a:t>медицинской</a:t>
            </a:r>
            <a:r>
              <a:rPr lang="en-US" sz="2000" dirty="0"/>
              <a:t> </a:t>
            </a:r>
            <a:r>
              <a:rPr lang="en-US" sz="2000" dirty="0" err="1"/>
              <a:t>помощи</a:t>
            </a:r>
            <a:r>
              <a:rPr lang="en-US" sz="2000" dirty="0"/>
              <a:t> в </a:t>
            </a:r>
            <a:r>
              <a:rPr lang="en-US" sz="2000" dirty="0" err="1"/>
              <a:t>соответствии</a:t>
            </a:r>
            <a:r>
              <a:rPr lang="en-US" sz="2000" dirty="0"/>
              <a:t> с </a:t>
            </a:r>
            <a:r>
              <a:rPr lang="en-US" sz="2000" dirty="0" err="1"/>
              <a:t>законодательством</a:t>
            </a:r>
            <a:r>
              <a:rPr lang="en-US" sz="2000" dirty="0"/>
              <a:t> </a:t>
            </a:r>
            <a:r>
              <a:rPr lang="en-US" sz="2000" dirty="0" err="1"/>
              <a:t>Республики</a:t>
            </a:r>
            <a:r>
              <a:rPr lang="en-US" sz="2000" dirty="0"/>
              <a:t> </a:t>
            </a:r>
            <a:r>
              <a:rPr lang="en-US" sz="2000" dirty="0" err="1"/>
              <a:t>Казахстан</a:t>
            </a:r>
            <a:r>
              <a:rPr lang="en-US" sz="2000" dirty="0"/>
              <a:t> о </a:t>
            </a:r>
            <a:r>
              <a:rPr lang="en-US" sz="2000" dirty="0" err="1"/>
              <a:t>государственном</a:t>
            </a:r>
            <a:r>
              <a:rPr lang="en-US" sz="2000" dirty="0"/>
              <a:t> </a:t>
            </a:r>
            <a:r>
              <a:rPr lang="en-US" sz="2000" dirty="0" err="1"/>
              <a:t>социальном</a:t>
            </a:r>
            <a:r>
              <a:rPr lang="en-US" sz="2000" dirty="0"/>
              <a:t> </a:t>
            </a:r>
            <a:r>
              <a:rPr lang="en-US" sz="2000" dirty="0" err="1"/>
              <a:t>заказе</a:t>
            </a:r>
            <a:r>
              <a:rPr lang="en-US" sz="2000" dirty="0"/>
              <a:t>, </a:t>
            </a:r>
            <a:r>
              <a:rPr lang="en-US" sz="2000" dirty="0" err="1"/>
              <a:t>государственном</a:t>
            </a:r>
            <a:r>
              <a:rPr lang="en-US" sz="2000" dirty="0"/>
              <a:t> </a:t>
            </a:r>
            <a:r>
              <a:rPr lang="en-US" sz="2000" dirty="0" err="1"/>
              <a:t>заказе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реализацию</a:t>
            </a:r>
            <a:r>
              <a:rPr lang="en-US" sz="2000" dirty="0"/>
              <a:t> </a:t>
            </a:r>
            <a:r>
              <a:rPr lang="en-US" sz="2000" dirty="0" err="1"/>
              <a:t>стратегического</a:t>
            </a:r>
            <a:r>
              <a:rPr lang="en-US" sz="2000" dirty="0"/>
              <a:t> </a:t>
            </a:r>
            <a:r>
              <a:rPr lang="en-US" sz="2000" dirty="0" err="1"/>
              <a:t>партнерства</a:t>
            </a:r>
            <a:r>
              <a:rPr lang="en-US" sz="2000" dirty="0"/>
              <a:t>, </a:t>
            </a:r>
            <a:r>
              <a:rPr lang="en-US" sz="2000" dirty="0" err="1"/>
              <a:t>грантах</a:t>
            </a:r>
            <a:r>
              <a:rPr lang="en-US" sz="2000" dirty="0"/>
              <a:t> и </a:t>
            </a:r>
            <a:r>
              <a:rPr lang="en-US" sz="2000" dirty="0" err="1"/>
              <a:t>премиях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неправительственных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28" name="Заголовок 4">
            <a:extLst>
              <a:ext uri="{FF2B5EF4-FFF2-40B4-BE49-F238E27FC236}">
                <a16:creationId xmlns:a16="http://schemas.microsoft.com/office/drawing/2014/main" id="{E456EAED-0C51-432F-8E3C-893DF57E6EAE}"/>
              </a:ext>
            </a:extLst>
          </p:cNvPr>
          <p:cNvSpPr txBox="1">
            <a:spLocks/>
          </p:cNvSpPr>
          <p:nvPr/>
        </p:nvSpPr>
        <p:spPr>
          <a:xfrm>
            <a:off x="3493520" y="598003"/>
            <a:ext cx="13066200" cy="11423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7750" b="1" i="0">
                <a:solidFill>
                  <a:srgbClr val="04056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20"/>
              </a:spcBef>
            </a:pPr>
            <a:r>
              <a:rPr lang="en-US" sz="2800" dirty="0" err="1"/>
              <a:t>Кодекс</a:t>
            </a:r>
            <a:r>
              <a:rPr lang="en-US" sz="2800" dirty="0"/>
              <a:t> </a:t>
            </a:r>
            <a:r>
              <a:rPr lang="en-US" sz="2800" dirty="0" err="1"/>
              <a:t>Республики</a:t>
            </a:r>
            <a:r>
              <a:rPr lang="en-US" sz="2800" dirty="0"/>
              <a:t> </a:t>
            </a:r>
            <a:r>
              <a:rPr lang="en-US" sz="2800" dirty="0" err="1"/>
              <a:t>Казахстан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7 </a:t>
            </a:r>
            <a:r>
              <a:rPr lang="en-US" sz="2800" dirty="0" err="1"/>
              <a:t>июля</a:t>
            </a:r>
            <a:r>
              <a:rPr lang="en-US" sz="2800" dirty="0"/>
              <a:t> 2020 </a:t>
            </a:r>
            <a:r>
              <a:rPr lang="en-US" sz="2800" dirty="0" err="1"/>
              <a:t>года</a:t>
            </a:r>
            <a:r>
              <a:rPr lang="en-US" sz="2800" dirty="0"/>
              <a:t> № 360-VI ЗРК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«</a:t>
            </a:r>
            <a:r>
              <a:rPr lang="en-US" sz="2800" dirty="0"/>
              <a:t>О ЗДОРОВЬЕ НАРОДА И СИСТЕМЕ ЗДРАВООХРАНЕНИЯ</a:t>
            </a:r>
            <a:r>
              <a:rPr lang="ru-RU" sz="2800" dirty="0"/>
              <a:t>»</a:t>
            </a:r>
          </a:p>
        </p:txBody>
      </p:sp>
      <p:pic>
        <p:nvPicPr>
          <p:cNvPr id="30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13782761" y="7116735"/>
            <a:ext cx="4479081" cy="3170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2324097"/>
          </a:xfrm>
          <a:custGeom>
            <a:avLst/>
            <a:gdLst/>
            <a:ahLst/>
            <a:cxnLst/>
            <a:rect l="l" t="t" r="r" b="b"/>
            <a:pathLst>
              <a:path w="18288000" h="4063365">
                <a:moveTo>
                  <a:pt x="0" y="0"/>
                </a:moveTo>
                <a:lnTo>
                  <a:pt x="18287999" y="0"/>
                </a:lnTo>
                <a:lnTo>
                  <a:pt x="18287999" y="4063022"/>
                </a:lnTo>
                <a:lnTo>
                  <a:pt x="0" y="4063022"/>
                </a:lnTo>
                <a:lnTo>
                  <a:pt x="0" y="0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8161" y="4297429"/>
            <a:ext cx="0" cy="4705985"/>
          </a:xfrm>
          <a:custGeom>
            <a:avLst/>
            <a:gdLst/>
            <a:ahLst/>
            <a:cxnLst/>
            <a:rect l="l" t="t" r="r" b="b"/>
            <a:pathLst>
              <a:path h="4705984">
                <a:moveTo>
                  <a:pt x="0" y="0"/>
                </a:moveTo>
                <a:lnTo>
                  <a:pt x="0" y="4705407"/>
                </a:lnTo>
              </a:path>
            </a:pathLst>
          </a:custGeom>
          <a:ln w="85772">
            <a:solidFill>
              <a:srgbClr val="B0C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2216" y="4297429"/>
            <a:ext cx="0" cy="4705985"/>
          </a:xfrm>
          <a:custGeom>
            <a:avLst/>
            <a:gdLst/>
            <a:ahLst/>
            <a:cxnLst/>
            <a:rect l="l" t="t" r="r" b="b"/>
            <a:pathLst>
              <a:path h="4705984">
                <a:moveTo>
                  <a:pt x="0" y="0"/>
                </a:moveTo>
                <a:lnTo>
                  <a:pt x="0" y="4705407"/>
                </a:lnTo>
              </a:path>
            </a:pathLst>
          </a:custGeom>
          <a:ln w="85772">
            <a:solidFill>
              <a:srgbClr val="B0C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3934" y="495300"/>
            <a:ext cx="12045809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Общественный фонд «Жизнь вопреки»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45056" y="6017995"/>
            <a:ext cx="3674745" cy="36594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8700"/>
              </a:lnSpc>
              <a:spcBef>
                <a:spcPts val="90"/>
              </a:spcBef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государственного социального заказа, размещенного </a:t>
            </a:r>
            <a:r>
              <a:rPr lang="kk-KZ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</a:t>
            </a:r>
            <a:r>
              <a:rPr lang="kk-KZ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 общественного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г. Астаны, реализуется проект по профилактическим мероприятиям среди РС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Заключен договор на исполнение 15 апреля 2022 года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4038" y="4489970"/>
            <a:ext cx="1044575" cy="1171575"/>
          </a:xfrm>
          <a:custGeom>
            <a:avLst/>
            <a:gdLst/>
            <a:ahLst/>
            <a:cxnLst/>
            <a:rect l="l" t="t" r="r" b="b"/>
            <a:pathLst>
              <a:path w="1044575" h="1171575">
                <a:moveTo>
                  <a:pt x="1044232" y="456145"/>
                </a:moveTo>
                <a:lnTo>
                  <a:pt x="1041768" y="409143"/>
                </a:lnTo>
                <a:lnTo>
                  <a:pt x="1034542" y="363575"/>
                </a:lnTo>
                <a:lnTo>
                  <a:pt x="1022807" y="319671"/>
                </a:lnTo>
                <a:lnTo>
                  <a:pt x="1006792" y="277660"/>
                </a:lnTo>
                <a:lnTo>
                  <a:pt x="986764" y="237731"/>
                </a:lnTo>
                <a:lnTo>
                  <a:pt x="962964" y="200139"/>
                </a:lnTo>
                <a:lnTo>
                  <a:pt x="935634" y="165074"/>
                </a:lnTo>
                <a:lnTo>
                  <a:pt x="927912" y="156933"/>
                </a:lnTo>
                <a:lnTo>
                  <a:pt x="927912" y="511848"/>
                </a:lnTo>
                <a:lnTo>
                  <a:pt x="919492" y="550164"/>
                </a:lnTo>
                <a:lnTo>
                  <a:pt x="903147" y="593763"/>
                </a:lnTo>
                <a:lnTo>
                  <a:pt x="881037" y="634492"/>
                </a:lnTo>
                <a:lnTo>
                  <a:pt x="853592" y="671880"/>
                </a:lnTo>
                <a:lnTo>
                  <a:pt x="821309" y="705446"/>
                </a:lnTo>
                <a:lnTo>
                  <a:pt x="808380" y="720267"/>
                </a:lnTo>
                <a:lnTo>
                  <a:pt x="799122" y="737692"/>
                </a:lnTo>
                <a:lnTo>
                  <a:pt x="794105" y="757110"/>
                </a:lnTo>
                <a:lnTo>
                  <a:pt x="794016" y="768553"/>
                </a:lnTo>
                <a:lnTo>
                  <a:pt x="794029" y="778649"/>
                </a:lnTo>
                <a:lnTo>
                  <a:pt x="816559" y="973416"/>
                </a:lnTo>
                <a:lnTo>
                  <a:pt x="454494" y="1055255"/>
                </a:lnTo>
                <a:lnTo>
                  <a:pt x="447687" y="983322"/>
                </a:lnTo>
                <a:lnTo>
                  <a:pt x="420789" y="929386"/>
                </a:lnTo>
                <a:lnTo>
                  <a:pt x="364693" y="907643"/>
                </a:lnTo>
                <a:lnTo>
                  <a:pt x="238404" y="907643"/>
                </a:lnTo>
                <a:lnTo>
                  <a:pt x="238302" y="777824"/>
                </a:lnTo>
                <a:lnTo>
                  <a:pt x="220497" y="726681"/>
                </a:lnTo>
                <a:lnTo>
                  <a:pt x="174459" y="697166"/>
                </a:lnTo>
                <a:lnTo>
                  <a:pt x="122885" y="684771"/>
                </a:lnTo>
                <a:lnTo>
                  <a:pt x="202222" y="513283"/>
                </a:lnTo>
                <a:lnTo>
                  <a:pt x="206527" y="505472"/>
                </a:lnTo>
                <a:lnTo>
                  <a:pt x="209562" y="497001"/>
                </a:lnTo>
                <a:lnTo>
                  <a:pt x="211213" y="487972"/>
                </a:lnTo>
                <a:lnTo>
                  <a:pt x="211366" y="478523"/>
                </a:lnTo>
                <a:lnTo>
                  <a:pt x="210870" y="471131"/>
                </a:lnTo>
                <a:lnTo>
                  <a:pt x="210680" y="465442"/>
                </a:lnTo>
                <a:lnTo>
                  <a:pt x="213868" y="409829"/>
                </a:lnTo>
                <a:lnTo>
                  <a:pt x="223367" y="365264"/>
                </a:lnTo>
                <a:lnTo>
                  <a:pt x="238683" y="322897"/>
                </a:lnTo>
                <a:lnTo>
                  <a:pt x="259435" y="283133"/>
                </a:lnTo>
                <a:lnTo>
                  <a:pt x="285203" y="246430"/>
                </a:lnTo>
                <a:lnTo>
                  <a:pt x="315569" y="213220"/>
                </a:lnTo>
                <a:lnTo>
                  <a:pt x="350151" y="183921"/>
                </a:lnTo>
                <a:lnTo>
                  <a:pt x="388531" y="158978"/>
                </a:lnTo>
                <a:lnTo>
                  <a:pt x="430288" y="138823"/>
                </a:lnTo>
                <a:lnTo>
                  <a:pt x="475043" y="123888"/>
                </a:lnTo>
                <a:lnTo>
                  <a:pt x="522363" y="114604"/>
                </a:lnTo>
                <a:lnTo>
                  <a:pt x="544055" y="113207"/>
                </a:lnTo>
                <a:lnTo>
                  <a:pt x="544055" y="240258"/>
                </a:lnTo>
                <a:lnTo>
                  <a:pt x="524497" y="240258"/>
                </a:lnTo>
                <a:lnTo>
                  <a:pt x="503770" y="228930"/>
                </a:lnTo>
                <a:lnTo>
                  <a:pt x="481406" y="220548"/>
                </a:lnTo>
                <a:lnTo>
                  <a:pt x="457695" y="215353"/>
                </a:lnTo>
                <a:lnTo>
                  <a:pt x="432904" y="213563"/>
                </a:lnTo>
                <a:lnTo>
                  <a:pt x="389369" y="219214"/>
                </a:lnTo>
                <a:lnTo>
                  <a:pt x="349758" y="235254"/>
                </a:lnTo>
                <a:lnTo>
                  <a:pt x="315861" y="260324"/>
                </a:lnTo>
                <a:lnTo>
                  <a:pt x="289445" y="293052"/>
                </a:lnTo>
                <a:lnTo>
                  <a:pt x="272300" y="332092"/>
                </a:lnTo>
                <a:lnTo>
                  <a:pt x="266179" y="376059"/>
                </a:lnTo>
                <a:lnTo>
                  <a:pt x="272300" y="420014"/>
                </a:lnTo>
                <a:lnTo>
                  <a:pt x="289445" y="459054"/>
                </a:lnTo>
                <a:lnTo>
                  <a:pt x="315861" y="491782"/>
                </a:lnTo>
                <a:lnTo>
                  <a:pt x="349758" y="516851"/>
                </a:lnTo>
                <a:lnTo>
                  <a:pt x="389369" y="532892"/>
                </a:lnTo>
                <a:lnTo>
                  <a:pt x="432904" y="538543"/>
                </a:lnTo>
                <a:lnTo>
                  <a:pt x="457695" y="536752"/>
                </a:lnTo>
                <a:lnTo>
                  <a:pt x="481406" y="531558"/>
                </a:lnTo>
                <a:lnTo>
                  <a:pt x="503770" y="523176"/>
                </a:lnTo>
                <a:lnTo>
                  <a:pt x="524497" y="511848"/>
                </a:lnTo>
                <a:lnTo>
                  <a:pt x="544055" y="511848"/>
                </a:lnTo>
                <a:lnTo>
                  <a:pt x="544055" y="643001"/>
                </a:lnTo>
                <a:lnTo>
                  <a:pt x="548424" y="664692"/>
                </a:lnTo>
                <a:lnTo>
                  <a:pt x="560336" y="682396"/>
                </a:lnTo>
                <a:lnTo>
                  <a:pt x="578002" y="694334"/>
                </a:lnTo>
                <a:lnTo>
                  <a:pt x="599630" y="698715"/>
                </a:lnTo>
                <a:lnTo>
                  <a:pt x="776198" y="698715"/>
                </a:lnTo>
                <a:lnTo>
                  <a:pt x="820127" y="677138"/>
                </a:lnTo>
                <a:lnTo>
                  <a:pt x="831723" y="645388"/>
                </a:lnTo>
                <a:lnTo>
                  <a:pt x="829919" y="628751"/>
                </a:lnTo>
                <a:lnTo>
                  <a:pt x="823277" y="613397"/>
                </a:lnTo>
                <a:lnTo>
                  <a:pt x="804443" y="592518"/>
                </a:lnTo>
                <a:lnTo>
                  <a:pt x="798804" y="583425"/>
                </a:lnTo>
                <a:lnTo>
                  <a:pt x="795337" y="573481"/>
                </a:lnTo>
                <a:lnTo>
                  <a:pt x="794143" y="562914"/>
                </a:lnTo>
                <a:lnTo>
                  <a:pt x="798195" y="543979"/>
                </a:lnTo>
                <a:lnTo>
                  <a:pt x="809574" y="527646"/>
                </a:lnTo>
                <a:lnTo>
                  <a:pt x="827138" y="516178"/>
                </a:lnTo>
                <a:lnTo>
                  <a:pt x="849718" y="511848"/>
                </a:lnTo>
                <a:lnTo>
                  <a:pt x="927912" y="511848"/>
                </a:lnTo>
                <a:lnTo>
                  <a:pt x="927912" y="156933"/>
                </a:lnTo>
                <a:lnTo>
                  <a:pt x="927823" y="400431"/>
                </a:lnTo>
                <a:lnTo>
                  <a:pt x="849718" y="400431"/>
                </a:lnTo>
                <a:lnTo>
                  <a:pt x="806183" y="406082"/>
                </a:lnTo>
                <a:lnTo>
                  <a:pt x="766572" y="422122"/>
                </a:lnTo>
                <a:lnTo>
                  <a:pt x="732675" y="447192"/>
                </a:lnTo>
                <a:lnTo>
                  <a:pt x="706259" y="479920"/>
                </a:lnTo>
                <a:lnTo>
                  <a:pt x="689102" y="518960"/>
                </a:lnTo>
                <a:lnTo>
                  <a:pt x="682993" y="562914"/>
                </a:lnTo>
                <a:lnTo>
                  <a:pt x="682993" y="571220"/>
                </a:lnTo>
                <a:lnTo>
                  <a:pt x="684860" y="587298"/>
                </a:lnTo>
                <a:lnTo>
                  <a:pt x="655205" y="587298"/>
                </a:lnTo>
                <a:lnTo>
                  <a:pt x="655205" y="456145"/>
                </a:lnTo>
                <a:lnTo>
                  <a:pt x="650836" y="434454"/>
                </a:lnTo>
                <a:lnTo>
                  <a:pt x="638924" y="416750"/>
                </a:lnTo>
                <a:lnTo>
                  <a:pt x="621258" y="404799"/>
                </a:lnTo>
                <a:lnTo>
                  <a:pt x="599630" y="400431"/>
                </a:lnTo>
                <a:lnTo>
                  <a:pt x="506425" y="400431"/>
                </a:lnTo>
                <a:lnTo>
                  <a:pt x="496684" y="401294"/>
                </a:lnTo>
                <a:lnTo>
                  <a:pt x="487311" y="403821"/>
                </a:lnTo>
                <a:lnTo>
                  <a:pt x="478523" y="407949"/>
                </a:lnTo>
                <a:lnTo>
                  <a:pt x="462635" y="419201"/>
                </a:lnTo>
                <a:lnTo>
                  <a:pt x="453618" y="423456"/>
                </a:lnTo>
                <a:lnTo>
                  <a:pt x="443661" y="426173"/>
                </a:lnTo>
                <a:lnTo>
                  <a:pt x="432904" y="427126"/>
                </a:lnTo>
                <a:lnTo>
                  <a:pt x="410324" y="422795"/>
                </a:lnTo>
                <a:lnTo>
                  <a:pt x="392760" y="411340"/>
                </a:lnTo>
                <a:lnTo>
                  <a:pt x="381381" y="394995"/>
                </a:lnTo>
                <a:lnTo>
                  <a:pt x="377329" y="376059"/>
                </a:lnTo>
                <a:lnTo>
                  <a:pt x="381381" y="357111"/>
                </a:lnTo>
                <a:lnTo>
                  <a:pt x="392760" y="340766"/>
                </a:lnTo>
                <a:lnTo>
                  <a:pt x="410324" y="329311"/>
                </a:lnTo>
                <a:lnTo>
                  <a:pt x="432904" y="324980"/>
                </a:lnTo>
                <a:lnTo>
                  <a:pt x="443661" y="325932"/>
                </a:lnTo>
                <a:lnTo>
                  <a:pt x="453618" y="328650"/>
                </a:lnTo>
                <a:lnTo>
                  <a:pt x="462635" y="332905"/>
                </a:lnTo>
                <a:lnTo>
                  <a:pt x="478523" y="344157"/>
                </a:lnTo>
                <a:lnTo>
                  <a:pt x="487311" y="348284"/>
                </a:lnTo>
                <a:lnTo>
                  <a:pt x="496684" y="350812"/>
                </a:lnTo>
                <a:lnTo>
                  <a:pt x="506425" y="351675"/>
                </a:lnTo>
                <a:lnTo>
                  <a:pt x="599630" y="351675"/>
                </a:lnTo>
                <a:lnTo>
                  <a:pt x="621258" y="347306"/>
                </a:lnTo>
                <a:lnTo>
                  <a:pt x="638924" y="335356"/>
                </a:lnTo>
                <a:lnTo>
                  <a:pt x="650836" y="317652"/>
                </a:lnTo>
                <a:lnTo>
                  <a:pt x="655205" y="295973"/>
                </a:lnTo>
                <a:lnTo>
                  <a:pt x="655205" y="121259"/>
                </a:lnTo>
                <a:lnTo>
                  <a:pt x="668667" y="123888"/>
                </a:lnTo>
                <a:lnTo>
                  <a:pt x="713409" y="138823"/>
                </a:lnTo>
                <a:lnTo>
                  <a:pt x="755167" y="158978"/>
                </a:lnTo>
                <a:lnTo>
                  <a:pt x="793546" y="183921"/>
                </a:lnTo>
                <a:lnTo>
                  <a:pt x="828128" y="213220"/>
                </a:lnTo>
                <a:lnTo>
                  <a:pt x="858507" y="246430"/>
                </a:lnTo>
                <a:lnTo>
                  <a:pt x="884262" y="283133"/>
                </a:lnTo>
                <a:lnTo>
                  <a:pt x="905014" y="322897"/>
                </a:lnTo>
                <a:lnTo>
                  <a:pt x="920343" y="365264"/>
                </a:lnTo>
                <a:lnTo>
                  <a:pt x="927823" y="400431"/>
                </a:lnTo>
                <a:lnTo>
                  <a:pt x="927823" y="156832"/>
                </a:lnTo>
                <a:lnTo>
                  <a:pt x="905027" y="132765"/>
                </a:lnTo>
                <a:lnTo>
                  <a:pt x="880541" y="111417"/>
                </a:lnTo>
                <a:lnTo>
                  <a:pt x="871397" y="103441"/>
                </a:lnTo>
                <a:lnTo>
                  <a:pt x="834974" y="77317"/>
                </a:lnTo>
                <a:lnTo>
                  <a:pt x="796023" y="54610"/>
                </a:lnTo>
                <a:lnTo>
                  <a:pt x="754773" y="35534"/>
                </a:lnTo>
                <a:lnTo>
                  <a:pt x="711492" y="20307"/>
                </a:lnTo>
                <a:lnTo>
                  <a:pt x="666407" y="9169"/>
                </a:lnTo>
                <a:lnTo>
                  <a:pt x="619772" y="2324"/>
                </a:lnTo>
                <a:lnTo>
                  <a:pt x="571855" y="0"/>
                </a:lnTo>
                <a:lnTo>
                  <a:pt x="523925" y="2324"/>
                </a:lnTo>
                <a:lnTo>
                  <a:pt x="477291" y="9169"/>
                </a:lnTo>
                <a:lnTo>
                  <a:pt x="432219" y="20307"/>
                </a:lnTo>
                <a:lnTo>
                  <a:pt x="388924" y="35534"/>
                </a:lnTo>
                <a:lnTo>
                  <a:pt x="347687" y="54610"/>
                </a:lnTo>
                <a:lnTo>
                  <a:pt x="308724" y="77317"/>
                </a:lnTo>
                <a:lnTo>
                  <a:pt x="272300" y="103441"/>
                </a:lnTo>
                <a:lnTo>
                  <a:pt x="238671" y="132765"/>
                </a:lnTo>
                <a:lnTo>
                  <a:pt x="208064" y="165074"/>
                </a:lnTo>
                <a:lnTo>
                  <a:pt x="180733" y="200139"/>
                </a:lnTo>
                <a:lnTo>
                  <a:pt x="156933" y="237731"/>
                </a:lnTo>
                <a:lnTo>
                  <a:pt x="136906" y="277660"/>
                </a:lnTo>
                <a:lnTo>
                  <a:pt x="120904" y="319671"/>
                </a:lnTo>
                <a:lnTo>
                  <a:pt x="109156" y="363575"/>
                </a:lnTo>
                <a:lnTo>
                  <a:pt x="101930" y="409143"/>
                </a:lnTo>
                <a:lnTo>
                  <a:pt x="99466" y="456145"/>
                </a:lnTo>
                <a:lnTo>
                  <a:pt x="99542" y="465442"/>
                </a:lnTo>
                <a:lnTo>
                  <a:pt x="99682" y="470077"/>
                </a:lnTo>
                <a:lnTo>
                  <a:pt x="7759" y="668782"/>
                </a:lnTo>
                <a:lnTo>
                  <a:pt x="8343" y="740333"/>
                </a:lnTo>
                <a:lnTo>
                  <a:pt x="63969" y="785202"/>
                </a:lnTo>
                <a:lnTo>
                  <a:pt x="127254" y="800404"/>
                </a:lnTo>
                <a:lnTo>
                  <a:pt x="127254" y="907643"/>
                </a:lnTo>
                <a:lnTo>
                  <a:pt x="135991" y="951014"/>
                </a:lnTo>
                <a:lnTo>
                  <a:pt x="159804" y="986434"/>
                </a:lnTo>
                <a:lnTo>
                  <a:pt x="195135" y="1010310"/>
                </a:lnTo>
                <a:lnTo>
                  <a:pt x="238404" y="1019060"/>
                </a:lnTo>
                <a:lnTo>
                  <a:pt x="339420" y="1019060"/>
                </a:lnTo>
                <a:lnTo>
                  <a:pt x="346824" y="1097280"/>
                </a:lnTo>
                <a:lnTo>
                  <a:pt x="357759" y="1131493"/>
                </a:lnTo>
                <a:lnTo>
                  <a:pt x="380885" y="1157058"/>
                </a:lnTo>
                <a:lnTo>
                  <a:pt x="412305" y="1171130"/>
                </a:lnTo>
                <a:lnTo>
                  <a:pt x="448144" y="1170914"/>
                </a:lnTo>
                <a:lnTo>
                  <a:pt x="865365" y="1076591"/>
                </a:lnTo>
                <a:lnTo>
                  <a:pt x="893673" y="1064361"/>
                </a:lnTo>
                <a:lnTo>
                  <a:pt x="902957" y="1055255"/>
                </a:lnTo>
                <a:lnTo>
                  <a:pt x="915035" y="1043419"/>
                </a:lnTo>
                <a:lnTo>
                  <a:pt x="927684" y="1016279"/>
                </a:lnTo>
                <a:lnTo>
                  <a:pt x="929843" y="985456"/>
                </a:lnTo>
                <a:lnTo>
                  <a:pt x="905916" y="778649"/>
                </a:lnTo>
                <a:lnTo>
                  <a:pt x="940384" y="741527"/>
                </a:lnTo>
                <a:lnTo>
                  <a:pt x="970559" y="700862"/>
                </a:lnTo>
                <a:lnTo>
                  <a:pt x="996099" y="656971"/>
                </a:lnTo>
                <a:lnTo>
                  <a:pt x="1016596" y="610222"/>
                </a:lnTo>
                <a:lnTo>
                  <a:pt x="1031697" y="560946"/>
                </a:lnTo>
                <a:lnTo>
                  <a:pt x="1041044" y="509460"/>
                </a:lnTo>
                <a:lnTo>
                  <a:pt x="1044232" y="456145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66738" y="4511839"/>
            <a:ext cx="1148080" cy="1158875"/>
          </a:xfrm>
          <a:custGeom>
            <a:avLst/>
            <a:gdLst/>
            <a:ahLst/>
            <a:cxnLst/>
            <a:rect l="l" t="t" r="r" b="b"/>
            <a:pathLst>
              <a:path w="1148080" h="1158875">
                <a:moveTo>
                  <a:pt x="922108" y="190868"/>
                </a:moveTo>
                <a:lnTo>
                  <a:pt x="911783" y="144538"/>
                </a:lnTo>
                <a:lnTo>
                  <a:pt x="893838" y="106629"/>
                </a:lnTo>
                <a:lnTo>
                  <a:pt x="891159" y="100965"/>
                </a:lnTo>
                <a:lnTo>
                  <a:pt x="860209" y="61950"/>
                </a:lnTo>
                <a:lnTo>
                  <a:pt x="821855" y="31546"/>
                </a:lnTo>
                <a:lnTo>
                  <a:pt x="821055" y="30911"/>
                </a:lnTo>
                <a:lnTo>
                  <a:pt x="815530" y="28308"/>
                </a:lnTo>
                <a:lnTo>
                  <a:pt x="815530" y="214490"/>
                </a:lnTo>
                <a:lnTo>
                  <a:pt x="807631" y="255079"/>
                </a:lnTo>
                <a:lnTo>
                  <a:pt x="783932" y="290766"/>
                </a:lnTo>
                <a:lnTo>
                  <a:pt x="593255" y="481444"/>
                </a:lnTo>
                <a:lnTo>
                  <a:pt x="402577" y="290766"/>
                </a:lnTo>
                <a:lnTo>
                  <a:pt x="378891" y="255079"/>
                </a:lnTo>
                <a:lnTo>
                  <a:pt x="370992" y="214490"/>
                </a:lnTo>
                <a:lnTo>
                  <a:pt x="378891" y="173901"/>
                </a:lnTo>
                <a:lnTo>
                  <a:pt x="402577" y="138226"/>
                </a:lnTo>
                <a:lnTo>
                  <a:pt x="438264" y="114528"/>
                </a:lnTo>
                <a:lnTo>
                  <a:pt x="478853" y="106629"/>
                </a:lnTo>
                <a:lnTo>
                  <a:pt x="519442" y="114528"/>
                </a:lnTo>
                <a:lnTo>
                  <a:pt x="572960" y="150075"/>
                </a:lnTo>
                <a:lnTo>
                  <a:pt x="593255" y="154025"/>
                </a:lnTo>
                <a:lnTo>
                  <a:pt x="613549" y="150075"/>
                </a:lnTo>
                <a:lnTo>
                  <a:pt x="667080" y="114528"/>
                </a:lnTo>
                <a:lnTo>
                  <a:pt x="707669" y="106629"/>
                </a:lnTo>
                <a:lnTo>
                  <a:pt x="748258" y="114528"/>
                </a:lnTo>
                <a:lnTo>
                  <a:pt x="783932" y="138226"/>
                </a:lnTo>
                <a:lnTo>
                  <a:pt x="807631" y="173901"/>
                </a:lnTo>
                <a:lnTo>
                  <a:pt x="815530" y="214490"/>
                </a:lnTo>
                <a:lnTo>
                  <a:pt x="815530" y="28308"/>
                </a:lnTo>
                <a:lnTo>
                  <a:pt x="777303" y="10261"/>
                </a:lnTo>
                <a:lnTo>
                  <a:pt x="730796" y="0"/>
                </a:lnTo>
                <a:lnTo>
                  <a:pt x="683387" y="127"/>
                </a:lnTo>
                <a:lnTo>
                  <a:pt x="636917" y="10642"/>
                </a:lnTo>
                <a:lnTo>
                  <a:pt x="593255" y="31546"/>
                </a:lnTo>
                <a:lnTo>
                  <a:pt x="549592" y="10642"/>
                </a:lnTo>
                <a:lnTo>
                  <a:pt x="503135" y="127"/>
                </a:lnTo>
                <a:lnTo>
                  <a:pt x="455726" y="0"/>
                </a:lnTo>
                <a:lnTo>
                  <a:pt x="409219" y="10261"/>
                </a:lnTo>
                <a:lnTo>
                  <a:pt x="365467" y="30911"/>
                </a:lnTo>
                <a:lnTo>
                  <a:pt x="326313" y="61950"/>
                </a:lnTo>
                <a:lnTo>
                  <a:pt x="295363" y="100965"/>
                </a:lnTo>
                <a:lnTo>
                  <a:pt x="274739" y="144538"/>
                </a:lnTo>
                <a:lnTo>
                  <a:pt x="264414" y="190868"/>
                </a:lnTo>
                <a:lnTo>
                  <a:pt x="264414" y="238125"/>
                </a:lnTo>
                <a:lnTo>
                  <a:pt x="274739" y="284454"/>
                </a:lnTo>
                <a:lnTo>
                  <a:pt x="295363" y="328028"/>
                </a:lnTo>
                <a:lnTo>
                  <a:pt x="326313" y="367042"/>
                </a:lnTo>
                <a:lnTo>
                  <a:pt x="555129" y="595845"/>
                </a:lnTo>
                <a:lnTo>
                  <a:pt x="593255" y="611644"/>
                </a:lnTo>
                <a:lnTo>
                  <a:pt x="603834" y="610603"/>
                </a:lnTo>
                <a:lnTo>
                  <a:pt x="745807" y="481444"/>
                </a:lnTo>
                <a:lnTo>
                  <a:pt x="860209" y="367042"/>
                </a:lnTo>
                <a:lnTo>
                  <a:pt x="891159" y="328028"/>
                </a:lnTo>
                <a:lnTo>
                  <a:pt x="911783" y="284454"/>
                </a:lnTo>
                <a:lnTo>
                  <a:pt x="922108" y="238125"/>
                </a:lnTo>
                <a:lnTo>
                  <a:pt x="922108" y="190868"/>
                </a:lnTo>
                <a:close/>
              </a:path>
              <a:path w="1148080" h="1158875">
                <a:moveTo>
                  <a:pt x="1147635" y="786955"/>
                </a:moveTo>
                <a:lnTo>
                  <a:pt x="1144943" y="777595"/>
                </a:lnTo>
                <a:lnTo>
                  <a:pt x="1135659" y="745312"/>
                </a:lnTo>
                <a:lnTo>
                  <a:pt x="1109624" y="708533"/>
                </a:lnTo>
                <a:lnTo>
                  <a:pt x="1071257" y="681786"/>
                </a:lnTo>
                <a:lnTo>
                  <a:pt x="1040638" y="673684"/>
                </a:lnTo>
                <a:lnTo>
                  <a:pt x="1040638" y="803567"/>
                </a:lnTo>
                <a:lnTo>
                  <a:pt x="1038161" y="813346"/>
                </a:lnTo>
                <a:lnTo>
                  <a:pt x="1031684" y="821601"/>
                </a:lnTo>
                <a:lnTo>
                  <a:pt x="789444" y="1023467"/>
                </a:lnTo>
                <a:lnTo>
                  <a:pt x="269659" y="1023467"/>
                </a:lnTo>
                <a:lnTo>
                  <a:pt x="269659" y="865682"/>
                </a:lnTo>
                <a:lnTo>
                  <a:pt x="520293" y="719480"/>
                </a:lnTo>
                <a:lnTo>
                  <a:pt x="524103" y="720356"/>
                </a:lnTo>
                <a:lnTo>
                  <a:pt x="527481" y="725424"/>
                </a:lnTo>
                <a:lnTo>
                  <a:pt x="527481" y="728268"/>
                </a:lnTo>
                <a:lnTo>
                  <a:pt x="440512" y="858723"/>
                </a:lnTo>
                <a:lnTo>
                  <a:pt x="434124" y="871893"/>
                </a:lnTo>
                <a:lnTo>
                  <a:pt x="431520" y="886040"/>
                </a:lnTo>
                <a:lnTo>
                  <a:pt x="432739" y="900366"/>
                </a:lnTo>
                <a:lnTo>
                  <a:pt x="437832" y="914095"/>
                </a:lnTo>
                <a:lnTo>
                  <a:pt x="446430" y="925931"/>
                </a:lnTo>
                <a:lnTo>
                  <a:pt x="457669" y="934910"/>
                </a:lnTo>
                <a:lnTo>
                  <a:pt x="470877" y="940587"/>
                </a:lnTo>
                <a:lnTo>
                  <a:pt x="485381" y="942568"/>
                </a:lnTo>
                <a:lnTo>
                  <a:pt x="755040" y="942568"/>
                </a:lnTo>
                <a:lnTo>
                  <a:pt x="926134" y="834707"/>
                </a:lnTo>
                <a:lnTo>
                  <a:pt x="1001420" y="782015"/>
                </a:lnTo>
                <a:lnTo>
                  <a:pt x="1009383" y="778319"/>
                </a:lnTo>
                <a:lnTo>
                  <a:pt x="1017892" y="777595"/>
                </a:lnTo>
                <a:lnTo>
                  <a:pt x="1026147" y="779780"/>
                </a:lnTo>
                <a:lnTo>
                  <a:pt x="1033360" y="784809"/>
                </a:lnTo>
                <a:lnTo>
                  <a:pt x="1039050" y="793610"/>
                </a:lnTo>
                <a:lnTo>
                  <a:pt x="1040638" y="803567"/>
                </a:lnTo>
                <a:lnTo>
                  <a:pt x="1040638" y="673684"/>
                </a:lnTo>
                <a:lnTo>
                  <a:pt x="1027303" y="670140"/>
                </a:lnTo>
                <a:lnTo>
                  <a:pt x="982002" y="673976"/>
                </a:lnTo>
                <a:lnTo>
                  <a:pt x="939558" y="693648"/>
                </a:lnTo>
                <a:lnTo>
                  <a:pt x="738047" y="834707"/>
                </a:lnTo>
                <a:lnTo>
                  <a:pt x="586155" y="834707"/>
                </a:lnTo>
                <a:lnTo>
                  <a:pt x="615772" y="790295"/>
                </a:lnTo>
                <a:lnTo>
                  <a:pt x="630174" y="759663"/>
                </a:lnTo>
                <a:lnTo>
                  <a:pt x="634974" y="726846"/>
                </a:lnTo>
                <a:lnTo>
                  <a:pt x="633895" y="719480"/>
                </a:lnTo>
                <a:lnTo>
                  <a:pt x="630174" y="694029"/>
                </a:lnTo>
                <a:lnTo>
                  <a:pt x="615772" y="663397"/>
                </a:lnTo>
                <a:lnTo>
                  <a:pt x="585089" y="632345"/>
                </a:lnTo>
                <a:lnTo>
                  <a:pt x="546379" y="615416"/>
                </a:lnTo>
                <a:lnTo>
                  <a:pt x="504177" y="613625"/>
                </a:lnTo>
                <a:lnTo>
                  <a:pt x="462965" y="628053"/>
                </a:lnTo>
                <a:lnTo>
                  <a:pt x="267309" y="742188"/>
                </a:lnTo>
                <a:lnTo>
                  <a:pt x="265417" y="732815"/>
                </a:lnTo>
                <a:lnTo>
                  <a:pt x="253860" y="715670"/>
                </a:lnTo>
                <a:lnTo>
                  <a:pt x="236715" y="704113"/>
                </a:lnTo>
                <a:lnTo>
                  <a:pt x="215722" y="699884"/>
                </a:lnTo>
                <a:lnTo>
                  <a:pt x="161798" y="699884"/>
                </a:lnTo>
                <a:lnTo>
                  <a:pt x="161798" y="807745"/>
                </a:lnTo>
                <a:lnTo>
                  <a:pt x="161798" y="834707"/>
                </a:lnTo>
                <a:lnTo>
                  <a:pt x="161798" y="1050429"/>
                </a:lnTo>
                <a:lnTo>
                  <a:pt x="107861" y="1050429"/>
                </a:lnTo>
                <a:lnTo>
                  <a:pt x="107861" y="807745"/>
                </a:lnTo>
                <a:lnTo>
                  <a:pt x="161798" y="807745"/>
                </a:lnTo>
                <a:lnTo>
                  <a:pt x="161798" y="699884"/>
                </a:lnTo>
                <a:lnTo>
                  <a:pt x="53936" y="699884"/>
                </a:lnTo>
                <a:lnTo>
                  <a:pt x="32943" y="704113"/>
                </a:lnTo>
                <a:lnTo>
                  <a:pt x="15798" y="715670"/>
                </a:lnTo>
                <a:lnTo>
                  <a:pt x="4241" y="732815"/>
                </a:lnTo>
                <a:lnTo>
                  <a:pt x="0" y="753808"/>
                </a:lnTo>
                <a:lnTo>
                  <a:pt x="0" y="1104366"/>
                </a:lnTo>
                <a:lnTo>
                  <a:pt x="4241" y="1125359"/>
                </a:lnTo>
                <a:lnTo>
                  <a:pt x="15798" y="1142504"/>
                </a:lnTo>
                <a:lnTo>
                  <a:pt x="32943" y="1154061"/>
                </a:lnTo>
                <a:lnTo>
                  <a:pt x="53936" y="1158303"/>
                </a:lnTo>
                <a:lnTo>
                  <a:pt x="215722" y="1158303"/>
                </a:lnTo>
                <a:lnTo>
                  <a:pt x="236715" y="1154061"/>
                </a:lnTo>
                <a:lnTo>
                  <a:pt x="253860" y="1142504"/>
                </a:lnTo>
                <a:lnTo>
                  <a:pt x="261391" y="1131328"/>
                </a:lnTo>
                <a:lnTo>
                  <a:pt x="808977" y="1131328"/>
                </a:lnTo>
                <a:lnTo>
                  <a:pt x="957935" y="1023467"/>
                </a:lnTo>
                <a:lnTo>
                  <a:pt x="1100734" y="904468"/>
                </a:lnTo>
                <a:lnTo>
                  <a:pt x="1129995" y="870191"/>
                </a:lnTo>
                <a:lnTo>
                  <a:pt x="1145692" y="829805"/>
                </a:lnTo>
                <a:lnTo>
                  <a:pt x="1147635" y="786955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8088" y="4540529"/>
            <a:ext cx="1217295" cy="1106170"/>
          </a:xfrm>
          <a:custGeom>
            <a:avLst/>
            <a:gdLst/>
            <a:ahLst/>
            <a:cxnLst/>
            <a:rect l="l" t="t" r="r" b="b"/>
            <a:pathLst>
              <a:path w="1217295" h="1106170">
                <a:moveTo>
                  <a:pt x="912952" y="442277"/>
                </a:moveTo>
                <a:lnTo>
                  <a:pt x="908596" y="420751"/>
                </a:lnTo>
                <a:lnTo>
                  <a:pt x="896734" y="403174"/>
                </a:lnTo>
                <a:lnTo>
                  <a:pt x="879132" y="391325"/>
                </a:lnTo>
                <a:lnTo>
                  <a:pt x="857592" y="386969"/>
                </a:lnTo>
                <a:lnTo>
                  <a:pt x="802233" y="386969"/>
                </a:lnTo>
                <a:lnTo>
                  <a:pt x="802233" y="497586"/>
                </a:lnTo>
                <a:lnTo>
                  <a:pt x="802233" y="552881"/>
                </a:lnTo>
                <a:lnTo>
                  <a:pt x="691515" y="552881"/>
                </a:lnTo>
                <a:lnTo>
                  <a:pt x="669963" y="557225"/>
                </a:lnTo>
                <a:lnTo>
                  <a:pt x="652360" y="569087"/>
                </a:lnTo>
                <a:lnTo>
                  <a:pt x="640499" y="586663"/>
                </a:lnTo>
                <a:lnTo>
                  <a:pt x="636155" y="608190"/>
                </a:lnTo>
                <a:lnTo>
                  <a:pt x="636155" y="718794"/>
                </a:lnTo>
                <a:lnTo>
                  <a:pt x="580796" y="718794"/>
                </a:lnTo>
                <a:lnTo>
                  <a:pt x="580796" y="608190"/>
                </a:lnTo>
                <a:lnTo>
                  <a:pt x="576440" y="586663"/>
                </a:lnTo>
                <a:lnTo>
                  <a:pt x="564578" y="569087"/>
                </a:lnTo>
                <a:lnTo>
                  <a:pt x="546976" y="557225"/>
                </a:lnTo>
                <a:lnTo>
                  <a:pt x="525437" y="552881"/>
                </a:lnTo>
                <a:lnTo>
                  <a:pt x="414718" y="552881"/>
                </a:lnTo>
                <a:lnTo>
                  <a:pt x="414718" y="497586"/>
                </a:lnTo>
                <a:lnTo>
                  <a:pt x="525437" y="497586"/>
                </a:lnTo>
                <a:lnTo>
                  <a:pt x="546976" y="493229"/>
                </a:lnTo>
                <a:lnTo>
                  <a:pt x="564578" y="481380"/>
                </a:lnTo>
                <a:lnTo>
                  <a:pt x="576440" y="463804"/>
                </a:lnTo>
                <a:lnTo>
                  <a:pt x="580796" y="442277"/>
                </a:lnTo>
                <a:lnTo>
                  <a:pt x="580796" y="331673"/>
                </a:lnTo>
                <a:lnTo>
                  <a:pt x="636155" y="331673"/>
                </a:lnTo>
                <a:lnTo>
                  <a:pt x="636155" y="442277"/>
                </a:lnTo>
                <a:lnTo>
                  <a:pt x="640499" y="463804"/>
                </a:lnTo>
                <a:lnTo>
                  <a:pt x="652360" y="481380"/>
                </a:lnTo>
                <a:lnTo>
                  <a:pt x="669963" y="493229"/>
                </a:lnTo>
                <a:lnTo>
                  <a:pt x="691515" y="497586"/>
                </a:lnTo>
                <a:lnTo>
                  <a:pt x="802233" y="497586"/>
                </a:lnTo>
                <a:lnTo>
                  <a:pt x="802233" y="386969"/>
                </a:lnTo>
                <a:lnTo>
                  <a:pt x="746874" y="386969"/>
                </a:lnTo>
                <a:lnTo>
                  <a:pt x="746874" y="331673"/>
                </a:lnTo>
                <a:lnTo>
                  <a:pt x="746874" y="276364"/>
                </a:lnTo>
                <a:lnTo>
                  <a:pt x="742518" y="254838"/>
                </a:lnTo>
                <a:lnTo>
                  <a:pt x="730656" y="237261"/>
                </a:lnTo>
                <a:lnTo>
                  <a:pt x="713054" y="225412"/>
                </a:lnTo>
                <a:lnTo>
                  <a:pt x="691515" y="221068"/>
                </a:lnTo>
                <a:lnTo>
                  <a:pt x="525437" y="221068"/>
                </a:lnTo>
                <a:lnTo>
                  <a:pt x="503885" y="225412"/>
                </a:lnTo>
                <a:lnTo>
                  <a:pt x="486283" y="237261"/>
                </a:lnTo>
                <a:lnTo>
                  <a:pt x="474421" y="254838"/>
                </a:lnTo>
                <a:lnTo>
                  <a:pt x="470077" y="276364"/>
                </a:lnTo>
                <a:lnTo>
                  <a:pt x="470077" y="386969"/>
                </a:lnTo>
                <a:lnTo>
                  <a:pt x="359359" y="386969"/>
                </a:lnTo>
                <a:lnTo>
                  <a:pt x="337807" y="391325"/>
                </a:lnTo>
                <a:lnTo>
                  <a:pt x="320217" y="403174"/>
                </a:lnTo>
                <a:lnTo>
                  <a:pt x="308343" y="420751"/>
                </a:lnTo>
                <a:lnTo>
                  <a:pt x="303999" y="442277"/>
                </a:lnTo>
                <a:lnTo>
                  <a:pt x="303999" y="608190"/>
                </a:lnTo>
                <a:lnTo>
                  <a:pt x="308343" y="629716"/>
                </a:lnTo>
                <a:lnTo>
                  <a:pt x="320217" y="647293"/>
                </a:lnTo>
                <a:lnTo>
                  <a:pt x="337807" y="659142"/>
                </a:lnTo>
                <a:lnTo>
                  <a:pt x="359359" y="663486"/>
                </a:lnTo>
                <a:lnTo>
                  <a:pt x="470077" y="663486"/>
                </a:lnTo>
                <a:lnTo>
                  <a:pt x="470077" y="774103"/>
                </a:lnTo>
                <a:lnTo>
                  <a:pt x="474421" y="795629"/>
                </a:lnTo>
                <a:lnTo>
                  <a:pt x="486283" y="813206"/>
                </a:lnTo>
                <a:lnTo>
                  <a:pt x="503885" y="825055"/>
                </a:lnTo>
                <a:lnTo>
                  <a:pt x="525437" y="829398"/>
                </a:lnTo>
                <a:lnTo>
                  <a:pt x="691515" y="829398"/>
                </a:lnTo>
                <a:lnTo>
                  <a:pt x="713054" y="825055"/>
                </a:lnTo>
                <a:lnTo>
                  <a:pt x="730656" y="813206"/>
                </a:lnTo>
                <a:lnTo>
                  <a:pt x="742518" y="795629"/>
                </a:lnTo>
                <a:lnTo>
                  <a:pt x="746874" y="774103"/>
                </a:lnTo>
                <a:lnTo>
                  <a:pt x="746874" y="718794"/>
                </a:lnTo>
                <a:lnTo>
                  <a:pt x="746874" y="663486"/>
                </a:lnTo>
                <a:lnTo>
                  <a:pt x="857592" y="663486"/>
                </a:lnTo>
                <a:lnTo>
                  <a:pt x="879132" y="659142"/>
                </a:lnTo>
                <a:lnTo>
                  <a:pt x="896734" y="647293"/>
                </a:lnTo>
                <a:lnTo>
                  <a:pt x="908596" y="629716"/>
                </a:lnTo>
                <a:lnTo>
                  <a:pt x="912952" y="608190"/>
                </a:lnTo>
                <a:lnTo>
                  <a:pt x="912952" y="442277"/>
                </a:lnTo>
                <a:close/>
              </a:path>
              <a:path w="1217295" h="1106170">
                <a:moveTo>
                  <a:pt x="1216939" y="360883"/>
                </a:moveTo>
                <a:lnTo>
                  <a:pt x="1211834" y="315518"/>
                </a:lnTo>
                <a:lnTo>
                  <a:pt x="1201140" y="270903"/>
                </a:lnTo>
                <a:lnTo>
                  <a:pt x="1184859" y="227571"/>
                </a:lnTo>
                <a:lnTo>
                  <a:pt x="1162989" y="186042"/>
                </a:lnTo>
                <a:lnTo>
                  <a:pt x="1135532" y="146850"/>
                </a:lnTo>
                <a:lnTo>
                  <a:pt x="1106424" y="114858"/>
                </a:lnTo>
                <a:lnTo>
                  <a:pt x="1106424" y="391896"/>
                </a:lnTo>
                <a:lnTo>
                  <a:pt x="1100747" y="435178"/>
                </a:lnTo>
                <a:lnTo>
                  <a:pt x="1087793" y="477291"/>
                </a:lnTo>
                <a:lnTo>
                  <a:pt x="1067549" y="517283"/>
                </a:lnTo>
                <a:lnTo>
                  <a:pt x="1040028" y="554266"/>
                </a:lnTo>
                <a:lnTo>
                  <a:pt x="1038656" y="555815"/>
                </a:lnTo>
                <a:lnTo>
                  <a:pt x="1037386" y="557415"/>
                </a:lnTo>
                <a:lnTo>
                  <a:pt x="1036218" y="559066"/>
                </a:lnTo>
                <a:lnTo>
                  <a:pt x="608469" y="973569"/>
                </a:lnTo>
                <a:lnTo>
                  <a:pt x="180721" y="559066"/>
                </a:lnTo>
                <a:lnTo>
                  <a:pt x="179552" y="557415"/>
                </a:lnTo>
                <a:lnTo>
                  <a:pt x="178282" y="555815"/>
                </a:lnTo>
                <a:lnTo>
                  <a:pt x="149390" y="517283"/>
                </a:lnTo>
                <a:lnTo>
                  <a:pt x="129159" y="477291"/>
                </a:lnTo>
                <a:lnTo>
                  <a:pt x="116192" y="435178"/>
                </a:lnTo>
                <a:lnTo>
                  <a:pt x="110528" y="391896"/>
                </a:lnTo>
                <a:lnTo>
                  <a:pt x="112141" y="348348"/>
                </a:lnTo>
                <a:lnTo>
                  <a:pt x="121043" y="305447"/>
                </a:lnTo>
                <a:lnTo>
                  <a:pt x="137236" y="264134"/>
                </a:lnTo>
                <a:lnTo>
                  <a:pt x="160731" y="225323"/>
                </a:lnTo>
                <a:lnTo>
                  <a:pt x="191528" y="189915"/>
                </a:lnTo>
                <a:lnTo>
                  <a:pt x="228396" y="159842"/>
                </a:lnTo>
                <a:lnTo>
                  <a:pt x="268909" y="136880"/>
                </a:lnTo>
                <a:lnTo>
                  <a:pt x="312077" y="121031"/>
                </a:lnTo>
                <a:lnTo>
                  <a:pt x="356946" y="112318"/>
                </a:lnTo>
                <a:lnTo>
                  <a:pt x="402526" y="110731"/>
                </a:lnTo>
                <a:lnTo>
                  <a:pt x="447827" y="116268"/>
                </a:lnTo>
                <a:lnTo>
                  <a:pt x="491896" y="128955"/>
                </a:lnTo>
                <a:lnTo>
                  <a:pt x="533730" y="148767"/>
                </a:lnTo>
                <a:lnTo>
                  <a:pt x="549579" y="159842"/>
                </a:lnTo>
                <a:lnTo>
                  <a:pt x="580631" y="181432"/>
                </a:lnTo>
                <a:lnTo>
                  <a:pt x="589559" y="185470"/>
                </a:lnTo>
                <a:lnTo>
                  <a:pt x="598906" y="187833"/>
                </a:lnTo>
                <a:lnTo>
                  <a:pt x="608469" y="188531"/>
                </a:lnTo>
                <a:lnTo>
                  <a:pt x="618032" y="187833"/>
                </a:lnTo>
                <a:lnTo>
                  <a:pt x="627392" y="185470"/>
                </a:lnTo>
                <a:lnTo>
                  <a:pt x="636320" y="181432"/>
                </a:lnTo>
                <a:lnTo>
                  <a:pt x="667359" y="159842"/>
                </a:lnTo>
                <a:lnTo>
                  <a:pt x="683209" y="148767"/>
                </a:lnTo>
                <a:lnTo>
                  <a:pt x="725043" y="128955"/>
                </a:lnTo>
                <a:lnTo>
                  <a:pt x="769112" y="116268"/>
                </a:lnTo>
                <a:lnTo>
                  <a:pt x="814412" y="110731"/>
                </a:lnTo>
                <a:lnTo>
                  <a:pt x="859993" y="112318"/>
                </a:lnTo>
                <a:lnTo>
                  <a:pt x="904862" y="121031"/>
                </a:lnTo>
                <a:lnTo>
                  <a:pt x="948042" y="136880"/>
                </a:lnTo>
                <a:lnTo>
                  <a:pt x="988542" y="159842"/>
                </a:lnTo>
                <a:lnTo>
                  <a:pt x="1025410" y="189915"/>
                </a:lnTo>
                <a:lnTo>
                  <a:pt x="1056208" y="225323"/>
                </a:lnTo>
                <a:lnTo>
                  <a:pt x="1079703" y="264134"/>
                </a:lnTo>
                <a:lnTo>
                  <a:pt x="1095908" y="305447"/>
                </a:lnTo>
                <a:lnTo>
                  <a:pt x="1104811" y="348348"/>
                </a:lnTo>
                <a:lnTo>
                  <a:pt x="1106424" y="391896"/>
                </a:lnTo>
                <a:lnTo>
                  <a:pt x="1106424" y="114858"/>
                </a:lnTo>
                <a:lnTo>
                  <a:pt x="1102677" y="110731"/>
                </a:lnTo>
                <a:lnTo>
                  <a:pt x="1102499" y="110528"/>
                </a:lnTo>
                <a:lnTo>
                  <a:pt x="1064069" y="77812"/>
                </a:lnTo>
                <a:lnTo>
                  <a:pt x="1044321" y="64960"/>
                </a:lnTo>
                <a:lnTo>
                  <a:pt x="1022591" y="50812"/>
                </a:lnTo>
                <a:lnTo>
                  <a:pt x="978649" y="29540"/>
                </a:lnTo>
                <a:lnTo>
                  <a:pt x="932827" y="13982"/>
                </a:lnTo>
                <a:lnTo>
                  <a:pt x="885710" y="4127"/>
                </a:lnTo>
                <a:lnTo>
                  <a:pt x="837882" y="0"/>
                </a:lnTo>
                <a:lnTo>
                  <a:pt x="789927" y="1574"/>
                </a:lnTo>
                <a:lnTo>
                  <a:pt x="742416" y="8864"/>
                </a:lnTo>
                <a:lnTo>
                  <a:pt x="695960" y="21856"/>
                </a:lnTo>
                <a:lnTo>
                  <a:pt x="651116" y="40551"/>
                </a:lnTo>
                <a:lnTo>
                  <a:pt x="608469" y="64960"/>
                </a:lnTo>
                <a:lnTo>
                  <a:pt x="565835" y="40551"/>
                </a:lnTo>
                <a:lnTo>
                  <a:pt x="520992" y="21856"/>
                </a:lnTo>
                <a:lnTo>
                  <a:pt x="474522" y="8864"/>
                </a:lnTo>
                <a:lnTo>
                  <a:pt x="427012" y="1574"/>
                </a:lnTo>
                <a:lnTo>
                  <a:pt x="379056" y="0"/>
                </a:lnTo>
                <a:lnTo>
                  <a:pt x="331228" y="4127"/>
                </a:lnTo>
                <a:lnTo>
                  <a:pt x="284111" y="13982"/>
                </a:lnTo>
                <a:lnTo>
                  <a:pt x="238290" y="29540"/>
                </a:lnTo>
                <a:lnTo>
                  <a:pt x="194348" y="50812"/>
                </a:lnTo>
                <a:lnTo>
                  <a:pt x="152869" y="77812"/>
                </a:lnTo>
                <a:lnTo>
                  <a:pt x="114439" y="110528"/>
                </a:lnTo>
                <a:lnTo>
                  <a:pt x="81407" y="146850"/>
                </a:lnTo>
                <a:lnTo>
                  <a:pt x="53949" y="186042"/>
                </a:lnTo>
                <a:lnTo>
                  <a:pt x="32080" y="227571"/>
                </a:lnTo>
                <a:lnTo>
                  <a:pt x="15798" y="270903"/>
                </a:lnTo>
                <a:lnTo>
                  <a:pt x="5105" y="315518"/>
                </a:lnTo>
                <a:lnTo>
                  <a:pt x="0" y="360883"/>
                </a:lnTo>
                <a:lnTo>
                  <a:pt x="482" y="406463"/>
                </a:lnTo>
                <a:lnTo>
                  <a:pt x="6565" y="451739"/>
                </a:lnTo>
                <a:lnTo>
                  <a:pt x="18237" y="496189"/>
                </a:lnTo>
                <a:lnTo>
                  <a:pt x="35496" y="539267"/>
                </a:lnTo>
                <a:lnTo>
                  <a:pt x="58356" y="580453"/>
                </a:lnTo>
                <a:lnTo>
                  <a:pt x="86817" y="619226"/>
                </a:lnTo>
                <a:lnTo>
                  <a:pt x="89357" y="623620"/>
                </a:lnTo>
                <a:lnTo>
                  <a:pt x="92506" y="627684"/>
                </a:lnTo>
                <a:lnTo>
                  <a:pt x="569925" y="1090307"/>
                </a:lnTo>
                <a:lnTo>
                  <a:pt x="588010" y="1102017"/>
                </a:lnTo>
                <a:lnTo>
                  <a:pt x="608469" y="1105916"/>
                </a:lnTo>
                <a:lnTo>
                  <a:pt x="628929" y="1102017"/>
                </a:lnTo>
                <a:lnTo>
                  <a:pt x="767486" y="973569"/>
                </a:lnTo>
                <a:lnTo>
                  <a:pt x="1124432" y="627684"/>
                </a:lnTo>
                <a:lnTo>
                  <a:pt x="1130122" y="619226"/>
                </a:lnTo>
                <a:lnTo>
                  <a:pt x="1158582" y="580453"/>
                </a:lnTo>
                <a:lnTo>
                  <a:pt x="1181442" y="539267"/>
                </a:lnTo>
                <a:lnTo>
                  <a:pt x="1198714" y="496189"/>
                </a:lnTo>
                <a:lnTo>
                  <a:pt x="1210373" y="451739"/>
                </a:lnTo>
                <a:lnTo>
                  <a:pt x="1216456" y="406463"/>
                </a:lnTo>
                <a:lnTo>
                  <a:pt x="1216939" y="360883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99433" y="6017995"/>
            <a:ext cx="3674745" cy="13989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гранта ГФ реализуется один проект по компоненту ЛЖВ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Договор заключен 5 января 2022 года.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6086" y="2497270"/>
            <a:ext cx="9144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 «Жизнь Вопреки», является СПИД-сервисной НПО и реализует 2 проекта по охвату профилактическими мероприятиями таких ключевых групп, как: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ЛЖВ и РС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двух источник финансирования: 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639" y="6999157"/>
            <a:ext cx="5060618" cy="3285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792538" y="6017995"/>
            <a:ext cx="3674745" cy="10788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8700"/>
              </a:lnSpc>
              <a:spcBef>
                <a:spcPts val="90"/>
              </a:spcBef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на реализацию 2 проектов выделено 28 944 841 тенге.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2324097"/>
          </a:xfrm>
          <a:custGeom>
            <a:avLst/>
            <a:gdLst/>
            <a:ahLst/>
            <a:cxnLst/>
            <a:rect l="l" t="t" r="r" b="b"/>
            <a:pathLst>
              <a:path w="18288000" h="4063365">
                <a:moveTo>
                  <a:pt x="0" y="0"/>
                </a:moveTo>
                <a:lnTo>
                  <a:pt x="18287999" y="0"/>
                </a:lnTo>
                <a:lnTo>
                  <a:pt x="18287999" y="4063022"/>
                </a:lnTo>
                <a:lnTo>
                  <a:pt x="0" y="4063022"/>
                </a:lnTo>
                <a:lnTo>
                  <a:pt x="0" y="0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8161" y="4297429"/>
            <a:ext cx="0" cy="4705985"/>
          </a:xfrm>
          <a:custGeom>
            <a:avLst/>
            <a:gdLst/>
            <a:ahLst/>
            <a:cxnLst/>
            <a:rect l="l" t="t" r="r" b="b"/>
            <a:pathLst>
              <a:path h="4705984">
                <a:moveTo>
                  <a:pt x="0" y="0"/>
                </a:moveTo>
                <a:lnTo>
                  <a:pt x="0" y="4705407"/>
                </a:lnTo>
              </a:path>
            </a:pathLst>
          </a:custGeom>
          <a:ln w="85772">
            <a:solidFill>
              <a:srgbClr val="B0C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2216" y="4297429"/>
            <a:ext cx="0" cy="4705985"/>
          </a:xfrm>
          <a:custGeom>
            <a:avLst/>
            <a:gdLst/>
            <a:ahLst/>
            <a:cxnLst/>
            <a:rect l="l" t="t" r="r" b="b"/>
            <a:pathLst>
              <a:path h="4705984">
                <a:moveTo>
                  <a:pt x="0" y="0"/>
                </a:moveTo>
                <a:lnTo>
                  <a:pt x="0" y="4705407"/>
                </a:lnTo>
              </a:path>
            </a:pathLst>
          </a:custGeom>
          <a:ln w="85772">
            <a:solidFill>
              <a:srgbClr val="B0C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3934" y="495300"/>
            <a:ext cx="12045809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Общественный фонд </a:t>
            </a:r>
            <a:r>
              <a:rPr lang="ru-RU" sz="4000" dirty="0" smtClean="0">
                <a:solidFill>
                  <a:srgbClr val="C00000"/>
                </a:solidFill>
              </a:rPr>
              <a:t>«Шаг в будущее»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5056" y="6017995"/>
            <a:ext cx="3674745" cy="3876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за счет государственного социального заказа, размещенного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 общественного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г. Астаны, реализуется 2  проекта: профилактические мероприятия среди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ЛУИН и МСМ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Заключены договора на исполнение 15 и 27 апреля 2022 года;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4038" y="4489970"/>
            <a:ext cx="1044575" cy="1171575"/>
          </a:xfrm>
          <a:custGeom>
            <a:avLst/>
            <a:gdLst/>
            <a:ahLst/>
            <a:cxnLst/>
            <a:rect l="l" t="t" r="r" b="b"/>
            <a:pathLst>
              <a:path w="1044575" h="1171575">
                <a:moveTo>
                  <a:pt x="1044232" y="456145"/>
                </a:moveTo>
                <a:lnTo>
                  <a:pt x="1041768" y="409143"/>
                </a:lnTo>
                <a:lnTo>
                  <a:pt x="1034542" y="363575"/>
                </a:lnTo>
                <a:lnTo>
                  <a:pt x="1022807" y="319671"/>
                </a:lnTo>
                <a:lnTo>
                  <a:pt x="1006792" y="277660"/>
                </a:lnTo>
                <a:lnTo>
                  <a:pt x="986764" y="237731"/>
                </a:lnTo>
                <a:lnTo>
                  <a:pt x="962964" y="200139"/>
                </a:lnTo>
                <a:lnTo>
                  <a:pt x="935634" y="165074"/>
                </a:lnTo>
                <a:lnTo>
                  <a:pt x="927912" y="156933"/>
                </a:lnTo>
                <a:lnTo>
                  <a:pt x="927912" y="511848"/>
                </a:lnTo>
                <a:lnTo>
                  <a:pt x="919492" y="550164"/>
                </a:lnTo>
                <a:lnTo>
                  <a:pt x="903147" y="593763"/>
                </a:lnTo>
                <a:lnTo>
                  <a:pt x="881037" y="634492"/>
                </a:lnTo>
                <a:lnTo>
                  <a:pt x="853592" y="671880"/>
                </a:lnTo>
                <a:lnTo>
                  <a:pt x="821309" y="705446"/>
                </a:lnTo>
                <a:lnTo>
                  <a:pt x="808380" y="720267"/>
                </a:lnTo>
                <a:lnTo>
                  <a:pt x="799122" y="737692"/>
                </a:lnTo>
                <a:lnTo>
                  <a:pt x="794105" y="757110"/>
                </a:lnTo>
                <a:lnTo>
                  <a:pt x="794016" y="768553"/>
                </a:lnTo>
                <a:lnTo>
                  <a:pt x="794029" y="778649"/>
                </a:lnTo>
                <a:lnTo>
                  <a:pt x="816559" y="973416"/>
                </a:lnTo>
                <a:lnTo>
                  <a:pt x="454494" y="1055255"/>
                </a:lnTo>
                <a:lnTo>
                  <a:pt x="447687" y="983322"/>
                </a:lnTo>
                <a:lnTo>
                  <a:pt x="420789" y="929386"/>
                </a:lnTo>
                <a:lnTo>
                  <a:pt x="364693" y="907643"/>
                </a:lnTo>
                <a:lnTo>
                  <a:pt x="238404" y="907643"/>
                </a:lnTo>
                <a:lnTo>
                  <a:pt x="238302" y="777824"/>
                </a:lnTo>
                <a:lnTo>
                  <a:pt x="220497" y="726681"/>
                </a:lnTo>
                <a:lnTo>
                  <a:pt x="174459" y="697166"/>
                </a:lnTo>
                <a:lnTo>
                  <a:pt x="122885" y="684771"/>
                </a:lnTo>
                <a:lnTo>
                  <a:pt x="202222" y="513283"/>
                </a:lnTo>
                <a:lnTo>
                  <a:pt x="206527" y="505472"/>
                </a:lnTo>
                <a:lnTo>
                  <a:pt x="209562" y="497001"/>
                </a:lnTo>
                <a:lnTo>
                  <a:pt x="211213" y="487972"/>
                </a:lnTo>
                <a:lnTo>
                  <a:pt x="211366" y="478523"/>
                </a:lnTo>
                <a:lnTo>
                  <a:pt x="210870" y="471131"/>
                </a:lnTo>
                <a:lnTo>
                  <a:pt x="210680" y="465442"/>
                </a:lnTo>
                <a:lnTo>
                  <a:pt x="213868" y="409829"/>
                </a:lnTo>
                <a:lnTo>
                  <a:pt x="223367" y="365264"/>
                </a:lnTo>
                <a:lnTo>
                  <a:pt x="238683" y="322897"/>
                </a:lnTo>
                <a:lnTo>
                  <a:pt x="259435" y="283133"/>
                </a:lnTo>
                <a:lnTo>
                  <a:pt x="285203" y="246430"/>
                </a:lnTo>
                <a:lnTo>
                  <a:pt x="315569" y="213220"/>
                </a:lnTo>
                <a:lnTo>
                  <a:pt x="350151" y="183921"/>
                </a:lnTo>
                <a:lnTo>
                  <a:pt x="388531" y="158978"/>
                </a:lnTo>
                <a:lnTo>
                  <a:pt x="430288" y="138823"/>
                </a:lnTo>
                <a:lnTo>
                  <a:pt x="475043" y="123888"/>
                </a:lnTo>
                <a:lnTo>
                  <a:pt x="522363" y="114604"/>
                </a:lnTo>
                <a:lnTo>
                  <a:pt x="544055" y="113207"/>
                </a:lnTo>
                <a:lnTo>
                  <a:pt x="544055" y="240258"/>
                </a:lnTo>
                <a:lnTo>
                  <a:pt x="524497" y="240258"/>
                </a:lnTo>
                <a:lnTo>
                  <a:pt x="503770" y="228930"/>
                </a:lnTo>
                <a:lnTo>
                  <a:pt x="481406" y="220548"/>
                </a:lnTo>
                <a:lnTo>
                  <a:pt x="457695" y="215353"/>
                </a:lnTo>
                <a:lnTo>
                  <a:pt x="432904" y="213563"/>
                </a:lnTo>
                <a:lnTo>
                  <a:pt x="389369" y="219214"/>
                </a:lnTo>
                <a:lnTo>
                  <a:pt x="349758" y="235254"/>
                </a:lnTo>
                <a:lnTo>
                  <a:pt x="315861" y="260324"/>
                </a:lnTo>
                <a:lnTo>
                  <a:pt x="289445" y="293052"/>
                </a:lnTo>
                <a:lnTo>
                  <a:pt x="272300" y="332092"/>
                </a:lnTo>
                <a:lnTo>
                  <a:pt x="266179" y="376059"/>
                </a:lnTo>
                <a:lnTo>
                  <a:pt x="272300" y="420014"/>
                </a:lnTo>
                <a:lnTo>
                  <a:pt x="289445" y="459054"/>
                </a:lnTo>
                <a:lnTo>
                  <a:pt x="315861" y="491782"/>
                </a:lnTo>
                <a:lnTo>
                  <a:pt x="349758" y="516851"/>
                </a:lnTo>
                <a:lnTo>
                  <a:pt x="389369" y="532892"/>
                </a:lnTo>
                <a:lnTo>
                  <a:pt x="432904" y="538543"/>
                </a:lnTo>
                <a:lnTo>
                  <a:pt x="457695" y="536752"/>
                </a:lnTo>
                <a:lnTo>
                  <a:pt x="481406" y="531558"/>
                </a:lnTo>
                <a:lnTo>
                  <a:pt x="503770" y="523176"/>
                </a:lnTo>
                <a:lnTo>
                  <a:pt x="524497" y="511848"/>
                </a:lnTo>
                <a:lnTo>
                  <a:pt x="544055" y="511848"/>
                </a:lnTo>
                <a:lnTo>
                  <a:pt x="544055" y="643001"/>
                </a:lnTo>
                <a:lnTo>
                  <a:pt x="548424" y="664692"/>
                </a:lnTo>
                <a:lnTo>
                  <a:pt x="560336" y="682396"/>
                </a:lnTo>
                <a:lnTo>
                  <a:pt x="578002" y="694334"/>
                </a:lnTo>
                <a:lnTo>
                  <a:pt x="599630" y="698715"/>
                </a:lnTo>
                <a:lnTo>
                  <a:pt x="776198" y="698715"/>
                </a:lnTo>
                <a:lnTo>
                  <a:pt x="820127" y="677138"/>
                </a:lnTo>
                <a:lnTo>
                  <a:pt x="831723" y="645388"/>
                </a:lnTo>
                <a:lnTo>
                  <a:pt x="829919" y="628751"/>
                </a:lnTo>
                <a:lnTo>
                  <a:pt x="823277" y="613397"/>
                </a:lnTo>
                <a:lnTo>
                  <a:pt x="804443" y="592518"/>
                </a:lnTo>
                <a:lnTo>
                  <a:pt x="798804" y="583425"/>
                </a:lnTo>
                <a:lnTo>
                  <a:pt x="795337" y="573481"/>
                </a:lnTo>
                <a:lnTo>
                  <a:pt x="794143" y="562914"/>
                </a:lnTo>
                <a:lnTo>
                  <a:pt x="798195" y="543979"/>
                </a:lnTo>
                <a:lnTo>
                  <a:pt x="809574" y="527646"/>
                </a:lnTo>
                <a:lnTo>
                  <a:pt x="827138" y="516178"/>
                </a:lnTo>
                <a:lnTo>
                  <a:pt x="849718" y="511848"/>
                </a:lnTo>
                <a:lnTo>
                  <a:pt x="927912" y="511848"/>
                </a:lnTo>
                <a:lnTo>
                  <a:pt x="927912" y="156933"/>
                </a:lnTo>
                <a:lnTo>
                  <a:pt x="927823" y="400431"/>
                </a:lnTo>
                <a:lnTo>
                  <a:pt x="849718" y="400431"/>
                </a:lnTo>
                <a:lnTo>
                  <a:pt x="806183" y="406082"/>
                </a:lnTo>
                <a:lnTo>
                  <a:pt x="766572" y="422122"/>
                </a:lnTo>
                <a:lnTo>
                  <a:pt x="732675" y="447192"/>
                </a:lnTo>
                <a:lnTo>
                  <a:pt x="706259" y="479920"/>
                </a:lnTo>
                <a:lnTo>
                  <a:pt x="689102" y="518960"/>
                </a:lnTo>
                <a:lnTo>
                  <a:pt x="682993" y="562914"/>
                </a:lnTo>
                <a:lnTo>
                  <a:pt x="682993" y="571220"/>
                </a:lnTo>
                <a:lnTo>
                  <a:pt x="684860" y="587298"/>
                </a:lnTo>
                <a:lnTo>
                  <a:pt x="655205" y="587298"/>
                </a:lnTo>
                <a:lnTo>
                  <a:pt x="655205" y="456145"/>
                </a:lnTo>
                <a:lnTo>
                  <a:pt x="650836" y="434454"/>
                </a:lnTo>
                <a:lnTo>
                  <a:pt x="638924" y="416750"/>
                </a:lnTo>
                <a:lnTo>
                  <a:pt x="621258" y="404799"/>
                </a:lnTo>
                <a:lnTo>
                  <a:pt x="599630" y="400431"/>
                </a:lnTo>
                <a:lnTo>
                  <a:pt x="506425" y="400431"/>
                </a:lnTo>
                <a:lnTo>
                  <a:pt x="496684" y="401294"/>
                </a:lnTo>
                <a:lnTo>
                  <a:pt x="487311" y="403821"/>
                </a:lnTo>
                <a:lnTo>
                  <a:pt x="478523" y="407949"/>
                </a:lnTo>
                <a:lnTo>
                  <a:pt x="462635" y="419201"/>
                </a:lnTo>
                <a:lnTo>
                  <a:pt x="453618" y="423456"/>
                </a:lnTo>
                <a:lnTo>
                  <a:pt x="443661" y="426173"/>
                </a:lnTo>
                <a:lnTo>
                  <a:pt x="432904" y="427126"/>
                </a:lnTo>
                <a:lnTo>
                  <a:pt x="410324" y="422795"/>
                </a:lnTo>
                <a:lnTo>
                  <a:pt x="392760" y="411340"/>
                </a:lnTo>
                <a:lnTo>
                  <a:pt x="381381" y="394995"/>
                </a:lnTo>
                <a:lnTo>
                  <a:pt x="377329" y="376059"/>
                </a:lnTo>
                <a:lnTo>
                  <a:pt x="381381" y="357111"/>
                </a:lnTo>
                <a:lnTo>
                  <a:pt x="392760" y="340766"/>
                </a:lnTo>
                <a:lnTo>
                  <a:pt x="410324" y="329311"/>
                </a:lnTo>
                <a:lnTo>
                  <a:pt x="432904" y="324980"/>
                </a:lnTo>
                <a:lnTo>
                  <a:pt x="443661" y="325932"/>
                </a:lnTo>
                <a:lnTo>
                  <a:pt x="453618" y="328650"/>
                </a:lnTo>
                <a:lnTo>
                  <a:pt x="462635" y="332905"/>
                </a:lnTo>
                <a:lnTo>
                  <a:pt x="478523" y="344157"/>
                </a:lnTo>
                <a:lnTo>
                  <a:pt x="487311" y="348284"/>
                </a:lnTo>
                <a:lnTo>
                  <a:pt x="496684" y="350812"/>
                </a:lnTo>
                <a:lnTo>
                  <a:pt x="506425" y="351675"/>
                </a:lnTo>
                <a:lnTo>
                  <a:pt x="599630" y="351675"/>
                </a:lnTo>
                <a:lnTo>
                  <a:pt x="621258" y="347306"/>
                </a:lnTo>
                <a:lnTo>
                  <a:pt x="638924" y="335356"/>
                </a:lnTo>
                <a:lnTo>
                  <a:pt x="650836" y="317652"/>
                </a:lnTo>
                <a:lnTo>
                  <a:pt x="655205" y="295973"/>
                </a:lnTo>
                <a:lnTo>
                  <a:pt x="655205" y="121259"/>
                </a:lnTo>
                <a:lnTo>
                  <a:pt x="668667" y="123888"/>
                </a:lnTo>
                <a:lnTo>
                  <a:pt x="713409" y="138823"/>
                </a:lnTo>
                <a:lnTo>
                  <a:pt x="755167" y="158978"/>
                </a:lnTo>
                <a:lnTo>
                  <a:pt x="793546" y="183921"/>
                </a:lnTo>
                <a:lnTo>
                  <a:pt x="828128" y="213220"/>
                </a:lnTo>
                <a:lnTo>
                  <a:pt x="858507" y="246430"/>
                </a:lnTo>
                <a:lnTo>
                  <a:pt x="884262" y="283133"/>
                </a:lnTo>
                <a:lnTo>
                  <a:pt x="905014" y="322897"/>
                </a:lnTo>
                <a:lnTo>
                  <a:pt x="920343" y="365264"/>
                </a:lnTo>
                <a:lnTo>
                  <a:pt x="927823" y="400431"/>
                </a:lnTo>
                <a:lnTo>
                  <a:pt x="927823" y="156832"/>
                </a:lnTo>
                <a:lnTo>
                  <a:pt x="905027" y="132765"/>
                </a:lnTo>
                <a:lnTo>
                  <a:pt x="880541" y="111417"/>
                </a:lnTo>
                <a:lnTo>
                  <a:pt x="871397" y="103441"/>
                </a:lnTo>
                <a:lnTo>
                  <a:pt x="834974" y="77317"/>
                </a:lnTo>
                <a:lnTo>
                  <a:pt x="796023" y="54610"/>
                </a:lnTo>
                <a:lnTo>
                  <a:pt x="754773" y="35534"/>
                </a:lnTo>
                <a:lnTo>
                  <a:pt x="711492" y="20307"/>
                </a:lnTo>
                <a:lnTo>
                  <a:pt x="666407" y="9169"/>
                </a:lnTo>
                <a:lnTo>
                  <a:pt x="619772" y="2324"/>
                </a:lnTo>
                <a:lnTo>
                  <a:pt x="571855" y="0"/>
                </a:lnTo>
                <a:lnTo>
                  <a:pt x="523925" y="2324"/>
                </a:lnTo>
                <a:lnTo>
                  <a:pt x="477291" y="9169"/>
                </a:lnTo>
                <a:lnTo>
                  <a:pt x="432219" y="20307"/>
                </a:lnTo>
                <a:lnTo>
                  <a:pt x="388924" y="35534"/>
                </a:lnTo>
                <a:lnTo>
                  <a:pt x="347687" y="54610"/>
                </a:lnTo>
                <a:lnTo>
                  <a:pt x="308724" y="77317"/>
                </a:lnTo>
                <a:lnTo>
                  <a:pt x="272300" y="103441"/>
                </a:lnTo>
                <a:lnTo>
                  <a:pt x="238671" y="132765"/>
                </a:lnTo>
                <a:lnTo>
                  <a:pt x="208064" y="165074"/>
                </a:lnTo>
                <a:lnTo>
                  <a:pt x="180733" y="200139"/>
                </a:lnTo>
                <a:lnTo>
                  <a:pt x="156933" y="237731"/>
                </a:lnTo>
                <a:lnTo>
                  <a:pt x="136906" y="277660"/>
                </a:lnTo>
                <a:lnTo>
                  <a:pt x="120904" y="319671"/>
                </a:lnTo>
                <a:lnTo>
                  <a:pt x="109156" y="363575"/>
                </a:lnTo>
                <a:lnTo>
                  <a:pt x="101930" y="409143"/>
                </a:lnTo>
                <a:lnTo>
                  <a:pt x="99466" y="456145"/>
                </a:lnTo>
                <a:lnTo>
                  <a:pt x="99542" y="465442"/>
                </a:lnTo>
                <a:lnTo>
                  <a:pt x="99682" y="470077"/>
                </a:lnTo>
                <a:lnTo>
                  <a:pt x="7759" y="668782"/>
                </a:lnTo>
                <a:lnTo>
                  <a:pt x="8343" y="740333"/>
                </a:lnTo>
                <a:lnTo>
                  <a:pt x="63969" y="785202"/>
                </a:lnTo>
                <a:lnTo>
                  <a:pt x="127254" y="800404"/>
                </a:lnTo>
                <a:lnTo>
                  <a:pt x="127254" y="907643"/>
                </a:lnTo>
                <a:lnTo>
                  <a:pt x="135991" y="951014"/>
                </a:lnTo>
                <a:lnTo>
                  <a:pt x="159804" y="986434"/>
                </a:lnTo>
                <a:lnTo>
                  <a:pt x="195135" y="1010310"/>
                </a:lnTo>
                <a:lnTo>
                  <a:pt x="238404" y="1019060"/>
                </a:lnTo>
                <a:lnTo>
                  <a:pt x="339420" y="1019060"/>
                </a:lnTo>
                <a:lnTo>
                  <a:pt x="346824" y="1097280"/>
                </a:lnTo>
                <a:lnTo>
                  <a:pt x="357759" y="1131493"/>
                </a:lnTo>
                <a:lnTo>
                  <a:pt x="380885" y="1157058"/>
                </a:lnTo>
                <a:lnTo>
                  <a:pt x="412305" y="1171130"/>
                </a:lnTo>
                <a:lnTo>
                  <a:pt x="448144" y="1170914"/>
                </a:lnTo>
                <a:lnTo>
                  <a:pt x="865365" y="1076591"/>
                </a:lnTo>
                <a:lnTo>
                  <a:pt x="893673" y="1064361"/>
                </a:lnTo>
                <a:lnTo>
                  <a:pt x="902957" y="1055255"/>
                </a:lnTo>
                <a:lnTo>
                  <a:pt x="915035" y="1043419"/>
                </a:lnTo>
                <a:lnTo>
                  <a:pt x="927684" y="1016279"/>
                </a:lnTo>
                <a:lnTo>
                  <a:pt x="929843" y="985456"/>
                </a:lnTo>
                <a:lnTo>
                  <a:pt x="905916" y="778649"/>
                </a:lnTo>
                <a:lnTo>
                  <a:pt x="940384" y="741527"/>
                </a:lnTo>
                <a:lnTo>
                  <a:pt x="970559" y="700862"/>
                </a:lnTo>
                <a:lnTo>
                  <a:pt x="996099" y="656971"/>
                </a:lnTo>
                <a:lnTo>
                  <a:pt x="1016596" y="610222"/>
                </a:lnTo>
                <a:lnTo>
                  <a:pt x="1031697" y="560946"/>
                </a:lnTo>
                <a:lnTo>
                  <a:pt x="1041044" y="509460"/>
                </a:lnTo>
                <a:lnTo>
                  <a:pt x="1044232" y="456145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66738" y="4511839"/>
            <a:ext cx="1148080" cy="1158875"/>
          </a:xfrm>
          <a:custGeom>
            <a:avLst/>
            <a:gdLst/>
            <a:ahLst/>
            <a:cxnLst/>
            <a:rect l="l" t="t" r="r" b="b"/>
            <a:pathLst>
              <a:path w="1148080" h="1158875">
                <a:moveTo>
                  <a:pt x="922108" y="190868"/>
                </a:moveTo>
                <a:lnTo>
                  <a:pt x="911783" y="144538"/>
                </a:lnTo>
                <a:lnTo>
                  <a:pt x="893838" y="106629"/>
                </a:lnTo>
                <a:lnTo>
                  <a:pt x="891159" y="100965"/>
                </a:lnTo>
                <a:lnTo>
                  <a:pt x="860209" y="61950"/>
                </a:lnTo>
                <a:lnTo>
                  <a:pt x="821855" y="31546"/>
                </a:lnTo>
                <a:lnTo>
                  <a:pt x="821055" y="30911"/>
                </a:lnTo>
                <a:lnTo>
                  <a:pt x="815530" y="28308"/>
                </a:lnTo>
                <a:lnTo>
                  <a:pt x="815530" y="214490"/>
                </a:lnTo>
                <a:lnTo>
                  <a:pt x="807631" y="255079"/>
                </a:lnTo>
                <a:lnTo>
                  <a:pt x="783932" y="290766"/>
                </a:lnTo>
                <a:lnTo>
                  <a:pt x="593255" y="481444"/>
                </a:lnTo>
                <a:lnTo>
                  <a:pt x="402577" y="290766"/>
                </a:lnTo>
                <a:lnTo>
                  <a:pt x="378891" y="255079"/>
                </a:lnTo>
                <a:lnTo>
                  <a:pt x="370992" y="214490"/>
                </a:lnTo>
                <a:lnTo>
                  <a:pt x="378891" y="173901"/>
                </a:lnTo>
                <a:lnTo>
                  <a:pt x="402577" y="138226"/>
                </a:lnTo>
                <a:lnTo>
                  <a:pt x="438264" y="114528"/>
                </a:lnTo>
                <a:lnTo>
                  <a:pt x="478853" y="106629"/>
                </a:lnTo>
                <a:lnTo>
                  <a:pt x="519442" y="114528"/>
                </a:lnTo>
                <a:lnTo>
                  <a:pt x="572960" y="150075"/>
                </a:lnTo>
                <a:lnTo>
                  <a:pt x="593255" y="154025"/>
                </a:lnTo>
                <a:lnTo>
                  <a:pt x="613549" y="150075"/>
                </a:lnTo>
                <a:lnTo>
                  <a:pt x="667080" y="114528"/>
                </a:lnTo>
                <a:lnTo>
                  <a:pt x="707669" y="106629"/>
                </a:lnTo>
                <a:lnTo>
                  <a:pt x="748258" y="114528"/>
                </a:lnTo>
                <a:lnTo>
                  <a:pt x="783932" y="138226"/>
                </a:lnTo>
                <a:lnTo>
                  <a:pt x="807631" y="173901"/>
                </a:lnTo>
                <a:lnTo>
                  <a:pt x="815530" y="214490"/>
                </a:lnTo>
                <a:lnTo>
                  <a:pt x="815530" y="28308"/>
                </a:lnTo>
                <a:lnTo>
                  <a:pt x="777303" y="10261"/>
                </a:lnTo>
                <a:lnTo>
                  <a:pt x="730796" y="0"/>
                </a:lnTo>
                <a:lnTo>
                  <a:pt x="683387" y="127"/>
                </a:lnTo>
                <a:lnTo>
                  <a:pt x="636917" y="10642"/>
                </a:lnTo>
                <a:lnTo>
                  <a:pt x="593255" y="31546"/>
                </a:lnTo>
                <a:lnTo>
                  <a:pt x="549592" y="10642"/>
                </a:lnTo>
                <a:lnTo>
                  <a:pt x="503135" y="127"/>
                </a:lnTo>
                <a:lnTo>
                  <a:pt x="455726" y="0"/>
                </a:lnTo>
                <a:lnTo>
                  <a:pt x="409219" y="10261"/>
                </a:lnTo>
                <a:lnTo>
                  <a:pt x="365467" y="30911"/>
                </a:lnTo>
                <a:lnTo>
                  <a:pt x="326313" y="61950"/>
                </a:lnTo>
                <a:lnTo>
                  <a:pt x="295363" y="100965"/>
                </a:lnTo>
                <a:lnTo>
                  <a:pt x="274739" y="144538"/>
                </a:lnTo>
                <a:lnTo>
                  <a:pt x="264414" y="190868"/>
                </a:lnTo>
                <a:lnTo>
                  <a:pt x="264414" y="238125"/>
                </a:lnTo>
                <a:lnTo>
                  <a:pt x="274739" y="284454"/>
                </a:lnTo>
                <a:lnTo>
                  <a:pt x="295363" y="328028"/>
                </a:lnTo>
                <a:lnTo>
                  <a:pt x="326313" y="367042"/>
                </a:lnTo>
                <a:lnTo>
                  <a:pt x="555129" y="595845"/>
                </a:lnTo>
                <a:lnTo>
                  <a:pt x="593255" y="611644"/>
                </a:lnTo>
                <a:lnTo>
                  <a:pt x="603834" y="610603"/>
                </a:lnTo>
                <a:lnTo>
                  <a:pt x="745807" y="481444"/>
                </a:lnTo>
                <a:lnTo>
                  <a:pt x="860209" y="367042"/>
                </a:lnTo>
                <a:lnTo>
                  <a:pt x="891159" y="328028"/>
                </a:lnTo>
                <a:lnTo>
                  <a:pt x="911783" y="284454"/>
                </a:lnTo>
                <a:lnTo>
                  <a:pt x="922108" y="238125"/>
                </a:lnTo>
                <a:lnTo>
                  <a:pt x="922108" y="190868"/>
                </a:lnTo>
                <a:close/>
              </a:path>
              <a:path w="1148080" h="1158875">
                <a:moveTo>
                  <a:pt x="1147635" y="786955"/>
                </a:moveTo>
                <a:lnTo>
                  <a:pt x="1144943" y="777595"/>
                </a:lnTo>
                <a:lnTo>
                  <a:pt x="1135659" y="745312"/>
                </a:lnTo>
                <a:lnTo>
                  <a:pt x="1109624" y="708533"/>
                </a:lnTo>
                <a:lnTo>
                  <a:pt x="1071257" y="681786"/>
                </a:lnTo>
                <a:lnTo>
                  <a:pt x="1040638" y="673684"/>
                </a:lnTo>
                <a:lnTo>
                  <a:pt x="1040638" y="803567"/>
                </a:lnTo>
                <a:lnTo>
                  <a:pt x="1038161" y="813346"/>
                </a:lnTo>
                <a:lnTo>
                  <a:pt x="1031684" y="821601"/>
                </a:lnTo>
                <a:lnTo>
                  <a:pt x="789444" y="1023467"/>
                </a:lnTo>
                <a:lnTo>
                  <a:pt x="269659" y="1023467"/>
                </a:lnTo>
                <a:lnTo>
                  <a:pt x="269659" y="865682"/>
                </a:lnTo>
                <a:lnTo>
                  <a:pt x="520293" y="719480"/>
                </a:lnTo>
                <a:lnTo>
                  <a:pt x="524103" y="720356"/>
                </a:lnTo>
                <a:lnTo>
                  <a:pt x="527481" y="725424"/>
                </a:lnTo>
                <a:lnTo>
                  <a:pt x="527481" y="728268"/>
                </a:lnTo>
                <a:lnTo>
                  <a:pt x="440512" y="858723"/>
                </a:lnTo>
                <a:lnTo>
                  <a:pt x="434124" y="871893"/>
                </a:lnTo>
                <a:lnTo>
                  <a:pt x="431520" y="886040"/>
                </a:lnTo>
                <a:lnTo>
                  <a:pt x="432739" y="900366"/>
                </a:lnTo>
                <a:lnTo>
                  <a:pt x="437832" y="914095"/>
                </a:lnTo>
                <a:lnTo>
                  <a:pt x="446430" y="925931"/>
                </a:lnTo>
                <a:lnTo>
                  <a:pt x="457669" y="934910"/>
                </a:lnTo>
                <a:lnTo>
                  <a:pt x="470877" y="940587"/>
                </a:lnTo>
                <a:lnTo>
                  <a:pt x="485381" y="942568"/>
                </a:lnTo>
                <a:lnTo>
                  <a:pt x="755040" y="942568"/>
                </a:lnTo>
                <a:lnTo>
                  <a:pt x="926134" y="834707"/>
                </a:lnTo>
                <a:lnTo>
                  <a:pt x="1001420" y="782015"/>
                </a:lnTo>
                <a:lnTo>
                  <a:pt x="1009383" y="778319"/>
                </a:lnTo>
                <a:lnTo>
                  <a:pt x="1017892" y="777595"/>
                </a:lnTo>
                <a:lnTo>
                  <a:pt x="1026147" y="779780"/>
                </a:lnTo>
                <a:lnTo>
                  <a:pt x="1033360" y="784809"/>
                </a:lnTo>
                <a:lnTo>
                  <a:pt x="1039050" y="793610"/>
                </a:lnTo>
                <a:lnTo>
                  <a:pt x="1040638" y="803567"/>
                </a:lnTo>
                <a:lnTo>
                  <a:pt x="1040638" y="673684"/>
                </a:lnTo>
                <a:lnTo>
                  <a:pt x="1027303" y="670140"/>
                </a:lnTo>
                <a:lnTo>
                  <a:pt x="982002" y="673976"/>
                </a:lnTo>
                <a:lnTo>
                  <a:pt x="939558" y="693648"/>
                </a:lnTo>
                <a:lnTo>
                  <a:pt x="738047" y="834707"/>
                </a:lnTo>
                <a:lnTo>
                  <a:pt x="586155" y="834707"/>
                </a:lnTo>
                <a:lnTo>
                  <a:pt x="615772" y="790295"/>
                </a:lnTo>
                <a:lnTo>
                  <a:pt x="630174" y="759663"/>
                </a:lnTo>
                <a:lnTo>
                  <a:pt x="634974" y="726846"/>
                </a:lnTo>
                <a:lnTo>
                  <a:pt x="633895" y="719480"/>
                </a:lnTo>
                <a:lnTo>
                  <a:pt x="630174" y="694029"/>
                </a:lnTo>
                <a:lnTo>
                  <a:pt x="615772" y="663397"/>
                </a:lnTo>
                <a:lnTo>
                  <a:pt x="585089" y="632345"/>
                </a:lnTo>
                <a:lnTo>
                  <a:pt x="546379" y="615416"/>
                </a:lnTo>
                <a:lnTo>
                  <a:pt x="504177" y="613625"/>
                </a:lnTo>
                <a:lnTo>
                  <a:pt x="462965" y="628053"/>
                </a:lnTo>
                <a:lnTo>
                  <a:pt x="267309" y="742188"/>
                </a:lnTo>
                <a:lnTo>
                  <a:pt x="265417" y="732815"/>
                </a:lnTo>
                <a:lnTo>
                  <a:pt x="253860" y="715670"/>
                </a:lnTo>
                <a:lnTo>
                  <a:pt x="236715" y="704113"/>
                </a:lnTo>
                <a:lnTo>
                  <a:pt x="215722" y="699884"/>
                </a:lnTo>
                <a:lnTo>
                  <a:pt x="161798" y="699884"/>
                </a:lnTo>
                <a:lnTo>
                  <a:pt x="161798" y="807745"/>
                </a:lnTo>
                <a:lnTo>
                  <a:pt x="161798" y="834707"/>
                </a:lnTo>
                <a:lnTo>
                  <a:pt x="161798" y="1050429"/>
                </a:lnTo>
                <a:lnTo>
                  <a:pt x="107861" y="1050429"/>
                </a:lnTo>
                <a:lnTo>
                  <a:pt x="107861" y="807745"/>
                </a:lnTo>
                <a:lnTo>
                  <a:pt x="161798" y="807745"/>
                </a:lnTo>
                <a:lnTo>
                  <a:pt x="161798" y="699884"/>
                </a:lnTo>
                <a:lnTo>
                  <a:pt x="53936" y="699884"/>
                </a:lnTo>
                <a:lnTo>
                  <a:pt x="32943" y="704113"/>
                </a:lnTo>
                <a:lnTo>
                  <a:pt x="15798" y="715670"/>
                </a:lnTo>
                <a:lnTo>
                  <a:pt x="4241" y="732815"/>
                </a:lnTo>
                <a:lnTo>
                  <a:pt x="0" y="753808"/>
                </a:lnTo>
                <a:lnTo>
                  <a:pt x="0" y="1104366"/>
                </a:lnTo>
                <a:lnTo>
                  <a:pt x="4241" y="1125359"/>
                </a:lnTo>
                <a:lnTo>
                  <a:pt x="15798" y="1142504"/>
                </a:lnTo>
                <a:lnTo>
                  <a:pt x="32943" y="1154061"/>
                </a:lnTo>
                <a:lnTo>
                  <a:pt x="53936" y="1158303"/>
                </a:lnTo>
                <a:lnTo>
                  <a:pt x="215722" y="1158303"/>
                </a:lnTo>
                <a:lnTo>
                  <a:pt x="236715" y="1154061"/>
                </a:lnTo>
                <a:lnTo>
                  <a:pt x="253860" y="1142504"/>
                </a:lnTo>
                <a:lnTo>
                  <a:pt x="261391" y="1131328"/>
                </a:lnTo>
                <a:lnTo>
                  <a:pt x="808977" y="1131328"/>
                </a:lnTo>
                <a:lnTo>
                  <a:pt x="957935" y="1023467"/>
                </a:lnTo>
                <a:lnTo>
                  <a:pt x="1100734" y="904468"/>
                </a:lnTo>
                <a:lnTo>
                  <a:pt x="1129995" y="870191"/>
                </a:lnTo>
                <a:lnTo>
                  <a:pt x="1145692" y="829805"/>
                </a:lnTo>
                <a:lnTo>
                  <a:pt x="1147635" y="786955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8088" y="4540529"/>
            <a:ext cx="1217295" cy="1106170"/>
          </a:xfrm>
          <a:custGeom>
            <a:avLst/>
            <a:gdLst/>
            <a:ahLst/>
            <a:cxnLst/>
            <a:rect l="l" t="t" r="r" b="b"/>
            <a:pathLst>
              <a:path w="1217295" h="1106170">
                <a:moveTo>
                  <a:pt x="912952" y="442277"/>
                </a:moveTo>
                <a:lnTo>
                  <a:pt x="908596" y="420751"/>
                </a:lnTo>
                <a:lnTo>
                  <a:pt x="896734" y="403174"/>
                </a:lnTo>
                <a:lnTo>
                  <a:pt x="879132" y="391325"/>
                </a:lnTo>
                <a:lnTo>
                  <a:pt x="857592" y="386969"/>
                </a:lnTo>
                <a:lnTo>
                  <a:pt x="802233" y="386969"/>
                </a:lnTo>
                <a:lnTo>
                  <a:pt x="802233" y="497586"/>
                </a:lnTo>
                <a:lnTo>
                  <a:pt x="802233" y="552881"/>
                </a:lnTo>
                <a:lnTo>
                  <a:pt x="691515" y="552881"/>
                </a:lnTo>
                <a:lnTo>
                  <a:pt x="669963" y="557225"/>
                </a:lnTo>
                <a:lnTo>
                  <a:pt x="652360" y="569087"/>
                </a:lnTo>
                <a:lnTo>
                  <a:pt x="640499" y="586663"/>
                </a:lnTo>
                <a:lnTo>
                  <a:pt x="636155" y="608190"/>
                </a:lnTo>
                <a:lnTo>
                  <a:pt x="636155" y="718794"/>
                </a:lnTo>
                <a:lnTo>
                  <a:pt x="580796" y="718794"/>
                </a:lnTo>
                <a:lnTo>
                  <a:pt x="580796" y="608190"/>
                </a:lnTo>
                <a:lnTo>
                  <a:pt x="576440" y="586663"/>
                </a:lnTo>
                <a:lnTo>
                  <a:pt x="564578" y="569087"/>
                </a:lnTo>
                <a:lnTo>
                  <a:pt x="546976" y="557225"/>
                </a:lnTo>
                <a:lnTo>
                  <a:pt x="525437" y="552881"/>
                </a:lnTo>
                <a:lnTo>
                  <a:pt x="414718" y="552881"/>
                </a:lnTo>
                <a:lnTo>
                  <a:pt x="414718" y="497586"/>
                </a:lnTo>
                <a:lnTo>
                  <a:pt x="525437" y="497586"/>
                </a:lnTo>
                <a:lnTo>
                  <a:pt x="546976" y="493229"/>
                </a:lnTo>
                <a:lnTo>
                  <a:pt x="564578" y="481380"/>
                </a:lnTo>
                <a:lnTo>
                  <a:pt x="576440" y="463804"/>
                </a:lnTo>
                <a:lnTo>
                  <a:pt x="580796" y="442277"/>
                </a:lnTo>
                <a:lnTo>
                  <a:pt x="580796" y="331673"/>
                </a:lnTo>
                <a:lnTo>
                  <a:pt x="636155" y="331673"/>
                </a:lnTo>
                <a:lnTo>
                  <a:pt x="636155" y="442277"/>
                </a:lnTo>
                <a:lnTo>
                  <a:pt x="640499" y="463804"/>
                </a:lnTo>
                <a:lnTo>
                  <a:pt x="652360" y="481380"/>
                </a:lnTo>
                <a:lnTo>
                  <a:pt x="669963" y="493229"/>
                </a:lnTo>
                <a:lnTo>
                  <a:pt x="691515" y="497586"/>
                </a:lnTo>
                <a:lnTo>
                  <a:pt x="802233" y="497586"/>
                </a:lnTo>
                <a:lnTo>
                  <a:pt x="802233" y="386969"/>
                </a:lnTo>
                <a:lnTo>
                  <a:pt x="746874" y="386969"/>
                </a:lnTo>
                <a:lnTo>
                  <a:pt x="746874" y="331673"/>
                </a:lnTo>
                <a:lnTo>
                  <a:pt x="746874" y="276364"/>
                </a:lnTo>
                <a:lnTo>
                  <a:pt x="742518" y="254838"/>
                </a:lnTo>
                <a:lnTo>
                  <a:pt x="730656" y="237261"/>
                </a:lnTo>
                <a:lnTo>
                  <a:pt x="713054" y="225412"/>
                </a:lnTo>
                <a:lnTo>
                  <a:pt x="691515" y="221068"/>
                </a:lnTo>
                <a:lnTo>
                  <a:pt x="525437" y="221068"/>
                </a:lnTo>
                <a:lnTo>
                  <a:pt x="503885" y="225412"/>
                </a:lnTo>
                <a:lnTo>
                  <a:pt x="486283" y="237261"/>
                </a:lnTo>
                <a:lnTo>
                  <a:pt x="474421" y="254838"/>
                </a:lnTo>
                <a:lnTo>
                  <a:pt x="470077" y="276364"/>
                </a:lnTo>
                <a:lnTo>
                  <a:pt x="470077" y="386969"/>
                </a:lnTo>
                <a:lnTo>
                  <a:pt x="359359" y="386969"/>
                </a:lnTo>
                <a:lnTo>
                  <a:pt x="337807" y="391325"/>
                </a:lnTo>
                <a:lnTo>
                  <a:pt x="320217" y="403174"/>
                </a:lnTo>
                <a:lnTo>
                  <a:pt x="308343" y="420751"/>
                </a:lnTo>
                <a:lnTo>
                  <a:pt x="303999" y="442277"/>
                </a:lnTo>
                <a:lnTo>
                  <a:pt x="303999" y="608190"/>
                </a:lnTo>
                <a:lnTo>
                  <a:pt x="308343" y="629716"/>
                </a:lnTo>
                <a:lnTo>
                  <a:pt x="320217" y="647293"/>
                </a:lnTo>
                <a:lnTo>
                  <a:pt x="337807" y="659142"/>
                </a:lnTo>
                <a:lnTo>
                  <a:pt x="359359" y="663486"/>
                </a:lnTo>
                <a:lnTo>
                  <a:pt x="470077" y="663486"/>
                </a:lnTo>
                <a:lnTo>
                  <a:pt x="470077" y="774103"/>
                </a:lnTo>
                <a:lnTo>
                  <a:pt x="474421" y="795629"/>
                </a:lnTo>
                <a:lnTo>
                  <a:pt x="486283" y="813206"/>
                </a:lnTo>
                <a:lnTo>
                  <a:pt x="503885" y="825055"/>
                </a:lnTo>
                <a:lnTo>
                  <a:pt x="525437" y="829398"/>
                </a:lnTo>
                <a:lnTo>
                  <a:pt x="691515" y="829398"/>
                </a:lnTo>
                <a:lnTo>
                  <a:pt x="713054" y="825055"/>
                </a:lnTo>
                <a:lnTo>
                  <a:pt x="730656" y="813206"/>
                </a:lnTo>
                <a:lnTo>
                  <a:pt x="742518" y="795629"/>
                </a:lnTo>
                <a:lnTo>
                  <a:pt x="746874" y="774103"/>
                </a:lnTo>
                <a:lnTo>
                  <a:pt x="746874" y="718794"/>
                </a:lnTo>
                <a:lnTo>
                  <a:pt x="746874" y="663486"/>
                </a:lnTo>
                <a:lnTo>
                  <a:pt x="857592" y="663486"/>
                </a:lnTo>
                <a:lnTo>
                  <a:pt x="879132" y="659142"/>
                </a:lnTo>
                <a:lnTo>
                  <a:pt x="896734" y="647293"/>
                </a:lnTo>
                <a:lnTo>
                  <a:pt x="908596" y="629716"/>
                </a:lnTo>
                <a:lnTo>
                  <a:pt x="912952" y="608190"/>
                </a:lnTo>
                <a:lnTo>
                  <a:pt x="912952" y="442277"/>
                </a:lnTo>
                <a:close/>
              </a:path>
              <a:path w="1217295" h="1106170">
                <a:moveTo>
                  <a:pt x="1216939" y="360883"/>
                </a:moveTo>
                <a:lnTo>
                  <a:pt x="1211834" y="315518"/>
                </a:lnTo>
                <a:lnTo>
                  <a:pt x="1201140" y="270903"/>
                </a:lnTo>
                <a:lnTo>
                  <a:pt x="1184859" y="227571"/>
                </a:lnTo>
                <a:lnTo>
                  <a:pt x="1162989" y="186042"/>
                </a:lnTo>
                <a:lnTo>
                  <a:pt x="1135532" y="146850"/>
                </a:lnTo>
                <a:lnTo>
                  <a:pt x="1106424" y="114858"/>
                </a:lnTo>
                <a:lnTo>
                  <a:pt x="1106424" y="391896"/>
                </a:lnTo>
                <a:lnTo>
                  <a:pt x="1100747" y="435178"/>
                </a:lnTo>
                <a:lnTo>
                  <a:pt x="1087793" y="477291"/>
                </a:lnTo>
                <a:lnTo>
                  <a:pt x="1067549" y="517283"/>
                </a:lnTo>
                <a:lnTo>
                  <a:pt x="1040028" y="554266"/>
                </a:lnTo>
                <a:lnTo>
                  <a:pt x="1038656" y="555815"/>
                </a:lnTo>
                <a:lnTo>
                  <a:pt x="1037386" y="557415"/>
                </a:lnTo>
                <a:lnTo>
                  <a:pt x="1036218" y="559066"/>
                </a:lnTo>
                <a:lnTo>
                  <a:pt x="608469" y="973569"/>
                </a:lnTo>
                <a:lnTo>
                  <a:pt x="180721" y="559066"/>
                </a:lnTo>
                <a:lnTo>
                  <a:pt x="179552" y="557415"/>
                </a:lnTo>
                <a:lnTo>
                  <a:pt x="178282" y="555815"/>
                </a:lnTo>
                <a:lnTo>
                  <a:pt x="149390" y="517283"/>
                </a:lnTo>
                <a:lnTo>
                  <a:pt x="129159" y="477291"/>
                </a:lnTo>
                <a:lnTo>
                  <a:pt x="116192" y="435178"/>
                </a:lnTo>
                <a:lnTo>
                  <a:pt x="110528" y="391896"/>
                </a:lnTo>
                <a:lnTo>
                  <a:pt x="112141" y="348348"/>
                </a:lnTo>
                <a:lnTo>
                  <a:pt x="121043" y="305447"/>
                </a:lnTo>
                <a:lnTo>
                  <a:pt x="137236" y="264134"/>
                </a:lnTo>
                <a:lnTo>
                  <a:pt x="160731" y="225323"/>
                </a:lnTo>
                <a:lnTo>
                  <a:pt x="191528" y="189915"/>
                </a:lnTo>
                <a:lnTo>
                  <a:pt x="228396" y="159842"/>
                </a:lnTo>
                <a:lnTo>
                  <a:pt x="268909" y="136880"/>
                </a:lnTo>
                <a:lnTo>
                  <a:pt x="312077" y="121031"/>
                </a:lnTo>
                <a:lnTo>
                  <a:pt x="356946" y="112318"/>
                </a:lnTo>
                <a:lnTo>
                  <a:pt x="402526" y="110731"/>
                </a:lnTo>
                <a:lnTo>
                  <a:pt x="447827" y="116268"/>
                </a:lnTo>
                <a:lnTo>
                  <a:pt x="491896" y="128955"/>
                </a:lnTo>
                <a:lnTo>
                  <a:pt x="533730" y="148767"/>
                </a:lnTo>
                <a:lnTo>
                  <a:pt x="549579" y="159842"/>
                </a:lnTo>
                <a:lnTo>
                  <a:pt x="580631" y="181432"/>
                </a:lnTo>
                <a:lnTo>
                  <a:pt x="589559" y="185470"/>
                </a:lnTo>
                <a:lnTo>
                  <a:pt x="598906" y="187833"/>
                </a:lnTo>
                <a:lnTo>
                  <a:pt x="608469" y="188531"/>
                </a:lnTo>
                <a:lnTo>
                  <a:pt x="618032" y="187833"/>
                </a:lnTo>
                <a:lnTo>
                  <a:pt x="627392" y="185470"/>
                </a:lnTo>
                <a:lnTo>
                  <a:pt x="636320" y="181432"/>
                </a:lnTo>
                <a:lnTo>
                  <a:pt x="667359" y="159842"/>
                </a:lnTo>
                <a:lnTo>
                  <a:pt x="683209" y="148767"/>
                </a:lnTo>
                <a:lnTo>
                  <a:pt x="725043" y="128955"/>
                </a:lnTo>
                <a:lnTo>
                  <a:pt x="769112" y="116268"/>
                </a:lnTo>
                <a:lnTo>
                  <a:pt x="814412" y="110731"/>
                </a:lnTo>
                <a:lnTo>
                  <a:pt x="859993" y="112318"/>
                </a:lnTo>
                <a:lnTo>
                  <a:pt x="904862" y="121031"/>
                </a:lnTo>
                <a:lnTo>
                  <a:pt x="948042" y="136880"/>
                </a:lnTo>
                <a:lnTo>
                  <a:pt x="988542" y="159842"/>
                </a:lnTo>
                <a:lnTo>
                  <a:pt x="1025410" y="189915"/>
                </a:lnTo>
                <a:lnTo>
                  <a:pt x="1056208" y="225323"/>
                </a:lnTo>
                <a:lnTo>
                  <a:pt x="1079703" y="264134"/>
                </a:lnTo>
                <a:lnTo>
                  <a:pt x="1095908" y="305447"/>
                </a:lnTo>
                <a:lnTo>
                  <a:pt x="1104811" y="348348"/>
                </a:lnTo>
                <a:lnTo>
                  <a:pt x="1106424" y="391896"/>
                </a:lnTo>
                <a:lnTo>
                  <a:pt x="1106424" y="114858"/>
                </a:lnTo>
                <a:lnTo>
                  <a:pt x="1102677" y="110731"/>
                </a:lnTo>
                <a:lnTo>
                  <a:pt x="1102499" y="110528"/>
                </a:lnTo>
                <a:lnTo>
                  <a:pt x="1064069" y="77812"/>
                </a:lnTo>
                <a:lnTo>
                  <a:pt x="1044321" y="64960"/>
                </a:lnTo>
                <a:lnTo>
                  <a:pt x="1022591" y="50812"/>
                </a:lnTo>
                <a:lnTo>
                  <a:pt x="978649" y="29540"/>
                </a:lnTo>
                <a:lnTo>
                  <a:pt x="932827" y="13982"/>
                </a:lnTo>
                <a:lnTo>
                  <a:pt x="885710" y="4127"/>
                </a:lnTo>
                <a:lnTo>
                  <a:pt x="837882" y="0"/>
                </a:lnTo>
                <a:lnTo>
                  <a:pt x="789927" y="1574"/>
                </a:lnTo>
                <a:lnTo>
                  <a:pt x="742416" y="8864"/>
                </a:lnTo>
                <a:lnTo>
                  <a:pt x="695960" y="21856"/>
                </a:lnTo>
                <a:lnTo>
                  <a:pt x="651116" y="40551"/>
                </a:lnTo>
                <a:lnTo>
                  <a:pt x="608469" y="64960"/>
                </a:lnTo>
                <a:lnTo>
                  <a:pt x="565835" y="40551"/>
                </a:lnTo>
                <a:lnTo>
                  <a:pt x="520992" y="21856"/>
                </a:lnTo>
                <a:lnTo>
                  <a:pt x="474522" y="8864"/>
                </a:lnTo>
                <a:lnTo>
                  <a:pt x="427012" y="1574"/>
                </a:lnTo>
                <a:lnTo>
                  <a:pt x="379056" y="0"/>
                </a:lnTo>
                <a:lnTo>
                  <a:pt x="331228" y="4127"/>
                </a:lnTo>
                <a:lnTo>
                  <a:pt x="284111" y="13982"/>
                </a:lnTo>
                <a:lnTo>
                  <a:pt x="238290" y="29540"/>
                </a:lnTo>
                <a:lnTo>
                  <a:pt x="194348" y="50812"/>
                </a:lnTo>
                <a:lnTo>
                  <a:pt x="152869" y="77812"/>
                </a:lnTo>
                <a:lnTo>
                  <a:pt x="114439" y="110528"/>
                </a:lnTo>
                <a:lnTo>
                  <a:pt x="81407" y="146850"/>
                </a:lnTo>
                <a:lnTo>
                  <a:pt x="53949" y="186042"/>
                </a:lnTo>
                <a:lnTo>
                  <a:pt x="32080" y="227571"/>
                </a:lnTo>
                <a:lnTo>
                  <a:pt x="15798" y="270903"/>
                </a:lnTo>
                <a:lnTo>
                  <a:pt x="5105" y="315518"/>
                </a:lnTo>
                <a:lnTo>
                  <a:pt x="0" y="360883"/>
                </a:lnTo>
                <a:lnTo>
                  <a:pt x="482" y="406463"/>
                </a:lnTo>
                <a:lnTo>
                  <a:pt x="6565" y="451739"/>
                </a:lnTo>
                <a:lnTo>
                  <a:pt x="18237" y="496189"/>
                </a:lnTo>
                <a:lnTo>
                  <a:pt x="35496" y="539267"/>
                </a:lnTo>
                <a:lnTo>
                  <a:pt x="58356" y="580453"/>
                </a:lnTo>
                <a:lnTo>
                  <a:pt x="86817" y="619226"/>
                </a:lnTo>
                <a:lnTo>
                  <a:pt x="89357" y="623620"/>
                </a:lnTo>
                <a:lnTo>
                  <a:pt x="92506" y="627684"/>
                </a:lnTo>
                <a:lnTo>
                  <a:pt x="569925" y="1090307"/>
                </a:lnTo>
                <a:lnTo>
                  <a:pt x="588010" y="1102017"/>
                </a:lnTo>
                <a:lnTo>
                  <a:pt x="608469" y="1105916"/>
                </a:lnTo>
                <a:lnTo>
                  <a:pt x="628929" y="1102017"/>
                </a:lnTo>
                <a:lnTo>
                  <a:pt x="767486" y="973569"/>
                </a:lnTo>
                <a:lnTo>
                  <a:pt x="1124432" y="627684"/>
                </a:lnTo>
                <a:lnTo>
                  <a:pt x="1130122" y="619226"/>
                </a:lnTo>
                <a:lnTo>
                  <a:pt x="1158582" y="580453"/>
                </a:lnTo>
                <a:lnTo>
                  <a:pt x="1181442" y="539267"/>
                </a:lnTo>
                <a:lnTo>
                  <a:pt x="1198714" y="496189"/>
                </a:lnTo>
                <a:lnTo>
                  <a:pt x="1210373" y="451739"/>
                </a:lnTo>
                <a:lnTo>
                  <a:pt x="1216456" y="406463"/>
                </a:lnTo>
                <a:lnTo>
                  <a:pt x="1216939" y="360883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99433" y="6017995"/>
            <a:ext cx="3674745" cy="2106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гранта ГФ реализуется еще один проект по профилактическим мероприятиям среди ЛУИН. Договор заключен 31 января 2022 года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604" y="2486126"/>
            <a:ext cx="9144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 «Шаг в будущее», является СПИД-сервисной НПО и реализует 3 проекта по охвату профилактическими мероприятиями таких ключевых групп, как: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ЛУИН и МСМ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двух источник финансирования: 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424" y="7062961"/>
            <a:ext cx="5430576" cy="31976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792538" y="6017995"/>
            <a:ext cx="3674745" cy="1044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на реализацию 3 проектов выделено 40 248 383 тенге.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2324097"/>
          </a:xfrm>
          <a:custGeom>
            <a:avLst/>
            <a:gdLst/>
            <a:ahLst/>
            <a:cxnLst/>
            <a:rect l="l" t="t" r="r" b="b"/>
            <a:pathLst>
              <a:path w="18288000" h="4063365">
                <a:moveTo>
                  <a:pt x="0" y="0"/>
                </a:moveTo>
                <a:lnTo>
                  <a:pt x="18287999" y="0"/>
                </a:lnTo>
                <a:lnTo>
                  <a:pt x="18287999" y="4063022"/>
                </a:lnTo>
                <a:lnTo>
                  <a:pt x="0" y="4063022"/>
                </a:lnTo>
                <a:lnTo>
                  <a:pt x="0" y="0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8161" y="4297429"/>
            <a:ext cx="0" cy="4705985"/>
          </a:xfrm>
          <a:custGeom>
            <a:avLst/>
            <a:gdLst/>
            <a:ahLst/>
            <a:cxnLst/>
            <a:rect l="l" t="t" r="r" b="b"/>
            <a:pathLst>
              <a:path h="4705984">
                <a:moveTo>
                  <a:pt x="0" y="0"/>
                </a:moveTo>
                <a:lnTo>
                  <a:pt x="0" y="4705407"/>
                </a:lnTo>
              </a:path>
            </a:pathLst>
          </a:custGeom>
          <a:ln w="85772">
            <a:solidFill>
              <a:srgbClr val="B0C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53934" y="495300"/>
            <a:ext cx="12045809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Общественный фонд </a:t>
            </a:r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en-US" sz="4000" dirty="0">
                <a:solidFill>
                  <a:srgbClr val="C00000"/>
                </a:solidFill>
              </a:rPr>
              <a:t>Human Health Institute</a:t>
            </a:r>
            <a:r>
              <a:rPr lang="ru-RU" sz="4000" dirty="0" smtClean="0">
                <a:solidFill>
                  <a:srgbClr val="C00000"/>
                </a:solidFill>
              </a:rPr>
              <a:t>»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5056" y="6017995"/>
            <a:ext cx="3674745" cy="24607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профилактических мероприятий среди МСМ заключается в раздаче презервативов,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лубрикантов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тестирование на ВИЧ экспресс методом: по слюне и капиллярной крови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4038" y="4489970"/>
            <a:ext cx="1044575" cy="1171575"/>
          </a:xfrm>
          <a:custGeom>
            <a:avLst/>
            <a:gdLst/>
            <a:ahLst/>
            <a:cxnLst/>
            <a:rect l="l" t="t" r="r" b="b"/>
            <a:pathLst>
              <a:path w="1044575" h="1171575">
                <a:moveTo>
                  <a:pt x="1044232" y="456145"/>
                </a:moveTo>
                <a:lnTo>
                  <a:pt x="1041768" y="409143"/>
                </a:lnTo>
                <a:lnTo>
                  <a:pt x="1034542" y="363575"/>
                </a:lnTo>
                <a:lnTo>
                  <a:pt x="1022807" y="319671"/>
                </a:lnTo>
                <a:lnTo>
                  <a:pt x="1006792" y="277660"/>
                </a:lnTo>
                <a:lnTo>
                  <a:pt x="986764" y="237731"/>
                </a:lnTo>
                <a:lnTo>
                  <a:pt x="962964" y="200139"/>
                </a:lnTo>
                <a:lnTo>
                  <a:pt x="935634" y="165074"/>
                </a:lnTo>
                <a:lnTo>
                  <a:pt x="927912" y="156933"/>
                </a:lnTo>
                <a:lnTo>
                  <a:pt x="927912" y="511848"/>
                </a:lnTo>
                <a:lnTo>
                  <a:pt x="919492" y="550164"/>
                </a:lnTo>
                <a:lnTo>
                  <a:pt x="903147" y="593763"/>
                </a:lnTo>
                <a:lnTo>
                  <a:pt x="881037" y="634492"/>
                </a:lnTo>
                <a:lnTo>
                  <a:pt x="853592" y="671880"/>
                </a:lnTo>
                <a:lnTo>
                  <a:pt x="821309" y="705446"/>
                </a:lnTo>
                <a:lnTo>
                  <a:pt x="808380" y="720267"/>
                </a:lnTo>
                <a:lnTo>
                  <a:pt x="799122" y="737692"/>
                </a:lnTo>
                <a:lnTo>
                  <a:pt x="794105" y="757110"/>
                </a:lnTo>
                <a:lnTo>
                  <a:pt x="794016" y="768553"/>
                </a:lnTo>
                <a:lnTo>
                  <a:pt x="794029" y="778649"/>
                </a:lnTo>
                <a:lnTo>
                  <a:pt x="816559" y="973416"/>
                </a:lnTo>
                <a:lnTo>
                  <a:pt x="454494" y="1055255"/>
                </a:lnTo>
                <a:lnTo>
                  <a:pt x="447687" y="983322"/>
                </a:lnTo>
                <a:lnTo>
                  <a:pt x="420789" y="929386"/>
                </a:lnTo>
                <a:lnTo>
                  <a:pt x="364693" y="907643"/>
                </a:lnTo>
                <a:lnTo>
                  <a:pt x="238404" y="907643"/>
                </a:lnTo>
                <a:lnTo>
                  <a:pt x="238302" y="777824"/>
                </a:lnTo>
                <a:lnTo>
                  <a:pt x="220497" y="726681"/>
                </a:lnTo>
                <a:lnTo>
                  <a:pt x="174459" y="697166"/>
                </a:lnTo>
                <a:lnTo>
                  <a:pt x="122885" y="684771"/>
                </a:lnTo>
                <a:lnTo>
                  <a:pt x="202222" y="513283"/>
                </a:lnTo>
                <a:lnTo>
                  <a:pt x="206527" y="505472"/>
                </a:lnTo>
                <a:lnTo>
                  <a:pt x="209562" y="497001"/>
                </a:lnTo>
                <a:lnTo>
                  <a:pt x="211213" y="487972"/>
                </a:lnTo>
                <a:lnTo>
                  <a:pt x="211366" y="478523"/>
                </a:lnTo>
                <a:lnTo>
                  <a:pt x="210870" y="471131"/>
                </a:lnTo>
                <a:lnTo>
                  <a:pt x="210680" y="465442"/>
                </a:lnTo>
                <a:lnTo>
                  <a:pt x="213868" y="409829"/>
                </a:lnTo>
                <a:lnTo>
                  <a:pt x="223367" y="365264"/>
                </a:lnTo>
                <a:lnTo>
                  <a:pt x="238683" y="322897"/>
                </a:lnTo>
                <a:lnTo>
                  <a:pt x="259435" y="283133"/>
                </a:lnTo>
                <a:lnTo>
                  <a:pt x="285203" y="246430"/>
                </a:lnTo>
                <a:lnTo>
                  <a:pt x="315569" y="213220"/>
                </a:lnTo>
                <a:lnTo>
                  <a:pt x="350151" y="183921"/>
                </a:lnTo>
                <a:lnTo>
                  <a:pt x="388531" y="158978"/>
                </a:lnTo>
                <a:lnTo>
                  <a:pt x="430288" y="138823"/>
                </a:lnTo>
                <a:lnTo>
                  <a:pt x="475043" y="123888"/>
                </a:lnTo>
                <a:lnTo>
                  <a:pt x="522363" y="114604"/>
                </a:lnTo>
                <a:lnTo>
                  <a:pt x="544055" y="113207"/>
                </a:lnTo>
                <a:lnTo>
                  <a:pt x="544055" y="240258"/>
                </a:lnTo>
                <a:lnTo>
                  <a:pt x="524497" y="240258"/>
                </a:lnTo>
                <a:lnTo>
                  <a:pt x="503770" y="228930"/>
                </a:lnTo>
                <a:lnTo>
                  <a:pt x="481406" y="220548"/>
                </a:lnTo>
                <a:lnTo>
                  <a:pt x="457695" y="215353"/>
                </a:lnTo>
                <a:lnTo>
                  <a:pt x="432904" y="213563"/>
                </a:lnTo>
                <a:lnTo>
                  <a:pt x="389369" y="219214"/>
                </a:lnTo>
                <a:lnTo>
                  <a:pt x="349758" y="235254"/>
                </a:lnTo>
                <a:lnTo>
                  <a:pt x="315861" y="260324"/>
                </a:lnTo>
                <a:lnTo>
                  <a:pt x="289445" y="293052"/>
                </a:lnTo>
                <a:lnTo>
                  <a:pt x="272300" y="332092"/>
                </a:lnTo>
                <a:lnTo>
                  <a:pt x="266179" y="376059"/>
                </a:lnTo>
                <a:lnTo>
                  <a:pt x="272300" y="420014"/>
                </a:lnTo>
                <a:lnTo>
                  <a:pt x="289445" y="459054"/>
                </a:lnTo>
                <a:lnTo>
                  <a:pt x="315861" y="491782"/>
                </a:lnTo>
                <a:lnTo>
                  <a:pt x="349758" y="516851"/>
                </a:lnTo>
                <a:lnTo>
                  <a:pt x="389369" y="532892"/>
                </a:lnTo>
                <a:lnTo>
                  <a:pt x="432904" y="538543"/>
                </a:lnTo>
                <a:lnTo>
                  <a:pt x="457695" y="536752"/>
                </a:lnTo>
                <a:lnTo>
                  <a:pt x="481406" y="531558"/>
                </a:lnTo>
                <a:lnTo>
                  <a:pt x="503770" y="523176"/>
                </a:lnTo>
                <a:lnTo>
                  <a:pt x="524497" y="511848"/>
                </a:lnTo>
                <a:lnTo>
                  <a:pt x="544055" y="511848"/>
                </a:lnTo>
                <a:lnTo>
                  <a:pt x="544055" y="643001"/>
                </a:lnTo>
                <a:lnTo>
                  <a:pt x="548424" y="664692"/>
                </a:lnTo>
                <a:lnTo>
                  <a:pt x="560336" y="682396"/>
                </a:lnTo>
                <a:lnTo>
                  <a:pt x="578002" y="694334"/>
                </a:lnTo>
                <a:lnTo>
                  <a:pt x="599630" y="698715"/>
                </a:lnTo>
                <a:lnTo>
                  <a:pt x="776198" y="698715"/>
                </a:lnTo>
                <a:lnTo>
                  <a:pt x="820127" y="677138"/>
                </a:lnTo>
                <a:lnTo>
                  <a:pt x="831723" y="645388"/>
                </a:lnTo>
                <a:lnTo>
                  <a:pt x="829919" y="628751"/>
                </a:lnTo>
                <a:lnTo>
                  <a:pt x="823277" y="613397"/>
                </a:lnTo>
                <a:lnTo>
                  <a:pt x="804443" y="592518"/>
                </a:lnTo>
                <a:lnTo>
                  <a:pt x="798804" y="583425"/>
                </a:lnTo>
                <a:lnTo>
                  <a:pt x="795337" y="573481"/>
                </a:lnTo>
                <a:lnTo>
                  <a:pt x="794143" y="562914"/>
                </a:lnTo>
                <a:lnTo>
                  <a:pt x="798195" y="543979"/>
                </a:lnTo>
                <a:lnTo>
                  <a:pt x="809574" y="527646"/>
                </a:lnTo>
                <a:lnTo>
                  <a:pt x="827138" y="516178"/>
                </a:lnTo>
                <a:lnTo>
                  <a:pt x="849718" y="511848"/>
                </a:lnTo>
                <a:lnTo>
                  <a:pt x="927912" y="511848"/>
                </a:lnTo>
                <a:lnTo>
                  <a:pt x="927912" y="156933"/>
                </a:lnTo>
                <a:lnTo>
                  <a:pt x="927823" y="400431"/>
                </a:lnTo>
                <a:lnTo>
                  <a:pt x="849718" y="400431"/>
                </a:lnTo>
                <a:lnTo>
                  <a:pt x="806183" y="406082"/>
                </a:lnTo>
                <a:lnTo>
                  <a:pt x="766572" y="422122"/>
                </a:lnTo>
                <a:lnTo>
                  <a:pt x="732675" y="447192"/>
                </a:lnTo>
                <a:lnTo>
                  <a:pt x="706259" y="479920"/>
                </a:lnTo>
                <a:lnTo>
                  <a:pt x="689102" y="518960"/>
                </a:lnTo>
                <a:lnTo>
                  <a:pt x="682993" y="562914"/>
                </a:lnTo>
                <a:lnTo>
                  <a:pt x="682993" y="571220"/>
                </a:lnTo>
                <a:lnTo>
                  <a:pt x="684860" y="587298"/>
                </a:lnTo>
                <a:lnTo>
                  <a:pt x="655205" y="587298"/>
                </a:lnTo>
                <a:lnTo>
                  <a:pt x="655205" y="456145"/>
                </a:lnTo>
                <a:lnTo>
                  <a:pt x="650836" y="434454"/>
                </a:lnTo>
                <a:lnTo>
                  <a:pt x="638924" y="416750"/>
                </a:lnTo>
                <a:lnTo>
                  <a:pt x="621258" y="404799"/>
                </a:lnTo>
                <a:lnTo>
                  <a:pt x="599630" y="400431"/>
                </a:lnTo>
                <a:lnTo>
                  <a:pt x="506425" y="400431"/>
                </a:lnTo>
                <a:lnTo>
                  <a:pt x="496684" y="401294"/>
                </a:lnTo>
                <a:lnTo>
                  <a:pt x="487311" y="403821"/>
                </a:lnTo>
                <a:lnTo>
                  <a:pt x="478523" y="407949"/>
                </a:lnTo>
                <a:lnTo>
                  <a:pt x="462635" y="419201"/>
                </a:lnTo>
                <a:lnTo>
                  <a:pt x="453618" y="423456"/>
                </a:lnTo>
                <a:lnTo>
                  <a:pt x="443661" y="426173"/>
                </a:lnTo>
                <a:lnTo>
                  <a:pt x="432904" y="427126"/>
                </a:lnTo>
                <a:lnTo>
                  <a:pt x="410324" y="422795"/>
                </a:lnTo>
                <a:lnTo>
                  <a:pt x="392760" y="411340"/>
                </a:lnTo>
                <a:lnTo>
                  <a:pt x="381381" y="394995"/>
                </a:lnTo>
                <a:lnTo>
                  <a:pt x="377329" y="376059"/>
                </a:lnTo>
                <a:lnTo>
                  <a:pt x="381381" y="357111"/>
                </a:lnTo>
                <a:lnTo>
                  <a:pt x="392760" y="340766"/>
                </a:lnTo>
                <a:lnTo>
                  <a:pt x="410324" y="329311"/>
                </a:lnTo>
                <a:lnTo>
                  <a:pt x="432904" y="324980"/>
                </a:lnTo>
                <a:lnTo>
                  <a:pt x="443661" y="325932"/>
                </a:lnTo>
                <a:lnTo>
                  <a:pt x="453618" y="328650"/>
                </a:lnTo>
                <a:lnTo>
                  <a:pt x="462635" y="332905"/>
                </a:lnTo>
                <a:lnTo>
                  <a:pt x="478523" y="344157"/>
                </a:lnTo>
                <a:lnTo>
                  <a:pt x="487311" y="348284"/>
                </a:lnTo>
                <a:lnTo>
                  <a:pt x="496684" y="350812"/>
                </a:lnTo>
                <a:lnTo>
                  <a:pt x="506425" y="351675"/>
                </a:lnTo>
                <a:lnTo>
                  <a:pt x="599630" y="351675"/>
                </a:lnTo>
                <a:lnTo>
                  <a:pt x="621258" y="347306"/>
                </a:lnTo>
                <a:lnTo>
                  <a:pt x="638924" y="335356"/>
                </a:lnTo>
                <a:lnTo>
                  <a:pt x="650836" y="317652"/>
                </a:lnTo>
                <a:lnTo>
                  <a:pt x="655205" y="295973"/>
                </a:lnTo>
                <a:lnTo>
                  <a:pt x="655205" y="121259"/>
                </a:lnTo>
                <a:lnTo>
                  <a:pt x="668667" y="123888"/>
                </a:lnTo>
                <a:lnTo>
                  <a:pt x="713409" y="138823"/>
                </a:lnTo>
                <a:lnTo>
                  <a:pt x="755167" y="158978"/>
                </a:lnTo>
                <a:lnTo>
                  <a:pt x="793546" y="183921"/>
                </a:lnTo>
                <a:lnTo>
                  <a:pt x="828128" y="213220"/>
                </a:lnTo>
                <a:lnTo>
                  <a:pt x="858507" y="246430"/>
                </a:lnTo>
                <a:lnTo>
                  <a:pt x="884262" y="283133"/>
                </a:lnTo>
                <a:lnTo>
                  <a:pt x="905014" y="322897"/>
                </a:lnTo>
                <a:lnTo>
                  <a:pt x="920343" y="365264"/>
                </a:lnTo>
                <a:lnTo>
                  <a:pt x="927823" y="400431"/>
                </a:lnTo>
                <a:lnTo>
                  <a:pt x="927823" y="156832"/>
                </a:lnTo>
                <a:lnTo>
                  <a:pt x="905027" y="132765"/>
                </a:lnTo>
                <a:lnTo>
                  <a:pt x="880541" y="111417"/>
                </a:lnTo>
                <a:lnTo>
                  <a:pt x="871397" y="103441"/>
                </a:lnTo>
                <a:lnTo>
                  <a:pt x="834974" y="77317"/>
                </a:lnTo>
                <a:lnTo>
                  <a:pt x="796023" y="54610"/>
                </a:lnTo>
                <a:lnTo>
                  <a:pt x="754773" y="35534"/>
                </a:lnTo>
                <a:lnTo>
                  <a:pt x="711492" y="20307"/>
                </a:lnTo>
                <a:lnTo>
                  <a:pt x="666407" y="9169"/>
                </a:lnTo>
                <a:lnTo>
                  <a:pt x="619772" y="2324"/>
                </a:lnTo>
                <a:lnTo>
                  <a:pt x="571855" y="0"/>
                </a:lnTo>
                <a:lnTo>
                  <a:pt x="523925" y="2324"/>
                </a:lnTo>
                <a:lnTo>
                  <a:pt x="477291" y="9169"/>
                </a:lnTo>
                <a:lnTo>
                  <a:pt x="432219" y="20307"/>
                </a:lnTo>
                <a:lnTo>
                  <a:pt x="388924" y="35534"/>
                </a:lnTo>
                <a:lnTo>
                  <a:pt x="347687" y="54610"/>
                </a:lnTo>
                <a:lnTo>
                  <a:pt x="308724" y="77317"/>
                </a:lnTo>
                <a:lnTo>
                  <a:pt x="272300" y="103441"/>
                </a:lnTo>
                <a:lnTo>
                  <a:pt x="238671" y="132765"/>
                </a:lnTo>
                <a:lnTo>
                  <a:pt x="208064" y="165074"/>
                </a:lnTo>
                <a:lnTo>
                  <a:pt x="180733" y="200139"/>
                </a:lnTo>
                <a:lnTo>
                  <a:pt x="156933" y="237731"/>
                </a:lnTo>
                <a:lnTo>
                  <a:pt x="136906" y="277660"/>
                </a:lnTo>
                <a:lnTo>
                  <a:pt x="120904" y="319671"/>
                </a:lnTo>
                <a:lnTo>
                  <a:pt x="109156" y="363575"/>
                </a:lnTo>
                <a:lnTo>
                  <a:pt x="101930" y="409143"/>
                </a:lnTo>
                <a:lnTo>
                  <a:pt x="99466" y="456145"/>
                </a:lnTo>
                <a:lnTo>
                  <a:pt x="99542" y="465442"/>
                </a:lnTo>
                <a:lnTo>
                  <a:pt x="99682" y="470077"/>
                </a:lnTo>
                <a:lnTo>
                  <a:pt x="7759" y="668782"/>
                </a:lnTo>
                <a:lnTo>
                  <a:pt x="8343" y="740333"/>
                </a:lnTo>
                <a:lnTo>
                  <a:pt x="63969" y="785202"/>
                </a:lnTo>
                <a:lnTo>
                  <a:pt x="127254" y="800404"/>
                </a:lnTo>
                <a:lnTo>
                  <a:pt x="127254" y="907643"/>
                </a:lnTo>
                <a:lnTo>
                  <a:pt x="135991" y="951014"/>
                </a:lnTo>
                <a:lnTo>
                  <a:pt x="159804" y="986434"/>
                </a:lnTo>
                <a:lnTo>
                  <a:pt x="195135" y="1010310"/>
                </a:lnTo>
                <a:lnTo>
                  <a:pt x="238404" y="1019060"/>
                </a:lnTo>
                <a:lnTo>
                  <a:pt x="339420" y="1019060"/>
                </a:lnTo>
                <a:lnTo>
                  <a:pt x="346824" y="1097280"/>
                </a:lnTo>
                <a:lnTo>
                  <a:pt x="357759" y="1131493"/>
                </a:lnTo>
                <a:lnTo>
                  <a:pt x="380885" y="1157058"/>
                </a:lnTo>
                <a:lnTo>
                  <a:pt x="412305" y="1171130"/>
                </a:lnTo>
                <a:lnTo>
                  <a:pt x="448144" y="1170914"/>
                </a:lnTo>
                <a:lnTo>
                  <a:pt x="865365" y="1076591"/>
                </a:lnTo>
                <a:lnTo>
                  <a:pt x="893673" y="1064361"/>
                </a:lnTo>
                <a:lnTo>
                  <a:pt x="902957" y="1055255"/>
                </a:lnTo>
                <a:lnTo>
                  <a:pt x="915035" y="1043419"/>
                </a:lnTo>
                <a:lnTo>
                  <a:pt x="927684" y="1016279"/>
                </a:lnTo>
                <a:lnTo>
                  <a:pt x="929843" y="985456"/>
                </a:lnTo>
                <a:lnTo>
                  <a:pt x="905916" y="778649"/>
                </a:lnTo>
                <a:lnTo>
                  <a:pt x="940384" y="741527"/>
                </a:lnTo>
                <a:lnTo>
                  <a:pt x="970559" y="700862"/>
                </a:lnTo>
                <a:lnTo>
                  <a:pt x="996099" y="656971"/>
                </a:lnTo>
                <a:lnTo>
                  <a:pt x="1016596" y="610222"/>
                </a:lnTo>
                <a:lnTo>
                  <a:pt x="1031697" y="560946"/>
                </a:lnTo>
                <a:lnTo>
                  <a:pt x="1041044" y="509460"/>
                </a:lnTo>
                <a:lnTo>
                  <a:pt x="1044232" y="456145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28758" y="4502670"/>
            <a:ext cx="1148080" cy="1158875"/>
          </a:xfrm>
          <a:custGeom>
            <a:avLst/>
            <a:gdLst/>
            <a:ahLst/>
            <a:cxnLst/>
            <a:rect l="l" t="t" r="r" b="b"/>
            <a:pathLst>
              <a:path w="1148080" h="1158875">
                <a:moveTo>
                  <a:pt x="922108" y="190868"/>
                </a:moveTo>
                <a:lnTo>
                  <a:pt x="911783" y="144538"/>
                </a:lnTo>
                <a:lnTo>
                  <a:pt x="893838" y="106629"/>
                </a:lnTo>
                <a:lnTo>
                  <a:pt x="891159" y="100965"/>
                </a:lnTo>
                <a:lnTo>
                  <a:pt x="860209" y="61950"/>
                </a:lnTo>
                <a:lnTo>
                  <a:pt x="821855" y="31546"/>
                </a:lnTo>
                <a:lnTo>
                  <a:pt x="821055" y="30911"/>
                </a:lnTo>
                <a:lnTo>
                  <a:pt x="815530" y="28308"/>
                </a:lnTo>
                <a:lnTo>
                  <a:pt x="815530" y="214490"/>
                </a:lnTo>
                <a:lnTo>
                  <a:pt x="807631" y="255079"/>
                </a:lnTo>
                <a:lnTo>
                  <a:pt x="783932" y="290766"/>
                </a:lnTo>
                <a:lnTo>
                  <a:pt x="593255" y="481444"/>
                </a:lnTo>
                <a:lnTo>
                  <a:pt x="402577" y="290766"/>
                </a:lnTo>
                <a:lnTo>
                  <a:pt x="378891" y="255079"/>
                </a:lnTo>
                <a:lnTo>
                  <a:pt x="370992" y="214490"/>
                </a:lnTo>
                <a:lnTo>
                  <a:pt x="378891" y="173901"/>
                </a:lnTo>
                <a:lnTo>
                  <a:pt x="402577" y="138226"/>
                </a:lnTo>
                <a:lnTo>
                  <a:pt x="438264" y="114528"/>
                </a:lnTo>
                <a:lnTo>
                  <a:pt x="478853" y="106629"/>
                </a:lnTo>
                <a:lnTo>
                  <a:pt x="519442" y="114528"/>
                </a:lnTo>
                <a:lnTo>
                  <a:pt x="572960" y="150075"/>
                </a:lnTo>
                <a:lnTo>
                  <a:pt x="593255" y="154025"/>
                </a:lnTo>
                <a:lnTo>
                  <a:pt x="613549" y="150075"/>
                </a:lnTo>
                <a:lnTo>
                  <a:pt x="667080" y="114528"/>
                </a:lnTo>
                <a:lnTo>
                  <a:pt x="707669" y="106629"/>
                </a:lnTo>
                <a:lnTo>
                  <a:pt x="748258" y="114528"/>
                </a:lnTo>
                <a:lnTo>
                  <a:pt x="783932" y="138226"/>
                </a:lnTo>
                <a:lnTo>
                  <a:pt x="807631" y="173901"/>
                </a:lnTo>
                <a:lnTo>
                  <a:pt x="815530" y="214490"/>
                </a:lnTo>
                <a:lnTo>
                  <a:pt x="815530" y="28308"/>
                </a:lnTo>
                <a:lnTo>
                  <a:pt x="777303" y="10261"/>
                </a:lnTo>
                <a:lnTo>
                  <a:pt x="730796" y="0"/>
                </a:lnTo>
                <a:lnTo>
                  <a:pt x="683387" y="127"/>
                </a:lnTo>
                <a:lnTo>
                  <a:pt x="636917" y="10642"/>
                </a:lnTo>
                <a:lnTo>
                  <a:pt x="593255" y="31546"/>
                </a:lnTo>
                <a:lnTo>
                  <a:pt x="549592" y="10642"/>
                </a:lnTo>
                <a:lnTo>
                  <a:pt x="503135" y="127"/>
                </a:lnTo>
                <a:lnTo>
                  <a:pt x="455726" y="0"/>
                </a:lnTo>
                <a:lnTo>
                  <a:pt x="409219" y="10261"/>
                </a:lnTo>
                <a:lnTo>
                  <a:pt x="365467" y="30911"/>
                </a:lnTo>
                <a:lnTo>
                  <a:pt x="326313" y="61950"/>
                </a:lnTo>
                <a:lnTo>
                  <a:pt x="295363" y="100965"/>
                </a:lnTo>
                <a:lnTo>
                  <a:pt x="274739" y="144538"/>
                </a:lnTo>
                <a:lnTo>
                  <a:pt x="264414" y="190868"/>
                </a:lnTo>
                <a:lnTo>
                  <a:pt x="264414" y="238125"/>
                </a:lnTo>
                <a:lnTo>
                  <a:pt x="274739" y="284454"/>
                </a:lnTo>
                <a:lnTo>
                  <a:pt x="295363" y="328028"/>
                </a:lnTo>
                <a:lnTo>
                  <a:pt x="326313" y="367042"/>
                </a:lnTo>
                <a:lnTo>
                  <a:pt x="555129" y="595845"/>
                </a:lnTo>
                <a:lnTo>
                  <a:pt x="593255" y="611644"/>
                </a:lnTo>
                <a:lnTo>
                  <a:pt x="603834" y="610603"/>
                </a:lnTo>
                <a:lnTo>
                  <a:pt x="745807" y="481444"/>
                </a:lnTo>
                <a:lnTo>
                  <a:pt x="860209" y="367042"/>
                </a:lnTo>
                <a:lnTo>
                  <a:pt x="891159" y="328028"/>
                </a:lnTo>
                <a:lnTo>
                  <a:pt x="911783" y="284454"/>
                </a:lnTo>
                <a:lnTo>
                  <a:pt x="922108" y="238125"/>
                </a:lnTo>
                <a:lnTo>
                  <a:pt x="922108" y="190868"/>
                </a:lnTo>
                <a:close/>
              </a:path>
              <a:path w="1148080" h="1158875">
                <a:moveTo>
                  <a:pt x="1147635" y="786955"/>
                </a:moveTo>
                <a:lnTo>
                  <a:pt x="1144943" y="777595"/>
                </a:lnTo>
                <a:lnTo>
                  <a:pt x="1135659" y="745312"/>
                </a:lnTo>
                <a:lnTo>
                  <a:pt x="1109624" y="708533"/>
                </a:lnTo>
                <a:lnTo>
                  <a:pt x="1071257" y="681786"/>
                </a:lnTo>
                <a:lnTo>
                  <a:pt x="1040638" y="673684"/>
                </a:lnTo>
                <a:lnTo>
                  <a:pt x="1040638" y="803567"/>
                </a:lnTo>
                <a:lnTo>
                  <a:pt x="1038161" y="813346"/>
                </a:lnTo>
                <a:lnTo>
                  <a:pt x="1031684" y="821601"/>
                </a:lnTo>
                <a:lnTo>
                  <a:pt x="789444" y="1023467"/>
                </a:lnTo>
                <a:lnTo>
                  <a:pt x="269659" y="1023467"/>
                </a:lnTo>
                <a:lnTo>
                  <a:pt x="269659" y="865682"/>
                </a:lnTo>
                <a:lnTo>
                  <a:pt x="520293" y="719480"/>
                </a:lnTo>
                <a:lnTo>
                  <a:pt x="524103" y="720356"/>
                </a:lnTo>
                <a:lnTo>
                  <a:pt x="527481" y="725424"/>
                </a:lnTo>
                <a:lnTo>
                  <a:pt x="527481" y="728268"/>
                </a:lnTo>
                <a:lnTo>
                  <a:pt x="440512" y="858723"/>
                </a:lnTo>
                <a:lnTo>
                  <a:pt x="434124" y="871893"/>
                </a:lnTo>
                <a:lnTo>
                  <a:pt x="431520" y="886040"/>
                </a:lnTo>
                <a:lnTo>
                  <a:pt x="432739" y="900366"/>
                </a:lnTo>
                <a:lnTo>
                  <a:pt x="437832" y="914095"/>
                </a:lnTo>
                <a:lnTo>
                  <a:pt x="446430" y="925931"/>
                </a:lnTo>
                <a:lnTo>
                  <a:pt x="457669" y="934910"/>
                </a:lnTo>
                <a:lnTo>
                  <a:pt x="470877" y="940587"/>
                </a:lnTo>
                <a:lnTo>
                  <a:pt x="485381" y="942568"/>
                </a:lnTo>
                <a:lnTo>
                  <a:pt x="755040" y="942568"/>
                </a:lnTo>
                <a:lnTo>
                  <a:pt x="926134" y="834707"/>
                </a:lnTo>
                <a:lnTo>
                  <a:pt x="1001420" y="782015"/>
                </a:lnTo>
                <a:lnTo>
                  <a:pt x="1009383" y="778319"/>
                </a:lnTo>
                <a:lnTo>
                  <a:pt x="1017892" y="777595"/>
                </a:lnTo>
                <a:lnTo>
                  <a:pt x="1026147" y="779780"/>
                </a:lnTo>
                <a:lnTo>
                  <a:pt x="1033360" y="784809"/>
                </a:lnTo>
                <a:lnTo>
                  <a:pt x="1039050" y="793610"/>
                </a:lnTo>
                <a:lnTo>
                  <a:pt x="1040638" y="803567"/>
                </a:lnTo>
                <a:lnTo>
                  <a:pt x="1040638" y="673684"/>
                </a:lnTo>
                <a:lnTo>
                  <a:pt x="1027303" y="670140"/>
                </a:lnTo>
                <a:lnTo>
                  <a:pt x="982002" y="673976"/>
                </a:lnTo>
                <a:lnTo>
                  <a:pt x="939558" y="693648"/>
                </a:lnTo>
                <a:lnTo>
                  <a:pt x="738047" y="834707"/>
                </a:lnTo>
                <a:lnTo>
                  <a:pt x="586155" y="834707"/>
                </a:lnTo>
                <a:lnTo>
                  <a:pt x="615772" y="790295"/>
                </a:lnTo>
                <a:lnTo>
                  <a:pt x="630174" y="759663"/>
                </a:lnTo>
                <a:lnTo>
                  <a:pt x="634974" y="726846"/>
                </a:lnTo>
                <a:lnTo>
                  <a:pt x="633895" y="719480"/>
                </a:lnTo>
                <a:lnTo>
                  <a:pt x="630174" y="694029"/>
                </a:lnTo>
                <a:lnTo>
                  <a:pt x="615772" y="663397"/>
                </a:lnTo>
                <a:lnTo>
                  <a:pt x="585089" y="632345"/>
                </a:lnTo>
                <a:lnTo>
                  <a:pt x="546379" y="615416"/>
                </a:lnTo>
                <a:lnTo>
                  <a:pt x="504177" y="613625"/>
                </a:lnTo>
                <a:lnTo>
                  <a:pt x="462965" y="628053"/>
                </a:lnTo>
                <a:lnTo>
                  <a:pt x="267309" y="742188"/>
                </a:lnTo>
                <a:lnTo>
                  <a:pt x="265417" y="732815"/>
                </a:lnTo>
                <a:lnTo>
                  <a:pt x="253860" y="715670"/>
                </a:lnTo>
                <a:lnTo>
                  <a:pt x="236715" y="704113"/>
                </a:lnTo>
                <a:lnTo>
                  <a:pt x="215722" y="699884"/>
                </a:lnTo>
                <a:lnTo>
                  <a:pt x="161798" y="699884"/>
                </a:lnTo>
                <a:lnTo>
                  <a:pt x="161798" y="807745"/>
                </a:lnTo>
                <a:lnTo>
                  <a:pt x="161798" y="834707"/>
                </a:lnTo>
                <a:lnTo>
                  <a:pt x="161798" y="1050429"/>
                </a:lnTo>
                <a:lnTo>
                  <a:pt x="107861" y="1050429"/>
                </a:lnTo>
                <a:lnTo>
                  <a:pt x="107861" y="807745"/>
                </a:lnTo>
                <a:lnTo>
                  <a:pt x="161798" y="807745"/>
                </a:lnTo>
                <a:lnTo>
                  <a:pt x="161798" y="699884"/>
                </a:lnTo>
                <a:lnTo>
                  <a:pt x="53936" y="699884"/>
                </a:lnTo>
                <a:lnTo>
                  <a:pt x="32943" y="704113"/>
                </a:lnTo>
                <a:lnTo>
                  <a:pt x="15798" y="715670"/>
                </a:lnTo>
                <a:lnTo>
                  <a:pt x="4241" y="732815"/>
                </a:lnTo>
                <a:lnTo>
                  <a:pt x="0" y="753808"/>
                </a:lnTo>
                <a:lnTo>
                  <a:pt x="0" y="1104366"/>
                </a:lnTo>
                <a:lnTo>
                  <a:pt x="4241" y="1125359"/>
                </a:lnTo>
                <a:lnTo>
                  <a:pt x="15798" y="1142504"/>
                </a:lnTo>
                <a:lnTo>
                  <a:pt x="32943" y="1154061"/>
                </a:lnTo>
                <a:lnTo>
                  <a:pt x="53936" y="1158303"/>
                </a:lnTo>
                <a:lnTo>
                  <a:pt x="215722" y="1158303"/>
                </a:lnTo>
                <a:lnTo>
                  <a:pt x="236715" y="1154061"/>
                </a:lnTo>
                <a:lnTo>
                  <a:pt x="253860" y="1142504"/>
                </a:lnTo>
                <a:lnTo>
                  <a:pt x="261391" y="1131328"/>
                </a:lnTo>
                <a:lnTo>
                  <a:pt x="808977" y="1131328"/>
                </a:lnTo>
                <a:lnTo>
                  <a:pt x="957935" y="1023467"/>
                </a:lnTo>
                <a:lnTo>
                  <a:pt x="1100734" y="904468"/>
                </a:lnTo>
                <a:lnTo>
                  <a:pt x="1129995" y="870191"/>
                </a:lnTo>
                <a:lnTo>
                  <a:pt x="1145692" y="829805"/>
                </a:lnTo>
                <a:lnTo>
                  <a:pt x="1147635" y="786955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4675604" y="2486126"/>
            <a:ext cx="9144000" cy="1757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 «</a:t>
            </a:r>
            <a:r>
              <a:rPr lang="kk-KZ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uman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Health Institute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является СПИД-сервисной НПО и реализует один проект по охвату профилактическими мероприятиями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МСМ за счет гранта ГФ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Заключен договор на исполнение в январе 2022 года.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9465" y="6017995"/>
            <a:ext cx="3674745" cy="1044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на реализацию проект выделено 20 352 571 тенге.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136" y="6134100"/>
            <a:ext cx="5249452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1523" y="6223125"/>
            <a:ext cx="4766475" cy="40638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87023" y="8837947"/>
            <a:ext cx="845819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dirty="0">
                <a:latin typeface="Lucida Sans Unicode"/>
                <a:cs typeface="Lucida Sans Unicode"/>
              </a:rPr>
              <a:t>2020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60929" y="8837947"/>
            <a:ext cx="789940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spc="-110" dirty="0">
                <a:latin typeface="Lucida Sans Unicode"/>
                <a:cs typeface="Lucida Sans Unicode"/>
              </a:rPr>
              <a:t>2021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04236" y="8837947"/>
            <a:ext cx="79565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spc="-100" dirty="0">
                <a:latin typeface="Lucida Sans Unicode"/>
                <a:cs typeface="Lucida Sans Unicode"/>
              </a:rPr>
              <a:t>2022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45175" y="8837947"/>
            <a:ext cx="805815" cy="4191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50" spc="-80" dirty="0">
                <a:latin typeface="Lucida Sans Unicode"/>
                <a:cs typeface="Lucida Sans Unicode"/>
              </a:rPr>
              <a:t>2023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98368" y="1216137"/>
            <a:ext cx="7456805" cy="10795"/>
          </a:xfrm>
          <a:custGeom>
            <a:avLst/>
            <a:gdLst/>
            <a:ahLst/>
            <a:cxnLst/>
            <a:rect l="l" t="t" r="r" b="b"/>
            <a:pathLst>
              <a:path w="7456805" h="10794">
                <a:moveTo>
                  <a:pt x="0" y="0"/>
                </a:moveTo>
                <a:lnTo>
                  <a:pt x="7456553" y="0"/>
                </a:lnTo>
                <a:lnTo>
                  <a:pt x="7456553" y="10241"/>
                </a:lnTo>
                <a:lnTo>
                  <a:pt x="0" y="10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798367" y="3841754"/>
            <a:ext cx="7292755" cy="4871968"/>
            <a:chOff x="9798368" y="1964942"/>
            <a:chExt cx="7461250" cy="6748780"/>
          </a:xfrm>
        </p:grpSpPr>
        <p:sp>
          <p:nvSpPr>
            <p:cNvPr id="11" name="object 11"/>
            <p:cNvSpPr/>
            <p:nvPr/>
          </p:nvSpPr>
          <p:spPr>
            <a:xfrm>
              <a:off x="9798368" y="6832167"/>
              <a:ext cx="7456805" cy="10795"/>
            </a:xfrm>
            <a:custGeom>
              <a:avLst/>
              <a:gdLst/>
              <a:ahLst/>
              <a:cxnLst/>
              <a:rect l="l" t="t" r="r" b="b"/>
              <a:pathLst>
                <a:path w="7456805" h="10795">
                  <a:moveTo>
                    <a:pt x="0" y="0"/>
                  </a:moveTo>
                  <a:lnTo>
                    <a:pt x="7456553" y="0"/>
                  </a:lnTo>
                  <a:lnTo>
                    <a:pt x="7456553" y="10242"/>
                  </a:lnTo>
                  <a:lnTo>
                    <a:pt x="0" y="10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98368" y="8704178"/>
              <a:ext cx="7456805" cy="9525"/>
            </a:xfrm>
            <a:custGeom>
              <a:avLst/>
              <a:gdLst/>
              <a:ahLst/>
              <a:cxnLst/>
              <a:rect l="l" t="t" r="r" b="b"/>
              <a:pathLst>
                <a:path w="7456805" h="9525">
                  <a:moveTo>
                    <a:pt x="7456553" y="9482"/>
                  </a:moveTo>
                  <a:lnTo>
                    <a:pt x="0" y="9482"/>
                  </a:lnTo>
                  <a:lnTo>
                    <a:pt x="0" y="0"/>
                  </a:lnTo>
                  <a:lnTo>
                    <a:pt x="7456553" y="0"/>
                  </a:lnTo>
                  <a:lnTo>
                    <a:pt x="7456553" y="9482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44428" y="5708963"/>
              <a:ext cx="527685" cy="2995930"/>
            </a:xfrm>
            <a:custGeom>
              <a:avLst/>
              <a:gdLst/>
              <a:ahLst/>
              <a:cxnLst/>
              <a:rect l="l" t="t" r="r" b="b"/>
              <a:pathLst>
                <a:path w="527684" h="2995929">
                  <a:moveTo>
                    <a:pt x="527260" y="2995556"/>
                  </a:moveTo>
                  <a:lnTo>
                    <a:pt x="0" y="2995556"/>
                  </a:lnTo>
                  <a:lnTo>
                    <a:pt x="0" y="181904"/>
                  </a:lnTo>
                  <a:lnTo>
                    <a:pt x="6497" y="133546"/>
                  </a:lnTo>
                  <a:lnTo>
                    <a:pt x="24835" y="90093"/>
                  </a:lnTo>
                  <a:lnTo>
                    <a:pt x="53278" y="53278"/>
                  </a:lnTo>
                  <a:lnTo>
                    <a:pt x="90093" y="24835"/>
                  </a:lnTo>
                  <a:lnTo>
                    <a:pt x="133547" y="6497"/>
                  </a:lnTo>
                  <a:lnTo>
                    <a:pt x="181904" y="0"/>
                  </a:lnTo>
                  <a:lnTo>
                    <a:pt x="345355" y="0"/>
                  </a:lnTo>
                  <a:lnTo>
                    <a:pt x="393713" y="6497"/>
                  </a:lnTo>
                  <a:lnTo>
                    <a:pt x="437166" y="24835"/>
                  </a:lnTo>
                  <a:lnTo>
                    <a:pt x="473981" y="53278"/>
                  </a:lnTo>
                  <a:lnTo>
                    <a:pt x="502425" y="90093"/>
                  </a:lnTo>
                  <a:lnTo>
                    <a:pt x="520762" y="133546"/>
                  </a:lnTo>
                  <a:lnTo>
                    <a:pt x="527260" y="181904"/>
                  </a:lnTo>
                  <a:lnTo>
                    <a:pt x="527260" y="2995556"/>
                  </a:lnTo>
                  <a:close/>
                </a:path>
              </a:pathLst>
            </a:custGeom>
            <a:solidFill>
              <a:srgbClr val="444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98367" y="3088156"/>
              <a:ext cx="7456805" cy="1882775"/>
            </a:xfrm>
            <a:custGeom>
              <a:avLst/>
              <a:gdLst/>
              <a:ahLst/>
              <a:cxnLst/>
              <a:rect l="l" t="t" r="r" b="b"/>
              <a:pathLst>
                <a:path w="7456805" h="1882775">
                  <a:moveTo>
                    <a:pt x="7456551" y="1872005"/>
                  </a:moveTo>
                  <a:lnTo>
                    <a:pt x="0" y="1872005"/>
                  </a:lnTo>
                  <a:lnTo>
                    <a:pt x="0" y="1882254"/>
                  </a:lnTo>
                  <a:lnTo>
                    <a:pt x="7456551" y="1882254"/>
                  </a:lnTo>
                  <a:lnTo>
                    <a:pt x="7456551" y="1872005"/>
                  </a:lnTo>
                  <a:close/>
                </a:path>
                <a:path w="7456805" h="1882775">
                  <a:moveTo>
                    <a:pt x="7456551" y="0"/>
                  </a:moveTo>
                  <a:lnTo>
                    <a:pt x="0" y="0"/>
                  </a:lnTo>
                  <a:lnTo>
                    <a:pt x="0" y="10236"/>
                  </a:lnTo>
                  <a:lnTo>
                    <a:pt x="7456551" y="10236"/>
                  </a:lnTo>
                  <a:lnTo>
                    <a:pt x="7456551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90486" y="1964943"/>
              <a:ext cx="2473325" cy="6739890"/>
            </a:xfrm>
            <a:custGeom>
              <a:avLst/>
              <a:gdLst/>
              <a:ahLst/>
              <a:cxnLst/>
              <a:rect l="l" t="t" r="r" b="b"/>
              <a:pathLst>
                <a:path w="2473325" h="6739890">
                  <a:moveTo>
                    <a:pt x="527253" y="1305115"/>
                  </a:moveTo>
                  <a:lnTo>
                    <a:pt x="520763" y="1256753"/>
                  </a:lnTo>
                  <a:lnTo>
                    <a:pt x="502424" y="1213307"/>
                  </a:lnTo>
                  <a:lnTo>
                    <a:pt x="473976" y="1176489"/>
                  </a:lnTo>
                  <a:lnTo>
                    <a:pt x="437159" y="1148041"/>
                  </a:lnTo>
                  <a:lnTo>
                    <a:pt x="393712" y="1129703"/>
                  </a:lnTo>
                  <a:lnTo>
                    <a:pt x="345351" y="1123213"/>
                  </a:lnTo>
                  <a:lnTo>
                    <a:pt x="181902" y="1123213"/>
                  </a:lnTo>
                  <a:lnTo>
                    <a:pt x="133540" y="1129703"/>
                  </a:lnTo>
                  <a:lnTo>
                    <a:pt x="90093" y="1148041"/>
                  </a:lnTo>
                  <a:lnTo>
                    <a:pt x="53276" y="1176489"/>
                  </a:lnTo>
                  <a:lnTo>
                    <a:pt x="24828" y="1213307"/>
                  </a:lnTo>
                  <a:lnTo>
                    <a:pt x="6489" y="1256753"/>
                  </a:lnTo>
                  <a:lnTo>
                    <a:pt x="0" y="1305115"/>
                  </a:lnTo>
                  <a:lnTo>
                    <a:pt x="0" y="6739585"/>
                  </a:lnTo>
                  <a:lnTo>
                    <a:pt x="527253" y="6739585"/>
                  </a:lnTo>
                  <a:lnTo>
                    <a:pt x="527253" y="1305115"/>
                  </a:lnTo>
                  <a:close/>
                </a:path>
                <a:path w="2473325" h="6739890">
                  <a:moveTo>
                    <a:pt x="2473312" y="181914"/>
                  </a:moveTo>
                  <a:lnTo>
                    <a:pt x="2459469" y="112293"/>
                  </a:lnTo>
                  <a:lnTo>
                    <a:pt x="2420035" y="53289"/>
                  </a:lnTo>
                  <a:lnTo>
                    <a:pt x="2361019" y="13855"/>
                  </a:lnTo>
                  <a:lnTo>
                    <a:pt x="2291410" y="0"/>
                  </a:lnTo>
                  <a:lnTo>
                    <a:pt x="2127961" y="0"/>
                  </a:lnTo>
                  <a:lnTo>
                    <a:pt x="2058352" y="13855"/>
                  </a:lnTo>
                  <a:lnTo>
                    <a:pt x="1999335" y="53289"/>
                  </a:lnTo>
                  <a:lnTo>
                    <a:pt x="1959902" y="112293"/>
                  </a:lnTo>
                  <a:lnTo>
                    <a:pt x="1946059" y="181914"/>
                  </a:lnTo>
                  <a:lnTo>
                    <a:pt x="1946059" y="6739585"/>
                  </a:lnTo>
                  <a:lnTo>
                    <a:pt x="2473312" y="6739585"/>
                  </a:lnTo>
                  <a:lnTo>
                    <a:pt x="2473312" y="181914"/>
                  </a:lnTo>
                  <a:close/>
                </a:path>
              </a:pathLst>
            </a:custGeom>
            <a:solidFill>
              <a:srgbClr val="444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46106" y="3463695"/>
              <a:ext cx="6365875" cy="5241290"/>
            </a:xfrm>
            <a:custGeom>
              <a:avLst/>
              <a:gdLst/>
              <a:ahLst/>
              <a:cxnLst/>
              <a:rect l="l" t="t" r="r" b="b"/>
              <a:pathLst>
                <a:path w="6365875" h="5241290">
                  <a:moveTo>
                    <a:pt x="527265" y="3545268"/>
                  </a:moveTo>
                  <a:lnTo>
                    <a:pt x="513422" y="3475647"/>
                  </a:lnTo>
                  <a:lnTo>
                    <a:pt x="473989" y="3416643"/>
                  </a:lnTo>
                  <a:lnTo>
                    <a:pt x="414972" y="3377209"/>
                  </a:lnTo>
                  <a:lnTo>
                    <a:pt x="345363" y="3363353"/>
                  </a:lnTo>
                  <a:lnTo>
                    <a:pt x="181902" y="3363353"/>
                  </a:lnTo>
                  <a:lnTo>
                    <a:pt x="112293" y="3377209"/>
                  </a:lnTo>
                  <a:lnTo>
                    <a:pt x="53276" y="3416643"/>
                  </a:lnTo>
                  <a:lnTo>
                    <a:pt x="13855" y="3475647"/>
                  </a:lnTo>
                  <a:lnTo>
                    <a:pt x="0" y="3545268"/>
                  </a:lnTo>
                  <a:lnTo>
                    <a:pt x="0" y="5240833"/>
                  </a:lnTo>
                  <a:lnTo>
                    <a:pt x="527265" y="5240833"/>
                  </a:lnTo>
                  <a:lnTo>
                    <a:pt x="527265" y="3545268"/>
                  </a:lnTo>
                  <a:close/>
                </a:path>
                <a:path w="6365875" h="5241290">
                  <a:moveTo>
                    <a:pt x="2473325" y="2427173"/>
                  </a:moveTo>
                  <a:lnTo>
                    <a:pt x="2466822" y="2378824"/>
                  </a:lnTo>
                  <a:lnTo>
                    <a:pt x="2448483" y="2335365"/>
                  </a:lnTo>
                  <a:lnTo>
                    <a:pt x="2420048" y="2298547"/>
                  </a:lnTo>
                  <a:lnTo>
                    <a:pt x="2383231" y="2270112"/>
                  </a:lnTo>
                  <a:lnTo>
                    <a:pt x="2339771" y="2251773"/>
                  </a:lnTo>
                  <a:lnTo>
                    <a:pt x="2291423" y="2245271"/>
                  </a:lnTo>
                  <a:lnTo>
                    <a:pt x="2127961" y="2245271"/>
                  </a:lnTo>
                  <a:lnTo>
                    <a:pt x="2079612" y="2251773"/>
                  </a:lnTo>
                  <a:lnTo>
                    <a:pt x="2036152" y="2270112"/>
                  </a:lnTo>
                  <a:lnTo>
                    <a:pt x="1999335" y="2298547"/>
                  </a:lnTo>
                  <a:lnTo>
                    <a:pt x="1970900" y="2335365"/>
                  </a:lnTo>
                  <a:lnTo>
                    <a:pt x="1952561" y="2378824"/>
                  </a:lnTo>
                  <a:lnTo>
                    <a:pt x="1946059" y="2427173"/>
                  </a:lnTo>
                  <a:lnTo>
                    <a:pt x="1946059" y="5240833"/>
                  </a:lnTo>
                  <a:lnTo>
                    <a:pt x="2473325" y="5240833"/>
                  </a:lnTo>
                  <a:lnTo>
                    <a:pt x="2473325" y="2427173"/>
                  </a:lnTo>
                  <a:close/>
                </a:path>
                <a:path w="6365875" h="5241290">
                  <a:moveTo>
                    <a:pt x="4419384" y="1680083"/>
                  </a:moveTo>
                  <a:lnTo>
                    <a:pt x="4412881" y="1631721"/>
                  </a:lnTo>
                  <a:lnTo>
                    <a:pt x="4394543" y="1588274"/>
                  </a:lnTo>
                  <a:lnTo>
                    <a:pt x="4366107" y="1551457"/>
                  </a:lnTo>
                  <a:lnTo>
                    <a:pt x="4329290" y="1523009"/>
                  </a:lnTo>
                  <a:lnTo>
                    <a:pt x="4285831" y="1504670"/>
                  </a:lnTo>
                  <a:lnTo>
                    <a:pt x="4237482" y="1498180"/>
                  </a:lnTo>
                  <a:lnTo>
                    <a:pt x="4074020" y="1498180"/>
                  </a:lnTo>
                  <a:lnTo>
                    <a:pt x="4025671" y="1504670"/>
                  </a:lnTo>
                  <a:lnTo>
                    <a:pt x="3982212" y="1523009"/>
                  </a:lnTo>
                  <a:lnTo>
                    <a:pt x="3945394" y="1551457"/>
                  </a:lnTo>
                  <a:lnTo>
                    <a:pt x="3916959" y="1588274"/>
                  </a:lnTo>
                  <a:lnTo>
                    <a:pt x="3898620" y="1631721"/>
                  </a:lnTo>
                  <a:lnTo>
                    <a:pt x="3892118" y="1680083"/>
                  </a:lnTo>
                  <a:lnTo>
                    <a:pt x="3892118" y="5240833"/>
                  </a:lnTo>
                  <a:lnTo>
                    <a:pt x="4419384" y="5240833"/>
                  </a:lnTo>
                  <a:lnTo>
                    <a:pt x="4419384" y="1680083"/>
                  </a:lnTo>
                  <a:close/>
                </a:path>
                <a:path w="6365875" h="5241290">
                  <a:moveTo>
                    <a:pt x="6365443" y="181902"/>
                  </a:moveTo>
                  <a:lnTo>
                    <a:pt x="6351600" y="112293"/>
                  </a:lnTo>
                  <a:lnTo>
                    <a:pt x="6312166" y="53276"/>
                  </a:lnTo>
                  <a:lnTo>
                    <a:pt x="6253150" y="13843"/>
                  </a:lnTo>
                  <a:lnTo>
                    <a:pt x="6183541" y="0"/>
                  </a:lnTo>
                  <a:lnTo>
                    <a:pt x="6020092" y="0"/>
                  </a:lnTo>
                  <a:lnTo>
                    <a:pt x="5950470" y="13843"/>
                  </a:lnTo>
                  <a:lnTo>
                    <a:pt x="5891454" y="53276"/>
                  </a:lnTo>
                  <a:lnTo>
                    <a:pt x="5852033" y="112293"/>
                  </a:lnTo>
                  <a:lnTo>
                    <a:pt x="5838177" y="181902"/>
                  </a:lnTo>
                  <a:lnTo>
                    <a:pt x="5838177" y="5240833"/>
                  </a:lnTo>
                  <a:lnTo>
                    <a:pt x="6365443" y="5240833"/>
                  </a:lnTo>
                  <a:lnTo>
                    <a:pt x="6365443" y="181902"/>
                  </a:lnTo>
                  <a:close/>
                </a:path>
              </a:pathLst>
            </a:custGeom>
            <a:solidFill>
              <a:srgbClr val="040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93857" y="5711811"/>
              <a:ext cx="6365875" cy="2992755"/>
            </a:xfrm>
            <a:custGeom>
              <a:avLst/>
              <a:gdLst/>
              <a:ahLst/>
              <a:cxnLst/>
              <a:rect l="l" t="t" r="r" b="b"/>
              <a:pathLst>
                <a:path w="6365875" h="2992754">
                  <a:moveTo>
                    <a:pt x="527253" y="1297152"/>
                  </a:moveTo>
                  <a:lnTo>
                    <a:pt x="513410" y="1227531"/>
                  </a:lnTo>
                  <a:lnTo>
                    <a:pt x="473976" y="1168527"/>
                  </a:lnTo>
                  <a:lnTo>
                    <a:pt x="414959" y="1129093"/>
                  </a:lnTo>
                  <a:lnTo>
                    <a:pt x="345351" y="1115237"/>
                  </a:lnTo>
                  <a:lnTo>
                    <a:pt x="181902" y="1115237"/>
                  </a:lnTo>
                  <a:lnTo>
                    <a:pt x="112293" y="1129093"/>
                  </a:lnTo>
                  <a:lnTo>
                    <a:pt x="53276" y="1168527"/>
                  </a:lnTo>
                  <a:lnTo>
                    <a:pt x="13843" y="1227531"/>
                  </a:lnTo>
                  <a:lnTo>
                    <a:pt x="0" y="1297152"/>
                  </a:lnTo>
                  <a:lnTo>
                    <a:pt x="0" y="2992717"/>
                  </a:lnTo>
                  <a:lnTo>
                    <a:pt x="527253" y="2992717"/>
                  </a:lnTo>
                  <a:lnTo>
                    <a:pt x="527253" y="1297152"/>
                  </a:lnTo>
                  <a:close/>
                </a:path>
                <a:path w="6365875" h="2992754">
                  <a:moveTo>
                    <a:pt x="2473312" y="1679232"/>
                  </a:moveTo>
                  <a:lnTo>
                    <a:pt x="2459469" y="1609623"/>
                  </a:lnTo>
                  <a:lnTo>
                    <a:pt x="2420035" y="1550606"/>
                  </a:lnTo>
                  <a:lnTo>
                    <a:pt x="2361019" y="1511173"/>
                  </a:lnTo>
                  <a:lnTo>
                    <a:pt x="2291410" y="1497330"/>
                  </a:lnTo>
                  <a:lnTo>
                    <a:pt x="2127961" y="1497330"/>
                  </a:lnTo>
                  <a:lnTo>
                    <a:pt x="2079599" y="1503819"/>
                  </a:lnTo>
                  <a:lnTo>
                    <a:pt x="2036152" y="1522158"/>
                  </a:lnTo>
                  <a:lnTo>
                    <a:pt x="1999335" y="1550606"/>
                  </a:lnTo>
                  <a:lnTo>
                    <a:pt x="1970887" y="1587423"/>
                  </a:lnTo>
                  <a:lnTo>
                    <a:pt x="1952548" y="1630870"/>
                  </a:lnTo>
                  <a:lnTo>
                    <a:pt x="1946059" y="1679232"/>
                  </a:lnTo>
                  <a:lnTo>
                    <a:pt x="1946059" y="2992717"/>
                  </a:lnTo>
                  <a:lnTo>
                    <a:pt x="2473312" y="2992717"/>
                  </a:lnTo>
                  <a:lnTo>
                    <a:pt x="2473312" y="1679232"/>
                  </a:lnTo>
                  <a:close/>
                </a:path>
                <a:path w="6365875" h="2992754">
                  <a:moveTo>
                    <a:pt x="4419371" y="1305687"/>
                  </a:moveTo>
                  <a:lnTo>
                    <a:pt x="4405528" y="1236065"/>
                  </a:lnTo>
                  <a:lnTo>
                    <a:pt x="4366095" y="1177061"/>
                  </a:lnTo>
                  <a:lnTo>
                    <a:pt x="4307078" y="1137627"/>
                  </a:lnTo>
                  <a:lnTo>
                    <a:pt x="4237469" y="1123772"/>
                  </a:lnTo>
                  <a:lnTo>
                    <a:pt x="4074020" y="1123772"/>
                  </a:lnTo>
                  <a:lnTo>
                    <a:pt x="4025658" y="1130274"/>
                  </a:lnTo>
                  <a:lnTo>
                    <a:pt x="3982212" y="1148613"/>
                  </a:lnTo>
                  <a:lnTo>
                    <a:pt x="3945394" y="1177061"/>
                  </a:lnTo>
                  <a:lnTo>
                    <a:pt x="3916946" y="1213866"/>
                  </a:lnTo>
                  <a:lnTo>
                    <a:pt x="3898620" y="1257325"/>
                  </a:lnTo>
                  <a:lnTo>
                    <a:pt x="3892118" y="1305687"/>
                  </a:lnTo>
                  <a:lnTo>
                    <a:pt x="3892118" y="2992717"/>
                  </a:lnTo>
                  <a:lnTo>
                    <a:pt x="4419371" y="2992717"/>
                  </a:lnTo>
                  <a:lnTo>
                    <a:pt x="4419371" y="1305687"/>
                  </a:lnTo>
                  <a:close/>
                </a:path>
                <a:path w="6365875" h="2992754">
                  <a:moveTo>
                    <a:pt x="6365430" y="181902"/>
                  </a:moveTo>
                  <a:lnTo>
                    <a:pt x="6358941" y="133553"/>
                  </a:lnTo>
                  <a:lnTo>
                    <a:pt x="6340602" y="90093"/>
                  </a:lnTo>
                  <a:lnTo>
                    <a:pt x="6312154" y="53276"/>
                  </a:lnTo>
                  <a:lnTo>
                    <a:pt x="6275336" y="24841"/>
                  </a:lnTo>
                  <a:lnTo>
                    <a:pt x="6231890" y="6502"/>
                  </a:lnTo>
                  <a:lnTo>
                    <a:pt x="6183528" y="0"/>
                  </a:lnTo>
                  <a:lnTo>
                    <a:pt x="6020079" y="0"/>
                  </a:lnTo>
                  <a:lnTo>
                    <a:pt x="5971718" y="6502"/>
                  </a:lnTo>
                  <a:lnTo>
                    <a:pt x="5928271" y="24841"/>
                  </a:lnTo>
                  <a:lnTo>
                    <a:pt x="5891454" y="53276"/>
                  </a:lnTo>
                  <a:lnTo>
                    <a:pt x="5863018" y="90093"/>
                  </a:lnTo>
                  <a:lnTo>
                    <a:pt x="5844679" y="133553"/>
                  </a:lnTo>
                  <a:lnTo>
                    <a:pt x="5838177" y="181902"/>
                  </a:lnTo>
                  <a:lnTo>
                    <a:pt x="5838177" y="2992717"/>
                  </a:lnTo>
                  <a:lnTo>
                    <a:pt x="6365430" y="2992717"/>
                  </a:lnTo>
                  <a:lnTo>
                    <a:pt x="6365430" y="181902"/>
                  </a:lnTo>
                  <a:close/>
                </a:path>
              </a:pathLst>
            </a:custGeom>
            <a:solidFill>
              <a:srgbClr val="E3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5240000" y="190500"/>
            <a:ext cx="2746576" cy="2032314"/>
            <a:chOff x="1541591" y="6034689"/>
            <a:chExt cx="3708400" cy="2882900"/>
          </a:xfrm>
        </p:grpSpPr>
        <p:sp>
          <p:nvSpPr>
            <p:cNvPr id="24" name="object 24"/>
            <p:cNvSpPr/>
            <p:nvPr/>
          </p:nvSpPr>
          <p:spPr>
            <a:xfrm>
              <a:off x="1541591" y="6034689"/>
              <a:ext cx="3469004" cy="2882900"/>
            </a:xfrm>
            <a:custGeom>
              <a:avLst/>
              <a:gdLst/>
              <a:ahLst/>
              <a:cxnLst/>
              <a:rect l="l" t="t" r="r" b="b"/>
              <a:pathLst>
                <a:path w="3469004" h="2882900">
                  <a:moveTo>
                    <a:pt x="1743377" y="2882900"/>
                  </a:moveTo>
                  <a:lnTo>
                    <a:pt x="1661974" y="2812148"/>
                  </a:lnTo>
                  <a:lnTo>
                    <a:pt x="1581705" y="2741367"/>
                  </a:lnTo>
                  <a:lnTo>
                    <a:pt x="1502560" y="2670555"/>
                  </a:lnTo>
                  <a:lnTo>
                    <a:pt x="1424531" y="2599707"/>
                  </a:lnTo>
                  <a:lnTo>
                    <a:pt x="1347608" y="2528820"/>
                  </a:lnTo>
                  <a:lnTo>
                    <a:pt x="1271781" y="2457890"/>
                  </a:lnTo>
                  <a:lnTo>
                    <a:pt x="1197040" y="2386914"/>
                  </a:lnTo>
                  <a:lnTo>
                    <a:pt x="1123378" y="2315889"/>
                  </a:lnTo>
                  <a:lnTo>
                    <a:pt x="1050783" y="2244810"/>
                  </a:lnTo>
                  <a:lnTo>
                    <a:pt x="979246" y="2173674"/>
                  </a:lnTo>
                  <a:lnTo>
                    <a:pt x="908759" y="2102478"/>
                  </a:lnTo>
                  <a:lnTo>
                    <a:pt x="839311" y="2031218"/>
                  </a:lnTo>
                  <a:lnTo>
                    <a:pt x="770894" y="1959891"/>
                  </a:lnTo>
                  <a:lnTo>
                    <a:pt x="703496" y="1888492"/>
                  </a:lnTo>
                  <a:lnTo>
                    <a:pt x="637110" y="1817019"/>
                  </a:lnTo>
                  <a:lnTo>
                    <a:pt x="571726" y="1745468"/>
                  </a:lnTo>
                  <a:lnTo>
                    <a:pt x="507333" y="1673835"/>
                  </a:lnTo>
                  <a:lnTo>
                    <a:pt x="443924" y="1602117"/>
                  </a:lnTo>
                  <a:lnTo>
                    <a:pt x="381487" y="1530310"/>
                  </a:lnTo>
                  <a:lnTo>
                    <a:pt x="320015" y="1458411"/>
                  </a:lnTo>
                  <a:lnTo>
                    <a:pt x="259496" y="1386416"/>
                  </a:lnTo>
                  <a:lnTo>
                    <a:pt x="224822" y="1342725"/>
                  </a:lnTo>
                  <a:lnTo>
                    <a:pt x="192509" y="1298515"/>
                  </a:lnTo>
                  <a:lnTo>
                    <a:pt x="162581" y="1253786"/>
                  </a:lnTo>
                  <a:lnTo>
                    <a:pt x="135064" y="1208538"/>
                  </a:lnTo>
                  <a:lnTo>
                    <a:pt x="109982" y="1162771"/>
                  </a:lnTo>
                  <a:lnTo>
                    <a:pt x="87361" y="1116486"/>
                  </a:lnTo>
                  <a:lnTo>
                    <a:pt x="67225" y="1069681"/>
                  </a:lnTo>
                  <a:lnTo>
                    <a:pt x="49599" y="1022357"/>
                  </a:lnTo>
                  <a:lnTo>
                    <a:pt x="34509" y="974515"/>
                  </a:lnTo>
                  <a:lnTo>
                    <a:pt x="21979" y="926153"/>
                  </a:lnTo>
                  <a:lnTo>
                    <a:pt x="12034" y="877273"/>
                  </a:lnTo>
                  <a:lnTo>
                    <a:pt x="4699" y="827873"/>
                  </a:lnTo>
                  <a:lnTo>
                    <a:pt x="0" y="777955"/>
                  </a:lnTo>
                  <a:lnTo>
                    <a:pt x="1309" y="728917"/>
                  </a:lnTo>
                  <a:lnTo>
                    <a:pt x="5253" y="681145"/>
                  </a:lnTo>
                  <a:lnTo>
                    <a:pt x="11853" y="634620"/>
                  </a:lnTo>
                  <a:lnTo>
                    <a:pt x="21129" y="589324"/>
                  </a:lnTo>
                  <a:lnTo>
                    <a:pt x="33104" y="545238"/>
                  </a:lnTo>
                  <a:lnTo>
                    <a:pt x="47798" y="502342"/>
                  </a:lnTo>
                  <a:lnTo>
                    <a:pt x="65234" y="460619"/>
                  </a:lnTo>
                  <a:lnTo>
                    <a:pt x="85432" y="420050"/>
                  </a:lnTo>
                  <a:lnTo>
                    <a:pt x="108414" y="380616"/>
                  </a:lnTo>
                  <a:lnTo>
                    <a:pt x="134202" y="342297"/>
                  </a:lnTo>
                  <a:lnTo>
                    <a:pt x="162816" y="305076"/>
                  </a:lnTo>
                  <a:lnTo>
                    <a:pt x="194279" y="268934"/>
                  </a:lnTo>
                  <a:lnTo>
                    <a:pt x="228611" y="233852"/>
                  </a:lnTo>
                  <a:lnTo>
                    <a:pt x="265835" y="199811"/>
                  </a:lnTo>
                  <a:lnTo>
                    <a:pt x="305970" y="166792"/>
                  </a:lnTo>
                  <a:lnTo>
                    <a:pt x="349040" y="134777"/>
                  </a:lnTo>
                  <a:lnTo>
                    <a:pt x="392182" y="111826"/>
                  </a:lnTo>
                  <a:lnTo>
                    <a:pt x="435182" y="91020"/>
                  </a:lnTo>
                  <a:lnTo>
                    <a:pt x="478039" y="72359"/>
                  </a:lnTo>
                  <a:lnTo>
                    <a:pt x="520753" y="55843"/>
                  </a:lnTo>
                  <a:lnTo>
                    <a:pt x="563324" y="41474"/>
                  </a:lnTo>
                  <a:lnTo>
                    <a:pt x="605750" y="29253"/>
                  </a:lnTo>
                  <a:lnTo>
                    <a:pt x="648033" y="19180"/>
                  </a:lnTo>
                  <a:lnTo>
                    <a:pt x="690172" y="11256"/>
                  </a:lnTo>
                  <a:lnTo>
                    <a:pt x="732166" y="5482"/>
                  </a:lnTo>
                  <a:lnTo>
                    <a:pt x="774015" y="1859"/>
                  </a:lnTo>
                  <a:lnTo>
                    <a:pt x="815720" y="388"/>
                  </a:lnTo>
                  <a:lnTo>
                    <a:pt x="857279" y="1070"/>
                  </a:lnTo>
                  <a:lnTo>
                    <a:pt x="898692" y="3904"/>
                  </a:lnTo>
                  <a:lnTo>
                    <a:pt x="939959" y="8893"/>
                  </a:lnTo>
                  <a:lnTo>
                    <a:pt x="981081" y="16037"/>
                  </a:lnTo>
                  <a:lnTo>
                    <a:pt x="1022055" y="25337"/>
                  </a:lnTo>
                  <a:lnTo>
                    <a:pt x="1062883" y="36794"/>
                  </a:lnTo>
                  <a:lnTo>
                    <a:pt x="1103564" y="50408"/>
                  </a:lnTo>
                  <a:lnTo>
                    <a:pt x="1144098" y="66180"/>
                  </a:lnTo>
                  <a:lnTo>
                    <a:pt x="1184484" y="84112"/>
                  </a:lnTo>
                  <a:lnTo>
                    <a:pt x="1224723" y="104204"/>
                  </a:lnTo>
                  <a:lnTo>
                    <a:pt x="1264813" y="126456"/>
                  </a:lnTo>
                  <a:lnTo>
                    <a:pt x="1304755" y="150871"/>
                  </a:lnTo>
                  <a:lnTo>
                    <a:pt x="1344548" y="177448"/>
                  </a:lnTo>
                  <a:lnTo>
                    <a:pt x="1384192" y="206188"/>
                  </a:lnTo>
                  <a:lnTo>
                    <a:pt x="1423687" y="237093"/>
                  </a:lnTo>
                  <a:lnTo>
                    <a:pt x="1463032" y="270163"/>
                  </a:lnTo>
                  <a:lnTo>
                    <a:pt x="1502227" y="305399"/>
                  </a:lnTo>
                  <a:lnTo>
                    <a:pt x="1541273" y="342801"/>
                  </a:lnTo>
                  <a:lnTo>
                    <a:pt x="1580168" y="382371"/>
                  </a:lnTo>
                  <a:lnTo>
                    <a:pt x="1618912" y="424110"/>
                  </a:lnTo>
                  <a:lnTo>
                    <a:pt x="1657506" y="468017"/>
                  </a:lnTo>
                  <a:lnTo>
                    <a:pt x="1695948" y="514095"/>
                  </a:lnTo>
                  <a:lnTo>
                    <a:pt x="1734239" y="562344"/>
                  </a:lnTo>
                  <a:lnTo>
                    <a:pt x="1771904" y="513943"/>
                  </a:lnTo>
                  <a:lnTo>
                    <a:pt x="1809757" y="467732"/>
                  </a:lnTo>
                  <a:lnTo>
                    <a:pt x="1847797" y="423707"/>
                  </a:lnTo>
                  <a:lnTo>
                    <a:pt x="1886022" y="381869"/>
                  </a:lnTo>
                  <a:lnTo>
                    <a:pt x="1924432" y="342214"/>
                  </a:lnTo>
                  <a:lnTo>
                    <a:pt x="1963024" y="304742"/>
                  </a:lnTo>
                  <a:lnTo>
                    <a:pt x="2001798" y="269451"/>
                  </a:lnTo>
                  <a:lnTo>
                    <a:pt x="2040751" y="236338"/>
                  </a:lnTo>
                  <a:lnTo>
                    <a:pt x="2079883" y="205403"/>
                  </a:lnTo>
                  <a:lnTo>
                    <a:pt x="2119192" y="176644"/>
                  </a:lnTo>
                  <a:lnTo>
                    <a:pt x="2158677" y="150059"/>
                  </a:lnTo>
                  <a:lnTo>
                    <a:pt x="2198337" y="125646"/>
                  </a:lnTo>
                  <a:lnTo>
                    <a:pt x="2238169" y="103404"/>
                  </a:lnTo>
                  <a:lnTo>
                    <a:pt x="2278173" y="83330"/>
                  </a:lnTo>
                  <a:lnTo>
                    <a:pt x="2318347" y="65424"/>
                  </a:lnTo>
                  <a:lnTo>
                    <a:pt x="2358689" y="49684"/>
                  </a:lnTo>
                  <a:lnTo>
                    <a:pt x="2399199" y="36108"/>
                  </a:lnTo>
                  <a:lnTo>
                    <a:pt x="2439876" y="24694"/>
                  </a:lnTo>
                  <a:lnTo>
                    <a:pt x="2480716" y="15440"/>
                  </a:lnTo>
                  <a:lnTo>
                    <a:pt x="2521720" y="8346"/>
                  </a:lnTo>
                  <a:lnTo>
                    <a:pt x="2562886" y="3409"/>
                  </a:lnTo>
                  <a:lnTo>
                    <a:pt x="2604212" y="627"/>
                  </a:lnTo>
                  <a:lnTo>
                    <a:pt x="2645697" y="0"/>
                  </a:lnTo>
                  <a:lnTo>
                    <a:pt x="2687340" y="1524"/>
                  </a:lnTo>
                  <a:lnTo>
                    <a:pt x="2729139" y="5199"/>
                  </a:lnTo>
                  <a:lnTo>
                    <a:pt x="2771093" y="11024"/>
                  </a:lnTo>
                  <a:lnTo>
                    <a:pt x="2813200" y="18995"/>
                  </a:lnTo>
                  <a:lnTo>
                    <a:pt x="2855459" y="29112"/>
                  </a:lnTo>
                  <a:lnTo>
                    <a:pt x="2897869" y="41373"/>
                  </a:lnTo>
                  <a:lnTo>
                    <a:pt x="2940428" y="55776"/>
                  </a:lnTo>
                  <a:lnTo>
                    <a:pt x="2983135" y="72320"/>
                  </a:lnTo>
                  <a:lnTo>
                    <a:pt x="3025989" y="91002"/>
                  </a:lnTo>
                  <a:lnTo>
                    <a:pt x="3068987" y="111822"/>
                  </a:lnTo>
                  <a:lnTo>
                    <a:pt x="3112129" y="134777"/>
                  </a:lnTo>
                  <a:lnTo>
                    <a:pt x="3155281" y="166852"/>
                  </a:lnTo>
                  <a:lnTo>
                    <a:pt x="3195649" y="200036"/>
                  </a:lnTo>
                  <a:lnTo>
                    <a:pt x="3233233" y="234322"/>
                  </a:lnTo>
                  <a:lnTo>
                    <a:pt x="3268033" y="269705"/>
                  </a:lnTo>
                  <a:lnTo>
                    <a:pt x="3300049" y="306181"/>
                  </a:lnTo>
                  <a:lnTo>
                    <a:pt x="3329281" y="343743"/>
                  </a:lnTo>
                  <a:lnTo>
                    <a:pt x="3355728" y="382386"/>
                  </a:lnTo>
                  <a:lnTo>
                    <a:pt x="3379392" y="422106"/>
                  </a:lnTo>
                  <a:lnTo>
                    <a:pt x="3400272" y="462896"/>
                  </a:lnTo>
                  <a:lnTo>
                    <a:pt x="3418368" y="504751"/>
                  </a:lnTo>
                  <a:lnTo>
                    <a:pt x="3433680" y="547666"/>
                  </a:lnTo>
                  <a:lnTo>
                    <a:pt x="3446208" y="591636"/>
                  </a:lnTo>
                  <a:lnTo>
                    <a:pt x="3455952" y="636655"/>
                  </a:lnTo>
                  <a:lnTo>
                    <a:pt x="3462912" y="682718"/>
                  </a:lnTo>
                  <a:lnTo>
                    <a:pt x="3467088" y="729820"/>
                  </a:lnTo>
                  <a:lnTo>
                    <a:pt x="3468480" y="777955"/>
                  </a:lnTo>
                  <a:lnTo>
                    <a:pt x="3462318" y="827873"/>
                  </a:lnTo>
                  <a:lnTo>
                    <a:pt x="3453960" y="877273"/>
                  </a:lnTo>
                  <a:lnTo>
                    <a:pt x="3443417" y="926153"/>
                  </a:lnTo>
                  <a:lnTo>
                    <a:pt x="3430697" y="974515"/>
                  </a:lnTo>
                  <a:lnTo>
                    <a:pt x="3415811" y="1022357"/>
                  </a:lnTo>
                  <a:lnTo>
                    <a:pt x="3398770" y="1069681"/>
                  </a:lnTo>
                  <a:lnTo>
                    <a:pt x="3379582" y="1116486"/>
                  </a:lnTo>
                  <a:lnTo>
                    <a:pt x="3358258" y="1162771"/>
                  </a:lnTo>
                  <a:lnTo>
                    <a:pt x="3334808" y="1208538"/>
                  </a:lnTo>
                  <a:lnTo>
                    <a:pt x="3309243" y="1253786"/>
                  </a:lnTo>
                  <a:lnTo>
                    <a:pt x="3281571" y="1298515"/>
                  </a:lnTo>
                  <a:lnTo>
                    <a:pt x="3251803" y="1342725"/>
                  </a:lnTo>
                  <a:lnTo>
                    <a:pt x="3219949" y="1386416"/>
                  </a:lnTo>
                  <a:lnTo>
                    <a:pt x="3189579" y="1422664"/>
                  </a:lnTo>
                  <a:lnTo>
                    <a:pt x="3127945" y="1495253"/>
                  </a:lnTo>
                  <a:lnTo>
                    <a:pt x="3065127" y="1567955"/>
                  </a:lnTo>
                  <a:lnTo>
                    <a:pt x="3001133" y="1640758"/>
                  </a:lnTo>
                  <a:lnTo>
                    <a:pt x="2935975" y="1713652"/>
                  </a:lnTo>
                  <a:lnTo>
                    <a:pt x="2869663" y="1786625"/>
                  </a:lnTo>
                  <a:lnTo>
                    <a:pt x="2802206" y="1859666"/>
                  </a:lnTo>
                  <a:lnTo>
                    <a:pt x="2733616" y="1932762"/>
                  </a:lnTo>
                  <a:lnTo>
                    <a:pt x="2663901" y="2005903"/>
                  </a:lnTo>
                  <a:lnTo>
                    <a:pt x="2593073" y="2079077"/>
                  </a:lnTo>
                  <a:lnTo>
                    <a:pt x="2521142" y="2152273"/>
                  </a:lnTo>
                  <a:lnTo>
                    <a:pt x="2448117" y="2225479"/>
                  </a:lnTo>
                  <a:lnTo>
                    <a:pt x="2374009" y="2298684"/>
                  </a:lnTo>
                  <a:lnTo>
                    <a:pt x="2298829" y="2371875"/>
                  </a:lnTo>
                  <a:lnTo>
                    <a:pt x="2222585" y="2445043"/>
                  </a:lnTo>
                  <a:lnTo>
                    <a:pt x="2145289" y="2518175"/>
                  </a:lnTo>
                  <a:lnTo>
                    <a:pt x="2066951" y="2591260"/>
                  </a:lnTo>
                  <a:lnTo>
                    <a:pt x="1987580" y="2664287"/>
                  </a:lnTo>
                  <a:lnTo>
                    <a:pt x="1907188" y="2737243"/>
                  </a:lnTo>
                  <a:lnTo>
                    <a:pt x="1825783" y="2810118"/>
                  </a:lnTo>
                  <a:lnTo>
                    <a:pt x="1743377" y="288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54895" y="7253973"/>
              <a:ext cx="1595120" cy="1587500"/>
            </a:xfrm>
            <a:custGeom>
              <a:avLst/>
              <a:gdLst/>
              <a:ahLst/>
              <a:cxnLst/>
              <a:rect l="l" t="t" r="r" b="b"/>
              <a:pathLst>
                <a:path w="1595120" h="1587500">
                  <a:moveTo>
                    <a:pt x="1594713" y="490194"/>
                  </a:moveTo>
                  <a:lnTo>
                    <a:pt x="1112456" y="490194"/>
                  </a:lnTo>
                  <a:lnTo>
                    <a:pt x="1112456" y="0"/>
                  </a:lnTo>
                  <a:lnTo>
                    <a:pt x="496862" y="0"/>
                  </a:lnTo>
                  <a:lnTo>
                    <a:pt x="496862" y="490194"/>
                  </a:lnTo>
                  <a:lnTo>
                    <a:pt x="0" y="490194"/>
                  </a:lnTo>
                  <a:lnTo>
                    <a:pt x="0" y="1098486"/>
                  </a:lnTo>
                  <a:lnTo>
                    <a:pt x="496862" y="1098486"/>
                  </a:lnTo>
                  <a:lnTo>
                    <a:pt x="496862" y="1587398"/>
                  </a:lnTo>
                  <a:lnTo>
                    <a:pt x="1112456" y="1587398"/>
                  </a:lnTo>
                  <a:lnTo>
                    <a:pt x="1112456" y="1098486"/>
                  </a:lnTo>
                  <a:lnTo>
                    <a:pt x="1594713" y="1098486"/>
                  </a:lnTo>
                  <a:lnTo>
                    <a:pt x="1594713" y="490194"/>
                  </a:lnTo>
                  <a:close/>
                </a:path>
              </a:pathLst>
            </a:custGeom>
            <a:solidFill>
              <a:srgbClr val="7C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97113" cy="39891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845" y="479612"/>
            <a:ext cx="8853290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ru-RU" sz="4800" spc="380" dirty="0" smtClean="0"/>
              <a:t>Данные </a:t>
            </a:r>
            <a:r>
              <a:rPr lang="ru-RU" sz="4800" spc="380" dirty="0"/>
              <a:t>по итогам работы 3 НПО </a:t>
            </a:r>
            <a:endParaRPr sz="4800" spc="380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913269" y="2169157"/>
            <a:ext cx="8115192" cy="7698744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dirty="0">
                <a:solidFill>
                  <a:schemeClr val="tx2"/>
                </a:solidFill>
              </a:rPr>
              <a:t>В целом, тремя НПО г. Астаны профилактическимпи мероприятями охвачено </a:t>
            </a:r>
            <a:r>
              <a:rPr lang="kk-KZ" sz="2400" b="1" dirty="0">
                <a:solidFill>
                  <a:srgbClr val="C00000"/>
                </a:solidFill>
              </a:rPr>
              <a:t>4</a:t>
            </a:r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kk-KZ" sz="2400" b="1" dirty="0">
                <a:solidFill>
                  <a:srgbClr val="C00000"/>
                </a:solidFill>
              </a:rPr>
              <a:t>90 человек </a:t>
            </a:r>
            <a:r>
              <a:rPr lang="kk-KZ" sz="2400" dirty="0">
                <a:solidFill>
                  <a:schemeClr val="tx2"/>
                </a:solidFill>
              </a:rPr>
              <a:t>из числа ключевых групп населения и ЛЖВ, в том числе:</a:t>
            </a:r>
            <a:endParaRPr lang="ru-RU" sz="2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rgbClr val="C00000"/>
                </a:solidFill>
              </a:rPr>
              <a:t>ЛУИН – 1600 </a:t>
            </a:r>
            <a:r>
              <a:rPr lang="kk-KZ" sz="2400" b="1" dirty="0" smtClean="0">
                <a:solidFill>
                  <a:srgbClr val="C00000"/>
                </a:solidFill>
              </a:rPr>
              <a:t>человек</a:t>
            </a:r>
            <a:r>
              <a:rPr lang="kk-KZ" sz="2400" b="1" dirty="0">
                <a:solidFill>
                  <a:srgbClr val="C00000"/>
                </a:solidFill>
              </a:rPr>
              <a:t>;</a:t>
            </a: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rgbClr val="C00000"/>
                </a:solidFill>
              </a:rPr>
              <a:t>МСМ – 1890 человек;</a:t>
            </a: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rgbClr val="C00000"/>
                </a:solidFill>
              </a:rPr>
              <a:t>РС – </a:t>
            </a:r>
            <a:r>
              <a:rPr lang="ru-RU" sz="2400" b="1" dirty="0">
                <a:solidFill>
                  <a:srgbClr val="C00000"/>
                </a:solidFill>
              </a:rPr>
              <a:t>9</a:t>
            </a:r>
            <a:r>
              <a:rPr lang="kk-KZ" sz="2400" b="1" dirty="0">
                <a:solidFill>
                  <a:srgbClr val="C00000"/>
                </a:solidFill>
              </a:rPr>
              <a:t>00 человек;</a:t>
            </a:r>
            <a:endParaRPr lang="ru-RU" sz="24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rgbClr val="C00000"/>
                </a:solidFill>
              </a:rPr>
              <a:t>ЛЖВ – 500 человек.  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Реализация профилактических мероприятий среди КГН и ЛЖВ заключается в раздаче шприцев, презервативов, спиртовых салфеток, тестирование на ВИЧ экспресс методом: по слюне и капиллярной крови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kk-KZ" sz="2400" dirty="0"/>
          </a:p>
          <a:p>
            <a:r>
              <a:rPr lang="ru-RU" sz="2400" dirty="0">
                <a:solidFill>
                  <a:schemeClr val="tx2"/>
                </a:solidFill>
              </a:rPr>
              <a:t>Таким образом на профилактические мероприятия по ВИЧ-инфекции среди ключевых групп населения </a:t>
            </a:r>
            <a:r>
              <a:rPr lang="ru-RU" sz="2400" u="sng" dirty="0">
                <a:solidFill>
                  <a:schemeClr val="tx2"/>
                </a:solidFill>
              </a:rPr>
              <a:t>для 3-х НПО г. Астаны из 2 источников финансирования – государственного социального заказа Управления общественного здравоохранения г. Астаны и ГФ было выделено </a:t>
            </a:r>
            <a:r>
              <a:rPr lang="ru-RU" sz="2400" b="1" i="1" dirty="0">
                <a:solidFill>
                  <a:srgbClr val="C00000"/>
                </a:solidFill>
              </a:rPr>
              <a:t>89 545 795 тенге.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30861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3086100" y="0"/>
                </a:lnTo>
                <a:lnTo>
                  <a:pt x="3086100" y="10287000"/>
                </a:lnTo>
                <a:close/>
              </a:path>
            </a:pathLst>
          </a:custGeom>
          <a:solidFill>
            <a:srgbClr val="B4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6799" y="1"/>
            <a:ext cx="4221199" cy="3619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50502" y="1525127"/>
            <a:ext cx="8184298" cy="889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400" b="1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целом, тремя НПО: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Роздано инфрмационно-образовательных материалов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3210 шт.;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роздано шприцев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226,374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шт. 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роздано презервативов –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346,878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шт.;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роздано лубрикантов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189 678 шт.;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протестировано на ВИЧ-инфекцию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3360 человек;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выявлено положительных экспресс-тестов  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человек;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Доведено до АРТ терапии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человек;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Привержены к лечению АРТ</a:t>
            </a: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444 человека;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взаимопомощи с ЛЖВ и близким окружением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45;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Розыск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неприверженных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 АРТ (актив по розыску)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101;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Доставка терапии на дом, которые не могут прийти в ЦСПИД по состоянию здоровья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Охват консультативной работой новых клиентов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439;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Выездные консультации на улицы</a:t>
            </a:r>
            <a:r>
              <a:rPr lang="kk-KZ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622;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Перенаправление в дружественные кабинеты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1779;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 беседы-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1452;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привлеченных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аутрич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работников –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868400" y="6515100"/>
            <a:ext cx="3125546" cy="2862636"/>
            <a:chOff x="12343054" y="4920036"/>
            <a:chExt cx="4318635" cy="4305300"/>
          </a:xfrm>
        </p:grpSpPr>
        <p:sp>
          <p:nvSpPr>
            <p:cNvPr id="7" name="object 7"/>
            <p:cNvSpPr/>
            <p:nvPr/>
          </p:nvSpPr>
          <p:spPr>
            <a:xfrm>
              <a:off x="12343054" y="4920036"/>
              <a:ext cx="4318635" cy="4305300"/>
            </a:xfrm>
            <a:custGeom>
              <a:avLst/>
              <a:gdLst/>
              <a:ahLst/>
              <a:cxnLst/>
              <a:rect l="l" t="t" r="r" b="b"/>
              <a:pathLst>
                <a:path w="4318634" h="4305300">
                  <a:moveTo>
                    <a:pt x="2397466" y="12699"/>
                  </a:moveTo>
                  <a:lnTo>
                    <a:pt x="1920692" y="12699"/>
                  </a:lnTo>
                  <a:lnTo>
                    <a:pt x="1967809" y="0"/>
                  </a:lnTo>
                  <a:lnTo>
                    <a:pt x="2350349" y="0"/>
                  </a:lnTo>
                  <a:lnTo>
                    <a:pt x="2397466" y="12699"/>
                  </a:lnTo>
                  <a:close/>
                </a:path>
                <a:path w="4318634" h="4305300">
                  <a:moveTo>
                    <a:pt x="2628298" y="50799"/>
                  </a:moveTo>
                  <a:lnTo>
                    <a:pt x="1689860" y="50799"/>
                  </a:lnTo>
                  <a:lnTo>
                    <a:pt x="1827376" y="12699"/>
                  </a:lnTo>
                  <a:lnTo>
                    <a:pt x="2490782" y="12699"/>
                  </a:lnTo>
                  <a:lnTo>
                    <a:pt x="2628298" y="50799"/>
                  </a:lnTo>
                  <a:close/>
                </a:path>
                <a:path w="4318634" h="4305300">
                  <a:moveTo>
                    <a:pt x="2673437" y="4254499"/>
                  </a:moveTo>
                  <a:lnTo>
                    <a:pt x="1644721" y="4254499"/>
                  </a:lnTo>
                  <a:lnTo>
                    <a:pt x="1467955" y="4203699"/>
                  </a:lnTo>
                  <a:lnTo>
                    <a:pt x="1424766" y="4178299"/>
                  </a:lnTo>
                  <a:lnTo>
                    <a:pt x="1339668" y="4152899"/>
                  </a:lnTo>
                  <a:lnTo>
                    <a:pt x="1297781" y="4127499"/>
                  </a:lnTo>
                  <a:lnTo>
                    <a:pt x="1256349" y="4114799"/>
                  </a:lnTo>
                  <a:lnTo>
                    <a:pt x="1215384" y="4089399"/>
                  </a:lnTo>
                  <a:lnTo>
                    <a:pt x="1174897" y="4076699"/>
                  </a:lnTo>
                  <a:lnTo>
                    <a:pt x="1095400" y="4025899"/>
                  </a:lnTo>
                  <a:lnTo>
                    <a:pt x="1056412" y="4013199"/>
                  </a:lnTo>
                  <a:lnTo>
                    <a:pt x="980012" y="3962399"/>
                  </a:lnTo>
                  <a:lnTo>
                    <a:pt x="942621" y="3936999"/>
                  </a:lnTo>
                  <a:lnTo>
                    <a:pt x="905786" y="3911599"/>
                  </a:lnTo>
                  <a:lnTo>
                    <a:pt x="869515" y="3886199"/>
                  </a:lnTo>
                  <a:lnTo>
                    <a:pt x="833822" y="3860799"/>
                  </a:lnTo>
                  <a:lnTo>
                    <a:pt x="798715" y="3835399"/>
                  </a:lnTo>
                  <a:lnTo>
                    <a:pt x="764207" y="3797299"/>
                  </a:lnTo>
                  <a:lnTo>
                    <a:pt x="730309" y="3771899"/>
                  </a:lnTo>
                  <a:lnTo>
                    <a:pt x="697031" y="3746499"/>
                  </a:lnTo>
                  <a:lnTo>
                    <a:pt x="664384" y="3708399"/>
                  </a:lnTo>
                  <a:lnTo>
                    <a:pt x="632379" y="3682999"/>
                  </a:lnTo>
                  <a:lnTo>
                    <a:pt x="601028" y="3644899"/>
                  </a:lnTo>
                  <a:lnTo>
                    <a:pt x="570341" y="3619499"/>
                  </a:lnTo>
                  <a:lnTo>
                    <a:pt x="540329" y="3581399"/>
                  </a:lnTo>
                  <a:lnTo>
                    <a:pt x="511004" y="3543299"/>
                  </a:lnTo>
                  <a:lnTo>
                    <a:pt x="482375" y="3517899"/>
                  </a:lnTo>
                  <a:lnTo>
                    <a:pt x="454455" y="3479799"/>
                  </a:lnTo>
                  <a:lnTo>
                    <a:pt x="427253" y="3441699"/>
                  </a:lnTo>
                  <a:lnTo>
                    <a:pt x="400782" y="3403599"/>
                  </a:lnTo>
                  <a:lnTo>
                    <a:pt x="375052" y="3365499"/>
                  </a:lnTo>
                  <a:lnTo>
                    <a:pt x="350074" y="3327399"/>
                  </a:lnTo>
                  <a:lnTo>
                    <a:pt x="325858" y="3289299"/>
                  </a:lnTo>
                  <a:lnTo>
                    <a:pt x="302417" y="3251199"/>
                  </a:lnTo>
                  <a:lnTo>
                    <a:pt x="279761" y="3213099"/>
                  </a:lnTo>
                  <a:lnTo>
                    <a:pt x="257900" y="3174999"/>
                  </a:lnTo>
                  <a:lnTo>
                    <a:pt x="236846" y="3136899"/>
                  </a:lnTo>
                  <a:lnTo>
                    <a:pt x="216611" y="3098799"/>
                  </a:lnTo>
                  <a:lnTo>
                    <a:pt x="197203" y="3060699"/>
                  </a:lnTo>
                  <a:lnTo>
                    <a:pt x="178636" y="3009899"/>
                  </a:lnTo>
                  <a:lnTo>
                    <a:pt x="160919" y="2971799"/>
                  </a:lnTo>
                  <a:lnTo>
                    <a:pt x="144065" y="2933699"/>
                  </a:lnTo>
                  <a:lnTo>
                    <a:pt x="128082" y="2882899"/>
                  </a:lnTo>
                  <a:lnTo>
                    <a:pt x="112984" y="2844799"/>
                  </a:lnTo>
                  <a:lnTo>
                    <a:pt x="98780" y="2793999"/>
                  </a:lnTo>
                  <a:lnTo>
                    <a:pt x="85481" y="2755899"/>
                  </a:lnTo>
                  <a:lnTo>
                    <a:pt x="73099" y="2717799"/>
                  </a:lnTo>
                  <a:lnTo>
                    <a:pt x="61645" y="2666999"/>
                  </a:lnTo>
                  <a:lnTo>
                    <a:pt x="51129" y="2616199"/>
                  </a:lnTo>
                  <a:lnTo>
                    <a:pt x="41562" y="2578099"/>
                  </a:lnTo>
                  <a:lnTo>
                    <a:pt x="32956" y="2527299"/>
                  </a:lnTo>
                  <a:lnTo>
                    <a:pt x="25322" y="2489199"/>
                  </a:lnTo>
                  <a:lnTo>
                    <a:pt x="18669" y="2438399"/>
                  </a:lnTo>
                  <a:lnTo>
                    <a:pt x="13010" y="2387599"/>
                  </a:lnTo>
                  <a:lnTo>
                    <a:pt x="8356" y="2349499"/>
                  </a:lnTo>
                  <a:lnTo>
                    <a:pt x="4716" y="2298699"/>
                  </a:lnTo>
                  <a:lnTo>
                    <a:pt x="2103" y="2247899"/>
                  </a:lnTo>
                  <a:lnTo>
                    <a:pt x="527" y="2197099"/>
                  </a:lnTo>
                  <a:lnTo>
                    <a:pt x="0" y="2146299"/>
                  </a:lnTo>
                  <a:lnTo>
                    <a:pt x="527" y="2108199"/>
                  </a:lnTo>
                  <a:lnTo>
                    <a:pt x="2103" y="2057399"/>
                  </a:lnTo>
                  <a:lnTo>
                    <a:pt x="4716" y="2006599"/>
                  </a:lnTo>
                  <a:lnTo>
                    <a:pt x="8356" y="1955799"/>
                  </a:lnTo>
                  <a:lnTo>
                    <a:pt x="13010" y="1917699"/>
                  </a:lnTo>
                  <a:lnTo>
                    <a:pt x="18669" y="1866899"/>
                  </a:lnTo>
                  <a:lnTo>
                    <a:pt x="25322" y="1816099"/>
                  </a:lnTo>
                  <a:lnTo>
                    <a:pt x="32956" y="1777999"/>
                  </a:lnTo>
                  <a:lnTo>
                    <a:pt x="41562" y="1727199"/>
                  </a:lnTo>
                  <a:lnTo>
                    <a:pt x="51129" y="1689099"/>
                  </a:lnTo>
                  <a:lnTo>
                    <a:pt x="61645" y="1638299"/>
                  </a:lnTo>
                  <a:lnTo>
                    <a:pt x="73099" y="1587499"/>
                  </a:lnTo>
                  <a:lnTo>
                    <a:pt x="85481" y="1549399"/>
                  </a:lnTo>
                  <a:lnTo>
                    <a:pt x="98780" y="1511299"/>
                  </a:lnTo>
                  <a:lnTo>
                    <a:pt x="112984" y="1460499"/>
                  </a:lnTo>
                  <a:lnTo>
                    <a:pt x="128082" y="1422399"/>
                  </a:lnTo>
                  <a:lnTo>
                    <a:pt x="144065" y="1371599"/>
                  </a:lnTo>
                  <a:lnTo>
                    <a:pt x="160919" y="1333499"/>
                  </a:lnTo>
                  <a:lnTo>
                    <a:pt x="178636" y="1295399"/>
                  </a:lnTo>
                  <a:lnTo>
                    <a:pt x="197203" y="1244599"/>
                  </a:lnTo>
                  <a:lnTo>
                    <a:pt x="216611" y="1206499"/>
                  </a:lnTo>
                  <a:lnTo>
                    <a:pt x="236846" y="1168399"/>
                  </a:lnTo>
                  <a:lnTo>
                    <a:pt x="257900" y="1130299"/>
                  </a:lnTo>
                  <a:lnTo>
                    <a:pt x="279761" y="1092199"/>
                  </a:lnTo>
                  <a:lnTo>
                    <a:pt x="302417" y="1054099"/>
                  </a:lnTo>
                  <a:lnTo>
                    <a:pt x="325858" y="1015999"/>
                  </a:lnTo>
                  <a:lnTo>
                    <a:pt x="350074" y="977899"/>
                  </a:lnTo>
                  <a:lnTo>
                    <a:pt x="375052" y="939799"/>
                  </a:lnTo>
                  <a:lnTo>
                    <a:pt x="400782" y="901699"/>
                  </a:lnTo>
                  <a:lnTo>
                    <a:pt x="427253" y="863599"/>
                  </a:lnTo>
                  <a:lnTo>
                    <a:pt x="454455" y="825499"/>
                  </a:lnTo>
                  <a:lnTo>
                    <a:pt x="482375" y="787399"/>
                  </a:lnTo>
                  <a:lnTo>
                    <a:pt x="511004" y="761999"/>
                  </a:lnTo>
                  <a:lnTo>
                    <a:pt x="540329" y="723899"/>
                  </a:lnTo>
                  <a:lnTo>
                    <a:pt x="570341" y="685799"/>
                  </a:lnTo>
                  <a:lnTo>
                    <a:pt x="601028" y="660399"/>
                  </a:lnTo>
                  <a:lnTo>
                    <a:pt x="632379" y="622299"/>
                  </a:lnTo>
                  <a:lnTo>
                    <a:pt x="664384" y="596899"/>
                  </a:lnTo>
                  <a:lnTo>
                    <a:pt x="697031" y="558799"/>
                  </a:lnTo>
                  <a:lnTo>
                    <a:pt x="730309" y="533399"/>
                  </a:lnTo>
                  <a:lnTo>
                    <a:pt x="764207" y="507999"/>
                  </a:lnTo>
                  <a:lnTo>
                    <a:pt x="798715" y="469899"/>
                  </a:lnTo>
                  <a:lnTo>
                    <a:pt x="833822" y="444499"/>
                  </a:lnTo>
                  <a:lnTo>
                    <a:pt x="869515" y="419099"/>
                  </a:lnTo>
                  <a:lnTo>
                    <a:pt x="905786" y="393699"/>
                  </a:lnTo>
                  <a:lnTo>
                    <a:pt x="942621" y="368299"/>
                  </a:lnTo>
                  <a:lnTo>
                    <a:pt x="1017945" y="317499"/>
                  </a:lnTo>
                  <a:lnTo>
                    <a:pt x="1056412" y="292099"/>
                  </a:lnTo>
                  <a:lnTo>
                    <a:pt x="1095400" y="279399"/>
                  </a:lnTo>
                  <a:lnTo>
                    <a:pt x="1174897" y="228599"/>
                  </a:lnTo>
                  <a:lnTo>
                    <a:pt x="1215384" y="215899"/>
                  </a:lnTo>
                  <a:lnTo>
                    <a:pt x="1256349" y="190499"/>
                  </a:lnTo>
                  <a:lnTo>
                    <a:pt x="1297781" y="177799"/>
                  </a:lnTo>
                  <a:lnTo>
                    <a:pt x="1339668" y="152399"/>
                  </a:lnTo>
                  <a:lnTo>
                    <a:pt x="1424766" y="126999"/>
                  </a:lnTo>
                  <a:lnTo>
                    <a:pt x="1467955" y="101599"/>
                  </a:lnTo>
                  <a:lnTo>
                    <a:pt x="1644721" y="50799"/>
                  </a:lnTo>
                  <a:lnTo>
                    <a:pt x="2673437" y="50799"/>
                  </a:lnTo>
                  <a:lnTo>
                    <a:pt x="2850202" y="101599"/>
                  </a:lnTo>
                  <a:lnTo>
                    <a:pt x="2893391" y="126999"/>
                  </a:lnTo>
                  <a:lnTo>
                    <a:pt x="2978490" y="152399"/>
                  </a:lnTo>
                  <a:lnTo>
                    <a:pt x="3020377" y="177799"/>
                  </a:lnTo>
                  <a:lnTo>
                    <a:pt x="3061809" y="190499"/>
                  </a:lnTo>
                  <a:lnTo>
                    <a:pt x="3102773" y="215899"/>
                  </a:lnTo>
                  <a:lnTo>
                    <a:pt x="3143261" y="228599"/>
                  </a:lnTo>
                  <a:lnTo>
                    <a:pt x="3222758" y="279399"/>
                  </a:lnTo>
                  <a:lnTo>
                    <a:pt x="3261746" y="292099"/>
                  </a:lnTo>
                  <a:lnTo>
                    <a:pt x="3300212" y="317499"/>
                  </a:lnTo>
                  <a:lnTo>
                    <a:pt x="3375536" y="368299"/>
                  </a:lnTo>
                  <a:lnTo>
                    <a:pt x="3412372" y="393699"/>
                  </a:lnTo>
                  <a:lnTo>
                    <a:pt x="3448642" y="419099"/>
                  </a:lnTo>
                  <a:lnTo>
                    <a:pt x="3484336" y="444499"/>
                  </a:lnTo>
                  <a:lnTo>
                    <a:pt x="3519442" y="469899"/>
                  </a:lnTo>
                  <a:lnTo>
                    <a:pt x="3553950" y="507999"/>
                  </a:lnTo>
                  <a:lnTo>
                    <a:pt x="3587849" y="533399"/>
                  </a:lnTo>
                  <a:lnTo>
                    <a:pt x="3621127" y="558799"/>
                  </a:lnTo>
                  <a:lnTo>
                    <a:pt x="3653774" y="596899"/>
                  </a:lnTo>
                  <a:lnTo>
                    <a:pt x="3685778" y="622299"/>
                  </a:lnTo>
                  <a:lnTo>
                    <a:pt x="3717129" y="660399"/>
                  </a:lnTo>
                  <a:lnTo>
                    <a:pt x="3747816" y="685799"/>
                  </a:lnTo>
                  <a:lnTo>
                    <a:pt x="3777828" y="723899"/>
                  </a:lnTo>
                  <a:lnTo>
                    <a:pt x="3807154" y="761999"/>
                  </a:lnTo>
                  <a:lnTo>
                    <a:pt x="3835782" y="787399"/>
                  </a:lnTo>
                  <a:lnTo>
                    <a:pt x="3863703" y="825499"/>
                  </a:lnTo>
                  <a:lnTo>
                    <a:pt x="3890904" y="863599"/>
                  </a:lnTo>
                  <a:lnTo>
                    <a:pt x="3917375" y="901699"/>
                  </a:lnTo>
                  <a:lnTo>
                    <a:pt x="3943106" y="939799"/>
                  </a:lnTo>
                  <a:lnTo>
                    <a:pt x="3968084" y="977899"/>
                  </a:lnTo>
                  <a:lnTo>
                    <a:pt x="3992299" y="1015999"/>
                  </a:lnTo>
                  <a:lnTo>
                    <a:pt x="4015740" y="1054099"/>
                  </a:lnTo>
                  <a:lnTo>
                    <a:pt x="4038397" y="1092199"/>
                  </a:lnTo>
                  <a:lnTo>
                    <a:pt x="4060257" y="1130299"/>
                  </a:lnTo>
                  <a:lnTo>
                    <a:pt x="4081311" y="1168399"/>
                  </a:lnTo>
                  <a:lnTo>
                    <a:pt x="4101547" y="1206499"/>
                  </a:lnTo>
                  <a:lnTo>
                    <a:pt x="4120954" y="1244599"/>
                  </a:lnTo>
                  <a:lnTo>
                    <a:pt x="4139521" y="1295399"/>
                  </a:lnTo>
                  <a:lnTo>
                    <a:pt x="4157238" y="1333499"/>
                  </a:lnTo>
                  <a:lnTo>
                    <a:pt x="4174093" y="1371599"/>
                  </a:lnTo>
                  <a:lnTo>
                    <a:pt x="4190075" y="1422399"/>
                  </a:lnTo>
                  <a:lnTo>
                    <a:pt x="4205174" y="1460499"/>
                  </a:lnTo>
                  <a:lnTo>
                    <a:pt x="4219378" y="1511299"/>
                  </a:lnTo>
                  <a:lnTo>
                    <a:pt x="4232676" y="1549399"/>
                  </a:lnTo>
                  <a:lnTo>
                    <a:pt x="4245058" y="1587499"/>
                  </a:lnTo>
                  <a:lnTo>
                    <a:pt x="4256513" y="1638299"/>
                  </a:lnTo>
                  <a:lnTo>
                    <a:pt x="4267029" y="1689099"/>
                  </a:lnTo>
                  <a:lnTo>
                    <a:pt x="4276595" y="1727199"/>
                  </a:lnTo>
                  <a:lnTo>
                    <a:pt x="4285201" y="1777999"/>
                  </a:lnTo>
                  <a:lnTo>
                    <a:pt x="4292836" y="1816099"/>
                  </a:lnTo>
                  <a:lnTo>
                    <a:pt x="4299488" y="1866899"/>
                  </a:lnTo>
                  <a:lnTo>
                    <a:pt x="4305147" y="1917699"/>
                  </a:lnTo>
                  <a:lnTo>
                    <a:pt x="4309802" y="1955799"/>
                  </a:lnTo>
                  <a:lnTo>
                    <a:pt x="4313441" y="2006599"/>
                  </a:lnTo>
                  <a:lnTo>
                    <a:pt x="4316054" y="2057399"/>
                  </a:lnTo>
                  <a:lnTo>
                    <a:pt x="4317630" y="2108199"/>
                  </a:lnTo>
                  <a:lnTo>
                    <a:pt x="4318158" y="2146299"/>
                  </a:lnTo>
                  <a:lnTo>
                    <a:pt x="4317630" y="2197099"/>
                  </a:lnTo>
                  <a:lnTo>
                    <a:pt x="4316054" y="2247899"/>
                  </a:lnTo>
                  <a:lnTo>
                    <a:pt x="4313441" y="2298699"/>
                  </a:lnTo>
                  <a:lnTo>
                    <a:pt x="4309802" y="2349499"/>
                  </a:lnTo>
                  <a:lnTo>
                    <a:pt x="4305147" y="2387599"/>
                  </a:lnTo>
                  <a:lnTo>
                    <a:pt x="4299488" y="2438399"/>
                  </a:lnTo>
                  <a:lnTo>
                    <a:pt x="4292836" y="2489199"/>
                  </a:lnTo>
                  <a:lnTo>
                    <a:pt x="4285201" y="2527299"/>
                  </a:lnTo>
                  <a:lnTo>
                    <a:pt x="4276595" y="2578099"/>
                  </a:lnTo>
                  <a:lnTo>
                    <a:pt x="4267029" y="2616199"/>
                  </a:lnTo>
                  <a:lnTo>
                    <a:pt x="4256513" y="2666999"/>
                  </a:lnTo>
                  <a:lnTo>
                    <a:pt x="4245058" y="2717799"/>
                  </a:lnTo>
                  <a:lnTo>
                    <a:pt x="4232676" y="2755899"/>
                  </a:lnTo>
                  <a:lnTo>
                    <a:pt x="4219378" y="2793999"/>
                  </a:lnTo>
                  <a:lnTo>
                    <a:pt x="4205174" y="2844799"/>
                  </a:lnTo>
                  <a:lnTo>
                    <a:pt x="4190075" y="2882899"/>
                  </a:lnTo>
                  <a:lnTo>
                    <a:pt x="4174093" y="2933699"/>
                  </a:lnTo>
                  <a:lnTo>
                    <a:pt x="4157238" y="2971799"/>
                  </a:lnTo>
                  <a:lnTo>
                    <a:pt x="4139521" y="3009899"/>
                  </a:lnTo>
                  <a:lnTo>
                    <a:pt x="4120954" y="3060699"/>
                  </a:lnTo>
                  <a:lnTo>
                    <a:pt x="4101547" y="3098799"/>
                  </a:lnTo>
                  <a:lnTo>
                    <a:pt x="4081311" y="3136899"/>
                  </a:lnTo>
                  <a:lnTo>
                    <a:pt x="4060257" y="3174999"/>
                  </a:lnTo>
                  <a:lnTo>
                    <a:pt x="4038397" y="3213099"/>
                  </a:lnTo>
                  <a:lnTo>
                    <a:pt x="4015740" y="3251199"/>
                  </a:lnTo>
                  <a:lnTo>
                    <a:pt x="3992299" y="3289299"/>
                  </a:lnTo>
                  <a:lnTo>
                    <a:pt x="3968084" y="3327399"/>
                  </a:lnTo>
                  <a:lnTo>
                    <a:pt x="3943106" y="3365499"/>
                  </a:lnTo>
                  <a:lnTo>
                    <a:pt x="3917375" y="3403599"/>
                  </a:lnTo>
                  <a:lnTo>
                    <a:pt x="3890904" y="3441699"/>
                  </a:lnTo>
                  <a:lnTo>
                    <a:pt x="3863703" y="3479799"/>
                  </a:lnTo>
                  <a:lnTo>
                    <a:pt x="3835782" y="3517899"/>
                  </a:lnTo>
                  <a:lnTo>
                    <a:pt x="3807154" y="3543299"/>
                  </a:lnTo>
                  <a:lnTo>
                    <a:pt x="3777828" y="3581399"/>
                  </a:lnTo>
                  <a:lnTo>
                    <a:pt x="3747816" y="3619499"/>
                  </a:lnTo>
                  <a:lnTo>
                    <a:pt x="3717129" y="3644899"/>
                  </a:lnTo>
                  <a:lnTo>
                    <a:pt x="3685778" y="3682999"/>
                  </a:lnTo>
                  <a:lnTo>
                    <a:pt x="3653774" y="3708399"/>
                  </a:lnTo>
                  <a:lnTo>
                    <a:pt x="3621127" y="3746499"/>
                  </a:lnTo>
                  <a:lnTo>
                    <a:pt x="3587849" y="3771899"/>
                  </a:lnTo>
                  <a:lnTo>
                    <a:pt x="3553950" y="3797299"/>
                  </a:lnTo>
                  <a:lnTo>
                    <a:pt x="3519442" y="3835399"/>
                  </a:lnTo>
                  <a:lnTo>
                    <a:pt x="3484336" y="3860799"/>
                  </a:lnTo>
                  <a:lnTo>
                    <a:pt x="3448642" y="3886199"/>
                  </a:lnTo>
                  <a:lnTo>
                    <a:pt x="3412372" y="3911599"/>
                  </a:lnTo>
                  <a:lnTo>
                    <a:pt x="3375536" y="3936999"/>
                  </a:lnTo>
                  <a:lnTo>
                    <a:pt x="3338146" y="3962399"/>
                  </a:lnTo>
                  <a:lnTo>
                    <a:pt x="3261746" y="4013199"/>
                  </a:lnTo>
                  <a:lnTo>
                    <a:pt x="3222758" y="4025899"/>
                  </a:lnTo>
                  <a:lnTo>
                    <a:pt x="3143261" y="4076699"/>
                  </a:lnTo>
                  <a:lnTo>
                    <a:pt x="3102773" y="4089399"/>
                  </a:lnTo>
                  <a:lnTo>
                    <a:pt x="3061809" y="4114799"/>
                  </a:lnTo>
                  <a:lnTo>
                    <a:pt x="3020377" y="4127499"/>
                  </a:lnTo>
                  <a:lnTo>
                    <a:pt x="2978490" y="4152899"/>
                  </a:lnTo>
                  <a:lnTo>
                    <a:pt x="2893391" y="4178299"/>
                  </a:lnTo>
                  <a:lnTo>
                    <a:pt x="2850202" y="4203699"/>
                  </a:lnTo>
                  <a:lnTo>
                    <a:pt x="2673437" y="4254499"/>
                  </a:lnTo>
                  <a:close/>
                </a:path>
                <a:path w="4318634" h="4305300">
                  <a:moveTo>
                    <a:pt x="2490782" y="4292599"/>
                  </a:moveTo>
                  <a:lnTo>
                    <a:pt x="1827376" y="4292599"/>
                  </a:lnTo>
                  <a:lnTo>
                    <a:pt x="1689860" y="4254499"/>
                  </a:lnTo>
                  <a:lnTo>
                    <a:pt x="2628298" y="4254499"/>
                  </a:lnTo>
                  <a:lnTo>
                    <a:pt x="2490782" y="4292599"/>
                  </a:lnTo>
                  <a:close/>
                </a:path>
                <a:path w="4318634" h="4305300">
                  <a:moveTo>
                    <a:pt x="2350352" y="4305299"/>
                  </a:moveTo>
                  <a:lnTo>
                    <a:pt x="1967806" y="4305299"/>
                  </a:lnTo>
                  <a:lnTo>
                    <a:pt x="1920692" y="4292599"/>
                  </a:lnTo>
                  <a:lnTo>
                    <a:pt x="2397466" y="4292599"/>
                  </a:lnTo>
                  <a:lnTo>
                    <a:pt x="2350352" y="4305299"/>
                  </a:lnTo>
                  <a:close/>
                </a:path>
              </a:pathLst>
            </a:custGeom>
            <a:solidFill>
              <a:srgbClr val="B4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02398" y="6500815"/>
              <a:ext cx="1804035" cy="1926589"/>
            </a:xfrm>
            <a:custGeom>
              <a:avLst/>
              <a:gdLst/>
              <a:ahLst/>
              <a:cxnLst/>
              <a:rect l="l" t="t" r="r" b="b"/>
              <a:pathLst>
                <a:path w="1804034" h="1926590">
                  <a:moveTo>
                    <a:pt x="1680373" y="1926581"/>
                  </a:moveTo>
                  <a:lnTo>
                    <a:pt x="119793" y="1926581"/>
                  </a:lnTo>
                  <a:lnTo>
                    <a:pt x="75460" y="1914643"/>
                  </a:lnTo>
                  <a:lnTo>
                    <a:pt x="40819" y="1891329"/>
                  </a:lnTo>
                  <a:lnTo>
                    <a:pt x="15717" y="1856947"/>
                  </a:lnTo>
                  <a:lnTo>
                    <a:pt x="0" y="1811806"/>
                  </a:lnTo>
                  <a:lnTo>
                    <a:pt x="0" y="1651120"/>
                  </a:lnTo>
                  <a:lnTo>
                    <a:pt x="1801807" y="1651120"/>
                  </a:lnTo>
                  <a:lnTo>
                    <a:pt x="1801807" y="1811806"/>
                  </a:lnTo>
                  <a:lnTo>
                    <a:pt x="1786063" y="1856947"/>
                  </a:lnTo>
                  <a:lnTo>
                    <a:pt x="1760781" y="1891329"/>
                  </a:lnTo>
                  <a:lnTo>
                    <a:pt x="1725654" y="1914643"/>
                  </a:lnTo>
                  <a:lnTo>
                    <a:pt x="1680373" y="1926581"/>
                  </a:lnTo>
                  <a:close/>
                </a:path>
                <a:path w="1804034" h="1926590">
                  <a:moveTo>
                    <a:pt x="1803452" y="526325"/>
                  </a:moveTo>
                  <a:lnTo>
                    <a:pt x="1645" y="526325"/>
                  </a:lnTo>
                  <a:lnTo>
                    <a:pt x="1645" y="411550"/>
                  </a:lnTo>
                  <a:lnTo>
                    <a:pt x="12927" y="339815"/>
                  </a:lnTo>
                  <a:lnTo>
                    <a:pt x="42670" y="280378"/>
                  </a:lnTo>
                  <a:lnTo>
                    <a:pt x="303586" y="0"/>
                  </a:lnTo>
                  <a:lnTo>
                    <a:pt x="1499870" y="0"/>
                  </a:lnTo>
                  <a:lnTo>
                    <a:pt x="1760785" y="280378"/>
                  </a:lnTo>
                  <a:lnTo>
                    <a:pt x="1791349" y="338996"/>
                  </a:lnTo>
                  <a:lnTo>
                    <a:pt x="1803452" y="409911"/>
                  </a:lnTo>
                  <a:lnTo>
                    <a:pt x="1803452" y="526325"/>
                  </a:lnTo>
                  <a:close/>
                </a:path>
              </a:pathLst>
            </a:custGeom>
            <a:solidFill>
              <a:srgbClr val="040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02386" y="6181089"/>
              <a:ext cx="1802130" cy="1971039"/>
            </a:xfrm>
            <a:custGeom>
              <a:avLst/>
              <a:gdLst/>
              <a:ahLst/>
              <a:cxnLst/>
              <a:rect l="l" t="t" r="r" b="b"/>
              <a:pathLst>
                <a:path w="1802130" h="1971040">
                  <a:moveTo>
                    <a:pt x="1493304" y="0"/>
                  </a:moveTo>
                  <a:lnTo>
                    <a:pt x="315074" y="0"/>
                  </a:lnTo>
                  <a:lnTo>
                    <a:pt x="315074" y="318096"/>
                  </a:lnTo>
                  <a:lnTo>
                    <a:pt x="1493304" y="318096"/>
                  </a:lnTo>
                  <a:lnTo>
                    <a:pt x="1493304" y="0"/>
                  </a:lnTo>
                  <a:close/>
                </a:path>
                <a:path w="1802130" h="1971040">
                  <a:moveTo>
                    <a:pt x="1801812" y="846061"/>
                  </a:moveTo>
                  <a:lnTo>
                    <a:pt x="0" y="846061"/>
                  </a:lnTo>
                  <a:lnTo>
                    <a:pt x="0" y="1970849"/>
                  </a:lnTo>
                  <a:lnTo>
                    <a:pt x="1801812" y="1970849"/>
                  </a:lnTo>
                  <a:lnTo>
                    <a:pt x="1801812" y="846061"/>
                  </a:lnTo>
                  <a:close/>
                </a:path>
              </a:pathLst>
            </a:custGeom>
            <a:solidFill>
              <a:srgbClr val="6B9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823930" y="5731822"/>
              <a:ext cx="1357630" cy="449580"/>
            </a:xfrm>
            <a:custGeom>
              <a:avLst/>
              <a:gdLst/>
              <a:ahLst/>
              <a:cxnLst/>
              <a:rect l="l" t="t" r="r" b="b"/>
              <a:pathLst>
                <a:path w="1357630" h="449579">
                  <a:moveTo>
                    <a:pt x="1302946" y="449261"/>
                  </a:moveTo>
                  <a:lnTo>
                    <a:pt x="54157" y="449261"/>
                  </a:lnTo>
                  <a:lnTo>
                    <a:pt x="30465" y="445880"/>
                  </a:lnTo>
                  <a:lnTo>
                    <a:pt x="13541" y="435734"/>
                  </a:lnTo>
                  <a:lnTo>
                    <a:pt x="3386" y="418826"/>
                  </a:lnTo>
                  <a:lnTo>
                    <a:pt x="0" y="395153"/>
                  </a:lnTo>
                  <a:lnTo>
                    <a:pt x="0" y="54107"/>
                  </a:lnTo>
                  <a:lnTo>
                    <a:pt x="3384" y="30435"/>
                  </a:lnTo>
                  <a:lnTo>
                    <a:pt x="13538" y="13526"/>
                  </a:lnTo>
                  <a:lnTo>
                    <a:pt x="30461" y="3381"/>
                  </a:lnTo>
                  <a:lnTo>
                    <a:pt x="54152" y="0"/>
                  </a:lnTo>
                  <a:lnTo>
                    <a:pt x="1302946" y="0"/>
                  </a:lnTo>
                  <a:lnTo>
                    <a:pt x="1326638" y="3381"/>
                  </a:lnTo>
                  <a:lnTo>
                    <a:pt x="1343561" y="13526"/>
                  </a:lnTo>
                  <a:lnTo>
                    <a:pt x="1353716" y="30435"/>
                  </a:lnTo>
                  <a:lnTo>
                    <a:pt x="1357100" y="54107"/>
                  </a:lnTo>
                  <a:lnTo>
                    <a:pt x="1357100" y="395153"/>
                  </a:lnTo>
                  <a:lnTo>
                    <a:pt x="1353716" y="418826"/>
                  </a:lnTo>
                  <a:lnTo>
                    <a:pt x="1343561" y="435734"/>
                  </a:lnTo>
                  <a:lnTo>
                    <a:pt x="1326638" y="445880"/>
                  </a:lnTo>
                  <a:lnTo>
                    <a:pt x="1302946" y="449261"/>
                  </a:lnTo>
                  <a:close/>
                </a:path>
              </a:pathLst>
            </a:custGeom>
            <a:solidFill>
              <a:srgbClr val="0405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66800" y="7150340"/>
              <a:ext cx="920750" cy="880110"/>
            </a:xfrm>
            <a:custGeom>
              <a:avLst/>
              <a:gdLst/>
              <a:ahLst/>
              <a:cxnLst/>
              <a:rect l="l" t="t" r="r" b="b"/>
              <a:pathLst>
                <a:path w="920750" h="880109">
                  <a:moveTo>
                    <a:pt x="920584" y="265328"/>
                  </a:moveTo>
                  <a:lnTo>
                    <a:pt x="638340" y="265328"/>
                  </a:lnTo>
                  <a:lnTo>
                    <a:pt x="638340" y="0"/>
                  </a:lnTo>
                  <a:lnTo>
                    <a:pt x="282244" y="0"/>
                  </a:lnTo>
                  <a:lnTo>
                    <a:pt x="282244" y="265328"/>
                  </a:lnTo>
                  <a:lnTo>
                    <a:pt x="0" y="265328"/>
                  </a:lnTo>
                  <a:lnTo>
                    <a:pt x="0" y="618248"/>
                  </a:lnTo>
                  <a:lnTo>
                    <a:pt x="282244" y="618248"/>
                  </a:lnTo>
                  <a:lnTo>
                    <a:pt x="282244" y="879754"/>
                  </a:lnTo>
                  <a:lnTo>
                    <a:pt x="638340" y="879754"/>
                  </a:lnTo>
                  <a:lnTo>
                    <a:pt x="638340" y="618248"/>
                  </a:lnTo>
                  <a:lnTo>
                    <a:pt x="920584" y="618248"/>
                  </a:lnTo>
                  <a:lnTo>
                    <a:pt x="920584" y="2653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81551" y="279806"/>
            <a:ext cx="11342662" cy="90986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ru-RU" sz="2900" spc="380" dirty="0"/>
              <a:t>Профилактика ВИЧ – инфекции среди ключевых групп населения  </a:t>
            </a:r>
            <a:r>
              <a:rPr lang="ru-RU" sz="2900" spc="380" dirty="0" err="1"/>
              <a:t>г.Астана</a:t>
            </a:r>
            <a:r>
              <a:rPr lang="ru-RU" sz="2900" spc="380" dirty="0"/>
              <a:t> в 2022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/>
          <p:cNvSpPr/>
          <p:nvPr/>
        </p:nvSpPr>
        <p:spPr>
          <a:xfrm>
            <a:off x="-12600" y="3147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920067" y="4537530"/>
            <a:ext cx="3375894" cy="5708713"/>
            <a:chOff x="11330706" y="698323"/>
            <a:chExt cx="6934834" cy="9589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0706" y="1537356"/>
              <a:ext cx="6934359" cy="87496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3297" y="4377322"/>
              <a:ext cx="233766" cy="2600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545532" y="4232828"/>
              <a:ext cx="424180" cy="407670"/>
            </a:xfrm>
            <a:custGeom>
              <a:avLst/>
              <a:gdLst/>
              <a:ahLst/>
              <a:cxnLst/>
              <a:rect l="l" t="t" r="r" b="b"/>
              <a:pathLst>
                <a:path w="424179" h="407670">
                  <a:moveTo>
                    <a:pt x="261327" y="148435"/>
                  </a:moveTo>
                  <a:lnTo>
                    <a:pt x="241476" y="148435"/>
                  </a:lnTo>
                  <a:lnTo>
                    <a:pt x="247402" y="146444"/>
                  </a:lnTo>
                  <a:lnTo>
                    <a:pt x="253451" y="144329"/>
                  </a:lnTo>
                  <a:lnTo>
                    <a:pt x="285215" y="119412"/>
                  </a:lnTo>
                  <a:lnTo>
                    <a:pt x="284620" y="113296"/>
                  </a:lnTo>
                  <a:lnTo>
                    <a:pt x="281811" y="106687"/>
                  </a:lnTo>
                  <a:lnTo>
                    <a:pt x="276910" y="99832"/>
                  </a:lnTo>
                  <a:lnTo>
                    <a:pt x="275598" y="99832"/>
                  </a:lnTo>
                  <a:lnTo>
                    <a:pt x="264279" y="87024"/>
                  </a:lnTo>
                  <a:lnTo>
                    <a:pt x="250007" y="74217"/>
                  </a:lnTo>
                  <a:lnTo>
                    <a:pt x="232782" y="61410"/>
                  </a:lnTo>
                  <a:lnTo>
                    <a:pt x="212604" y="48602"/>
                  </a:lnTo>
                  <a:lnTo>
                    <a:pt x="199603" y="40207"/>
                  </a:lnTo>
                  <a:lnTo>
                    <a:pt x="186356" y="32675"/>
                  </a:lnTo>
                  <a:lnTo>
                    <a:pt x="173110" y="25881"/>
                  </a:lnTo>
                  <a:lnTo>
                    <a:pt x="160109" y="19703"/>
                  </a:lnTo>
                  <a:lnTo>
                    <a:pt x="158797" y="18390"/>
                  </a:lnTo>
                  <a:lnTo>
                    <a:pt x="157484" y="18390"/>
                  </a:lnTo>
                  <a:lnTo>
                    <a:pt x="157484" y="17076"/>
                  </a:lnTo>
                  <a:lnTo>
                    <a:pt x="156172" y="15762"/>
                  </a:lnTo>
                  <a:lnTo>
                    <a:pt x="156172" y="14449"/>
                  </a:lnTo>
                  <a:lnTo>
                    <a:pt x="157484" y="11822"/>
                  </a:lnTo>
                  <a:lnTo>
                    <a:pt x="157484" y="9194"/>
                  </a:lnTo>
                  <a:lnTo>
                    <a:pt x="158797" y="7881"/>
                  </a:lnTo>
                  <a:lnTo>
                    <a:pt x="164046" y="1313"/>
                  </a:lnTo>
                  <a:lnTo>
                    <a:pt x="165359" y="0"/>
                  </a:lnTo>
                  <a:lnTo>
                    <a:pt x="166671" y="0"/>
                  </a:lnTo>
                  <a:lnTo>
                    <a:pt x="167983" y="1313"/>
                  </a:lnTo>
                  <a:lnTo>
                    <a:pt x="181763" y="6937"/>
                  </a:lnTo>
                  <a:lnTo>
                    <a:pt x="195543" y="13792"/>
                  </a:lnTo>
                  <a:lnTo>
                    <a:pt x="209323" y="21633"/>
                  </a:lnTo>
                  <a:lnTo>
                    <a:pt x="223103" y="30212"/>
                  </a:lnTo>
                  <a:lnTo>
                    <a:pt x="245003" y="43245"/>
                  </a:lnTo>
                  <a:lnTo>
                    <a:pt x="278469" y="70297"/>
                  </a:lnTo>
                  <a:lnTo>
                    <a:pt x="302501" y="105251"/>
                  </a:lnTo>
                  <a:lnTo>
                    <a:pt x="302953" y="114918"/>
                  </a:lnTo>
                  <a:lnTo>
                    <a:pt x="299221" y="123477"/>
                  </a:lnTo>
                  <a:lnTo>
                    <a:pt x="268154" y="146464"/>
                  </a:lnTo>
                  <a:lnTo>
                    <a:pt x="261327" y="148435"/>
                  </a:lnTo>
                  <a:close/>
                </a:path>
                <a:path w="424179" h="407670">
                  <a:moveTo>
                    <a:pt x="148298" y="292929"/>
                  </a:moveTo>
                  <a:lnTo>
                    <a:pt x="68243" y="292929"/>
                  </a:lnTo>
                  <a:lnTo>
                    <a:pt x="68243" y="291615"/>
                  </a:lnTo>
                  <a:lnTo>
                    <a:pt x="66931" y="290302"/>
                  </a:lnTo>
                  <a:lnTo>
                    <a:pt x="66931" y="282421"/>
                  </a:lnTo>
                  <a:lnTo>
                    <a:pt x="68243" y="282421"/>
                  </a:lnTo>
                  <a:lnTo>
                    <a:pt x="68243" y="281107"/>
                  </a:lnTo>
                  <a:lnTo>
                    <a:pt x="258537" y="279793"/>
                  </a:lnTo>
                  <a:lnTo>
                    <a:pt x="284785" y="277166"/>
                  </a:lnTo>
                  <a:lnTo>
                    <a:pt x="293971" y="275852"/>
                  </a:lnTo>
                  <a:lnTo>
                    <a:pt x="299221" y="273225"/>
                  </a:lnTo>
                  <a:lnTo>
                    <a:pt x="304470" y="271912"/>
                  </a:lnTo>
                  <a:lnTo>
                    <a:pt x="309720" y="269285"/>
                  </a:lnTo>
                  <a:lnTo>
                    <a:pt x="314969" y="264030"/>
                  </a:lnTo>
                  <a:lnTo>
                    <a:pt x="317594" y="258776"/>
                  </a:lnTo>
                  <a:lnTo>
                    <a:pt x="318906" y="252208"/>
                  </a:lnTo>
                  <a:lnTo>
                    <a:pt x="320219" y="246953"/>
                  </a:lnTo>
                  <a:lnTo>
                    <a:pt x="318906" y="241699"/>
                  </a:lnTo>
                  <a:lnTo>
                    <a:pt x="314969" y="236445"/>
                  </a:lnTo>
                  <a:lnTo>
                    <a:pt x="314969" y="235131"/>
                  </a:lnTo>
                  <a:lnTo>
                    <a:pt x="279535" y="202292"/>
                  </a:lnTo>
                  <a:lnTo>
                    <a:pt x="213916" y="162884"/>
                  </a:lnTo>
                  <a:lnTo>
                    <a:pt x="124604" y="146444"/>
                  </a:lnTo>
                  <a:lnTo>
                    <a:pt x="3936" y="124790"/>
                  </a:lnTo>
                  <a:lnTo>
                    <a:pt x="2624" y="123477"/>
                  </a:lnTo>
                  <a:lnTo>
                    <a:pt x="1312" y="123477"/>
                  </a:lnTo>
                  <a:lnTo>
                    <a:pt x="0" y="122163"/>
                  </a:lnTo>
                  <a:lnTo>
                    <a:pt x="0" y="114281"/>
                  </a:lnTo>
                  <a:lnTo>
                    <a:pt x="1312" y="114281"/>
                  </a:lnTo>
                  <a:lnTo>
                    <a:pt x="2624" y="112968"/>
                  </a:lnTo>
                  <a:lnTo>
                    <a:pt x="2624" y="111654"/>
                  </a:lnTo>
                  <a:lnTo>
                    <a:pt x="5249" y="111654"/>
                  </a:lnTo>
                  <a:lnTo>
                    <a:pt x="74151" y="124790"/>
                  </a:lnTo>
                  <a:lnTo>
                    <a:pt x="190296" y="146464"/>
                  </a:lnTo>
                  <a:lnTo>
                    <a:pt x="215229" y="151062"/>
                  </a:lnTo>
                  <a:lnTo>
                    <a:pt x="252509" y="151062"/>
                  </a:lnTo>
                  <a:lnTo>
                    <a:pt x="248038" y="152376"/>
                  </a:lnTo>
                  <a:lnTo>
                    <a:pt x="246726" y="152376"/>
                  </a:lnTo>
                  <a:lnTo>
                    <a:pt x="244101" y="153689"/>
                  </a:lnTo>
                  <a:lnTo>
                    <a:pt x="237539" y="153689"/>
                  </a:lnTo>
                  <a:lnTo>
                    <a:pt x="249350" y="161571"/>
                  </a:lnTo>
                  <a:lnTo>
                    <a:pt x="287409" y="183902"/>
                  </a:lnTo>
                  <a:lnTo>
                    <a:pt x="301702" y="192994"/>
                  </a:lnTo>
                  <a:lnTo>
                    <a:pt x="328093" y="221996"/>
                  </a:lnTo>
                  <a:lnTo>
                    <a:pt x="334921" y="240283"/>
                  </a:lnTo>
                  <a:lnTo>
                    <a:pt x="334655" y="246954"/>
                  </a:lnTo>
                  <a:lnTo>
                    <a:pt x="333178" y="254342"/>
                  </a:lnTo>
                  <a:lnTo>
                    <a:pt x="330718" y="260746"/>
                  </a:lnTo>
                  <a:lnTo>
                    <a:pt x="327273" y="266165"/>
                  </a:lnTo>
                  <a:lnTo>
                    <a:pt x="322843" y="270598"/>
                  </a:lnTo>
                  <a:lnTo>
                    <a:pt x="322843" y="271912"/>
                  </a:lnTo>
                  <a:lnTo>
                    <a:pt x="320218" y="274539"/>
                  </a:lnTo>
                  <a:lnTo>
                    <a:pt x="312344" y="277166"/>
                  </a:lnTo>
                  <a:lnTo>
                    <a:pt x="311032" y="278480"/>
                  </a:lnTo>
                  <a:lnTo>
                    <a:pt x="305782" y="279793"/>
                  </a:lnTo>
                  <a:lnTo>
                    <a:pt x="299219" y="282421"/>
                  </a:lnTo>
                  <a:lnTo>
                    <a:pt x="290034" y="285048"/>
                  </a:lnTo>
                  <a:lnTo>
                    <a:pt x="287409" y="285048"/>
                  </a:lnTo>
                  <a:lnTo>
                    <a:pt x="292659" y="287675"/>
                  </a:lnTo>
                  <a:lnTo>
                    <a:pt x="296597" y="290302"/>
                  </a:lnTo>
                  <a:lnTo>
                    <a:pt x="300533" y="291615"/>
                  </a:lnTo>
                  <a:lnTo>
                    <a:pt x="257225" y="291615"/>
                  </a:lnTo>
                  <a:lnTo>
                    <a:pt x="148298" y="292929"/>
                  </a:lnTo>
                  <a:close/>
                </a:path>
                <a:path w="424179" h="407670">
                  <a:moveTo>
                    <a:pt x="252509" y="151062"/>
                  </a:moveTo>
                  <a:lnTo>
                    <a:pt x="215229" y="151062"/>
                  </a:lnTo>
                  <a:lnTo>
                    <a:pt x="241476" y="147121"/>
                  </a:lnTo>
                  <a:lnTo>
                    <a:pt x="241476" y="148435"/>
                  </a:lnTo>
                  <a:lnTo>
                    <a:pt x="261327" y="148435"/>
                  </a:lnTo>
                  <a:lnTo>
                    <a:pt x="252509" y="151062"/>
                  </a:lnTo>
                  <a:close/>
                </a:path>
                <a:path w="424179" h="407670">
                  <a:moveTo>
                    <a:pt x="203417" y="407211"/>
                  </a:moveTo>
                  <a:lnTo>
                    <a:pt x="202105" y="407211"/>
                  </a:lnTo>
                  <a:lnTo>
                    <a:pt x="174545" y="401956"/>
                  </a:lnTo>
                  <a:lnTo>
                    <a:pt x="174545" y="398016"/>
                  </a:lnTo>
                  <a:lnTo>
                    <a:pt x="177170" y="395388"/>
                  </a:lnTo>
                  <a:lnTo>
                    <a:pt x="185044" y="395388"/>
                  </a:lnTo>
                  <a:lnTo>
                    <a:pt x="207724" y="394855"/>
                  </a:lnTo>
                  <a:lnTo>
                    <a:pt x="230649" y="393090"/>
                  </a:lnTo>
                  <a:lnTo>
                    <a:pt x="254067" y="389847"/>
                  </a:lnTo>
                  <a:lnTo>
                    <a:pt x="278223" y="384880"/>
                  </a:lnTo>
                  <a:lnTo>
                    <a:pt x="290485" y="382951"/>
                  </a:lnTo>
                  <a:lnTo>
                    <a:pt x="321859" y="360661"/>
                  </a:lnTo>
                  <a:lnTo>
                    <a:pt x="322843" y="353026"/>
                  </a:lnTo>
                  <a:lnTo>
                    <a:pt x="321859" y="344898"/>
                  </a:lnTo>
                  <a:lnTo>
                    <a:pt x="295283" y="308692"/>
                  </a:lnTo>
                  <a:lnTo>
                    <a:pt x="293971" y="308692"/>
                  </a:lnTo>
                  <a:lnTo>
                    <a:pt x="292659" y="307379"/>
                  </a:lnTo>
                  <a:lnTo>
                    <a:pt x="286015" y="304177"/>
                  </a:lnTo>
                  <a:lnTo>
                    <a:pt x="277895" y="300482"/>
                  </a:lnTo>
                  <a:lnTo>
                    <a:pt x="268298" y="296295"/>
                  </a:lnTo>
                  <a:lnTo>
                    <a:pt x="257225" y="291615"/>
                  </a:lnTo>
                  <a:lnTo>
                    <a:pt x="301845" y="291615"/>
                  </a:lnTo>
                  <a:lnTo>
                    <a:pt x="304470" y="292929"/>
                  </a:lnTo>
                  <a:lnTo>
                    <a:pt x="305782" y="295556"/>
                  </a:lnTo>
                  <a:lnTo>
                    <a:pt x="314149" y="301221"/>
                  </a:lnTo>
                  <a:lnTo>
                    <a:pt x="338305" y="339622"/>
                  </a:lnTo>
                  <a:lnTo>
                    <a:pt x="339576" y="351547"/>
                  </a:lnTo>
                  <a:lnTo>
                    <a:pt x="337402" y="362733"/>
                  </a:lnTo>
                  <a:lnTo>
                    <a:pt x="297149" y="392638"/>
                  </a:lnTo>
                  <a:lnTo>
                    <a:pt x="282160" y="395388"/>
                  </a:lnTo>
                  <a:lnTo>
                    <a:pt x="261182" y="399822"/>
                  </a:lnTo>
                  <a:lnTo>
                    <a:pt x="241312" y="403270"/>
                  </a:lnTo>
                  <a:lnTo>
                    <a:pt x="222180" y="405733"/>
                  </a:lnTo>
                  <a:lnTo>
                    <a:pt x="203417" y="407211"/>
                  </a:lnTo>
                  <a:close/>
                </a:path>
                <a:path w="424179" h="407670">
                  <a:moveTo>
                    <a:pt x="374026" y="3940"/>
                  </a:moveTo>
                  <a:lnTo>
                    <a:pt x="370089" y="3940"/>
                  </a:lnTo>
                  <a:lnTo>
                    <a:pt x="371401" y="2626"/>
                  </a:lnTo>
                  <a:lnTo>
                    <a:pt x="374026" y="3940"/>
                  </a:lnTo>
                  <a:close/>
                </a:path>
                <a:path w="424179" h="407670">
                  <a:moveTo>
                    <a:pt x="414709" y="84068"/>
                  </a:moveTo>
                  <a:lnTo>
                    <a:pt x="409460" y="84068"/>
                  </a:lnTo>
                  <a:lnTo>
                    <a:pt x="405523" y="80128"/>
                  </a:lnTo>
                  <a:lnTo>
                    <a:pt x="405523" y="66992"/>
                  </a:lnTo>
                  <a:lnTo>
                    <a:pt x="409460" y="19703"/>
                  </a:lnTo>
                  <a:lnTo>
                    <a:pt x="400089" y="18718"/>
                  </a:lnTo>
                  <a:lnTo>
                    <a:pt x="391579" y="17733"/>
                  </a:lnTo>
                  <a:lnTo>
                    <a:pt x="383807" y="16747"/>
                  </a:lnTo>
                  <a:lnTo>
                    <a:pt x="376651" y="15762"/>
                  </a:lnTo>
                  <a:lnTo>
                    <a:pt x="370089" y="15762"/>
                  </a:lnTo>
                  <a:lnTo>
                    <a:pt x="367464" y="13135"/>
                  </a:lnTo>
                  <a:lnTo>
                    <a:pt x="367464" y="11821"/>
                  </a:lnTo>
                  <a:lnTo>
                    <a:pt x="366152" y="10508"/>
                  </a:lnTo>
                  <a:lnTo>
                    <a:pt x="366152" y="6567"/>
                  </a:lnTo>
                  <a:lnTo>
                    <a:pt x="368776" y="3940"/>
                  </a:lnTo>
                  <a:lnTo>
                    <a:pt x="377963" y="3940"/>
                  </a:lnTo>
                  <a:lnTo>
                    <a:pt x="396828" y="5910"/>
                  </a:lnTo>
                  <a:lnTo>
                    <a:pt x="418647" y="7881"/>
                  </a:lnTo>
                  <a:lnTo>
                    <a:pt x="422584" y="7881"/>
                  </a:lnTo>
                  <a:lnTo>
                    <a:pt x="422584" y="10508"/>
                  </a:lnTo>
                  <a:lnTo>
                    <a:pt x="423896" y="11821"/>
                  </a:lnTo>
                  <a:lnTo>
                    <a:pt x="423896" y="14449"/>
                  </a:lnTo>
                  <a:lnTo>
                    <a:pt x="421948" y="31156"/>
                  </a:lnTo>
                  <a:lnTo>
                    <a:pt x="420123" y="47616"/>
                  </a:lnTo>
                  <a:lnTo>
                    <a:pt x="418544" y="63585"/>
                  </a:lnTo>
                  <a:lnTo>
                    <a:pt x="417334" y="78814"/>
                  </a:lnTo>
                  <a:lnTo>
                    <a:pt x="417334" y="82755"/>
                  </a:lnTo>
                  <a:lnTo>
                    <a:pt x="416022" y="82755"/>
                  </a:lnTo>
                  <a:lnTo>
                    <a:pt x="414709" y="84068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3639" y="4050240"/>
              <a:ext cx="343206" cy="3336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417005" y="3908373"/>
              <a:ext cx="555625" cy="2178050"/>
            </a:xfrm>
            <a:custGeom>
              <a:avLst/>
              <a:gdLst/>
              <a:ahLst/>
              <a:cxnLst/>
              <a:rect l="l" t="t" r="r" b="b"/>
              <a:pathLst>
                <a:path w="555625" h="2178050">
                  <a:moveTo>
                    <a:pt x="62993" y="2177920"/>
                  </a:moveTo>
                  <a:lnTo>
                    <a:pt x="0" y="2103046"/>
                  </a:lnTo>
                  <a:lnTo>
                    <a:pt x="20998" y="1946729"/>
                  </a:lnTo>
                  <a:lnTo>
                    <a:pt x="538072" y="1367439"/>
                  </a:lnTo>
                  <a:lnTo>
                    <a:pt x="555133" y="1635410"/>
                  </a:lnTo>
                  <a:lnTo>
                    <a:pt x="62993" y="2177920"/>
                  </a:lnTo>
                  <a:close/>
                </a:path>
                <a:path w="555625" h="2178050">
                  <a:moveTo>
                    <a:pt x="101052" y="1330659"/>
                  </a:moveTo>
                  <a:lnTo>
                    <a:pt x="137799" y="1028535"/>
                  </a:lnTo>
                  <a:lnTo>
                    <a:pt x="492139" y="610816"/>
                  </a:lnTo>
                  <a:lnTo>
                    <a:pt x="507888" y="857769"/>
                  </a:lnTo>
                  <a:lnTo>
                    <a:pt x="101052" y="1330659"/>
                  </a:lnTo>
                  <a:close/>
                </a:path>
                <a:path w="555625" h="2178050">
                  <a:moveTo>
                    <a:pt x="202105" y="525433"/>
                  </a:moveTo>
                  <a:lnTo>
                    <a:pt x="234914" y="260089"/>
                  </a:lnTo>
                  <a:lnTo>
                    <a:pt x="454081" y="0"/>
                  </a:lnTo>
                  <a:lnTo>
                    <a:pt x="467204" y="211486"/>
                  </a:lnTo>
                  <a:lnTo>
                    <a:pt x="202105" y="525433"/>
                  </a:lnTo>
                  <a:close/>
                </a:path>
              </a:pathLst>
            </a:custGeom>
            <a:solidFill>
              <a:srgbClr val="FB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31686" y="6056081"/>
              <a:ext cx="304800" cy="2568575"/>
            </a:xfrm>
            <a:custGeom>
              <a:avLst/>
              <a:gdLst/>
              <a:ahLst/>
              <a:cxnLst/>
              <a:rect l="l" t="t" r="r" b="b"/>
              <a:pathLst>
                <a:path w="304800" h="2568575">
                  <a:moveTo>
                    <a:pt x="65618" y="2568054"/>
                  </a:moveTo>
                  <a:lnTo>
                    <a:pt x="19685" y="2548350"/>
                  </a:lnTo>
                  <a:lnTo>
                    <a:pt x="1230" y="2514361"/>
                  </a:lnTo>
                  <a:lnTo>
                    <a:pt x="0" y="2501061"/>
                  </a:lnTo>
                  <a:lnTo>
                    <a:pt x="1230" y="2487966"/>
                  </a:lnTo>
                  <a:lnTo>
                    <a:pt x="30000" y="2446466"/>
                  </a:lnTo>
                  <a:lnTo>
                    <a:pt x="65618" y="2435382"/>
                  </a:lnTo>
                  <a:lnTo>
                    <a:pt x="78147" y="2436614"/>
                  </a:lnTo>
                  <a:lnTo>
                    <a:pt x="111551" y="2455086"/>
                  </a:lnTo>
                  <a:lnTo>
                    <a:pt x="130006" y="2488521"/>
                  </a:lnTo>
                  <a:lnTo>
                    <a:pt x="131237" y="2501061"/>
                  </a:lnTo>
                  <a:lnTo>
                    <a:pt x="130006" y="2514362"/>
                  </a:lnTo>
                  <a:lnTo>
                    <a:pt x="111551" y="2548350"/>
                  </a:lnTo>
                  <a:lnTo>
                    <a:pt x="78147" y="2566822"/>
                  </a:lnTo>
                  <a:lnTo>
                    <a:pt x="65618" y="2568054"/>
                  </a:lnTo>
                  <a:close/>
                </a:path>
                <a:path w="304800" h="2568575">
                  <a:moveTo>
                    <a:pt x="131237" y="1756260"/>
                  </a:moveTo>
                  <a:lnTo>
                    <a:pt x="85304" y="1736556"/>
                  </a:lnTo>
                  <a:lnTo>
                    <a:pt x="66848" y="1702567"/>
                  </a:lnTo>
                  <a:lnTo>
                    <a:pt x="65618" y="1689267"/>
                  </a:lnTo>
                  <a:lnTo>
                    <a:pt x="66849" y="1675988"/>
                  </a:lnTo>
                  <a:lnTo>
                    <a:pt x="95434" y="1634672"/>
                  </a:lnTo>
                  <a:lnTo>
                    <a:pt x="131237" y="1623588"/>
                  </a:lnTo>
                  <a:lnTo>
                    <a:pt x="144504" y="1624820"/>
                  </a:lnTo>
                  <a:lnTo>
                    <a:pt x="185782" y="1653431"/>
                  </a:lnTo>
                  <a:lnTo>
                    <a:pt x="196855" y="1689267"/>
                  </a:lnTo>
                  <a:lnTo>
                    <a:pt x="195625" y="1702567"/>
                  </a:lnTo>
                  <a:lnTo>
                    <a:pt x="177170" y="1736556"/>
                  </a:lnTo>
                  <a:lnTo>
                    <a:pt x="131237" y="1756260"/>
                  </a:lnTo>
                  <a:close/>
                </a:path>
                <a:path w="304800" h="2568575">
                  <a:moveTo>
                    <a:pt x="190294" y="931330"/>
                  </a:moveTo>
                  <a:lnTo>
                    <a:pt x="153383" y="920246"/>
                  </a:lnTo>
                  <a:lnTo>
                    <a:pt x="128284" y="891101"/>
                  </a:lnTo>
                  <a:lnTo>
                    <a:pt x="123362" y="865651"/>
                  </a:lnTo>
                  <a:lnTo>
                    <a:pt x="124593" y="852556"/>
                  </a:lnTo>
                  <a:lnTo>
                    <a:pt x="153383" y="811055"/>
                  </a:lnTo>
                  <a:lnTo>
                    <a:pt x="190294" y="799972"/>
                  </a:lnTo>
                  <a:lnTo>
                    <a:pt x="203376" y="801203"/>
                  </a:lnTo>
                  <a:lnTo>
                    <a:pt x="244080" y="829814"/>
                  </a:lnTo>
                  <a:lnTo>
                    <a:pt x="254600" y="865651"/>
                  </a:lnTo>
                  <a:lnTo>
                    <a:pt x="253390" y="878930"/>
                  </a:lnTo>
                  <a:lnTo>
                    <a:pt x="225912" y="920246"/>
                  </a:lnTo>
                  <a:lnTo>
                    <a:pt x="190294" y="931330"/>
                  </a:lnTo>
                  <a:close/>
                </a:path>
                <a:path w="304800" h="2568575">
                  <a:moveTo>
                    <a:pt x="240164" y="132672"/>
                  </a:moveTo>
                  <a:lnTo>
                    <a:pt x="203253" y="121588"/>
                  </a:lnTo>
                  <a:lnTo>
                    <a:pt x="179303" y="91950"/>
                  </a:lnTo>
                  <a:lnTo>
                    <a:pt x="174545" y="66992"/>
                  </a:lnTo>
                  <a:lnTo>
                    <a:pt x="175755" y="53692"/>
                  </a:lnTo>
                  <a:lnTo>
                    <a:pt x="203253" y="11083"/>
                  </a:lnTo>
                  <a:lnTo>
                    <a:pt x="240164" y="0"/>
                  </a:lnTo>
                  <a:lnTo>
                    <a:pt x="253247" y="1231"/>
                  </a:lnTo>
                  <a:lnTo>
                    <a:pt x="293951" y="30048"/>
                  </a:lnTo>
                  <a:lnTo>
                    <a:pt x="304470" y="66992"/>
                  </a:lnTo>
                  <a:lnTo>
                    <a:pt x="303260" y="80272"/>
                  </a:lnTo>
                  <a:lnTo>
                    <a:pt x="276521" y="121403"/>
                  </a:lnTo>
                  <a:lnTo>
                    <a:pt x="240164" y="132672"/>
                  </a:lnTo>
                  <a:close/>
                </a:path>
              </a:pathLst>
            </a:custGeom>
            <a:solidFill>
              <a:srgbClr val="99A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38781" y="3133359"/>
              <a:ext cx="1355725" cy="4171315"/>
            </a:xfrm>
            <a:custGeom>
              <a:avLst/>
              <a:gdLst/>
              <a:ahLst/>
              <a:cxnLst/>
              <a:rect l="l" t="t" r="r" b="b"/>
              <a:pathLst>
                <a:path w="1355725" h="4171315">
                  <a:moveTo>
                    <a:pt x="1192423" y="148435"/>
                  </a:moveTo>
                  <a:lnTo>
                    <a:pt x="658811" y="148435"/>
                  </a:lnTo>
                  <a:lnTo>
                    <a:pt x="1097144" y="0"/>
                  </a:lnTo>
                  <a:lnTo>
                    <a:pt x="1192423" y="148435"/>
                  </a:lnTo>
                  <a:close/>
                </a:path>
                <a:path w="1355725" h="4171315">
                  <a:moveTo>
                    <a:pt x="427833" y="543823"/>
                  </a:moveTo>
                  <a:lnTo>
                    <a:pt x="223103" y="267971"/>
                  </a:lnTo>
                  <a:lnTo>
                    <a:pt x="392399" y="21017"/>
                  </a:lnTo>
                  <a:lnTo>
                    <a:pt x="658811" y="148435"/>
                  </a:lnTo>
                  <a:lnTo>
                    <a:pt x="1192423" y="148435"/>
                  </a:lnTo>
                  <a:lnTo>
                    <a:pt x="1255662" y="246953"/>
                  </a:lnTo>
                  <a:lnTo>
                    <a:pt x="645687" y="246953"/>
                  </a:lnTo>
                  <a:lnTo>
                    <a:pt x="427833" y="543823"/>
                  </a:lnTo>
                  <a:close/>
                </a:path>
                <a:path w="1355725" h="4171315">
                  <a:moveTo>
                    <a:pt x="872728" y="550391"/>
                  </a:moveTo>
                  <a:lnTo>
                    <a:pt x="645687" y="246953"/>
                  </a:lnTo>
                  <a:lnTo>
                    <a:pt x="1255662" y="246953"/>
                  </a:lnTo>
                  <a:lnTo>
                    <a:pt x="1259878" y="253521"/>
                  </a:lnTo>
                  <a:lnTo>
                    <a:pt x="872728" y="550391"/>
                  </a:lnTo>
                  <a:close/>
                </a:path>
                <a:path w="1355725" h="4171315">
                  <a:moveTo>
                    <a:pt x="1258325" y="600307"/>
                  </a:moveTo>
                  <a:lnTo>
                    <a:pt x="871416" y="600307"/>
                  </a:lnTo>
                  <a:lnTo>
                    <a:pt x="1258566" y="303437"/>
                  </a:lnTo>
                  <a:lnTo>
                    <a:pt x="1258431" y="355951"/>
                  </a:lnTo>
                  <a:lnTo>
                    <a:pt x="1258336" y="408408"/>
                  </a:lnTo>
                  <a:lnTo>
                    <a:pt x="1258325" y="600307"/>
                  </a:lnTo>
                  <a:close/>
                </a:path>
                <a:path w="1355725" h="4171315">
                  <a:moveTo>
                    <a:pt x="681806" y="4170825"/>
                  </a:moveTo>
                  <a:lnTo>
                    <a:pt x="631608" y="4170825"/>
                  </a:lnTo>
                  <a:lnTo>
                    <a:pt x="581642" y="4169798"/>
                  </a:lnTo>
                  <a:lnTo>
                    <a:pt x="531907" y="4167744"/>
                  </a:lnTo>
                  <a:lnTo>
                    <a:pt x="482404" y="4164663"/>
                  </a:lnTo>
                  <a:lnTo>
                    <a:pt x="433131" y="4160555"/>
                  </a:lnTo>
                  <a:lnTo>
                    <a:pt x="384089" y="4155419"/>
                  </a:lnTo>
                  <a:lnTo>
                    <a:pt x="335277" y="4149257"/>
                  </a:lnTo>
                  <a:lnTo>
                    <a:pt x="286694" y="4142067"/>
                  </a:lnTo>
                  <a:lnTo>
                    <a:pt x="238341" y="4133850"/>
                  </a:lnTo>
                  <a:lnTo>
                    <a:pt x="190217" y="4124607"/>
                  </a:lnTo>
                  <a:lnTo>
                    <a:pt x="142321" y="4114336"/>
                  </a:lnTo>
                  <a:lnTo>
                    <a:pt x="94653" y="4103038"/>
                  </a:lnTo>
                  <a:lnTo>
                    <a:pt x="47213" y="4090713"/>
                  </a:lnTo>
                  <a:lnTo>
                    <a:pt x="0" y="4077361"/>
                  </a:lnTo>
                  <a:lnTo>
                    <a:pt x="60369" y="3043571"/>
                  </a:lnTo>
                  <a:lnTo>
                    <a:pt x="66931" y="2922722"/>
                  </a:lnTo>
                  <a:lnTo>
                    <a:pt x="221791" y="319200"/>
                  </a:lnTo>
                  <a:lnTo>
                    <a:pt x="427833" y="595053"/>
                  </a:lnTo>
                  <a:lnTo>
                    <a:pt x="569209" y="595053"/>
                  </a:lnTo>
                  <a:lnTo>
                    <a:pt x="510513" y="1031162"/>
                  </a:lnTo>
                  <a:lnTo>
                    <a:pt x="477704" y="1296506"/>
                  </a:lnTo>
                  <a:lnTo>
                    <a:pt x="413397" y="1799608"/>
                  </a:lnTo>
                  <a:lnTo>
                    <a:pt x="376651" y="2101732"/>
                  </a:lnTo>
                  <a:lnTo>
                    <a:pt x="297909" y="2717802"/>
                  </a:lnTo>
                  <a:lnTo>
                    <a:pt x="276911" y="2874118"/>
                  </a:lnTo>
                  <a:lnTo>
                    <a:pt x="339905" y="2948993"/>
                  </a:lnTo>
                  <a:lnTo>
                    <a:pt x="580069" y="3227473"/>
                  </a:lnTo>
                  <a:lnTo>
                    <a:pt x="1313758" y="3227473"/>
                  </a:lnTo>
                  <a:lnTo>
                    <a:pt x="1316105" y="3284004"/>
                  </a:lnTo>
                  <a:lnTo>
                    <a:pt x="1318164" y="3332816"/>
                  </a:lnTo>
                  <a:lnTo>
                    <a:pt x="1320264" y="3381533"/>
                  </a:lnTo>
                  <a:lnTo>
                    <a:pt x="1322423" y="3430161"/>
                  </a:lnTo>
                  <a:lnTo>
                    <a:pt x="1324659" y="3478707"/>
                  </a:lnTo>
                  <a:lnTo>
                    <a:pt x="1326990" y="3527175"/>
                  </a:lnTo>
                  <a:lnTo>
                    <a:pt x="1329434" y="3575572"/>
                  </a:lnTo>
                  <a:lnTo>
                    <a:pt x="1332153" y="3626330"/>
                  </a:lnTo>
                  <a:lnTo>
                    <a:pt x="1334809" y="3676939"/>
                  </a:lnTo>
                  <a:lnTo>
                    <a:pt x="1337418" y="3727405"/>
                  </a:lnTo>
                  <a:lnTo>
                    <a:pt x="1347697" y="3928011"/>
                  </a:lnTo>
                  <a:lnTo>
                    <a:pt x="1350306" y="3977886"/>
                  </a:lnTo>
                  <a:lnTo>
                    <a:pt x="1352962" y="4027667"/>
                  </a:lnTo>
                  <a:lnTo>
                    <a:pt x="1355681" y="4077361"/>
                  </a:lnTo>
                  <a:lnTo>
                    <a:pt x="1302430" y="4090713"/>
                  </a:lnTo>
                  <a:lnTo>
                    <a:pt x="1249416" y="4103038"/>
                  </a:lnTo>
                  <a:lnTo>
                    <a:pt x="1196639" y="4114336"/>
                  </a:lnTo>
                  <a:lnTo>
                    <a:pt x="1144098" y="4124607"/>
                  </a:lnTo>
                  <a:lnTo>
                    <a:pt x="1091794" y="4133850"/>
                  </a:lnTo>
                  <a:lnTo>
                    <a:pt x="1039725" y="4142067"/>
                  </a:lnTo>
                  <a:lnTo>
                    <a:pt x="987891" y="4149257"/>
                  </a:lnTo>
                  <a:lnTo>
                    <a:pt x="936292" y="4155419"/>
                  </a:lnTo>
                  <a:lnTo>
                    <a:pt x="884928" y="4160555"/>
                  </a:lnTo>
                  <a:lnTo>
                    <a:pt x="833797" y="4164663"/>
                  </a:lnTo>
                  <a:lnTo>
                    <a:pt x="782901" y="4167744"/>
                  </a:lnTo>
                  <a:lnTo>
                    <a:pt x="732237" y="4169798"/>
                  </a:lnTo>
                  <a:lnTo>
                    <a:pt x="681806" y="4170825"/>
                  </a:lnTo>
                  <a:close/>
                </a:path>
                <a:path w="1355725" h="4171315">
                  <a:moveTo>
                    <a:pt x="569209" y="595053"/>
                  </a:moveTo>
                  <a:lnTo>
                    <a:pt x="427833" y="595053"/>
                  </a:lnTo>
                  <a:lnTo>
                    <a:pt x="531511" y="454499"/>
                  </a:lnTo>
                  <a:lnTo>
                    <a:pt x="559071" y="496534"/>
                  </a:lnTo>
                  <a:lnTo>
                    <a:pt x="578756" y="524119"/>
                  </a:lnTo>
                  <a:lnTo>
                    <a:pt x="569209" y="595053"/>
                  </a:lnTo>
                  <a:close/>
                </a:path>
                <a:path w="1355725" h="4171315">
                  <a:moveTo>
                    <a:pt x="1313758" y="3227473"/>
                  </a:moveTo>
                  <a:lnTo>
                    <a:pt x="580069" y="3227473"/>
                  </a:lnTo>
                  <a:lnTo>
                    <a:pt x="862229" y="2896450"/>
                  </a:lnTo>
                  <a:lnTo>
                    <a:pt x="832044" y="2406483"/>
                  </a:lnTo>
                  <a:lnTo>
                    <a:pt x="814984" y="2138512"/>
                  </a:lnTo>
                  <a:lnTo>
                    <a:pt x="783487" y="1630156"/>
                  </a:lnTo>
                  <a:lnTo>
                    <a:pt x="767738" y="1383202"/>
                  </a:lnTo>
                  <a:lnTo>
                    <a:pt x="744116" y="983873"/>
                  </a:lnTo>
                  <a:lnTo>
                    <a:pt x="730992" y="772386"/>
                  </a:lnTo>
                  <a:lnTo>
                    <a:pt x="715243" y="521492"/>
                  </a:lnTo>
                  <a:lnTo>
                    <a:pt x="740178" y="493906"/>
                  </a:lnTo>
                  <a:lnTo>
                    <a:pt x="767738" y="461067"/>
                  </a:lnTo>
                  <a:lnTo>
                    <a:pt x="871416" y="600307"/>
                  </a:lnTo>
                  <a:lnTo>
                    <a:pt x="1258325" y="600307"/>
                  </a:lnTo>
                  <a:lnTo>
                    <a:pt x="1258446" y="669823"/>
                  </a:lnTo>
                  <a:lnTo>
                    <a:pt x="1258585" y="721931"/>
                  </a:lnTo>
                  <a:lnTo>
                    <a:pt x="1258763" y="773981"/>
                  </a:lnTo>
                  <a:lnTo>
                    <a:pt x="1258980" y="825972"/>
                  </a:lnTo>
                  <a:lnTo>
                    <a:pt x="1259235" y="877904"/>
                  </a:lnTo>
                  <a:lnTo>
                    <a:pt x="1259530" y="929777"/>
                  </a:lnTo>
                  <a:lnTo>
                    <a:pt x="1259879" y="983873"/>
                  </a:lnTo>
                  <a:lnTo>
                    <a:pt x="1260234" y="1033347"/>
                  </a:lnTo>
                  <a:lnTo>
                    <a:pt x="1260644" y="1085043"/>
                  </a:lnTo>
                  <a:lnTo>
                    <a:pt x="1261092" y="1136679"/>
                  </a:lnTo>
                  <a:lnTo>
                    <a:pt x="1261579" y="1188257"/>
                  </a:lnTo>
                  <a:lnTo>
                    <a:pt x="1262105" y="1239774"/>
                  </a:lnTo>
                  <a:lnTo>
                    <a:pt x="1262730" y="1296506"/>
                  </a:lnTo>
                  <a:lnTo>
                    <a:pt x="1263270" y="1342630"/>
                  </a:lnTo>
                  <a:lnTo>
                    <a:pt x="1263910" y="1393968"/>
                  </a:lnTo>
                  <a:lnTo>
                    <a:pt x="1264588" y="1445246"/>
                  </a:lnTo>
                  <a:lnTo>
                    <a:pt x="1265304" y="1496464"/>
                  </a:lnTo>
                  <a:lnTo>
                    <a:pt x="1266058" y="1547622"/>
                  </a:lnTo>
                  <a:lnTo>
                    <a:pt x="1266850" y="1598719"/>
                  </a:lnTo>
                  <a:lnTo>
                    <a:pt x="1267680" y="1649755"/>
                  </a:lnTo>
                  <a:lnTo>
                    <a:pt x="1268548" y="1700731"/>
                  </a:lnTo>
                  <a:lnTo>
                    <a:pt x="1269453" y="1751646"/>
                  </a:lnTo>
                  <a:lnTo>
                    <a:pt x="1270396" y="1802501"/>
                  </a:lnTo>
                  <a:lnTo>
                    <a:pt x="1271377" y="1853294"/>
                  </a:lnTo>
                  <a:lnTo>
                    <a:pt x="1272395" y="1904026"/>
                  </a:lnTo>
                  <a:lnTo>
                    <a:pt x="1273451" y="1954697"/>
                  </a:lnTo>
                  <a:lnTo>
                    <a:pt x="1274545" y="2005306"/>
                  </a:lnTo>
                  <a:lnTo>
                    <a:pt x="1275675" y="2055854"/>
                  </a:lnTo>
                  <a:lnTo>
                    <a:pt x="1276843" y="2106340"/>
                  </a:lnTo>
                  <a:lnTo>
                    <a:pt x="1278049" y="2156765"/>
                  </a:lnTo>
                  <a:lnTo>
                    <a:pt x="1279291" y="2207128"/>
                  </a:lnTo>
                  <a:lnTo>
                    <a:pt x="1280571" y="2257428"/>
                  </a:lnTo>
                  <a:lnTo>
                    <a:pt x="1281888" y="2307667"/>
                  </a:lnTo>
                  <a:lnTo>
                    <a:pt x="1283242" y="2357843"/>
                  </a:lnTo>
                  <a:lnTo>
                    <a:pt x="1284632" y="2407958"/>
                  </a:lnTo>
                  <a:lnTo>
                    <a:pt x="1286060" y="2458009"/>
                  </a:lnTo>
                  <a:lnTo>
                    <a:pt x="1287525" y="2507998"/>
                  </a:lnTo>
                  <a:lnTo>
                    <a:pt x="1289026" y="2557925"/>
                  </a:lnTo>
                  <a:lnTo>
                    <a:pt x="1290564" y="2607789"/>
                  </a:lnTo>
                  <a:lnTo>
                    <a:pt x="1292139" y="2657589"/>
                  </a:lnTo>
                  <a:lnTo>
                    <a:pt x="1293751" y="2707327"/>
                  </a:lnTo>
                  <a:lnTo>
                    <a:pt x="1295399" y="2757001"/>
                  </a:lnTo>
                  <a:lnTo>
                    <a:pt x="1297083" y="2806613"/>
                  </a:lnTo>
                  <a:lnTo>
                    <a:pt x="1298804" y="2856161"/>
                  </a:lnTo>
                  <a:lnTo>
                    <a:pt x="1300562" y="2905645"/>
                  </a:lnTo>
                  <a:lnTo>
                    <a:pt x="1301566" y="2938936"/>
                  </a:lnTo>
                  <a:lnTo>
                    <a:pt x="1302694" y="2971981"/>
                  </a:lnTo>
                  <a:lnTo>
                    <a:pt x="1304068" y="3005026"/>
                  </a:lnTo>
                  <a:lnTo>
                    <a:pt x="1305811" y="3038317"/>
                  </a:lnTo>
                  <a:lnTo>
                    <a:pt x="1307929" y="3087691"/>
                  </a:lnTo>
                  <a:lnTo>
                    <a:pt x="1310000" y="3136941"/>
                  </a:lnTo>
                  <a:lnTo>
                    <a:pt x="1313758" y="3227473"/>
                  </a:lnTo>
                  <a:close/>
                </a:path>
              </a:pathLst>
            </a:custGeom>
            <a:solidFill>
              <a:srgbClr val="8F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97853" y="3629893"/>
              <a:ext cx="182880" cy="27940"/>
            </a:xfrm>
            <a:custGeom>
              <a:avLst/>
              <a:gdLst/>
              <a:ahLst/>
              <a:cxnLst/>
              <a:rect l="l" t="t" r="r" b="b"/>
              <a:pathLst>
                <a:path w="182880" h="27939">
                  <a:moveTo>
                    <a:pt x="157484" y="27585"/>
                  </a:moveTo>
                  <a:lnTo>
                    <a:pt x="19685" y="27585"/>
                  </a:lnTo>
                  <a:lnTo>
                    <a:pt x="0" y="0"/>
                  </a:lnTo>
                  <a:lnTo>
                    <a:pt x="182419" y="0"/>
                  </a:lnTo>
                  <a:lnTo>
                    <a:pt x="157484" y="27585"/>
                  </a:lnTo>
                  <a:close/>
                </a:path>
              </a:pathLst>
            </a:custGeom>
            <a:solidFill>
              <a:srgbClr val="082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60573" y="3381626"/>
              <a:ext cx="1038225" cy="354965"/>
            </a:xfrm>
            <a:custGeom>
              <a:avLst/>
              <a:gdLst/>
              <a:ahLst/>
              <a:cxnLst/>
              <a:rect l="l" t="t" r="r" b="b"/>
              <a:pathLst>
                <a:path w="1038225" h="354964">
                  <a:moveTo>
                    <a:pt x="650937" y="354667"/>
                  </a:moveTo>
                  <a:lnTo>
                    <a:pt x="547259" y="215427"/>
                  </a:lnTo>
                  <a:lnTo>
                    <a:pt x="426521" y="57797"/>
                  </a:lnTo>
                  <a:lnTo>
                    <a:pt x="309720" y="206232"/>
                  </a:lnTo>
                  <a:lnTo>
                    <a:pt x="206042" y="346785"/>
                  </a:lnTo>
                  <a:lnTo>
                    <a:pt x="0" y="72247"/>
                  </a:lnTo>
                  <a:lnTo>
                    <a:pt x="1312" y="21017"/>
                  </a:lnTo>
                  <a:lnTo>
                    <a:pt x="206042" y="296869"/>
                  </a:lnTo>
                  <a:lnTo>
                    <a:pt x="423896" y="0"/>
                  </a:lnTo>
                  <a:lnTo>
                    <a:pt x="650937" y="303437"/>
                  </a:lnTo>
                  <a:lnTo>
                    <a:pt x="1038087" y="6567"/>
                  </a:lnTo>
                  <a:lnTo>
                    <a:pt x="1038087" y="57797"/>
                  </a:lnTo>
                  <a:lnTo>
                    <a:pt x="650937" y="354667"/>
                  </a:lnTo>
                  <a:close/>
                </a:path>
              </a:pathLst>
            </a:custGeom>
            <a:solidFill>
              <a:srgbClr val="3FA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21163" y="1427971"/>
              <a:ext cx="1922780" cy="1693545"/>
            </a:xfrm>
            <a:custGeom>
              <a:avLst/>
              <a:gdLst/>
              <a:ahLst/>
              <a:cxnLst/>
              <a:rect l="l" t="t" r="r" b="b"/>
              <a:pathLst>
                <a:path w="1922780" h="1693545">
                  <a:moveTo>
                    <a:pt x="566480" y="1693472"/>
                  </a:moveTo>
                  <a:lnTo>
                    <a:pt x="508131" y="1692301"/>
                  </a:lnTo>
                  <a:lnTo>
                    <a:pt x="450921" y="1687336"/>
                  </a:lnTo>
                  <a:lnTo>
                    <a:pt x="397133" y="1679649"/>
                  </a:lnTo>
                  <a:lnTo>
                    <a:pt x="346765" y="1669240"/>
                  </a:lnTo>
                  <a:lnTo>
                    <a:pt x="299816" y="1656114"/>
                  </a:lnTo>
                  <a:lnTo>
                    <a:pt x="256286" y="1640273"/>
                  </a:lnTo>
                  <a:lnTo>
                    <a:pt x="216171" y="1621719"/>
                  </a:lnTo>
                  <a:lnTo>
                    <a:pt x="179472" y="1600456"/>
                  </a:lnTo>
                  <a:lnTo>
                    <a:pt x="146186" y="1576486"/>
                  </a:lnTo>
                  <a:lnTo>
                    <a:pt x="116313" y="1549812"/>
                  </a:lnTo>
                  <a:lnTo>
                    <a:pt x="89850" y="1520437"/>
                  </a:lnTo>
                  <a:lnTo>
                    <a:pt x="66797" y="1488364"/>
                  </a:lnTo>
                  <a:lnTo>
                    <a:pt x="47152" y="1453595"/>
                  </a:lnTo>
                  <a:lnTo>
                    <a:pt x="30914" y="1416133"/>
                  </a:lnTo>
                  <a:lnTo>
                    <a:pt x="18081" y="1375981"/>
                  </a:lnTo>
                  <a:lnTo>
                    <a:pt x="8651" y="1333141"/>
                  </a:lnTo>
                  <a:lnTo>
                    <a:pt x="2625" y="1287617"/>
                  </a:lnTo>
                  <a:lnTo>
                    <a:pt x="0" y="1239412"/>
                  </a:lnTo>
                  <a:lnTo>
                    <a:pt x="774" y="1188527"/>
                  </a:lnTo>
                  <a:lnTo>
                    <a:pt x="6532" y="1137626"/>
                  </a:lnTo>
                  <a:lnTo>
                    <a:pt x="11674" y="1086219"/>
                  </a:lnTo>
                  <a:lnTo>
                    <a:pt x="16214" y="1034305"/>
                  </a:lnTo>
                  <a:lnTo>
                    <a:pt x="20170" y="981885"/>
                  </a:lnTo>
                  <a:lnTo>
                    <a:pt x="23556" y="928959"/>
                  </a:lnTo>
                  <a:lnTo>
                    <a:pt x="26390" y="875526"/>
                  </a:lnTo>
                  <a:lnTo>
                    <a:pt x="28685" y="821586"/>
                  </a:lnTo>
                  <a:lnTo>
                    <a:pt x="30459" y="767140"/>
                  </a:lnTo>
                  <a:lnTo>
                    <a:pt x="31395" y="720193"/>
                  </a:lnTo>
                  <a:lnTo>
                    <a:pt x="31990" y="672911"/>
                  </a:lnTo>
                  <a:lnTo>
                    <a:pt x="32239" y="625294"/>
                  </a:lnTo>
                  <a:lnTo>
                    <a:pt x="32134" y="577342"/>
                  </a:lnTo>
                  <a:lnTo>
                    <a:pt x="31671" y="529055"/>
                  </a:lnTo>
                  <a:lnTo>
                    <a:pt x="30843" y="480433"/>
                  </a:lnTo>
                  <a:lnTo>
                    <a:pt x="29644" y="431477"/>
                  </a:lnTo>
                  <a:lnTo>
                    <a:pt x="28067" y="382186"/>
                  </a:lnTo>
                  <a:lnTo>
                    <a:pt x="26108" y="332559"/>
                  </a:lnTo>
                  <a:lnTo>
                    <a:pt x="23759" y="282598"/>
                  </a:lnTo>
                  <a:lnTo>
                    <a:pt x="21014" y="232303"/>
                  </a:lnTo>
                  <a:lnTo>
                    <a:pt x="70032" y="238773"/>
                  </a:lnTo>
                  <a:lnTo>
                    <a:pt x="118959" y="243921"/>
                  </a:lnTo>
                  <a:lnTo>
                    <a:pt x="167796" y="247749"/>
                  </a:lnTo>
                  <a:lnTo>
                    <a:pt x="216545" y="250258"/>
                  </a:lnTo>
                  <a:lnTo>
                    <a:pt x="265205" y="251449"/>
                  </a:lnTo>
                  <a:lnTo>
                    <a:pt x="313776" y="251322"/>
                  </a:lnTo>
                  <a:lnTo>
                    <a:pt x="362261" y="249879"/>
                  </a:lnTo>
                  <a:lnTo>
                    <a:pt x="410658" y="247120"/>
                  </a:lnTo>
                  <a:lnTo>
                    <a:pt x="458968" y="243048"/>
                  </a:lnTo>
                  <a:lnTo>
                    <a:pt x="507193" y="237662"/>
                  </a:lnTo>
                  <a:lnTo>
                    <a:pt x="555332" y="230964"/>
                  </a:lnTo>
                  <a:lnTo>
                    <a:pt x="603386" y="222955"/>
                  </a:lnTo>
                  <a:lnTo>
                    <a:pt x="651356" y="213636"/>
                  </a:lnTo>
                  <a:lnTo>
                    <a:pt x="699241" y="203008"/>
                  </a:lnTo>
                  <a:lnTo>
                    <a:pt x="747044" y="191072"/>
                  </a:lnTo>
                  <a:lnTo>
                    <a:pt x="794763" y="177828"/>
                  </a:lnTo>
                  <a:lnTo>
                    <a:pt x="842400" y="163280"/>
                  </a:lnTo>
                  <a:lnTo>
                    <a:pt x="889955" y="147426"/>
                  </a:lnTo>
                  <a:lnTo>
                    <a:pt x="937429" y="130268"/>
                  </a:lnTo>
                  <a:lnTo>
                    <a:pt x="984822" y="111808"/>
                  </a:lnTo>
                  <a:lnTo>
                    <a:pt x="1032134" y="92045"/>
                  </a:lnTo>
                  <a:lnTo>
                    <a:pt x="1079367" y="70982"/>
                  </a:lnTo>
                  <a:lnTo>
                    <a:pt x="1126521" y="48620"/>
                  </a:lnTo>
                  <a:lnTo>
                    <a:pt x="1173595" y="24958"/>
                  </a:lnTo>
                  <a:lnTo>
                    <a:pt x="1220592" y="0"/>
                  </a:lnTo>
                  <a:lnTo>
                    <a:pt x="1215222" y="63196"/>
                  </a:lnTo>
                  <a:lnTo>
                    <a:pt x="1212413" y="123707"/>
                  </a:lnTo>
                  <a:lnTo>
                    <a:pt x="1212165" y="181538"/>
                  </a:lnTo>
                  <a:lnTo>
                    <a:pt x="1214478" y="236689"/>
                  </a:lnTo>
                  <a:lnTo>
                    <a:pt x="1219352" y="289165"/>
                  </a:lnTo>
                  <a:lnTo>
                    <a:pt x="1226787" y="338969"/>
                  </a:lnTo>
                  <a:lnTo>
                    <a:pt x="1236784" y="386102"/>
                  </a:lnTo>
                  <a:lnTo>
                    <a:pt x="1249341" y="430569"/>
                  </a:lnTo>
                  <a:lnTo>
                    <a:pt x="1264459" y="472372"/>
                  </a:lnTo>
                  <a:lnTo>
                    <a:pt x="1282138" y="511515"/>
                  </a:lnTo>
                  <a:lnTo>
                    <a:pt x="1302379" y="547999"/>
                  </a:lnTo>
                  <a:lnTo>
                    <a:pt x="1325180" y="581828"/>
                  </a:lnTo>
                  <a:lnTo>
                    <a:pt x="1350542" y="613006"/>
                  </a:lnTo>
                  <a:lnTo>
                    <a:pt x="1378466" y="641534"/>
                  </a:lnTo>
                  <a:lnTo>
                    <a:pt x="1364635" y="687004"/>
                  </a:lnTo>
                  <a:lnTo>
                    <a:pt x="1347430" y="730224"/>
                  </a:lnTo>
                  <a:lnTo>
                    <a:pt x="1326853" y="771192"/>
                  </a:lnTo>
                  <a:lnTo>
                    <a:pt x="1302902" y="809909"/>
                  </a:lnTo>
                  <a:lnTo>
                    <a:pt x="1275577" y="846375"/>
                  </a:lnTo>
                  <a:lnTo>
                    <a:pt x="1244879" y="880590"/>
                  </a:lnTo>
                  <a:lnTo>
                    <a:pt x="1325841" y="979184"/>
                  </a:lnTo>
                  <a:lnTo>
                    <a:pt x="1363659" y="941204"/>
                  </a:lnTo>
                  <a:lnTo>
                    <a:pt x="1399169" y="902242"/>
                  </a:lnTo>
                  <a:lnTo>
                    <a:pt x="1432339" y="862331"/>
                  </a:lnTo>
                  <a:lnTo>
                    <a:pt x="1463137" y="821502"/>
                  </a:lnTo>
                  <a:lnTo>
                    <a:pt x="1491532" y="779786"/>
                  </a:lnTo>
                  <a:lnTo>
                    <a:pt x="1517491" y="737216"/>
                  </a:lnTo>
                  <a:lnTo>
                    <a:pt x="1540984" y="693823"/>
                  </a:lnTo>
                  <a:lnTo>
                    <a:pt x="1561978" y="649638"/>
                  </a:lnTo>
                  <a:lnTo>
                    <a:pt x="1587827" y="638031"/>
                  </a:lnTo>
                  <a:lnTo>
                    <a:pt x="1614940" y="629717"/>
                  </a:lnTo>
                  <a:lnTo>
                    <a:pt x="1643572" y="624947"/>
                  </a:lnTo>
                  <a:lnTo>
                    <a:pt x="1673975" y="623977"/>
                  </a:lnTo>
                  <a:lnTo>
                    <a:pt x="1711399" y="627522"/>
                  </a:lnTo>
                  <a:lnTo>
                    <a:pt x="1779669" y="649807"/>
                  </a:lnTo>
                  <a:lnTo>
                    <a:pt x="1837839" y="691380"/>
                  </a:lnTo>
                  <a:lnTo>
                    <a:pt x="1882367" y="747176"/>
                  </a:lnTo>
                  <a:lnTo>
                    <a:pt x="1902017" y="788749"/>
                  </a:lnTo>
                  <a:lnTo>
                    <a:pt x="1904716" y="795502"/>
                  </a:lnTo>
                  <a:lnTo>
                    <a:pt x="1907414" y="803606"/>
                  </a:lnTo>
                  <a:lnTo>
                    <a:pt x="1915785" y="833235"/>
                  </a:lnTo>
                  <a:lnTo>
                    <a:pt x="1920739" y="863370"/>
                  </a:lnTo>
                  <a:lnTo>
                    <a:pt x="1922405" y="894012"/>
                  </a:lnTo>
                  <a:lnTo>
                    <a:pt x="1920908" y="925160"/>
                  </a:lnTo>
                  <a:lnTo>
                    <a:pt x="1910555" y="977833"/>
                  </a:lnTo>
                  <a:lnTo>
                    <a:pt x="1891727" y="1028481"/>
                  </a:lnTo>
                  <a:lnTo>
                    <a:pt x="1864550" y="1077102"/>
                  </a:lnTo>
                  <a:lnTo>
                    <a:pt x="1829151" y="1123698"/>
                  </a:lnTo>
                  <a:lnTo>
                    <a:pt x="1791706" y="1161409"/>
                  </a:lnTo>
                  <a:lnTo>
                    <a:pt x="1750213" y="1193423"/>
                  </a:lnTo>
                  <a:lnTo>
                    <a:pt x="1704672" y="1219612"/>
                  </a:lnTo>
                  <a:lnTo>
                    <a:pt x="1655084" y="1239850"/>
                  </a:lnTo>
                  <a:lnTo>
                    <a:pt x="1601995" y="1253546"/>
                  </a:lnTo>
                  <a:lnTo>
                    <a:pt x="1550172" y="1258252"/>
                  </a:lnTo>
                  <a:lnTo>
                    <a:pt x="1499866" y="1254094"/>
                  </a:lnTo>
                  <a:lnTo>
                    <a:pt x="1451331" y="1241200"/>
                  </a:lnTo>
                  <a:lnTo>
                    <a:pt x="1427663" y="1281650"/>
                  </a:lnTo>
                  <a:lnTo>
                    <a:pt x="1402418" y="1320200"/>
                  </a:lnTo>
                  <a:lnTo>
                    <a:pt x="1375596" y="1356852"/>
                  </a:lnTo>
                  <a:lnTo>
                    <a:pt x="1347199" y="1391607"/>
                  </a:lnTo>
                  <a:lnTo>
                    <a:pt x="1317225" y="1424464"/>
                  </a:lnTo>
                  <a:lnTo>
                    <a:pt x="1285674" y="1455426"/>
                  </a:lnTo>
                  <a:lnTo>
                    <a:pt x="1252547" y="1484492"/>
                  </a:lnTo>
                  <a:lnTo>
                    <a:pt x="1217844" y="1511663"/>
                  </a:lnTo>
                  <a:lnTo>
                    <a:pt x="1181565" y="1536940"/>
                  </a:lnTo>
                  <a:lnTo>
                    <a:pt x="1143709" y="1560324"/>
                  </a:lnTo>
                  <a:lnTo>
                    <a:pt x="1104276" y="1581814"/>
                  </a:lnTo>
                  <a:lnTo>
                    <a:pt x="1063267" y="1601413"/>
                  </a:lnTo>
                  <a:lnTo>
                    <a:pt x="1020682" y="1619119"/>
                  </a:lnTo>
                  <a:lnTo>
                    <a:pt x="976521" y="1634935"/>
                  </a:lnTo>
                  <a:lnTo>
                    <a:pt x="930783" y="1648861"/>
                  </a:lnTo>
                  <a:lnTo>
                    <a:pt x="883469" y="1660898"/>
                  </a:lnTo>
                  <a:lnTo>
                    <a:pt x="834578" y="1671045"/>
                  </a:lnTo>
                  <a:lnTo>
                    <a:pt x="784111" y="1679304"/>
                  </a:lnTo>
                  <a:lnTo>
                    <a:pt x="732068" y="1685676"/>
                  </a:lnTo>
                  <a:lnTo>
                    <a:pt x="678448" y="1690161"/>
                  </a:lnTo>
                  <a:lnTo>
                    <a:pt x="623252" y="1692759"/>
                  </a:lnTo>
                  <a:lnTo>
                    <a:pt x="566480" y="1693472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19683" y="698323"/>
              <a:ext cx="2342515" cy="1707514"/>
            </a:xfrm>
            <a:custGeom>
              <a:avLst/>
              <a:gdLst/>
              <a:ahLst/>
              <a:cxnLst/>
              <a:rect l="l" t="t" r="r" b="b"/>
              <a:pathLst>
                <a:path w="2342515" h="1707514">
                  <a:moveTo>
                    <a:pt x="1627322" y="1707482"/>
                  </a:moveTo>
                  <a:lnTo>
                    <a:pt x="1546361" y="1608888"/>
                  </a:lnTo>
                  <a:lnTo>
                    <a:pt x="1577059" y="1574673"/>
                  </a:lnTo>
                  <a:lnTo>
                    <a:pt x="1604383" y="1538207"/>
                  </a:lnTo>
                  <a:lnTo>
                    <a:pt x="1628334" y="1499489"/>
                  </a:lnTo>
                  <a:lnTo>
                    <a:pt x="1648912" y="1458521"/>
                  </a:lnTo>
                  <a:lnTo>
                    <a:pt x="1666116" y="1415302"/>
                  </a:lnTo>
                  <a:lnTo>
                    <a:pt x="1679947" y="1369832"/>
                  </a:lnTo>
                  <a:lnTo>
                    <a:pt x="1652293" y="1341553"/>
                  </a:lnTo>
                  <a:lnTo>
                    <a:pt x="1627157" y="1310551"/>
                  </a:lnTo>
                  <a:lnTo>
                    <a:pt x="1604542" y="1276832"/>
                  </a:lnTo>
                  <a:lnTo>
                    <a:pt x="1584446" y="1240403"/>
                  </a:lnTo>
                  <a:lnTo>
                    <a:pt x="1566870" y="1201268"/>
                  </a:lnTo>
                  <a:lnTo>
                    <a:pt x="1551814" y="1159434"/>
                  </a:lnTo>
                  <a:lnTo>
                    <a:pt x="1539278" y="1114906"/>
                  </a:lnTo>
                  <a:lnTo>
                    <a:pt x="1529261" y="1067691"/>
                  </a:lnTo>
                  <a:lnTo>
                    <a:pt x="1521764" y="1017795"/>
                  </a:lnTo>
                  <a:lnTo>
                    <a:pt x="1516786" y="965223"/>
                  </a:lnTo>
                  <a:lnTo>
                    <a:pt x="1514329" y="909981"/>
                  </a:lnTo>
                  <a:lnTo>
                    <a:pt x="1514391" y="852076"/>
                  </a:lnTo>
                  <a:lnTo>
                    <a:pt x="1516972" y="791512"/>
                  </a:lnTo>
                  <a:lnTo>
                    <a:pt x="1522073" y="728297"/>
                  </a:lnTo>
                  <a:lnTo>
                    <a:pt x="1475077" y="753250"/>
                  </a:lnTo>
                  <a:lnTo>
                    <a:pt x="1428002" y="776893"/>
                  </a:lnTo>
                  <a:lnTo>
                    <a:pt x="1380849" y="799229"/>
                  </a:lnTo>
                  <a:lnTo>
                    <a:pt x="1333616" y="820256"/>
                  </a:lnTo>
                  <a:lnTo>
                    <a:pt x="1286303" y="839975"/>
                  </a:lnTo>
                  <a:lnTo>
                    <a:pt x="1238910" y="858388"/>
                  </a:lnTo>
                  <a:lnTo>
                    <a:pt x="1191437" y="875495"/>
                  </a:lnTo>
                  <a:lnTo>
                    <a:pt x="1143882" y="891295"/>
                  </a:lnTo>
                  <a:lnTo>
                    <a:pt x="1096245" y="905790"/>
                  </a:lnTo>
                  <a:lnTo>
                    <a:pt x="1048525" y="918980"/>
                  </a:lnTo>
                  <a:lnTo>
                    <a:pt x="1000723" y="930866"/>
                  </a:lnTo>
                  <a:lnTo>
                    <a:pt x="952837" y="941448"/>
                  </a:lnTo>
                  <a:lnTo>
                    <a:pt x="904868" y="950727"/>
                  </a:lnTo>
                  <a:lnTo>
                    <a:pt x="856814" y="958702"/>
                  </a:lnTo>
                  <a:lnTo>
                    <a:pt x="808675" y="965376"/>
                  </a:lnTo>
                  <a:lnTo>
                    <a:pt x="760450" y="970748"/>
                  </a:lnTo>
                  <a:lnTo>
                    <a:pt x="712139" y="974818"/>
                  </a:lnTo>
                  <a:lnTo>
                    <a:pt x="663742" y="977588"/>
                  </a:lnTo>
                  <a:lnTo>
                    <a:pt x="615258" y="979058"/>
                  </a:lnTo>
                  <a:lnTo>
                    <a:pt x="566686" y="979228"/>
                  </a:lnTo>
                  <a:lnTo>
                    <a:pt x="518026" y="978098"/>
                  </a:lnTo>
                  <a:lnTo>
                    <a:pt x="469278" y="975671"/>
                  </a:lnTo>
                  <a:lnTo>
                    <a:pt x="420440" y="971945"/>
                  </a:lnTo>
                  <a:lnTo>
                    <a:pt x="371513" y="966921"/>
                  </a:lnTo>
                  <a:lnTo>
                    <a:pt x="322496" y="960600"/>
                  </a:lnTo>
                  <a:lnTo>
                    <a:pt x="325270" y="1010896"/>
                  </a:lnTo>
                  <a:lnTo>
                    <a:pt x="327698" y="1060857"/>
                  </a:lnTo>
                  <a:lnTo>
                    <a:pt x="329767" y="1110483"/>
                  </a:lnTo>
                  <a:lnTo>
                    <a:pt x="331465" y="1159775"/>
                  </a:lnTo>
                  <a:lnTo>
                    <a:pt x="332780" y="1208731"/>
                  </a:lnTo>
                  <a:lnTo>
                    <a:pt x="333700" y="1257353"/>
                  </a:lnTo>
                  <a:lnTo>
                    <a:pt x="334212" y="1305639"/>
                  </a:lnTo>
                  <a:lnTo>
                    <a:pt x="334304" y="1353591"/>
                  </a:lnTo>
                  <a:lnTo>
                    <a:pt x="333964" y="1401208"/>
                  </a:lnTo>
                  <a:lnTo>
                    <a:pt x="333181" y="1448490"/>
                  </a:lnTo>
                  <a:lnTo>
                    <a:pt x="331941" y="1495438"/>
                  </a:lnTo>
                  <a:lnTo>
                    <a:pt x="305641" y="1457433"/>
                  </a:lnTo>
                  <a:lnTo>
                    <a:pt x="280265" y="1418600"/>
                  </a:lnTo>
                  <a:lnTo>
                    <a:pt x="255814" y="1378936"/>
                  </a:lnTo>
                  <a:lnTo>
                    <a:pt x="232288" y="1338438"/>
                  </a:lnTo>
                  <a:lnTo>
                    <a:pt x="209686" y="1297104"/>
                  </a:lnTo>
                  <a:lnTo>
                    <a:pt x="188009" y="1254931"/>
                  </a:lnTo>
                  <a:lnTo>
                    <a:pt x="167257" y="1211916"/>
                  </a:lnTo>
                  <a:lnTo>
                    <a:pt x="147429" y="1168055"/>
                  </a:lnTo>
                  <a:lnTo>
                    <a:pt x="128525" y="1123348"/>
                  </a:lnTo>
                  <a:lnTo>
                    <a:pt x="110546" y="1077789"/>
                  </a:lnTo>
                  <a:lnTo>
                    <a:pt x="93492" y="1031378"/>
                  </a:lnTo>
                  <a:lnTo>
                    <a:pt x="77362" y="984111"/>
                  </a:lnTo>
                  <a:lnTo>
                    <a:pt x="62157" y="935985"/>
                  </a:lnTo>
                  <a:lnTo>
                    <a:pt x="47877" y="886997"/>
                  </a:lnTo>
                  <a:lnTo>
                    <a:pt x="34520" y="837145"/>
                  </a:lnTo>
                  <a:lnTo>
                    <a:pt x="22089" y="786427"/>
                  </a:lnTo>
                  <a:lnTo>
                    <a:pt x="10582" y="734838"/>
                  </a:lnTo>
                  <a:lnTo>
                    <a:pt x="0" y="682377"/>
                  </a:lnTo>
                  <a:lnTo>
                    <a:pt x="30893" y="674190"/>
                  </a:lnTo>
                  <a:lnTo>
                    <a:pt x="63415" y="657735"/>
                  </a:lnTo>
                  <a:lnTo>
                    <a:pt x="97542" y="633011"/>
                  </a:lnTo>
                  <a:lnTo>
                    <a:pt x="133251" y="600018"/>
                  </a:lnTo>
                  <a:lnTo>
                    <a:pt x="170518" y="558756"/>
                  </a:lnTo>
                  <a:lnTo>
                    <a:pt x="209319" y="509224"/>
                  </a:lnTo>
                  <a:lnTo>
                    <a:pt x="280539" y="407214"/>
                  </a:lnTo>
                  <a:lnTo>
                    <a:pt x="312813" y="365340"/>
                  </a:lnTo>
                  <a:lnTo>
                    <a:pt x="346450" y="325797"/>
                  </a:lnTo>
                  <a:lnTo>
                    <a:pt x="381446" y="288581"/>
                  </a:lnTo>
                  <a:lnTo>
                    <a:pt x="417801" y="253686"/>
                  </a:lnTo>
                  <a:lnTo>
                    <a:pt x="455510" y="221109"/>
                  </a:lnTo>
                  <a:lnTo>
                    <a:pt x="494573" y="190844"/>
                  </a:lnTo>
                  <a:lnTo>
                    <a:pt x="534986" y="162887"/>
                  </a:lnTo>
                  <a:lnTo>
                    <a:pt x="576747" y="137232"/>
                  </a:lnTo>
                  <a:lnTo>
                    <a:pt x="619854" y="113874"/>
                  </a:lnTo>
                  <a:lnTo>
                    <a:pt x="664305" y="92810"/>
                  </a:lnTo>
                  <a:lnTo>
                    <a:pt x="710096" y="74034"/>
                  </a:lnTo>
                  <a:lnTo>
                    <a:pt x="757226" y="57542"/>
                  </a:lnTo>
                  <a:lnTo>
                    <a:pt x="805692" y="43328"/>
                  </a:lnTo>
                  <a:lnTo>
                    <a:pt x="855491" y="31388"/>
                  </a:lnTo>
                  <a:lnTo>
                    <a:pt x="911913" y="20407"/>
                  </a:lnTo>
                  <a:lnTo>
                    <a:pt x="966896" y="11777"/>
                  </a:lnTo>
                  <a:lnTo>
                    <a:pt x="1020442" y="5499"/>
                  </a:lnTo>
                  <a:lnTo>
                    <a:pt x="1072549" y="1572"/>
                  </a:lnTo>
                  <a:lnTo>
                    <a:pt x="1123217" y="0"/>
                  </a:lnTo>
                  <a:lnTo>
                    <a:pt x="1172445" y="781"/>
                  </a:lnTo>
                  <a:lnTo>
                    <a:pt x="1220234" y="3917"/>
                  </a:lnTo>
                  <a:lnTo>
                    <a:pt x="1266582" y="9409"/>
                  </a:lnTo>
                  <a:lnTo>
                    <a:pt x="1311489" y="17259"/>
                  </a:lnTo>
                  <a:lnTo>
                    <a:pt x="1354955" y="27466"/>
                  </a:lnTo>
                  <a:lnTo>
                    <a:pt x="1396980" y="40032"/>
                  </a:lnTo>
                  <a:lnTo>
                    <a:pt x="1437562" y="54957"/>
                  </a:lnTo>
                  <a:lnTo>
                    <a:pt x="1476701" y="72243"/>
                  </a:lnTo>
                  <a:lnTo>
                    <a:pt x="1514397" y="91891"/>
                  </a:lnTo>
                  <a:lnTo>
                    <a:pt x="1550649" y="113901"/>
                  </a:lnTo>
                  <a:lnTo>
                    <a:pt x="1585458" y="138275"/>
                  </a:lnTo>
                  <a:lnTo>
                    <a:pt x="1618822" y="165013"/>
                  </a:lnTo>
                  <a:lnTo>
                    <a:pt x="1650740" y="194116"/>
                  </a:lnTo>
                  <a:lnTo>
                    <a:pt x="1681214" y="225586"/>
                  </a:lnTo>
                  <a:lnTo>
                    <a:pt x="1710241" y="259422"/>
                  </a:lnTo>
                  <a:lnTo>
                    <a:pt x="1737822" y="295627"/>
                  </a:lnTo>
                  <a:lnTo>
                    <a:pt x="1763956" y="334200"/>
                  </a:lnTo>
                  <a:lnTo>
                    <a:pt x="1788643" y="375143"/>
                  </a:lnTo>
                  <a:lnTo>
                    <a:pt x="1811882" y="418457"/>
                  </a:lnTo>
                  <a:lnTo>
                    <a:pt x="1833673" y="464143"/>
                  </a:lnTo>
                  <a:lnTo>
                    <a:pt x="1854015" y="512201"/>
                  </a:lnTo>
                  <a:lnTo>
                    <a:pt x="1870734" y="484387"/>
                  </a:lnTo>
                  <a:lnTo>
                    <a:pt x="1880496" y="445684"/>
                  </a:lnTo>
                  <a:lnTo>
                    <a:pt x="1883426" y="396345"/>
                  </a:lnTo>
                  <a:lnTo>
                    <a:pt x="1879653" y="336623"/>
                  </a:lnTo>
                  <a:lnTo>
                    <a:pt x="1872569" y="282937"/>
                  </a:lnTo>
                  <a:lnTo>
                    <a:pt x="1859412" y="223173"/>
                  </a:lnTo>
                  <a:lnTo>
                    <a:pt x="1855301" y="209540"/>
                  </a:lnTo>
                  <a:lnTo>
                    <a:pt x="1845560" y="174171"/>
                  </a:lnTo>
                  <a:lnTo>
                    <a:pt x="1839172" y="152942"/>
                  </a:lnTo>
                  <a:lnTo>
                    <a:pt x="1881466" y="162290"/>
                  </a:lnTo>
                  <a:lnTo>
                    <a:pt x="1923507" y="169993"/>
                  </a:lnTo>
                  <a:lnTo>
                    <a:pt x="1965548" y="175923"/>
                  </a:lnTo>
                  <a:lnTo>
                    <a:pt x="2007842" y="179954"/>
                  </a:lnTo>
                  <a:lnTo>
                    <a:pt x="2019774" y="218973"/>
                  </a:lnTo>
                  <a:lnTo>
                    <a:pt x="2027406" y="259133"/>
                  </a:lnTo>
                  <a:lnTo>
                    <a:pt x="2030990" y="300558"/>
                  </a:lnTo>
                  <a:lnTo>
                    <a:pt x="2030780" y="343376"/>
                  </a:lnTo>
                  <a:lnTo>
                    <a:pt x="2027743" y="375305"/>
                  </a:lnTo>
                  <a:lnTo>
                    <a:pt x="2022683" y="406348"/>
                  </a:lnTo>
                  <a:lnTo>
                    <a:pt x="2015599" y="436631"/>
                  </a:lnTo>
                  <a:lnTo>
                    <a:pt x="2006491" y="466281"/>
                  </a:lnTo>
                  <a:lnTo>
                    <a:pt x="2038854" y="428823"/>
                  </a:lnTo>
                  <a:lnTo>
                    <a:pt x="2069067" y="389465"/>
                  </a:lnTo>
                  <a:lnTo>
                    <a:pt x="2097003" y="348335"/>
                  </a:lnTo>
                  <a:lnTo>
                    <a:pt x="2122535" y="305559"/>
                  </a:lnTo>
                  <a:lnTo>
                    <a:pt x="2118761" y="345592"/>
                  </a:lnTo>
                  <a:lnTo>
                    <a:pt x="2109547" y="386764"/>
                  </a:lnTo>
                  <a:lnTo>
                    <a:pt x="2095021" y="429203"/>
                  </a:lnTo>
                  <a:lnTo>
                    <a:pt x="2075308" y="473034"/>
                  </a:lnTo>
                  <a:lnTo>
                    <a:pt x="2043261" y="525707"/>
                  </a:lnTo>
                  <a:lnTo>
                    <a:pt x="2001095" y="582432"/>
                  </a:lnTo>
                  <a:lnTo>
                    <a:pt x="2048133" y="592309"/>
                  </a:lnTo>
                  <a:lnTo>
                    <a:pt x="2094032" y="609782"/>
                  </a:lnTo>
                  <a:lnTo>
                    <a:pt x="2138666" y="634853"/>
                  </a:lnTo>
                  <a:lnTo>
                    <a:pt x="2181909" y="667520"/>
                  </a:lnTo>
                  <a:lnTo>
                    <a:pt x="2218492" y="703165"/>
                  </a:lnTo>
                  <a:lnTo>
                    <a:pt x="2250477" y="741987"/>
                  </a:lnTo>
                  <a:lnTo>
                    <a:pt x="2277799" y="783920"/>
                  </a:lnTo>
                  <a:lnTo>
                    <a:pt x="2300392" y="828901"/>
                  </a:lnTo>
                  <a:lnTo>
                    <a:pt x="2318193" y="876863"/>
                  </a:lnTo>
                  <a:lnTo>
                    <a:pt x="2329085" y="919365"/>
                  </a:lnTo>
                  <a:lnTo>
                    <a:pt x="2336674" y="963399"/>
                  </a:lnTo>
                  <a:lnTo>
                    <a:pt x="2340976" y="1008956"/>
                  </a:lnTo>
                  <a:lnTo>
                    <a:pt x="2342006" y="1056028"/>
                  </a:lnTo>
                  <a:lnTo>
                    <a:pt x="2339783" y="1104608"/>
                  </a:lnTo>
                  <a:lnTo>
                    <a:pt x="2334320" y="1154687"/>
                  </a:lnTo>
                  <a:lnTo>
                    <a:pt x="2325636" y="1206257"/>
                  </a:lnTo>
                  <a:lnTo>
                    <a:pt x="2313745" y="1259310"/>
                  </a:lnTo>
                  <a:lnTo>
                    <a:pt x="2298665" y="1313838"/>
                  </a:lnTo>
                  <a:lnTo>
                    <a:pt x="2280411" y="1369832"/>
                  </a:lnTo>
                  <a:lnTo>
                    <a:pt x="2264492" y="1414149"/>
                  </a:lnTo>
                  <a:lnTo>
                    <a:pt x="2247183" y="1455933"/>
                  </a:lnTo>
                  <a:lnTo>
                    <a:pt x="2228608" y="1495185"/>
                  </a:lnTo>
                  <a:lnTo>
                    <a:pt x="2208894" y="1531904"/>
                  </a:lnTo>
                  <a:lnTo>
                    <a:pt x="2206196" y="1523801"/>
                  </a:lnTo>
                  <a:lnTo>
                    <a:pt x="2203497" y="1517048"/>
                  </a:lnTo>
                  <a:lnTo>
                    <a:pt x="2183847" y="1475284"/>
                  </a:lnTo>
                  <a:lnTo>
                    <a:pt x="2139319" y="1419108"/>
                  </a:lnTo>
                  <a:lnTo>
                    <a:pt x="2081149" y="1378104"/>
                  </a:lnTo>
                  <a:lnTo>
                    <a:pt x="2012880" y="1355820"/>
                  </a:lnTo>
                  <a:lnTo>
                    <a:pt x="1975457" y="1352274"/>
                  </a:lnTo>
                  <a:lnTo>
                    <a:pt x="1945053" y="1353815"/>
                  </a:lnTo>
                  <a:lnTo>
                    <a:pt x="1916422" y="1358521"/>
                  </a:lnTo>
                  <a:lnTo>
                    <a:pt x="1889308" y="1366519"/>
                  </a:lnTo>
                  <a:lnTo>
                    <a:pt x="1863459" y="1377936"/>
                  </a:lnTo>
                  <a:lnTo>
                    <a:pt x="1842465" y="1422065"/>
                  </a:lnTo>
                  <a:lnTo>
                    <a:pt x="1818973" y="1465323"/>
                  </a:lnTo>
                  <a:lnTo>
                    <a:pt x="1793013" y="1507728"/>
                  </a:lnTo>
                  <a:lnTo>
                    <a:pt x="1764619" y="1549293"/>
                  </a:lnTo>
                  <a:lnTo>
                    <a:pt x="1733821" y="1590035"/>
                  </a:lnTo>
                  <a:lnTo>
                    <a:pt x="1700651" y="1629970"/>
                  </a:lnTo>
                  <a:lnTo>
                    <a:pt x="1665141" y="1669114"/>
                  </a:lnTo>
                  <a:lnTo>
                    <a:pt x="1627322" y="1707482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09318" y="2049944"/>
              <a:ext cx="434585" cy="3489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065532" y="1769055"/>
              <a:ext cx="880110" cy="588010"/>
            </a:xfrm>
            <a:custGeom>
              <a:avLst/>
              <a:gdLst/>
              <a:ahLst/>
              <a:cxnLst/>
              <a:rect l="l" t="t" r="r" b="b"/>
              <a:pathLst>
                <a:path w="880109" h="588010">
                  <a:moveTo>
                    <a:pt x="78250" y="534770"/>
                  </a:moveTo>
                  <a:lnTo>
                    <a:pt x="43910" y="510652"/>
                  </a:lnTo>
                  <a:lnTo>
                    <a:pt x="27255" y="472439"/>
                  </a:lnTo>
                  <a:lnTo>
                    <a:pt x="19709" y="424921"/>
                  </a:lnTo>
                  <a:lnTo>
                    <a:pt x="20236" y="398376"/>
                  </a:lnTo>
                  <a:lnTo>
                    <a:pt x="28500" y="349761"/>
                  </a:lnTo>
                  <a:lnTo>
                    <a:pt x="45870" y="309248"/>
                  </a:lnTo>
                  <a:lnTo>
                    <a:pt x="81349" y="274305"/>
                  </a:lnTo>
                  <a:lnTo>
                    <a:pt x="95790" y="272786"/>
                  </a:lnTo>
                  <a:lnTo>
                    <a:pt x="110188" y="275529"/>
                  </a:lnTo>
                  <a:lnTo>
                    <a:pt x="143011" y="314650"/>
                  </a:lnTo>
                  <a:lnTo>
                    <a:pt x="154142" y="357188"/>
                  </a:lnTo>
                  <a:lnTo>
                    <a:pt x="155913" y="381496"/>
                  </a:lnTo>
                  <a:lnTo>
                    <a:pt x="155154" y="407829"/>
                  </a:lnTo>
                  <a:lnTo>
                    <a:pt x="147058" y="457795"/>
                  </a:lnTo>
                  <a:lnTo>
                    <a:pt x="130868" y="499658"/>
                  </a:lnTo>
                  <a:lnTo>
                    <a:pt x="92922" y="533271"/>
                  </a:lnTo>
                  <a:lnTo>
                    <a:pt x="78250" y="534770"/>
                  </a:lnTo>
                  <a:close/>
                </a:path>
                <a:path w="880109" h="588010">
                  <a:moveTo>
                    <a:pt x="759" y="111030"/>
                  </a:moveTo>
                  <a:lnTo>
                    <a:pt x="0" y="110735"/>
                  </a:lnTo>
                  <a:lnTo>
                    <a:pt x="0" y="37812"/>
                  </a:lnTo>
                  <a:lnTo>
                    <a:pt x="18972" y="23168"/>
                  </a:lnTo>
                  <a:lnTo>
                    <a:pt x="41487" y="11816"/>
                  </a:lnTo>
                  <a:lnTo>
                    <a:pt x="67543" y="4009"/>
                  </a:lnTo>
                  <a:lnTo>
                    <a:pt x="97140" y="0"/>
                  </a:lnTo>
                  <a:lnTo>
                    <a:pt x="127476" y="1287"/>
                  </a:lnTo>
                  <a:lnTo>
                    <a:pt x="157685" y="9284"/>
                  </a:lnTo>
                  <a:lnTo>
                    <a:pt x="187641" y="24117"/>
                  </a:lnTo>
                  <a:lnTo>
                    <a:pt x="217218" y="45914"/>
                  </a:lnTo>
                  <a:lnTo>
                    <a:pt x="209014" y="97230"/>
                  </a:lnTo>
                  <a:lnTo>
                    <a:pt x="111981" y="97230"/>
                  </a:lnTo>
                  <a:lnTo>
                    <a:pt x="83099" y="97737"/>
                  </a:lnTo>
                  <a:lnTo>
                    <a:pt x="59025" y="99256"/>
                  </a:lnTo>
                  <a:lnTo>
                    <a:pt x="39504" y="101788"/>
                  </a:lnTo>
                  <a:lnTo>
                    <a:pt x="12901" y="108076"/>
                  </a:lnTo>
                  <a:lnTo>
                    <a:pt x="5059" y="110059"/>
                  </a:lnTo>
                  <a:lnTo>
                    <a:pt x="759" y="111030"/>
                  </a:lnTo>
                  <a:close/>
                </a:path>
                <a:path w="880109" h="588010">
                  <a:moveTo>
                    <a:pt x="206424" y="113436"/>
                  </a:moveTo>
                  <a:lnTo>
                    <a:pt x="188252" y="106346"/>
                  </a:lnTo>
                  <a:lnTo>
                    <a:pt x="166286" y="101282"/>
                  </a:lnTo>
                  <a:lnTo>
                    <a:pt x="140778" y="98243"/>
                  </a:lnTo>
                  <a:lnTo>
                    <a:pt x="111981" y="97230"/>
                  </a:lnTo>
                  <a:lnTo>
                    <a:pt x="209014" y="97230"/>
                  </a:lnTo>
                  <a:lnTo>
                    <a:pt x="206424" y="113436"/>
                  </a:lnTo>
                  <a:close/>
                </a:path>
                <a:path w="880109" h="588010">
                  <a:moveTo>
                    <a:pt x="658399" y="587436"/>
                  </a:moveTo>
                  <a:lnTo>
                    <a:pt x="613624" y="560280"/>
                  </a:lnTo>
                  <a:lnTo>
                    <a:pt x="590583" y="520252"/>
                  </a:lnTo>
                  <a:lnTo>
                    <a:pt x="579916" y="471637"/>
                  </a:lnTo>
                  <a:lnTo>
                    <a:pt x="580147" y="444291"/>
                  </a:lnTo>
                  <a:lnTo>
                    <a:pt x="590435" y="391793"/>
                  </a:lnTo>
                  <a:lnTo>
                    <a:pt x="613875" y="348410"/>
                  </a:lnTo>
                  <a:lnTo>
                    <a:pt x="643389" y="320051"/>
                  </a:lnTo>
                  <a:lnTo>
                    <a:pt x="675938" y="311949"/>
                  </a:lnTo>
                  <a:lnTo>
                    <a:pt x="694173" y="315704"/>
                  </a:lnTo>
                  <a:lnTo>
                    <a:pt x="725078" y="338915"/>
                  </a:lnTo>
                  <a:lnTo>
                    <a:pt x="747381" y="379343"/>
                  </a:lnTo>
                  <a:lnTo>
                    <a:pt x="756025" y="428887"/>
                  </a:lnTo>
                  <a:lnTo>
                    <a:pt x="755540" y="456444"/>
                  </a:lnTo>
                  <a:lnTo>
                    <a:pt x="747445" y="507761"/>
                  </a:lnTo>
                  <a:lnTo>
                    <a:pt x="727207" y="550974"/>
                  </a:lnTo>
                  <a:lnTo>
                    <a:pt x="694827" y="579333"/>
                  </a:lnTo>
                  <a:lnTo>
                    <a:pt x="658399" y="587436"/>
                  </a:lnTo>
                  <a:close/>
                </a:path>
                <a:path w="880109" h="588010">
                  <a:moveTo>
                    <a:pt x="574750" y="137743"/>
                  </a:moveTo>
                  <a:lnTo>
                    <a:pt x="593639" y="55367"/>
                  </a:lnTo>
                  <a:lnTo>
                    <a:pt x="647713" y="37236"/>
                  </a:lnTo>
                  <a:lnTo>
                    <a:pt x="699275" y="28709"/>
                  </a:lnTo>
                  <a:lnTo>
                    <a:pt x="748289" y="29709"/>
                  </a:lnTo>
                  <a:lnTo>
                    <a:pt x="794717" y="40162"/>
                  </a:lnTo>
                  <a:lnTo>
                    <a:pt x="838522" y="59994"/>
                  </a:lnTo>
                  <a:lnTo>
                    <a:pt x="879666" y="89128"/>
                  </a:lnTo>
                  <a:lnTo>
                    <a:pt x="867012" y="135042"/>
                  </a:lnTo>
                  <a:lnTo>
                    <a:pt x="658399" y="135042"/>
                  </a:lnTo>
                  <a:lnTo>
                    <a:pt x="627305" y="135275"/>
                  </a:lnTo>
                  <a:lnTo>
                    <a:pt x="602915" y="135886"/>
                  </a:lnTo>
                  <a:lnTo>
                    <a:pt x="585354" y="136752"/>
                  </a:lnTo>
                  <a:lnTo>
                    <a:pt x="574750" y="137743"/>
                  </a:lnTo>
                  <a:close/>
                </a:path>
                <a:path w="880109" h="588010">
                  <a:moveTo>
                    <a:pt x="858079" y="167453"/>
                  </a:moveTo>
                  <a:lnTo>
                    <a:pt x="796333" y="153273"/>
                  </a:lnTo>
                  <a:lnTo>
                    <a:pt x="742555" y="143145"/>
                  </a:lnTo>
                  <a:lnTo>
                    <a:pt x="696619" y="137068"/>
                  </a:lnTo>
                  <a:lnTo>
                    <a:pt x="658399" y="135042"/>
                  </a:lnTo>
                  <a:lnTo>
                    <a:pt x="867012" y="135042"/>
                  </a:lnTo>
                  <a:lnTo>
                    <a:pt x="858079" y="167453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67562" y="2186338"/>
              <a:ext cx="235585" cy="353695"/>
            </a:xfrm>
            <a:custGeom>
              <a:avLst/>
              <a:gdLst/>
              <a:ahLst/>
              <a:cxnLst/>
              <a:rect l="l" t="t" r="r" b="b"/>
              <a:pathLst>
                <a:path w="235584" h="353694">
                  <a:moveTo>
                    <a:pt x="118265" y="353474"/>
                  </a:moveTo>
                  <a:lnTo>
                    <a:pt x="78716" y="345372"/>
                  </a:lnTo>
                  <a:lnTo>
                    <a:pt x="38705" y="315957"/>
                  </a:lnTo>
                  <a:lnTo>
                    <a:pt x="12396" y="282450"/>
                  </a:lnTo>
                  <a:lnTo>
                    <a:pt x="505" y="244258"/>
                  </a:lnTo>
                  <a:lnTo>
                    <a:pt x="0" y="233729"/>
                  </a:lnTo>
                  <a:lnTo>
                    <a:pt x="505" y="222820"/>
                  </a:lnTo>
                  <a:lnTo>
                    <a:pt x="15346" y="183658"/>
                  </a:lnTo>
                  <a:lnTo>
                    <a:pt x="57170" y="153948"/>
                  </a:lnTo>
                  <a:lnTo>
                    <a:pt x="104351" y="143229"/>
                  </a:lnTo>
                  <a:lnTo>
                    <a:pt x="112488" y="141457"/>
                  </a:lnTo>
                  <a:lnTo>
                    <a:pt x="147567" y="109384"/>
                  </a:lnTo>
                  <a:lnTo>
                    <a:pt x="162069" y="72079"/>
                  </a:lnTo>
                  <a:lnTo>
                    <a:pt x="170502" y="45914"/>
                  </a:lnTo>
                  <a:lnTo>
                    <a:pt x="180621" y="25637"/>
                  </a:lnTo>
                  <a:lnTo>
                    <a:pt x="194788" y="11309"/>
                  </a:lnTo>
                  <a:lnTo>
                    <a:pt x="213002" y="2806"/>
                  </a:lnTo>
                  <a:lnTo>
                    <a:pt x="235264" y="0"/>
                  </a:lnTo>
                  <a:lnTo>
                    <a:pt x="162409" y="186359"/>
                  </a:lnTo>
                  <a:lnTo>
                    <a:pt x="142192" y="183067"/>
                  </a:lnTo>
                  <a:lnTo>
                    <a:pt x="122102" y="183320"/>
                  </a:lnTo>
                  <a:lnTo>
                    <a:pt x="82807" y="194461"/>
                  </a:lnTo>
                  <a:lnTo>
                    <a:pt x="52534" y="227821"/>
                  </a:lnTo>
                  <a:lnTo>
                    <a:pt x="50510" y="242549"/>
                  </a:lnTo>
                  <a:lnTo>
                    <a:pt x="51775" y="251179"/>
                  </a:lnTo>
                  <a:lnTo>
                    <a:pt x="79855" y="302453"/>
                  </a:lnTo>
                  <a:lnTo>
                    <a:pt x="116284" y="335961"/>
                  </a:lnTo>
                  <a:lnTo>
                    <a:pt x="136774" y="348410"/>
                  </a:lnTo>
                  <a:lnTo>
                    <a:pt x="118265" y="353474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30130" y="2680595"/>
              <a:ext cx="398145" cy="193675"/>
            </a:xfrm>
            <a:custGeom>
              <a:avLst/>
              <a:gdLst/>
              <a:ahLst/>
              <a:cxnLst/>
              <a:rect l="l" t="t" r="r" b="b"/>
              <a:pathLst>
                <a:path w="398144" h="193675">
                  <a:moveTo>
                    <a:pt x="188092" y="193680"/>
                  </a:moveTo>
                  <a:lnTo>
                    <a:pt x="128172" y="186359"/>
                  </a:lnTo>
                  <a:lnTo>
                    <a:pt x="125473" y="185008"/>
                  </a:lnTo>
                  <a:lnTo>
                    <a:pt x="122775" y="182307"/>
                  </a:lnTo>
                  <a:lnTo>
                    <a:pt x="76979" y="158810"/>
                  </a:lnTo>
                  <a:lnTo>
                    <a:pt x="41673" y="128830"/>
                  </a:lnTo>
                  <a:lnTo>
                    <a:pt x="16988" y="92369"/>
                  </a:lnTo>
                  <a:lnTo>
                    <a:pt x="3054" y="49425"/>
                  </a:lnTo>
                  <a:lnTo>
                    <a:pt x="0" y="0"/>
                  </a:lnTo>
                  <a:lnTo>
                    <a:pt x="29314" y="19619"/>
                  </a:lnTo>
                  <a:lnTo>
                    <a:pt x="65494" y="34765"/>
                  </a:lnTo>
                  <a:lnTo>
                    <a:pt x="108603" y="45504"/>
                  </a:lnTo>
                  <a:lnTo>
                    <a:pt x="158707" y="51899"/>
                  </a:lnTo>
                  <a:lnTo>
                    <a:pt x="215869" y="54017"/>
                  </a:lnTo>
                  <a:lnTo>
                    <a:pt x="273547" y="58110"/>
                  </a:lnTo>
                  <a:lnTo>
                    <a:pt x="323129" y="54354"/>
                  </a:lnTo>
                  <a:lnTo>
                    <a:pt x="364617" y="43002"/>
                  </a:lnTo>
                  <a:lnTo>
                    <a:pt x="398009" y="24307"/>
                  </a:lnTo>
                  <a:lnTo>
                    <a:pt x="394721" y="41040"/>
                  </a:lnTo>
                  <a:lnTo>
                    <a:pt x="381820" y="86427"/>
                  </a:lnTo>
                  <a:lnTo>
                    <a:pt x="357316" y="126934"/>
                  </a:lnTo>
                  <a:lnTo>
                    <a:pt x="325653" y="157950"/>
                  </a:lnTo>
                  <a:lnTo>
                    <a:pt x="286871" y="179438"/>
                  </a:lnTo>
                  <a:lnTo>
                    <a:pt x="241004" y="191360"/>
                  </a:lnTo>
                  <a:lnTo>
                    <a:pt x="188092" y="193680"/>
                  </a:lnTo>
                  <a:close/>
                </a:path>
              </a:pathLst>
            </a:custGeom>
            <a:solidFill>
              <a:srgbClr val="D06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28781" y="2658988"/>
              <a:ext cx="405130" cy="79375"/>
            </a:xfrm>
            <a:custGeom>
              <a:avLst/>
              <a:gdLst/>
              <a:ahLst/>
              <a:cxnLst/>
              <a:rect l="l" t="t" r="r" b="b"/>
              <a:pathLst>
                <a:path w="405130" h="79375">
                  <a:moveTo>
                    <a:pt x="274896" y="79147"/>
                  </a:moveTo>
                  <a:lnTo>
                    <a:pt x="217218" y="75624"/>
                  </a:lnTo>
                  <a:lnTo>
                    <a:pt x="160056" y="73506"/>
                  </a:lnTo>
                  <a:lnTo>
                    <a:pt x="109952" y="67111"/>
                  </a:lnTo>
                  <a:lnTo>
                    <a:pt x="66843" y="56372"/>
                  </a:lnTo>
                  <a:lnTo>
                    <a:pt x="30663" y="41226"/>
                  </a:lnTo>
                  <a:lnTo>
                    <a:pt x="1348" y="21606"/>
                  </a:lnTo>
                  <a:lnTo>
                    <a:pt x="0" y="16205"/>
                  </a:lnTo>
                  <a:lnTo>
                    <a:pt x="0" y="8102"/>
                  </a:lnTo>
                  <a:lnTo>
                    <a:pt x="2697" y="0"/>
                  </a:lnTo>
                  <a:lnTo>
                    <a:pt x="404755" y="20256"/>
                  </a:lnTo>
                  <a:lnTo>
                    <a:pt x="401150" y="39056"/>
                  </a:lnTo>
                  <a:lnTo>
                    <a:pt x="399358" y="45914"/>
                  </a:lnTo>
                  <a:lnTo>
                    <a:pt x="365966" y="64419"/>
                  </a:lnTo>
                  <a:lnTo>
                    <a:pt x="324479" y="75455"/>
                  </a:lnTo>
                  <a:lnTo>
                    <a:pt x="274896" y="79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49792" y="2211996"/>
              <a:ext cx="213360" cy="348615"/>
            </a:xfrm>
            <a:custGeom>
              <a:avLst/>
              <a:gdLst/>
              <a:ahLst/>
              <a:cxnLst/>
              <a:rect l="l" t="t" r="r" b="b"/>
              <a:pathLst>
                <a:path w="213359" h="348614">
                  <a:moveTo>
                    <a:pt x="35076" y="348410"/>
                  </a:moveTo>
                  <a:lnTo>
                    <a:pt x="8" y="321423"/>
                  </a:lnTo>
                  <a:lnTo>
                    <a:pt x="0" y="314649"/>
                  </a:lnTo>
                  <a:lnTo>
                    <a:pt x="2697" y="307897"/>
                  </a:lnTo>
                  <a:lnTo>
                    <a:pt x="6745" y="299795"/>
                  </a:lnTo>
                  <a:lnTo>
                    <a:pt x="12143" y="295743"/>
                  </a:lnTo>
                  <a:lnTo>
                    <a:pt x="20237" y="293042"/>
                  </a:lnTo>
                  <a:lnTo>
                    <a:pt x="25634" y="290342"/>
                  </a:lnTo>
                  <a:lnTo>
                    <a:pt x="32380" y="287641"/>
                  </a:lnTo>
                  <a:lnTo>
                    <a:pt x="39126" y="283590"/>
                  </a:lnTo>
                  <a:lnTo>
                    <a:pt x="48444" y="278251"/>
                  </a:lnTo>
                  <a:lnTo>
                    <a:pt x="55991" y="272280"/>
                  </a:lnTo>
                  <a:lnTo>
                    <a:pt x="61515" y="265549"/>
                  </a:lnTo>
                  <a:lnTo>
                    <a:pt x="64761" y="257931"/>
                  </a:lnTo>
                  <a:lnTo>
                    <a:pt x="63749" y="251327"/>
                  </a:lnTo>
                  <a:lnTo>
                    <a:pt x="60714" y="241558"/>
                  </a:lnTo>
                  <a:lnTo>
                    <a:pt x="55655" y="228496"/>
                  </a:lnTo>
                  <a:lnTo>
                    <a:pt x="48572" y="212017"/>
                  </a:lnTo>
                  <a:lnTo>
                    <a:pt x="48572" y="209316"/>
                  </a:lnTo>
                  <a:lnTo>
                    <a:pt x="47223" y="209316"/>
                  </a:lnTo>
                  <a:lnTo>
                    <a:pt x="39402" y="182265"/>
                  </a:lnTo>
                  <a:lnTo>
                    <a:pt x="34237" y="160025"/>
                  </a:lnTo>
                  <a:lnTo>
                    <a:pt x="31855" y="142850"/>
                  </a:lnTo>
                  <a:lnTo>
                    <a:pt x="32382" y="130991"/>
                  </a:lnTo>
                  <a:lnTo>
                    <a:pt x="34659" y="120125"/>
                  </a:lnTo>
                  <a:lnTo>
                    <a:pt x="41488" y="105840"/>
                  </a:lnTo>
                  <a:lnTo>
                    <a:pt x="52872" y="88263"/>
                  </a:lnTo>
                  <a:lnTo>
                    <a:pt x="68809" y="67521"/>
                  </a:lnTo>
                  <a:lnTo>
                    <a:pt x="70158" y="67521"/>
                  </a:lnTo>
                  <a:lnTo>
                    <a:pt x="71507" y="66171"/>
                  </a:lnTo>
                  <a:lnTo>
                    <a:pt x="112825" y="32072"/>
                  </a:lnTo>
                  <a:lnTo>
                    <a:pt x="167299" y="4051"/>
                  </a:lnTo>
                  <a:lnTo>
                    <a:pt x="183490" y="0"/>
                  </a:lnTo>
                  <a:lnTo>
                    <a:pt x="191585" y="2700"/>
                  </a:lnTo>
                  <a:lnTo>
                    <a:pt x="198331" y="5401"/>
                  </a:lnTo>
                  <a:lnTo>
                    <a:pt x="205077" y="9452"/>
                  </a:lnTo>
                  <a:lnTo>
                    <a:pt x="209125" y="17555"/>
                  </a:lnTo>
                  <a:lnTo>
                    <a:pt x="213173" y="24307"/>
                  </a:lnTo>
                  <a:lnTo>
                    <a:pt x="213168" y="39162"/>
                  </a:lnTo>
                  <a:lnTo>
                    <a:pt x="210469" y="45914"/>
                  </a:lnTo>
                  <a:lnTo>
                    <a:pt x="205072" y="51316"/>
                  </a:lnTo>
                  <a:lnTo>
                    <a:pt x="195628" y="55367"/>
                  </a:lnTo>
                  <a:lnTo>
                    <a:pt x="173367" y="65221"/>
                  </a:lnTo>
                  <a:lnTo>
                    <a:pt x="134915" y="88980"/>
                  </a:lnTo>
                  <a:lnTo>
                    <a:pt x="102198" y="126096"/>
                  </a:lnTo>
                  <a:lnTo>
                    <a:pt x="95790" y="140444"/>
                  </a:lnTo>
                  <a:lnTo>
                    <a:pt x="96338" y="148505"/>
                  </a:lnTo>
                  <a:lnTo>
                    <a:pt x="98151" y="160363"/>
                  </a:lnTo>
                  <a:lnTo>
                    <a:pt x="101482" y="175767"/>
                  </a:lnTo>
                  <a:lnTo>
                    <a:pt x="106584" y="194462"/>
                  </a:lnTo>
                  <a:lnTo>
                    <a:pt x="117483" y="222293"/>
                  </a:lnTo>
                  <a:lnTo>
                    <a:pt x="123955" y="244934"/>
                  </a:lnTo>
                  <a:lnTo>
                    <a:pt x="126127" y="262257"/>
                  </a:lnTo>
                  <a:lnTo>
                    <a:pt x="124124" y="274137"/>
                  </a:lnTo>
                  <a:lnTo>
                    <a:pt x="117019" y="291587"/>
                  </a:lnTo>
                  <a:lnTo>
                    <a:pt x="90162" y="321423"/>
                  </a:lnTo>
                  <a:lnTo>
                    <a:pt x="56159" y="340645"/>
                  </a:lnTo>
                  <a:lnTo>
                    <a:pt x="43173" y="345709"/>
                  </a:lnTo>
                  <a:lnTo>
                    <a:pt x="35076" y="348410"/>
                  </a:lnTo>
                  <a:close/>
                </a:path>
              </a:pathLst>
            </a:custGeom>
            <a:solidFill>
              <a:srgbClr val="FFA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86400" y="266700"/>
            <a:ext cx="7290000" cy="178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17700"/>
              </a:lnSpc>
              <a:spcBef>
                <a:spcPts val="95"/>
              </a:spcBef>
            </a:pPr>
            <a:r>
              <a:rPr lang="ru-RU" sz="3200" b="1" dirty="0">
                <a:solidFill>
                  <a:srgbClr val="04056D"/>
                </a:solidFill>
                <a:latin typeface="Arial"/>
                <a:ea typeface="+mj-ea"/>
                <a:cs typeface="Arial"/>
              </a:rPr>
              <a:t>Профилактика ВИЧ – инфекции среди ключевых групп населения  г.Астана в 2022 году</a:t>
            </a: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42462"/>
              </p:ext>
            </p:extLst>
          </p:nvPr>
        </p:nvGraphicFramePr>
        <p:xfrm>
          <a:off x="2667000" y="2599112"/>
          <a:ext cx="12239857" cy="7550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912">
                  <a:extLst>
                    <a:ext uri="{9D8B030D-6E8A-4147-A177-3AD203B41FA5}">
                      <a16:colId xmlns:a16="http://schemas.microsoft.com/office/drawing/2014/main" val="3981145404"/>
                    </a:ext>
                  </a:extLst>
                </a:gridCol>
                <a:gridCol w="3013330">
                  <a:extLst>
                    <a:ext uri="{9D8B030D-6E8A-4147-A177-3AD203B41FA5}">
                      <a16:colId xmlns:a16="http://schemas.microsoft.com/office/drawing/2014/main" val="3963215308"/>
                    </a:ext>
                  </a:extLst>
                </a:gridCol>
                <a:gridCol w="2367615">
                  <a:extLst>
                    <a:ext uri="{9D8B030D-6E8A-4147-A177-3AD203B41FA5}">
                      <a16:colId xmlns:a16="http://schemas.microsoft.com/office/drawing/2014/main" val="2562995152"/>
                    </a:ext>
                  </a:extLst>
                </a:gridCol>
              </a:tblGrid>
              <a:tr h="1703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Наименование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+mn-lt"/>
                        </a:rPr>
                        <a:t>Финансирование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Консультация/ </a:t>
                      </a:r>
                      <a:r>
                        <a:rPr lang="ru-RU" sz="2800" b="1" u="none" strike="noStrike" dirty="0" smtClean="0">
                          <a:effectLst/>
                          <a:latin typeface="+mn-lt"/>
                        </a:rPr>
                        <a:t>информирование</a:t>
                      </a:r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77293"/>
                  </a:ext>
                </a:extLst>
              </a:tr>
              <a:tr h="4329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1.   НПО «Шаг в будущее»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27300"/>
                  </a:ext>
                </a:extLst>
              </a:tr>
              <a:tr h="476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«ЛУИН»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27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322 887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1 </a:t>
                      </a:r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600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985428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ГСЗ «МСМ»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12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925 496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   700  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289701"/>
                  </a:ext>
                </a:extLst>
              </a:tr>
              <a:tr h="43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Всего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40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248 383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2 </a:t>
                      </a:r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300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303593"/>
                  </a:ext>
                </a:extLst>
              </a:tr>
              <a:tr h="4329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2.   НПО «Жизнь вопреки»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43893"/>
                  </a:ext>
                </a:extLst>
              </a:tr>
              <a:tr h="43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«ЛЖВ»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15 514 000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444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439428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«РС»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13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430 841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   900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654259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Всего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28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944 841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1 344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965815"/>
                  </a:ext>
                </a:extLst>
              </a:tr>
              <a:tr h="4329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3.   НПО  «</a:t>
                      </a:r>
                      <a:r>
                        <a:rPr lang="en-US" sz="2800" b="1" u="none" strike="noStrike" dirty="0">
                          <a:effectLst/>
                          <a:latin typeface="+mn-lt"/>
                        </a:rPr>
                        <a:t>Human Health Institute»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33815"/>
                  </a:ext>
                </a:extLst>
              </a:tr>
              <a:tr h="444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ГБ «МСМ»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20 352 571 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1 </a:t>
                      </a:r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190  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27612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Всего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20 352 571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  <a:latin typeface="+mn-lt"/>
                        </a:rPr>
                        <a:t>     1 190  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879368"/>
                  </a:ext>
                </a:extLst>
              </a:tr>
              <a:tr h="548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ИТОГО: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effectLst/>
                          <a:latin typeface="+mn-lt"/>
                        </a:rPr>
                        <a:t>89 </a:t>
                      </a:r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545 795 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  <a:latin typeface="+mn-lt"/>
                        </a:rPr>
                        <a:t>     4 </a:t>
                      </a:r>
                      <a:r>
                        <a:rPr lang="ru-RU" sz="2800" b="1" u="none" strike="noStrike" dirty="0" smtClean="0">
                          <a:effectLst/>
                          <a:latin typeface="+mn-lt"/>
                        </a:rPr>
                        <a:t>834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8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59934" y="419100"/>
            <a:ext cx="3011452" cy="2343737"/>
            <a:chOff x="13600148" y="1028652"/>
            <a:chExt cx="3465195" cy="2877185"/>
          </a:xfrm>
        </p:grpSpPr>
        <p:sp>
          <p:nvSpPr>
            <p:cNvPr id="3" name="object 3"/>
            <p:cNvSpPr/>
            <p:nvPr/>
          </p:nvSpPr>
          <p:spPr>
            <a:xfrm>
              <a:off x="13600148" y="1028652"/>
              <a:ext cx="3465195" cy="2877185"/>
            </a:xfrm>
            <a:custGeom>
              <a:avLst/>
              <a:gdLst/>
              <a:ahLst/>
              <a:cxnLst/>
              <a:rect l="l" t="t" r="r" b="b"/>
              <a:pathLst>
                <a:path w="3465194" h="2877185">
                  <a:moveTo>
                    <a:pt x="105210" y="2876924"/>
                  </a:moveTo>
                  <a:lnTo>
                    <a:pt x="64495" y="2869369"/>
                  </a:lnTo>
                  <a:lnTo>
                    <a:pt x="30266" y="2846702"/>
                  </a:lnTo>
                  <a:lnTo>
                    <a:pt x="7566" y="2813240"/>
                  </a:lnTo>
                  <a:lnTo>
                    <a:pt x="0" y="2773303"/>
                  </a:lnTo>
                  <a:lnTo>
                    <a:pt x="1891" y="2752301"/>
                  </a:lnTo>
                  <a:lnTo>
                    <a:pt x="17024" y="2714613"/>
                  </a:lnTo>
                  <a:lnTo>
                    <a:pt x="47043" y="2685244"/>
                  </a:lnTo>
                  <a:lnTo>
                    <a:pt x="84380" y="2670133"/>
                  </a:lnTo>
                  <a:lnTo>
                    <a:pt x="105210" y="2668244"/>
                  </a:lnTo>
                  <a:lnTo>
                    <a:pt x="126018" y="2670133"/>
                  </a:lnTo>
                  <a:lnTo>
                    <a:pt x="162770" y="2685245"/>
                  </a:lnTo>
                  <a:lnTo>
                    <a:pt x="191955" y="2715220"/>
                  </a:lnTo>
                  <a:lnTo>
                    <a:pt x="207088" y="2752503"/>
                  </a:lnTo>
                  <a:lnTo>
                    <a:pt x="208980" y="2773303"/>
                  </a:lnTo>
                  <a:lnTo>
                    <a:pt x="207088" y="2794082"/>
                  </a:lnTo>
                  <a:lnTo>
                    <a:pt x="191955" y="2830780"/>
                  </a:lnTo>
                  <a:lnTo>
                    <a:pt x="162770" y="2859924"/>
                  </a:lnTo>
                  <a:lnTo>
                    <a:pt x="126018" y="2875035"/>
                  </a:lnTo>
                  <a:lnTo>
                    <a:pt x="105210" y="2876924"/>
                  </a:lnTo>
                  <a:close/>
                </a:path>
                <a:path w="3465194" h="2877185">
                  <a:moveTo>
                    <a:pt x="2055207" y="2815040"/>
                  </a:moveTo>
                  <a:lnTo>
                    <a:pt x="2002492" y="2814184"/>
                  </a:lnTo>
                  <a:lnTo>
                    <a:pt x="1950474" y="2811616"/>
                  </a:lnTo>
                  <a:lnTo>
                    <a:pt x="1899155" y="2807337"/>
                  </a:lnTo>
                  <a:lnTo>
                    <a:pt x="1848535" y="2801347"/>
                  </a:lnTo>
                  <a:lnTo>
                    <a:pt x="1798615" y="2793648"/>
                  </a:lnTo>
                  <a:lnTo>
                    <a:pt x="1749396" y="2784240"/>
                  </a:lnTo>
                  <a:lnTo>
                    <a:pt x="1700879" y="2773124"/>
                  </a:lnTo>
                  <a:lnTo>
                    <a:pt x="1653064" y="2760302"/>
                  </a:lnTo>
                  <a:lnTo>
                    <a:pt x="1605952" y="2745773"/>
                  </a:lnTo>
                  <a:lnTo>
                    <a:pt x="1559545" y="2729538"/>
                  </a:lnTo>
                  <a:lnTo>
                    <a:pt x="1513842" y="2711599"/>
                  </a:lnTo>
                  <a:lnTo>
                    <a:pt x="1468845" y="2691956"/>
                  </a:lnTo>
                  <a:lnTo>
                    <a:pt x="1424555" y="2670610"/>
                  </a:lnTo>
                  <a:lnTo>
                    <a:pt x="1380972" y="2647562"/>
                  </a:lnTo>
                  <a:lnTo>
                    <a:pt x="1338097" y="2622813"/>
                  </a:lnTo>
                  <a:lnTo>
                    <a:pt x="1295931" y="2596363"/>
                  </a:lnTo>
                  <a:lnTo>
                    <a:pt x="1254475" y="2568213"/>
                  </a:lnTo>
                  <a:lnTo>
                    <a:pt x="1213729" y="2538364"/>
                  </a:lnTo>
                  <a:lnTo>
                    <a:pt x="1173695" y="2506817"/>
                  </a:lnTo>
                  <a:lnTo>
                    <a:pt x="1134374" y="2473573"/>
                  </a:lnTo>
                  <a:lnTo>
                    <a:pt x="1095765" y="2438632"/>
                  </a:lnTo>
                  <a:lnTo>
                    <a:pt x="1057870" y="2401995"/>
                  </a:lnTo>
                  <a:lnTo>
                    <a:pt x="1021189" y="2364163"/>
                  </a:lnTo>
                  <a:lnTo>
                    <a:pt x="986224" y="2325634"/>
                  </a:lnTo>
                  <a:lnTo>
                    <a:pt x="952971" y="2286408"/>
                  </a:lnTo>
                  <a:lnTo>
                    <a:pt x="921432" y="2246484"/>
                  </a:lnTo>
                  <a:lnTo>
                    <a:pt x="891604" y="2205860"/>
                  </a:lnTo>
                  <a:lnTo>
                    <a:pt x="863488" y="2164537"/>
                  </a:lnTo>
                  <a:lnTo>
                    <a:pt x="837081" y="2122513"/>
                  </a:lnTo>
                  <a:lnTo>
                    <a:pt x="812385" y="2079787"/>
                  </a:lnTo>
                  <a:lnTo>
                    <a:pt x="789397" y="2036360"/>
                  </a:lnTo>
                  <a:lnTo>
                    <a:pt x="768117" y="1992229"/>
                  </a:lnTo>
                  <a:lnTo>
                    <a:pt x="748544" y="1947394"/>
                  </a:lnTo>
                  <a:lnTo>
                    <a:pt x="730677" y="1901854"/>
                  </a:lnTo>
                  <a:lnTo>
                    <a:pt x="714516" y="1855609"/>
                  </a:lnTo>
                  <a:lnTo>
                    <a:pt x="700059" y="1808658"/>
                  </a:lnTo>
                  <a:lnTo>
                    <a:pt x="687306" y="1760999"/>
                  </a:lnTo>
                  <a:lnTo>
                    <a:pt x="676256" y="1712632"/>
                  </a:lnTo>
                  <a:lnTo>
                    <a:pt x="666909" y="1663557"/>
                  </a:lnTo>
                  <a:lnTo>
                    <a:pt x="659262" y="1613772"/>
                  </a:lnTo>
                  <a:lnTo>
                    <a:pt x="653317" y="1563277"/>
                  </a:lnTo>
                  <a:lnTo>
                    <a:pt x="649071" y="1512070"/>
                  </a:lnTo>
                  <a:lnTo>
                    <a:pt x="646524" y="1460152"/>
                  </a:lnTo>
                  <a:lnTo>
                    <a:pt x="645675" y="1407520"/>
                  </a:lnTo>
                  <a:lnTo>
                    <a:pt x="646524" y="1354880"/>
                  </a:lnTo>
                  <a:lnTo>
                    <a:pt x="649071" y="1302937"/>
                  </a:lnTo>
                  <a:lnTo>
                    <a:pt x="653317" y="1251691"/>
                  </a:lnTo>
                  <a:lnTo>
                    <a:pt x="659262" y="1201143"/>
                  </a:lnTo>
                  <a:lnTo>
                    <a:pt x="666909" y="1151294"/>
                  </a:lnTo>
                  <a:lnTo>
                    <a:pt x="676256" y="1102145"/>
                  </a:lnTo>
                  <a:lnTo>
                    <a:pt x="687306" y="1053697"/>
                  </a:lnTo>
                  <a:lnTo>
                    <a:pt x="700059" y="1005950"/>
                  </a:lnTo>
                  <a:lnTo>
                    <a:pt x="714516" y="958906"/>
                  </a:lnTo>
                  <a:lnTo>
                    <a:pt x="730677" y="912564"/>
                  </a:lnTo>
                  <a:lnTo>
                    <a:pt x="748544" y="866927"/>
                  </a:lnTo>
                  <a:lnTo>
                    <a:pt x="768117" y="821994"/>
                  </a:lnTo>
                  <a:lnTo>
                    <a:pt x="789397" y="777767"/>
                  </a:lnTo>
                  <a:lnTo>
                    <a:pt x="812385" y="734246"/>
                  </a:lnTo>
                  <a:lnTo>
                    <a:pt x="837081" y="691433"/>
                  </a:lnTo>
                  <a:lnTo>
                    <a:pt x="863488" y="649327"/>
                  </a:lnTo>
                  <a:lnTo>
                    <a:pt x="891604" y="607930"/>
                  </a:lnTo>
                  <a:lnTo>
                    <a:pt x="921432" y="567243"/>
                  </a:lnTo>
                  <a:lnTo>
                    <a:pt x="952971" y="527266"/>
                  </a:lnTo>
                  <a:lnTo>
                    <a:pt x="986224" y="488000"/>
                  </a:lnTo>
                  <a:lnTo>
                    <a:pt x="1021189" y="449446"/>
                  </a:lnTo>
                  <a:lnTo>
                    <a:pt x="1057870" y="411606"/>
                  </a:lnTo>
                  <a:lnTo>
                    <a:pt x="1095756" y="374978"/>
                  </a:lnTo>
                  <a:lnTo>
                    <a:pt x="1134341" y="340061"/>
                  </a:lnTo>
                  <a:lnTo>
                    <a:pt x="1173626" y="306857"/>
                  </a:lnTo>
                  <a:lnTo>
                    <a:pt x="1213613" y="275362"/>
                  </a:lnTo>
                  <a:lnTo>
                    <a:pt x="1254303" y="245577"/>
                  </a:lnTo>
                  <a:lnTo>
                    <a:pt x="1295698" y="217501"/>
                  </a:lnTo>
                  <a:lnTo>
                    <a:pt x="1337799" y="191132"/>
                  </a:lnTo>
                  <a:lnTo>
                    <a:pt x="1380609" y="166471"/>
                  </a:lnTo>
                  <a:lnTo>
                    <a:pt x="1424128" y="143516"/>
                  </a:lnTo>
                  <a:lnTo>
                    <a:pt x="1468359" y="122266"/>
                  </a:lnTo>
                  <a:lnTo>
                    <a:pt x="1513302" y="102721"/>
                  </a:lnTo>
                  <a:lnTo>
                    <a:pt x="1558961" y="84880"/>
                  </a:lnTo>
                  <a:lnTo>
                    <a:pt x="1605335" y="68741"/>
                  </a:lnTo>
                  <a:lnTo>
                    <a:pt x="1652428" y="54305"/>
                  </a:lnTo>
                  <a:lnTo>
                    <a:pt x="1700240" y="41571"/>
                  </a:lnTo>
                  <a:lnTo>
                    <a:pt x="1748773" y="30537"/>
                  </a:lnTo>
                  <a:lnTo>
                    <a:pt x="1798029" y="21203"/>
                  </a:lnTo>
                  <a:lnTo>
                    <a:pt x="1848010" y="13567"/>
                  </a:lnTo>
                  <a:lnTo>
                    <a:pt x="1898716" y="7630"/>
                  </a:lnTo>
                  <a:lnTo>
                    <a:pt x="1950150" y="3390"/>
                  </a:lnTo>
                  <a:lnTo>
                    <a:pt x="2002313" y="847"/>
                  </a:lnTo>
                  <a:lnTo>
                    <a:pt x="2055207" y="0"/>
                  </a:lnTo>
                  <a:lnTo>
                    <a:pt x="2107914" y="847"/>
                  </a:lnTo>
                  <a:lnTo>
                    <a:pt x="2159907" y="3390"/>
                  </a:lnTo>
                  <a:lnTo>
                    <a:pt x="2211187" y="7630"/>
                  </a:lnTo>
                  <a:lnTo>
                    <a:pt x="2261754" y="13567"/>
                  </a:lnTo>
                  <a:lnTo>
                    <a:pt x="2311611" y="21203"/>
                  </a:lnTo>
                  <a:lnTo>
                    <a:pt x="2360756" y="30537"/>
                  </a:lnTo>
                  <a:lnTo>
                    <a:pt x="2409192" y="41571"/>
                  </a:lnTo>
                  <a:lnTo>
                    <a:pt x="2456919" y="54306"/>
                  </a:lnTo>
                  <a:lnTo>
                    <a:pt x="2503937" y="68742"/>
                  </a:lnTo>
                  <a:lnTo>
                    <a:pt x="2550248" y="84880"/>
                  </a:lnTo>
                  <a:lnTo>
                    <a:pt x="2595853" y="102721"/>
                  </a:lnTo>
                  <a:lnTo>
                    <a:pt x="2640752" y="122266"/>
                  </a:lnTo>
                  <a:lnTo>
                    <a:pt x="2684946" y="143516"/>
                  </a:lnTo>
                  <a:lnTo>
                    <a:pt x="2728436" y="166471"/>
                  </a:lnTo>
                  <a:lnTo>
                    <a:pt x="2771222" y="191132"/>
                  </a:lnTo>
                  <a:lnTo>
                    <a:pt x="2813306" y="217501"/>
                  </a:lnTo>
                  <a:lnTo>
                    <a:pt x="2854689" y="245577"/>
                  </a:lnTo>
                  <a:lnTo>
                    <a:pt x="2895370" y="275362"/>
                  </a:lnTo>
                  <a:lnTo>
                    <a:pt x="2935352" y="306857"/>
                  </a:lnTo>
                  <a:lnTo>
                    <a:pt x="2974634" y="340062"/>
                  </a:lnTo>
                  <a:lnTo>
                    <a:pt x="3013218" y="374978"/>
                  </a:lnTo>
                  <a:lnTo>
                    <a:pt x="3051104" y="411606"/>
                  </a:lnTo>
                  <a:lnTo>
                    <a:pt x="3087793" y="449446"/>
                  </a:lnTo>
                  <a:lnTo>
                    <a:pt x="3122784" y="488000"/>
                  </a:lnTo>
                  <a:lnTo>
                    <a:pt x="3156075" y="527266"/>
                  </a:lnTo>
                  <a:lnTo>
                    <a:pt x="3187667" y="567243"/>
                  </a:lnTo>
                  <a:lnTo>
                    <a:pt x="3217559" y="607930"/>
                  </a:lnTo>
                  <a:lnTo>
                    <a:pt x="3245749" y="649327"/>
                  </a:lnTo>
                  <a:lnTo>
                    <a:pt x="3272237" y="691433"/>
                  </a:lnTo>
                  <a:lnTo>
                    <a:pt x="3297022" y="734247"/>
                  </a:lnTo>
                  <a:lnTo>
                    <a:pt x="3320103" y="777767"/>
                  </a:lnTo>
                  <a:lnTo>
                    <a:pt x="3341479" y="821995"/>
                  </a:lnTo>
                  <a:lnTo>
                    <a:pt x="3361150" y="866927"/>
                  </a:lnTo>
                  <a:lnTo>
                    <a:pt x="3379115" y="912565"/>
                  </a:lnTo>
                  <a:lnTo>
                    <a:pt x="3395373" y="958906"/>
                  </a:lnTo>
                  <a:lnTo>
                    <a:pt x="3409923" y="1005950"/>
                  </a:lnTo>
                  <a:lnTo>
                    <a:pt x="3422764" y="1053697"/>
                  </a:lnTo>
                  <a:lnTo>
                    <a:pt x="3433895" y="1102145"/>
                  </a:lnTo>
                  <a:lnTo>
                    <a:pt x="3443317" y="1151294"/>
                  </a:lnTo>
                  <a:lnTo>
                    <a:pt x="3451027" y="1201143"/>
                  </a:lnTo>
                  <a:lnTo>
                    <a:pt x="3457025" y="1251691"/>
                  </a:lnTo>
                  <a:lnTo>
                    <a:pt x="3461310" y="1302937"/>
                  </a:lnTo>
                  <a:lnTo>
                    <a:pt x="3463882" y="1354880"/>
                  </a:lnTo>
                  <a:lnTo>
                    <a:pt x="3464740" y="1407520"/>
                  </a:lnTo>
                  <a:lnTo>
                    <a:pt x="3463882" y="1460152"/>
                  </a:lnTo>
                  <a:lnTo>
                    <a:pt x="3461310" y="1512070"/>
                  </a:lnTo>
                  <a:lnTo>
                    <a:pt x="3457025" y="1563277"/>
                  </a:lnTo>
                  <a:lnTo>
                    <a:pt x="3451027" y="1613772"/>
                  </a:lnTo>
                  <a:lnTo>
                    <a:pt x="3443317" y="1663557"/>
                  </a:lnTo>
                  <a:lnTo>
                    <a:pt x="3433895" y="1712632"/>
                  </a:lnTo>
                  <a:lnTo>
                    <a:pt x="3422764" y="1760999"/>
                  </a:lnTo>
                  <a:lnTo>
                    <a:pt x="3409923" y="1808658"/>
                  </a:lnTo>
                  <a:lnTo>
                    <a:pt x="3395373" y="1855609"/>
                  </a:lnTo>
                  <a:lnTo>
                    <a:pt x="3379115" y="1901854"/>
                  </a:lnTo>
                  <a:lnTo>
                    <a:pt x="3361151" y="1947394"/>
                  </a:lnTo>
                  <a:lnTo>
                    <a:pt x="3341480" y="1992229"/>
                  </a:lnTo>
                  <a:lnTo>
                    <a:pt x="3320103" y="2036360"/>
                  </a:lnTo>
                  <a:lnTo>
                    <a:pt x="3297022" y="2079787"/>
                  </a:lnTo>
                  <a:lnTo>
                    <a:pt x="3272237" y="2122513"/>
                  </a:lnTo>
                  <a:lnTo>
                    <a:pt x="3245749" y="2164537"/>
                  </a:lnTo>
                  <a:lnTo>
                    <a:pt x="3217559" y="2205860"/>
                  </a:lnTo>
                  <a:lnTo>
                    <a:pt x="3187668" y="2246484"/>
                  </a:lnTo>
                  <a:lnTo>
                    <a:pt x="3156075" y="2286408"/>
                  </a:lnTo>
                  <a:lnTo>
                    <a:pt x="3122784" y="2325634"/>
                  </a:lnTo>
                  <a:lnTo>
                    <a:pt x="3087793" y="2364163"/>
                  </a:lnTo>
                  <a:lnTo>
                    <a:pt x="3051104" y="2401995"/>
                  </a:lnTo>
                  <a:lnTo>
                    <a:pt x="3013218" y="2438632"/>
                  </a:lnTo>
                  <a:lnTo>
                    <a:pt x="2974634" y="2473573"/>
                  </a:lnTo>
                  <a:lnTo>
                    <a:pt x="2935351" y="2506817"/>
                  </a:lnTo>
                  <a:lnTo>
                    <a:pt x="2895370" y="2538364"/>
                  </a:lnTo>
                  <a:lnTo>
                    <a:pt x="2854688" y="2568213"/>
                  </a:lnTo>
                  <a:lnTo>
                    <a:pt x="2813306" y="2596363"/>
                  </a:lnTo>
                  <a:lnTo>
                    <a:pt x="2771222" y="2622813"/>
                  </a:lnTo>
                  <a:lnTo>
                    <a:pt x="2728435" y="2647562"/>
                  </a:lnTo>
                  <a:lnTo>
                    <a:pt x="2684945" y="2670610"/>
                  </a:lnTo>
                  <a:lnTo>
                    <a:pt x="2640751" y="2691956"/>
                  </a:lnTo>
                  <a:lnTo>
                    <a:pt x="2595852" y="2711599"/>
                  </a:lnTo>
                  <a:lnTo>
                    <a:pt x="2550247" y="2729538"/>
                  </a:lnTo>
                  <a:lnTo>
                    <a:pt x="2503936" y="2745773"/>
                  </a:lnTo>
                  <a:lnTo>
                    <a:pt x="2456918" y="2760302"/>
                  </a:lnTo>
                  <a:lnTo>
                    <a:pt x="2409191" y="2773124"/>
                  </a:lnTo>
                  <a:lnTo>
                    <a:pt x="2360755" y="2784240"/>
                  </a:lnTo>
                  <a:lnTo>
                    <a:pt x="2311610" y="2793648"/>
                  </a:lnTo>
                  <a:lnTo>
                    <a:pt x="2261754" y="2801347"/>
                  </a:lnTo>
                  <a:lnTo>
                    <a:pt x="2211186" y="2807337"/>
                  </a:lnTo>
                  <a:lnTo>
                    <a:pt x="2159907" y="2811616"/>
                  </a:lnTo>
                  <a:lnTo>
                    <a:pt x="2107914" y="2814184"/>
                  </a:lnTo>
                  <a:lnTo>
                    <a:pt x="2055207" y="2815040"/>
                  </a:lnTo>
                  <a:close/>
                </a:path>
                <a:path w="3465194" h="2877185">
                  <a:moveTo>
                    <a:pt x="521728" y="2698467"/>
                  </a:moveTo>
                  <a:lnTo>
                    <a:pt x="472794" y="2694104"/>
                  </a:lnTo>
                  <a:lnTo>
                    <a:pt x="427507" y="2680837"/>
                  </a:lnTo>
                  <a:lnTo>
                    <a:pt x="385734" y="2658395"/>
                  </a:lnTo>
                  <a:lnTo>
                    <a:pt x="347338" y="2626508"/>
                  </a:lnTo>
                  <a:lnTo>
                    <a:pt x="316014" y="2588774"/>
                  </a:lnTo>
                  <a:lnTo>
                    <a:pt x="293472" y="2546993"/>
                  </a:lnTo>
                  <a:lnTo>
                    <a:pt x="279848" y="2501434"/>
                  </a:lnTo>
                  <a:lnTo>
                    <a:pt x="275276" y="2452367"/>
                  </a:lnTo>
                  <a:lnTo>
                    <a:pt x="279645" y="2402670"/>
                  </a:lnTo>
                  <a:lnTo>
                    <a:pt x="292932" y="2357020"/>
                  </a:lnTo>
                  <a:lnTo>
                    <a:pt x="315407" y="2315150"/>
                  </a:lnTo>
                  <a:lnTo>
                    <a:pt x="347338" y="2276787"/>
                  </a:lnTo>
                  <a:lnTo>
                    <a:pt x="385126" y="2245507"/>
                  </a:lnTo>
                  <a:lnTo>
                    <a:pt x="426967" y="2222997"/>
                  </a:lnTo>
                  <a:lnTo>
                    <a:pt x="472591" y="2209393"/>
                  </a:lnTo>
                  <a:lnTo>
                    <a:pt x="521728" y="2204828"/>
                  </a:lnTo>
                  <a:lnTo>
                    <a:pt x="570866" y="2209393"/>
                  </a:lnTo>
                  <a:lnTo>
                    <a:pt x="616490" y="2222997"/>
                  </a:lnTo>
                  <a:lnTo>
                    <a:pt x="658331" y="2245507"/>
                  </a:lnTo>
                  <a:lnTo>
                    <a:pt x="696119" y="2276787"/>
                  </a:lnTo>
                  <a:lnTo>
                    <a:pt x="727443" y="2315151"/>
                  </a:lnTo>
                  <a:lnTo>
                    <a:pt x="749985" y="2357022"/>
                  </a:lnTo>
                  <a:lnTo>
                    <a:pt x="763609" y="2402671"/>
                  </a:lnTo>
                  <a:lnTo>
                    <a:pt x="768180" y="2452367"/>
                  </a:lnTo>
                  <a:lnTo>
                    <a:pt x="763609" y="2501232"/>
                  </a:lnTo>
                  <a:lnTo>
                    <a:pt x="749985" y="2546454"/>
                  </a:lnTo>
                  <a:lnTo>
                    <a:pt x="727443" y="2588168"/>
                  </a:lnTo>
                  <a:lnTo>
                    <a:pt x="696119" y="2626508"/>
                  </a:lnTo>
                  <a:lnTo>
                    <a:pt x="658534" y="2657788"/>
                  </a:lnTo>
                  <a:lnTo>
                    <a:pt x="617030" y="2680297"/>
                  </a:lnTo>
                  <a:lnTo>
                    <a:pt x="571474" y="2693902"/>
                  </a:lnTo>
                  <a:lnTo>
                    <a:pt x="521728" y="2698467"/>
                  </a:lnTo>
                  <a:close/>
                </a:path>
              </a:pathLst>
            </a:custGeom>
            <a:solidFill>
              <a:srgbClr val="B0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42158" y="1636128"/>
              <a:ext cx="1703705" cy="1435100"/>
            </a:xfrm>
            <a:custGeom>
              <a:avLst/>
              <a:gdLst/>
              <a:ahLst/>
              <a:cxnLst/>
              <a:rect l="l" t="t" r="r" b="b"/>
              <a:pathLst>
                <a:path w="1703705" h="1435100">
                  <a:moveTo>
                    <a:pt x="625378" y="259003"/>
                  </a:moveTo>
                  <a:lnTo>
                    <a:pt x="482722" y="259003"/>
                  </a:lnTo>
                  <a:lnTo>
                    <a:pt x="482722" y="174107"/>
                  </a:lnTo>
                  <a:lnTo>
                    <a:pt x="487532" y="120741"/>
                  </a:lnTo>
                  <a:lnTo>
                    <a:pt x="501988" y="77167"/>
                  </a:lnTo>
                  <a:lnTo>
                    <a:pt x="526131" y="43347"/>
                  </a:lnTo>
                  <a:lnTo>
                    <a:pt x="560001" y="19238"/>
                  </a:lnTo>
                  <a:lnTo>
                    <a:pt x="603636" y="4803"/>
                  </a:lnTo>
                  <a:lnTo>
                    <a:pt x="657079" y="0"/>
                  </a:lnTo>
                  <a:lnTo>
                    <a:pt x="1053344" y="0"/>
                  </a:lnTo>
                  <a:lnTo>
                    <a:pt x="1106786" y="4803"/>
                  </a:lnTo>
                  <a:lnTo>
                    <a:pt x="1150422" y="19238"/>
                  </a:lnTo>
                  <a:lnTo>
                    <a:pt x="1184291" y="43347"/>
                  </a:lnTo>
                  <a:lnTo>
                    <a:pt x="1208434" y="77167"/>
                  </a:lnTo>
                  <a:lnTo>
                    <a:pt x="1218636" y="107918"/>
                  </a:lnTo>
                  <a:lnTo>
                    <a:pt x="749301" y="107918"/>
                  </a:lnTo>
                  <a:lnTo>
                    <a:pt x="699340" y="113876"/>
                  </a:lnTo>
                  <a:lnTo>
                    <a:pt x="661942" y="127523"/>
                  </a:lnTo>
                  <a:lnTo>
                    <a:pt x="637243" y="148994"/>
                  </a:lnTo>
                  <a:lnTo>
                    <a:pt x="625378" y="178424"/>
                  </a:lnTo>
                  <a:lnTo>
                    <a:pt x="625378" y="259003"/>
                  </a:lnTo>
                  <a:close/>
                </a:path>
                <a:path w="1703705" h="1435100">
                  <a:moveTo>
                    <a:pt x="1227700" y="259003"/>
                  </a:moveTo>
                  <a:lnTo>
                    <a:pt x="1092250" y="259003"/>
                  </a:lnTo>
                  <a:lnTo>
                    <a:pt x="1092250" y="171230"/>
                  </a:lnTo>
                  <a:lnTo>
                    <a:pt x="1082546" y="142924"/>
                  </a:lnTo>
                  <a:lnTo>
                    <a:pt x="1060009" y="122846"/>
                  </a:lnTo>
                  <a:lnTo>
                    <a:pt x="1024772" y="111133"/>
                  </a:lnTo>
                  <a:lnTo>
                    <a:pt x="976973" y="107918"/>
                  </a:lnTo>
                  <a:lnTo>
                    <a:pt x="1218636" y="107918"/>
                  </a:lnTo>
                  <a:lnTo>
                    <a:pt x="1222891" y="120741"/>
                  </a:lnTo>
                  <a:lnTo>
                    <a:pt x="1227700" y="174107"/>
                  </a:lnTo>
                  <a:lnTo>
                    <a:pt x="1227700" y="259003"/>
                  </a:lnTo>
                  <a:close/>
                </a:path>
                <a:path w="1703705" h="1435100">
                  <a:moveTo>
                    <a:pt x="1456814" y="1434589"/>
                  </a:moveTo>
                  <a:lnTo>
                    <a:pt x="246404" y="1434589"/>
                  </a:lnTo>
                  <a:lnTo>
                    <a:pt x="194690" y="1431552"/>
                  </a:lnTo>
                  <a:lnTo>
                    <a:pt x="149059" y="1422439"/>
                  </a:lnTo>
                  <a:lnTo>
                    <a:pt x="109513" y="1407250"/>
                  </a:lnTo>
                  <a:lnTo>
                    <a:pt x="76050" y="1385987"/>
                  </a:lnTo>
                  <a:lnTo>
                    <a:pt x="48672" y="1358647"/>
                  </a:lnTo>
                  <a:lnTo>
                    <a:pt x="27378" y="1325233"/>
                  </a:lnTo>
                  <a:lnTo>
                    <a:pt x="12168" y="1285743"/>
                  </a:lnTo>
                  <a:lnTo>
                    <a:pt x="3042" y="1240177"/>
                  </a:lnTo>
                  <a:lnTo>
                    <a:pt x="0" y="1188537"/>
                  </a:lnTo>
                  <a:lnTo>
                    <a:pt x="0" y="505056"/>
                  </a:lnTo>
                  <a:lnTo>
                    <a:pt x="3042" y="453415"/>
                  </a:lnTo>
                  <a:lnTo>
                    <a:pt x="12168" y="407849"/>
                  </a:lnTo>
                  <a:lnTo>
                    <a:pt x="27378" y="368359"/>
                  </a:lnTo>
                  <a:lnTo>
                    <a:pt x="48672" y="334945"/>
                  </a:lnTo>
                  <a:lnTo>
                    <a:pt x="76051" y="307606"/>
                  </a:lnTo>
                  <a:lnTo>
                    <a:pt x="109513" y="286342"/>
                  </a:lnTo>
                  <a:lnTo>
                    <a:pt x="149060" y="271154"/>
                  </a:lnTo>
                  <a:lnTo>
                    <a:pt x="194690" y="262041"/>
                  </a:lnTo>
                  <a:lnTo>
                    <a:pt x="246404" y="259003"/>
                  </a:lnTo>
                  <a:lnTo>
                    <a:pt x="1456814" y="259003"/>
                  </a:lnTo>
                  <a:lnTo>
                    <a:pt x="1508528" y="262041"/>
                  </a:lnTo>
                  <a:lnTo>
                    <a:pt x="1554159" y="271154"/>
                  </a:lnTo>
                  <a:lnTo>
                    <a:pt x="1593705" y="286342"/>
                  </a:lnTo>
                  <a:lnTo>
                    <a:pt x="1627168" y="307606"/>
                  </a:lnTo>
                  <a:lnTo>
                    <a:pt x="1654546" y="334945"/>
                  </a:lnTo>
                  <a:lnTo>
                    <a:pt x="1675840" y="368360"/>
                  </a:lnTo>
                  <a:lnTo>
                    <a:pt x="1691050" y="407850"/>
                  </a:lnTo>
                  <a:lnTo>
                    <a:pt x="1700176" y="453415"/>
                  </a:lnTo>
                  <a:lnTo>
                    <a:pt x="1703218" y="505056"/>
                  </a:lnTo>
                  <a:lnTo>
                    <a:pt x="1703218" y="1188537"/>
                  </a:lnTo>
                  <a:lnTo>
                    <a:pt x="1700176" y="1240177"/>
                  </a:lnTo>
                  <a:lnTo>
                    <a:pt x="1691050" y="1285743"/>
                  </a:lnTo>
                  <a:lnTo>
                    <a:pt x="1675840" y="1325233"/>
                  </a:lnTo>
                  <a:lnTo>
                    <a:pt x="1654546" y="1358647"/>
                  </a:lnTo>
                  <a:lnTo>
                    <a:pt x="1627167" y="1385987"/>
                  </a:lnTo>
                  <a:lnTo>
                    <a:pt x="1593705" y="1407250"/>
                  </a:lnTo>
                  <a:lnTo>
                    <a:pt x="1554159" y="1422439"/>
                  </a:lnTo>
                  <a:lnTo>
                    <a:pt x="1508528" y="1431552"/>
                  </a:lnTo>
                  <a:lnTo>
                    <a:pt x="1456814" y="1434589"/>
                  </a:lnTo>
                  <a:close/>
                </a:path>
              </a:pathLst>
            </a:custGeom>
            <a:solidFill>
              <a:srgbClr val="3A7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28221" y="2125777"/>
              <a:ext cx="721995" cy="718185"/>
            </a:xfrm>
            <a:custGeom>
              <a:avLst/>
              <a:gdLst/>
              <a:ahLst/>
              <a:cxnLst/>
              <a:rect l="l" t="t" r="r" b="b"/>
              <a:pathLst>
                <a:path w="721994" h="718185">
                  <a:moveTo>
                    <a:pt x="481108" y="717754"/>
                  </a:moveTo>
                  <a:lnTo>
                    <a:pt x="240554" y="717754"/>
                  </a:lnTo>
                  <a:lnTo>
                    <a:pt x="224371" y="715349"/>
                  </a:lnTo>
                  <a:lnTo>
                    <a:pt x="212645" y="708225"/>
                  </a:lnTo>
                  <a:lnTo>
                    <a:pt x="205510" y="696515"/>
                  </a:lnTo>
                  <a:lnTo>
                    <a:pt x="203102" y="680356"/>
                  </a:lnTo>
                  <a:lnTo>
                    <a:pt x="203102" y="514942"/>
                  </a:lnTo>
                  <a:lnTo>
                    <a:pt x="37451" y="514942"/>
                  </a:lnTo>
                  <a:lnTo>
                    <a:pt x="21269" y="512761"/>
                  </a:lnTo>
                  <a:lnTo>
                    <a:pt x="9542" y="506131"/>
                  </a:lnTo>
                  <a:lnTo>
                    <a:pt x="2408" y="494916"/>
                  </a:lnTo>
                  <a:lnTo>
                    <a:pt x="0" y="478982"/>
                  </a:lnTo>
                  <a:lnTo>
                    <a:pt x="0" y="238772"/>
                  </a:lnTo>
                  <a:lnTo>
                    <a:pt x="2408" y="222613"/>
                  </a:lnTo>
                  <a:lnTo>
                    <a:pt x="9542" y="210903"/>
                  </a:lnTo>
                  <a:lnTo>
                    <a:pt x="21269" y="203779"/>
                  </a:lnTo>
                  <a:lnTo>
                    <a:pt x="37451" y="201374"/>
                  </a:lnTo>
                  <a:lnTo>
                    <a:pt x="203102" y="201374"/>
                  </a:lnTo>
                  <a:lnTo>
                    <a:pt x="203102" y="35959"/>
                  </a:lnTo>
                  <a:lnTo>
                    <a:pt x="205510" y="20025"/>
                  </a:lnTo>
                  <a:lnTo>
                    <a:pt x="212645" y="8810"/>
                  </a:lnTo>
                  <a:lnTo>
                    <a:pt x="224371" y="2180"/>
                  </a:lnTo>
                  <a:lnTo>
                    <a:pt x="240554" y="0"/>
                  </a:lnTo>
                  <a:lnTo>
                    <a:pt x="481108" y="0"/>
                  </a:lnTo>
                  <a:lnTo>
                    <a:pt x="497291" y="2180"/>
                  </a:lnTo>
                  <a:lnTo>
                    <a:pt x="509017" y="8810"/>
                  </a:lnTo>
                  <a:lnTo>
                    <a:pt x="516151" y="20025"/>
                  </a:lnTo>
                  <a:lnTo>
                    <a:pt x="518560" y="35959"/>
                  </a:lnTo>
                  <a:lnTo>
                    <a:pt x="518560" y="201374"/>
                  </a:lnTo>
                  <a:lnTo>
                    <a:pt x="684211" y="201374"/>
                  </a:lnTo>
                  <a:lnTo>
                    <a:pt x="700393" y="203779"/>
                  </a:lnTo>
                  <a:lnTo>
                    <a:pt x="712120" y="210903"/>
                  </a:lnTo>
                  <a:lnTo>
                    <a:pt x="719254" y="222613"/>
                  </a:lnTo>
                  <a:lnTo>
                    <a:pt x="721662" y="238772"/>
                  </a:lnTo>
                  <a:lnTo>
                    <a:pt x="721662" y="478982"/>
                  </a:lnTo>
                  <a:lnTo>
                    <a:pt x="719254" y="494916"/>
                  </a:lnTo>
                  <a:lnTo>
                    <a:pt x="712120" y="506131"/>
                  </a:lnTo>
                  <a:lnTo>
                    <a:pt x="700393" y="512761"/>
                  </a:lnTo>
                  <a:lnTo>
                    <a:pt x="684211" y="514942"/>
                  </a:lnTo>
                  <a:lnTo>
                    <a:pt x="518560" y="514942"/>
                  </a:lnTo>
                  <a:lnTo>
                    <a:pt x="518560" y="680356"/>
                  </a:lnTo>
                  <a:lnTo>
                    <a:pt x="516151" y="696515"/>
                  </a:lnTo>
                  <a:lnTo>
                    <a:pt x="509017" y="708225"/>
                  </a:lnTo>
                  <a:lnTo>
                    <a:pt x="497291" y="715349"/>
                  </a:lnTo>
                  <a:lnTo>
                    <a:pt x="481108" y="7177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636548" cy="600241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36548" y="851700"/>
            <a:ext cx="12284008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ru-RU" sz="2800" dirty="0" smtClean="0"/>
              <a:t>Анализ  чувствительности</a:t>
            </a:r>
            <a:endParaRPr sz="2800" spc="815" dirty="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29989" y="5143500"/>
            <a:ext cx="5558010" cy="5143499"/>
          </a:xfrm>
          <a:prstGeom prst="rect">
            <a:avLst/>
          </a:prstGeom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667001" y="2552700"/>
            <a:ext cx="12841994" cy="599068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	</a:t>
            </a:r>
            <a:r>
              <a:rPr lang="ru-RU" sz="2800" dirty="0"/>
              <a:t>Чтобы увидеть, насколько наши результаты устойчивы к различным изменениям допущений, мы провели несколько тестов анализа чувствительности.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Во-первых</a:t>
            </a:r>
            <a:r>
              <a:rPr lang="ru-RU" sz="2800" dirty="0"/>
              <a:t>, мы увеличили ставку атрибуции </a:t>
            </a:r>
            <a:r>
              <a:rPr lang="ru-RU" sz="2800" b="1" dirty="0"/>
              <a:t>до 10%</a:t>
            </a:r>
            <a:r>
              <a:rPr lang="ru-RU" sz="2800" dirty="0"/>
              <a:t> (т.е. снизили наше предположение о высокой эффективности проекта). Итоговое соотношение, которое мы получили в этом случае, составляет 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1 к 6,51</a:t>
            </a:r>
            <a:r>
              <a:rPr lang="ru-RU" sz="2800" u="sng" dirty="0">
                <a:solidFill>
                  <a:srgbClr val="FF0000"/>
                </a:solidFill>
              </a:rPr>
              <a:t>, </a:t>
            </a:r>
            <a:r>
              <a:rPr lang="ru-RU" sz="2800" dirty="0"/>
              <a:t>что вполне сопоставимо с базовым сценарием (1,76). </a:t>
            </a:r>
            <a:endParaRPr lang="ru-RU" sz="2800" dirty="0" smtClean="0"/>
          </a:p>
          <a:p>
            <a:r>
              <a:rPr lang="ru-RU" sz="2800" dirty="0"/>
              <a:t>	</a:t>
            </a:r>
            <a:r>
              <a:rPr lang="ru-RU" sz="2800" dirty="0" smtClean="0"/>
              <a:t>Во-вторых</a:t>
            </a:r>
            <a:r>
              <a:rPr lang="ru-RU" sz="2800" dirty="0"/>
              <a:t>, мы применили более постепенное снижение эффекта от консультирования </a:t>
            </a:r>
            <a:r>
              <a:rPr lang="ru-RU" sz="2800" b="1" dirty="0">
                <a:solidFill>
                  <a:srgbClr val="FF0000"/>
                </a:solidFill>
              </a:rPr>
              <a:t>(75% на 2-й год, 50% на 3-й год, 25% на 4-й год, 10% на 5-й год).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88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723" y="-3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pPr marL="12700" algn="ctr">
              <a:spcBef>
                <a:spcPts val="120"/>
              </a:spcBef>
            </a:pPr>
            <a:r>
              <a:rPr lang="ru-RU" sz="2400" b="1" dirty="0">
                <a:solidFill>
                  <a:srgbClr val="45457D"/>
                </a:solidFill>
                <a:latin typeface="Trebuchet MS"/>
                <a:ea typeface="+mj-ea"/>
                <a:cs typeface="Trebuchet MS"/>
              </a:rPr>
              <a:t>Данные по Республике Казахстан в получений значительного социального возврата от реализованных мероприятий   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7505700"/>
            <a:ext cx="18287999" cy="3095085"/>
            <a:chOff x="-4" y="2238914"/>
            <a:chExt cx="40336135" cy="8048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5663674"/>
              <a:ext cx="40336135" cy="4623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943" y="2626065"/>
              <a:ext cx="7593674" cy="76339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545" y="9139025"/>
              <a:ext cx="572858" cy="8107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27564" y="9140821"/>
              <a:ext cx="1015365" cy="828040"/>
            </a:xfrm>
            <a:custGeom>
              <a:avLst/>
              <a:gdLst/>
              <a:ahLst/>
              <a:cxnLst/>
              <a:rect l="l" t="t" r="r" b="b"/>
              <a:pathLst>
                <a:path w="1015364" h="828040">
                  <a:moveTo>
                    <a:pt x="683612" y="827675"/>
                  </a:moveTo>
                  <a:lnTo>
                    <a:pt x="637599" y="826755"/>
                  </a:lnTo>
                  <a:lnTo>
                    <a:pt x="592060" y="824198"/>
                  </a:lnTo>
                  <a:lnTo>
                    <a:pt x="546909" y="820046"/>
                  </a:lnTo>
                  <a:lnTo>
                    <a:pt x="502059" y="814343"/>
                  </a:lnTo>
                  <a:lnTo>
                    <a:pt x="438628" y="791336"/>
                  </a:lnTo>
                  <a:lnTo>
                    <a:pt x="382607" y="751494"/>
                  </a:lnTo>
                  <a:lnTo>
                    <a:pt x="0" y="733537"/>
                  </a:lnTo>
                  <a:lnTo>
                    <a:pt x="59277" y="108638"/>
                  </a:lnTo>
                  <a:lnTo>
                    <a:pt x="317043" y="142756"/>
                  </a:lnTo>
                  <a:lnTo>
                    <a:pt x="370720" y="127605"/>
                  </a:lnTo>
                  <a:lnTo>
                    <a:pt x="423809" y="113127"/>
                  </a:lnTo>
                  <a:lnTo>
                    <a:pt x="476055" y="99323"/>
                  </a:lnTo>
                  <a:lnTo>
                    <a:pt x="527207" y="86192"/>
                  </a:lnTo>
                  <a:lnTo>
                    <a:pt x="577553" y="74226"/>
                  </a:lnTo>
                  <a:lnTo>
                    <a:pt x="627339" y="63078"/>
                  </a:lnTo>
                  <a:lnTo>
                    <a:pt x="676650" y="52706"/>
                  </a:lnTo>
                  <a:lnTo>
                    <a:pt x="725574" y="43067"/>
                  </a:lnTo>
                  <a:lnTo>
                    <a:pt x="774195" y="34117"/>
                  </a:lnTo>
                  <a:lnTo>
                    <a:pt x="823456" y="25484"/>
                  </a:lnTo>
                  <a:lnTo>
                    <a:pt x="872114" y="17841"/>
                  </a:lnTo>
                  <a:lnTo>
                    <a:pt x="920211" y="11104"/>
                  </a:lnTo>
                  <a:lnTo>
                    <a:pt x="967791" y="5186"/>
                  </a:lnTo>
                  <a:lnTo>
                    <a:pt x="1014897" y="0"/>
                  </a:lnTo>
                  <a:lnTo>
                    <a:pt x="1006171" y="50030"/>
                  </a:lnTo>
                  <a:lnTo>
                    <a:pt x="997848" y="100123"/>
                  </a:lnTo>
                  <a:lnTo>
                    <a:pt x="989926" y="150280"/>
                  </a:lnTo>
                  <a:lnTo>
                    <a:pt x="982409" y="200499"/>
                  </a:lnTo>
                  <a:lnTo>
                    <a:pt x="975297" y="250782"/>
                  </a:lnTo>
                  <a:lnTo>
                    <a:pt x="968591" y="301128"/>
                  </a:lnTo>
                  <a:lnTo>
                    <a:pt x="962294" y="351537"/>
                  </a:lnTo>
                  <a:lnTo>
                    <a:pt x="956405" y="402009"/>
                  </a:lnTo>
                  <a:lnTo>
                    <a:pt x="950927" y="452544"/>
                  </a:lnTo>
                  <a:lnTo>
                    <a:pt x="945861" y="503143"/>
                  </a:lnTo>
                  <a:lnTo>
                    <a:pt x="941208" y="553804"/>
                  </a:lnTo>
                  <a:lnTo>
                    <a:pt x="936969" y="604529"/>
                  </a:lnTo>
                  <a:lnTo>
                    <a:pt x="933146" y="655317"/>
                  </a:lnTo>
                  <a:lnTo>
                    <a:pt x="929740" y="706168"/>
                  </a:lnTo>
                  <a:lnTo>
                    <a:pt x="926752" y="757082"/>
                  </a:lnTo>
                  <a:lnTo>
                    <a:pt x="924184" y="808059"/>
                  </a:lnTo>
                  <a:lnTo>
                    <a:pt x="921490" y="808956"/>
                  </a:lnTo>
                  <a:lnTo>
                    <a:pt x="916101" y="808956"/>
                  </a:lnTo>
                  <a:lnTo>
                    <a:pt x="869117" y="815676"/>
                  </a:lnTo>
                  <a:lnTo>
                    <a:pt x="822470" y="820965"/>
                  </a:lnTo>
                  <a:lnTo>
                    <a:pt x="776160" y="824739"/>
                  </a:lnTo>
                  <a:lnTo>
                    <a:pt x="730186" y="826913"/>
                  </a:lnTo>
                  <a:lnTo>
                    <a:pt x="683612" y="827675"/>
                  </a:lnTo>
                  <a:close/>
                </a:path>
              </a:pathLst>
            </a:custGeom>
            <a:solidFill>
              <a:srgbClr val="FFE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127" y="5909481"/>
              <a:ext cx="2145665" cy="2653665"/>
            </a:xfrm>
            <a:custGeom>
              <a:avLst/>
              <a:gdLst/>
              <a:ahLst/>
              <a:cxnLst/>
              <a:rect l="l" t="t" r="r" b="b"/>
              <a:pathLst>
                <a:path w="2145665" h="2653665">
                  <a:moveTo>
                    <a:pt x="1677723" y="2522042"/>
                  </a:moveTo>
                  <a:lnTo>
                    <a:pt x="1677723" y="2407118"/>
                  </a:lnTo>
                  <a:lnTo>
                    <a:pt x="1680417" y="2401732"/>
                  </a:lnTo>
                  <a:lnTo>
                    <a:pt x="1681315" y="2400833"/>
                  </a:lnTo>
                  <a:lnTo>
                    <a:pt x="1681315" y="2399936"/>
                  </a:lnTo>
                  <a:lnTo>
                    <a:pt x="1705575" y="2352631"/>
                  </a:lnTo>
                  <a:lnTo>
                    <a:pt x="1729110" y="2305269"/>
                  </a:lnTo>
                  <a:lnTo>
                    <a:pt x="1751920" y="2257850"/>
                  </a:lnTo>
                  <a:lnTo>
                    <a:pt x="1774006" y="2210375"/>
                  </a:lnTo>
                  <a:lnTo>
                    <a:pt x="1795367" y="2162844"/>
                  </a:lnTo>
                  <a:lnTo>
                    <a:pt x="1816003" y="2115257"/>
                  </a:lnTo>
                  <a:lnTo>
                    <a:pt x="1835913" y="2067616"/>
                  </a:lnTo>
                  <a:lnTo>
                    <a:pt x="1855098" y="2019920"/>
                  </a:lnTo>
                  <a:lnTo>
                    <a:pt x="1873556" y="1972170"/>
                  </a:lnTo>
                  <a:lnTo>
                    <a:pt x="1891289" y="1924366"/>
                  </a:lnTo>
                  <a:lnTo>
                    <a:pt x="1908296" y="1876509"/>
                  </a:lnTo>
                  <a:lnTo>
                    <a:pt x="1924576" y="1828599"/>
                  </a:lnTo>
                  <a:lnTo>
                    <a:pt x="1940129" y="1780637"/>
                  </a:lnTo>
                  <a:lnTo>
                    <a:pt x="1954956" y="1732622"/>
                  </a:lnTo>
                  <a:lnTo>
                    <a:pt x="1969055" y="1684557"/>
                  </a:lnTo>
                  <a:lnTo>
                    <a:pt x="1982427" y="1636440"/>
                  </a:lnTo>
                  <a:lnTo>
                    <a:pt x="1995071" y="1588273"/>
                  </a:lnTo>
                  <a:lnTo>
                    <a:pt x="2006987" y="1540056"/>
                  </a:lnTo>
                  <a:lnTo>
                    <a:pt x="2018176" y="1491789"/>
                  </a:lnTo>
                  <a:lnTo>
                    <a:pt x="2028636" y="1443472"/>
                  </a:lnTo>
                  <a:lnTo>
                    <a:pt x="2038367" y="1395107"/>
                  </a:lnTo>
                  <a:lnTo>
                    <a:pt x="2047370" y="1346694"/>
                  </a:lnTo>
                  <a:lnTo>
                    <a:pt x="2055644" y="1298232"/>
                  </a:lnTo>
                  <a:lnTo>
                    <a:pt x="2063189" y="1249724"/>
                  </a:lnTo>
                  <a:lnTo>
                    <a:pt x="2070005" y="1201168"/>
                  </a:lnTo>
                  <a:lnTo>
                    <a:pt x="2076091" y="1152565"/>
                  </a:lnTo>
                  <a:lnTo>
                    <a:pt x="2081447" y="1103916"/>
                  </a:lnTo>
                  <a:lnTo>
                    <a:pt x="2086073" y="1055222"/>
                  </a:lnTo>
                  <a:lnTo>
                    <a:pt x="2089969" y="1006482"/>
                  </a:lnTo>
                  <a:lnTo>
                    <a:pt x="1788194" y="832300"/>
                  </a:lnTo>
                  <a:lnTo>
                    <a:pt x="1782805" y="829606"/>
                  </a:lnTo>
                  <a:lnTo>
                    <a:pt x="1779212" y="825117"/>
                  </a:lnTo>
                  <a:lnTo>
                    <a:pt x="1776518" y="819730"/>
                  </a:lnTo>
                  <a:lnTo>
                    <a:pt x="1773824" y="813445"/>
                  </a:lnTo>
                  <a:lnTo>
                    <a:pt x="1772925" y="808059"/>
                  </a:lnTo>
                  <a:lnTo>
                    <a:pt x="1776518" y="795489"/>
                  </a:lnTo>
                  <a:lnTo>
                    <a:pt x="1780111" y="791000"/>
                  </a:lnTo>
                  <a:lnTo>
                    <a:pt x="1784601" y="787408"/>
                  </a:lnTo>
                  <a:lnTo>
                    <a:pt x="2034284" y="598861"/>
                  </a:lnTo>
                  <a:lnTo>
                    <a:pt x="2017581" y="550611"/>
                  </a:lnTo>
                  <a:lnTo>
                    <a:pt x="1999806" y="503211"/>
                  </a:lnTo>
                  <a:lnTo>
                    <a:pt x="1980959" y="456659"/>
                  </a:lnTo>
                  <a:lnTo>
                    <a:pt x="1961040" y="410953"/>
                  </a:lnTo>
                  <a:lnTo>
                    <a:pt x="1940048" y="366091"/>
                  </a:lnTo>
                  <a:lnTo>
                    <a:pt x="1917984" y="322071"/>
                  </a:lnTo>
                  <a:lnTo>
                    <a:pt x="1894848" y="278892"/>
                  </a:lnTo>
                  <a:lnTo>
                    <a:pt x="1870639" y="236551"/>
                  </a:lnTo>
                  <a:lnTo>
                    <a:pt x="1845359" y="195047"/>
                  </a:lnTo>
                  <a:lnTo>
                    <a:pt x="1819006" y="154376"/>
                  </a:lnTo>
                  <a:lnTo>
                    <a:pt x="1791580" y="114538"/>
                  </a:lnTo>
                  <a:lnTo>
                    <a:pt x="1763083" y="75531"/>
                  </a:lnTo>
                  <a:lnTo>
                    <a:pt x="1733513" y="37352"/>
                  </a:lnTo>
                  <a:lnTo>
                    <a:pt x="1702871" y="0"/>
                  </a:lnTo>
                  <a:lnTo>
                    <a:pt x="1713648" y="1795"/>
                  </a:lnTo>
                  <a:lnTo>
                    <a:pt x="1719935" y="2693"/>
                  </a:lnTo>
                  <a:lnTo>
                    <a:pt x="1769319" y="7996"/>
                  </a:lnTo>
                  <a:lnTo>
                    <a:pt x="1780111" y="8978"/>
                  </a:lnTo>
                  <a:lnTo>
                    <a:pt x="1811041" y="49206"/>
                  </a:lnTo>
                  <a:lnTo>
                    <a:pt x="1840826" y="90329"/>
                  </a:lnTo>
                  <a:lnTo>
                    <a:pt x="1869468" y="132349"/>
                  </a:lnTo>
                  <a:lnTo>
                    <a:pt x="1896969" y="175270"/>
                  </a:lnTo>
                  <a:lnTo>
                    <a:pt x="1923333" y="219092"/>
                  </a:lnTo>
                  <a:lnTo>
                    <a:pt x="1948560" y="263820"/>
                  </a:lnTo>
                  <a:lnTo>
                    <a:pt x="1972655" y="309455"/>
                  </a:lnTo>
                  <a:lnTo>
                    <a:pt x="1995618" y="355999"/>
                  </a:lnTo>
                  <a:lnTo>
                    <a:pt x="2017454" y="403456"/>
                  </a:lnTo>
                  <a:lnTo>
                    <a:pt x="2038163" y="451827"/>
                  </a:lnTo>
                  <a:lnTo>
                    <a:pt x="2057749" y="501115"/>
                  </a:lnTo>
                  <a:lnTo>
                    <a:pt x="2076215" y="551323"/>
                  </a:lnTo>
                  <a:lnTo>
                    <a:pt x="2093561" y="602453"/>
                  </a:lnTo>
                  <a:lnTo>
                    <a:pt x="2095358" y="607840"/>
                  </a:lnTo>
                  <a:lnTo>
                    <a:pt x="2095358" y="613227"/>
                  </a:lnTo>
                  <a:lnTo>
                    <a:pt x="2091765" y="624001"/>
                  </a:lnTo>
                  <a:lnTo>
                    <a:pt x="2088172" y="628490"/>
                  </a:lnTo>
                  <a:lnTo>
                    <a:pt x="2083682" y="632082"/>
                  </a:lnTo>
                  <a:lnTo>
                    <a:pt x="1850166" y="807161"/>
                  </a:lnTo>
                  <a:lnTo>
                    <a:pt x="2132181" y="968773"/>
                  </a:lnTo>
                  <a:lnTo>
                    <a:pt x="2136672" y="971467"/>
                  </a:lnTo>
                  <a:lnTo>
                    <a:pt x="2139366" y="975058"/>
                  </a:lnTo>
                  <a:lnTo>
                    <a:pt x="2144755" y="984037"/>
                  </a:lnTo>
                  <a:lnTo>
                    <a:pt x="2145653" y="989424"/>
                  </a:lnTo>
                  <a:lnTo>
                    <a:pt x="2145653" y="993913"/>
                  </a:lnTo>
                  <a:lnTo>
                    <a:pt x="2142049" y="1042278"/>
                  </a:lnTo>
                  <a:lnTo>
                    <a:pt x="2137740" y="1090592"/>
                  </a:lnTo>
                  <a:lnTo>
                    <a:pt x="2132727" y="1138854"/>
                  </a:lnTo>
                  <a:lnTo>
                    <a:pt x="2127009" y="1187066"/>
                  </a:lnTo>
                  <a:lnTo>
                    <a:pt x="2120588" y="1235226"/>
                  </a:lnTo>
                  <a:lnTo>
                    <a:pt x="2113463" y="1283334"/>
                  </a:lnTo>
                  <a:lnTo>
                    <a:pt x="2105634" y="1331392"/>
                  </a:lnTo>
                  <a:lnTo>
                    <a:pt x="2097102" y="1379398"/>
                  </a:lnTo>
                  <a:lnTo>
                    <a:pt x="2087867" y="1427353"/>
                  </a:lnTo>
                  <a:lnTo>
                    <a:pt x="2077929" y="1475257"/>
                  </a:lnTo>
                  <a:lnTo>
                    <a:pt x="2067289" y="1523110"/>
                  </a:lnTo>
                  <a:lnTo>
                    <a:pt x="2055946" y="1570911"/>
                  </a:lnTo>
                  <a:lnTo>
                    <a:pt x="2043901" y="1618661"/>
                  </a:lnTo>
                  <a:lnTo>
                    <a:pt x="2031154" y="1666360"/>
                  </a:lnTo>
                  <a:lnTo>
                    <a:pt x="2017705" y="1714008"/>
                  </a:lnTo>
                  <a:lnTo>
                    <a:pt x="2003554" y="1761604"/>
                  </a:lnTo>
                  <a:lnTo>
                    <a:pt x="1988703" y="1809149"/>
                  </a:lnTo>
                  <a:lnTo>
                    <a:pt x="1973150" y="1856643"/>
                  </a:lnTo>
                  <a:lnTo>
                    <a:pt x="1956896" y="1904086"/>
                  </a:lnTo>
                  <a:lnTo>
                    <a:pt x="1939942" y="1951477"/>
                  </a:lnTo>
                  <a:lnTo>
                    <a:pt x="1922287" y="1998817"/>
                  </a:lnTo>
                  <a:lnTo>
                    <a:pt x="1903932" y="2046106"/>
                  </a:lnTo>
                  <a:lnTo>
                    <a:pt x="1884878" y="2093344"/>
                  </a:lnTo>
                  <a:lnTo>
                    <a:pt x="1865123" y="2140530"/>
                  </a:lnTo>
                  <a:lnTo>
                    <a:pt x="1844669" y="2187666"/>
                  </a:lnTo>
                  <a:lnTo>
                    <a:pt x="1823515" y="2234750"/>
                  </a:lnTo>
                  <a:lnTo>
                    <a:pt x="1801663" y="2281782"/>
                  </a:lnTo>
                  <a:lnTo>
                    <a:pt x="1779111" y="2328764"/>
                  </a:lnTo>
                  <a:lnTo>
                    <a:pt x="1755861" y="2375694"/>
                  </a:lnTo>
                  <a:lnTo>
                    <a:pt x="1738937" y="2408016"/>
                  </a:lnTo>
                  <a:lnTo>
                    <a:pt x="1733408" y="2418790"/>
                  </a:lnTo>
                  <a:lnTo>
                    <a:pt x="1708484" y="2466825"/>
                  </a:lnTo>
                  <a:lnTo>
                    <a:pt x="1682214" y="2514860"/>
                  </a:lnTo>
                  <a:lnTo>
                    <a:pt x="1680417" y="2516655"/>
                  </a:lnTo>
                  <a:lnTo>
                    <a:pt x="1679519" y="2519349"/>
                  </a:lnTo>
                  <a:lnTo>
                    <a:pt x="1677723" y="2522042"/>
                  </a:lnTo>
                  <a:close/>
                </a:path>
                <a:path w="2145665" h="2653665">
                  <a:moveTo>
                    <a:pt x="896342" y="2653127"/>
                  </a:moveTo>
                  <a:lnTo>
                    <a:pt x="870355" y="2612841"/>
                  </a:lnTo>
                  <a:lnTo>
                    <a:pt x="844484" y="2572338"/>
                  </a:lnTo>
                  <a:lnTo>
                    <a:pt x="818730" y="2531620"/>
                  </a:lnTo>
                  <a:lnTo>
                    <a:pt x="793093" y="2490685"/>
                  </a:lnTo>
                  <a:lnTo>
                    <a:pt x="767575" y="2449535"/>
                  </a:lnTo>
                  <a:lnTo>
                    <a:pt x="742174" y="2408170"/>
                  </a:lnTo>
                  <a:lnTo>
                    <a:pt x="716892" y="2366589"/>
                  </a:lnTo>
                  <a:lnTo>
                    <a:pt x="691729" y="2324792"/>
                  </a:lnTo>
                  <a:lnTo>
                    <a:pt x="666685" y="2282781"/>
                  </a:lnTo>
                  <a:lnTo>
                    <a:pt x="641761" y="2240554"/>
                  </a:lnTo>
                  <a:lnTo>
                    <a:pt x="616957" y="2198112"/>
                  </a:lnTo>
                  <a:lnTo>
                    <a:pt x="592272" y="2155456"/>
                  </a:lnTo>
                  <a:lnTo>
                    <a:pt x="567709" y="2112584"/>
                  </a:lnTo>
                  <a:lnTo>
                    <a:pt x="543266" y="2069498"/>
                  </a:lnTo>
                  <a:lnTo>
                    <a:pt x="518945" y="2026198"/>
                  </a:lnTo>
                  <a:lnTo>
                    <a:pt x="494745" y="1982683"/>
                  </a:lnTo>
                  <a:lnTo>
                    <a:pt x="470667" y="1938954"/>
                  </a:lnTo>
                  <a:lnTo>
                    <a:pt x="446711" y="1895010"/>
                  </a:lnTo>
                  <a:lnTo>
                    <a:pt x="422879" y="1850853"/>
                  </a:lnTo>
                  <a:lnTo>
                    <a:pt x="399169" y="1806481"/>
                  </a:lnTo>
                  <a:lnTo>
                    <a:pt x="375582" y="1761896"/>
                  </a:lnTo>
                  <a:lnTo>
                    <a:pt x="352119" y="1717097"/>
                  </a:lnTo>
                  <a:lnTo>
                    <a:pt x="328781" y="1672085"/>
                  </a:lnTo>
                  <a:lnTo>
                    <a:pt x="305566" y="1626858"/>
                  </a:lnTo>
                  <a:lnTo>
                    <a:pt x="282477" y="1581419"/>
                  </a:lnTo>
                  <a:lnTo>
                    <a:pt x="259512" y="1535766"/>
                  </a:lnTo>
                  <a:lnTo>
                    <a:pt x="236673" y="1489900"/>
                  </a:lnTo>
                  <a:lnTo>
                    <a:pt x="213960" y="1443821"/>
                  </a:lnTo>
                  <a:lnTo>
                    <a:pt x="191373" y="1397530"/>
                  </a:lnTo>
                  <a:lnTo>
                    <a:pt x="168912" y="1351025"/>
                  </a:lnTo>
                  <a:lnTo>
                    <a:pt x="146578" y="1304308"/>
                  </a:lnTo>
                  <a:lnTo>
                    <a:pt x="124371" y="1257378"/>
                  </a:lnTo>
                  <a:lnTo>
                    <a:pt x="102292" y="1210236"/>
                  </a:lnTo>
                  <a:lnTo>
                    <a:pt x="80341" y="1162881"/>
                  </a:lnTo>
                  <a:lnTo>
                    <a:pt x="58518" y="1115314"/>
                  </a:lnTo>
                  <a:lnTo>
                    <a:pt x="36823" y="1067535"/>
                  </a:lnTo>
                  <a:lnTo>
                    <a:pt x="34129" y="1061251"/>
                  </a:lnTo>
                  <a:lnTo>
                    <a:pt x="34129" y="1054966"/>
                  </a:lnTo>
                  <a:lnTo>
                    <a:pt x="35925" y="1048680"/>
                  </a:lnTo>
                  <a:lnTo>
                    <a:pt x="38619" y="1042396"/>
                  </a:lnTo>
                  <a:lnTo>
                    <a:pt x="42212" y="1037009"/>
                  </a:lnTo>
                  <a:lnTo>
                    <a:pt x="48499" y="1033417"/>
                  </a:lnTo>
                  <a:lnTo>
                    <a:pt x="343088" y="861929"/>
                  </a:lnTo>
                  <a:lnTo>
                    <a:pt x="10777" y="717376"/>
                  </a:lnTo>
                  <a:lnTo>
                    <a:pt x="6286" y="712887"/>
                  </a:lnTo>
                  <a:lnTo>
                    <a:pt x="898" y="702113"/>
                  </a:lnTo>
                  <a:lnTo>
                    <a:pt x="0" y="695828"/>
                  </a:lnTo>
                  <a:lnTo>
                    <a:pt x="1796" y="689543"/>
                  </a:lnTo>
                  <a:lnTo>
                    <a:pt x="13609" y="641665"/>
                  </a:lnTo>
                  <a:lnTo>
                    <a:pt x="26249" y="593752"/>
                  </a:lnTo>
                  <a:lnTo>
                    <a:pt x="39714" y="545803"/>
                  </a:lnTo>
                  <a:lnTo>
                    <a:pt x="54000" y="497814"/>
                  </a:lnTo>
                  <a:lnTo>
                    <a:pt x="69105" y="449784"/>
                  </a:lnTo>
                  <a:lnTo>
                    <a:pt x="85027" y="401709"/>
                  </a:lnTo>
                  <a:lnTo>
                    <a:pt x="101763" y="353588"/>
                  </a:lnTo>
                  <a:lnTo>
                    <a:pt x="119312" y="305418"/>
                  </a:lnTo>
                  <a:lnTo>
                    <a:pt x="137669" y="257197"/>
                  </a:lnTo>
                  <a:lnTo>
                    <a:pt x="156834" y="208921"/>
                  </a:lnTo>
                  <a:lnTo>
                    <a:pt x="176803" y="160589"/>
                  </a:lnTo>
                  <a:lnTo>
                    <a:pt x="197575" y="112198"/>
                  </a:lnTo>
                  <a:lnTo>
                    <a:pt x="219145" y="63746"/>
                  </a:lnTo>
                  <a:lnTo>
                    <a:pt x="221840" y="62848"/>
                  </a:lnTo>
                  <a:lnTo>
                    <a:pt x="223636" y="61053"/>
                  </a:lnTo>
                  <a:lnTo>
                    <a:pt x="226330" y="60155"/>
                  </a:lnTo>
                  <a:lnTo>
                    <a:pt x="240799" y="52902"/>
                  </a:lnTo>
                  <a:lnTo>
                    <a:pt x="253162" y="47248"/>
                  </a:lnTo>
                  <a:lnTo>
                    <a:pt x="263336" y="43110"/>
                  </a:lnTo>
                  <a:lnTo>
                    <a:pt x="291894" y="33220"/>
                  </a:lnTo>
                  <a:lnTo>
                    <a:pt x="270159" y="79572"/>
                  </a:lnTo>
                  <a:lnTo>
                    <a:pt x="249216" y="125894"/>
                  </a:lnTo>
                  <a:lnTo>
                    <a:pt x="229058" y="172180"/>
                  </a:lnTo>
                  <a:lnTo>
                    <a:pt x="209679" y="218427"/>
                  </a:lnTo>
                  <a:lnTo>
                    <a:pt x="191075" y="264630"/>
                  </a:lnTo>
                  <a:lnTo>
                    <a:pt x="173238" y="310787"/>
                  </a:lnTo>
                  <a:lnTo>
                    <a:pt x="156163" y="356892"/>
                  </a:lnTo>
                  <a:lnTo>
                    <a:pt x="139845" y="402943"/>
                  </a:lnTo>
                  <a:lnTo>
                    <a:pt x="124276" y="448934"/>
                  </a:lnTo>
                  <a:lnTo>
                    <a:pt x="109452" y="494863"/>
                  </a:lnTo>
                  <a:lnTo>
                    <a:pt x="95366" y="540725"/>
                  </a:lnTo>
                  <a:lnTo>
                    <a:pt x="82013" y="586516"/>
                  </a:lnTo>
                  <a:lnTo>
                    <a:pt x="69386" y="632233"/>
                  </a:lnTo>
                  <a:lnTo>
                    <a:pt x="57480" y="677871"/>
                  </a:lnTo>
                  <a:lnTo>
                    <a:pt x="418532" y="833197"/>
                  </a:lnTo>
                  <a:lnTo>
                    <a:pt x="423023" y="837687"/>
                  </a:lnTo>
                  <a:lnTo>
                    <a:pt x="425717" y="843972"/>
                  </a:lnTo>
                  <a:lnTo>
                    <a:pt x="429310" y="850257"/>
                  </a:lnTo>
                  <a:lnTo>
                    <a:pt x="429310" y="857439"/>
                  </a:lnTo>
                  <a:lnTo>
                    <a:pt x="427514" y="863724"/>
                  </a:lnTo>
                  <a:lnTo>
                    <a:pt x="424819" y="870907"/>
                  </a:lnTo>
                  <a:lnTo>
                    <a:pt x="421227" y="875396"/>
                  </a:lnTo>
                  <a:lnTo>
                    <a:pt x="414940" y="878988"/>
                  </a:lnTo>
                  <a:lnTo>
                    <a:pt x="95202" y="1065739"/>
                  </a:lnTo>
                  <a:lnTo>
                    <a:pt x="117312" y="1114193"/>
                  </a:lnTo>
                  <a:lnTo>
                    <a:pt x="139550" y="1162424"/>
                  </a:lnTo>
                  <a:lnTo>
                    <a:pt x="161917" y="1210432"/>
                  </a:lnTo>
                  <a:lnTo>
                    <a:pt x="184413" y="1258218"/>
                  </a:lnTo>
                  <a:lnTo>
                    <a:pt x="207037" y="1305779"/>
                  </a:lnTo>
                  <a:lnTo>
                    <a:pt x="229790" y="1353118"/>
                  </a:lnTo>
                  <a:lnTo>
                    <a:pt x="252671" y="1400233"/>
                  </a:lnTo>
                  <a:lnTo>
                    <a:pt x="275681" y="1447125"/>
                  </a:lnTo>
                  <a:lnTo>
                    <a:pt x="298820" y="1493792"/>
                  </a:lnTo>
                  <a:lnTo>
                    <a:pt x="322088" y="1540236"/>
                  </a:lnTo>
                  <a:lnTo>
                    <a:pt x="345484" y="1586455"/>
                  </a:lnTo>
                  <a:lnTo>
                    <a:pt x="369008" y="1632451"/>
                  </a:lnTo>
                  <a:lnTo>
                    <a:pt x="392662" y="1678222"/>
                  </a:lnTo>
                  <a:lnTo>
                    <a:pt x="416444" y="1723768"/>
                  </a:lnTo>
                  <a:lnTo>
                    <a:pt x="440355" y="1769090"/>
                  </a:lnTo>
                  <a:lnTo>
                    <a:pt x="464394" y="1814186"/>
                  </a:lnTo>
                  <a:lnTo>
                    <a:pt x="488562" y="1859058"/>
                  </a:lnTo>
                  <a:lnTo>
                    <a:pt x="512859" y="1903705"/>
                  </a:lnTo>
                  <a:lnTo>
                    <a:pt x="537285" y="1948126"/>
                  </a:lnTo>
                  <a:lnTo>
                    <a:pt x="561839" y="1992322"/>
                  </a:lnTo>
                  <a:lnTo>
                    <a:pt x="586521" y="2036292"/>
                  </a:lnTo>
                  <a:lnTo>
                    <a:pt x="611333" y="2080037"/>
                  </a:lnTo>
                  <a:lnTo>
                    <a:pt x="636273" y="2123555"/>
                  </a:lnTo>
                  <a:lnTo>
                    <a:pt x="661342" y="2166848"/>
                  </a:lnTo>
                  <a:lnTo>
                    <a:pt x="686539" y="2209914"/>
                  </a:lnTo>
                  <a:lnTo>
                    <a:pt x="711865" y="2252754"/>
                  </a:lnTo>
                  <a:lnTo>
                    <a:pt x="737320" y="2295368"/>
                  </a:lnTo>
                  <a:lnTo>
                    <a:pt x="762903" y="2337755"/>
                  </a:lnTo>
                  <a:lnTo>
                    <a:pt x="788615" y="2379915"/>
                  </a:lnTo>
                  <a:lnTo>
                    <a:pt x="814456" y="2421848"/>
                  </a:lnTo>
                  <a:lnTo>
                    <a:pt x="840425" y="2463554"/>
                  </a:lnTo>
                  <a:lnTo>
                    <a:pt x="866523" y="2505032"/>
                  </a:lnTo>
                  <a:lnTo>
                    <a:pt x="892750" y="2546284"/>
                  </a:lnTo>
                  <a:lnTo>
                    <a:pt x="892778" y="2604279"/>
                  </a:lnTo>
                  <a:lnTo>
                    <a:pt x="892974" y="2616765"/>
                  </a:lnTo>
                  <a:lnTo>
                    <a:pt x="893508" y="2627903"/>
                  </a:lnTo>
                  <a:lnTo>
                    <a:pt x="894546" y="2637864"/>
                  </a:lnTo>
                  <a:lnTo>
                    <a:pt x="895444" y="2642353"/>
                  </a:lnTo>
                  <a:lnTo>
                    <a:pt x="895444" y="2647740"/>
                  </a:lnTo>
                  <a:lnTo>
                    <a:pt x="896342" y="2653127"/>
                  </a:lnTo>
                  <a:close/>
                </a:path>
              </a:pathLst>
            </a:custGeom>
            <a:solidFill>
              <a:srgbClr val="97B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4688" y="5731567"/>
              <a:ext cx="255071" cy="54064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99320" y="5670655"/>
              <a:ext cx="560705" cy="1141730"/>
            </a:xfrm>
            <a:custGeom>
              <a:avLst/>
              <a:gdLst/>
              <a:ahLst/>
              <a:cxnLst/>
              <a:rect l="l" t="t" r="r" b="b"/>
              <a:pathLst>
                <a:path w="560704" h="1141729">
                  <a:moveTo>
                    <a:pt x="437955" y="648467"/>
                  </a:moveTo>
                  <a:lnTo>
                    <a:pt x="431822" y="642883"/>
                  </a:lnTo>
                  <a:lnTo>
                    <a:pt x="429310" y="629388"/>
                  </a:lnTo>
                  <a:lnTo>
                    <a:pt x="440088" y="602452"/>
                  </a:lnTo>
                  <a:lnTo>
                    <a:pt x="456190" y="557393"/>
                  </a:lnTo>
                  <a:lnTo>
                    <a:pt x="471575" y="511394"/>
                  </a:lnTo>
                  <a:lnTo>
                    <a:pt x="486259" y="464450"/>
                  </a:lnTo>
                  <a:lnTo>
                    <a:pt x="500254" y="416553"/>
                  </a:lnTo>
                  <a:lnTo>
                    <a:pt x="513577" y="367695"/>
                  </a:lnTo>
                  <a:lnTo>
                    <a:pt x="526242" y="317869"/>
                  </a:lnTo>
                  <a:lnTo>
                    <a:pt x="538264" y="267068"/>
                  </a:lnTo>
                  <a:lnTo>
                    <a:pt x="549658" y="215283"/>
                  </a:lnTo>
                  <a:lnTo>
                    <a:pt x="560438" y="162509"/>
                  </a:lnTo>
                  <a:lnTo>
                    <a:pt x="560593" y="198395"/>
                  </a:lnTo>
                  <a:lnTo>
                    <a:pt x="558305" y="237479"/>
                  </a:lnTo>
                  <a:lnTo>
                    <a:pt x="553492" y="279930"/>
                  </a:lnTo>
                  <a:lnTo>
                    <a:pt x="546068" y="325917"/>
                  </a:lnTo>
                  <a:lnTo>
                    <a:pt x="537910" y="368111"/>
                  </a:lnTo>
                  <a:lnTo>
                    <a:pt x="527806" y="412974"/>
                  </a:lnTo>
                  <a:lnTo>
                    <a:pt x="515756" y="460481"/>
                  </a:lnTo>
                  <a:lnTo>
                    <a:pt x="501760" y="510606"/>
                  </a:lnTo>
                  <a:lnTo>
                    <a:pt x="485818" y="563326"/>
                  </a:lnTo>
                  <a:lnTo>
                    <a:pt x="467930" y="618613"/>
                  </a:lnTo>
                  <a:lnTo>
                    <a:pt x="465235" y="624000"/>
                  </a:lnTo>
                  <a:lnTo>
                    <a:pt x="463439" y="630285"/>
                  </a:lnTo>
                  <a:lnTo>
                    <a:pt x="460745" y="636570"/>
                  </a:lnTo>
                  <a:lnTo>
                    <a:pt x="447624" y="646306"/>
                  </a:lnTo>
                  <a:lnTo>
                    <a:pt x="437955" y="648467"/>
                  </a:lnTo>
                  <a:close/>
                </a:path>
                <a:path w="560704" h="1141729">
                  <a:moveTo>
                    <a:pt x="249822" y="588157"/>
                  </a:moveTo>
                  <a:lnTo>
                    <a:pt x="243395" y="580904"/>
                  </a:lnTo>
                  <a:lnTo>
                    <a:pt x="253345" y="551598"/>
                  </a:lnTo>
                  <a:lnTo>
                    <a:pt x="272571" y="494669"/>
                  </a:lnTo>
                  <a:lnTo>
                    <a:pt x="282015" y="466878"/>
                  </a:lnTo>
                  <a:lnTo>
                    <a:pt x="292484" y="433195"/>
                  </a:lnTo>
                  <a:lnTo>
                    <a:pt x="312075" y="369532"/>
                  </a:lnTo>
                  <a:lnTo>
                    <a:pt x="321533" y="339384"/>
                  </a:lnTo>
                  <a:lnTo>
                    <a:pt x="340452" y="274410"/>
                  </a:lnTo>
                  <a:lnTo>
                    <a:pt x="356417" y="214932"/>
                  </a:lnTo>
                  <a:lnTo>
                    <a:pt x="369444" y="160952"/>
                  </a:lnTo>
                  <a:lnTo>
                    <a:pt x="379548" y="112468"/>
                  </a:lnTo>
                  <a:lnTo>
                    <a:pt x="386747" y="69482"/>
                  </a:lnTo>
                  <a:lnTo>
                    <a:pt x="392486" y="0"/>
                  </a:lnTo>
                  <a:lnTo>
                    <a:pt x="398058" y="29965"/>
                  </a:lnTo>
                  <a:lnTo>
                    <a:pt x="398661" y="68685"/>
                  </a:lnTo>
                  <a:lnTo>
                    <a:pt x="394381" y="116158"/>
                  </a:lnTo>
                  <a:lnTo>
                    <a:pt x="385301" y="172386"/>
                  </a:lnTo>
                  <a:lnTo>
                    <a:pt x="372278" y="235908"/>
                  </a:lnTo>
                  <a:lnTo>
                    <a:pt x="359255" y="295390"/>
                  </a:lnTo>
                  <a:lnTo>
                    <a:pt x="343201" y="358688"/>
                  </a:lnTo>
                  <a:lnTo>
                    <a:pt x="327820" y="416599"/>
                  </a:lnTo>
                  <a:lnTo>
                    <a:pt x="322586" y="431245"/>
                  </a:lnTo>
                  <a:lnTo>
                    <a:pt x="317604" y="445555"/>
                  </a:lnTo>
                  <a:lnTo>
                    <a:pt x="312790" y="459527"/>
                  </a:lnTo>
                  <a:lnTo>
                    <a:pt x="308061" y="473163"/>
                  </a:lnTo>
                  <a:lnTo>
                    <a:pt x="304469" y="481244"/>
                  </a:lnTo>
                  <a:lnTo>
                    <a:pt x="299080" y="495609"/>
                  </a:lnTo>
                  <a:lnTo>
                    <a:pt x="277496" y="545426"/>
                  </a:lnTo>
                  <a:lnTo>
                    <a:pt x="261133" y="576303"/>
                  </a:lnTo>
                  <a:lnTo>
                    <a:pt x="249822" y="588157"/>
                  </a:lnTo>
                  <a:close/>
                </a:path>
                <a:path w="560704" h="1141729">
                  <a:moveTo>
                    <a:pt x="78067" y="1141551"/>
                  </a:moveTo>
                  <a:lnTo>
                    <a:pt x="66462" y="1128589"/>
                  </a:lnTo>
                  <a:lnTo>
                    <a:pt x="68469" y="1113452"/>
                  </a:lnTo>
                  <a:lnTo>
                    <a:pt x="70391" y="1096379"/>
                  </a:lnTo>
                  <a:lnTo>
                    <a:pt x="72145" y="1077454"/>
                  </a:lnTo>
                  <a:lnTo>
                    <a:pt x="73647" y="1056761"/>
                  </a:lnTo>
                  <a:lnTo>
                    <a:pt x="73829" y="1025603"/>
                  </a:lnTo>
                  <a:lnTo>
                    <a:pt x="70391" y="992678"/>
                  </a:lnTo>
                  <a:lnTo>
                    <a:pt x="52990" y="921187"/>
                  </a:lnTo>
                  <a:lnTo>
                    <a:pt x="31883" y="857777"/>
                  </a:lnTo>
                  <a:lnTo>
                    <a:pt x="16166" y="817935"/>
                  </a:lnTo>
                  <a:lnTo>
                    <a:pt x="12952" y="810528"/>
                  </a:lnTo>
                  <a:lnTo>
                    <a:pt x="9991" y="803121"/>
                  </a:lnTo>
                  <a:lnTo>
                    <a:pt x="7199" y="795713"/>
                  </a:lnTo>
                  <a:lnTo>
                    <a:pt x="4490" y="788306"/>
                  </a:lnTo>
                  <a:lnTo>
                    <a:pt x="4378" y="743302"/>
                  </a:lnTo>
                  <a:lnTo>
                    <a:pt x="4111" y="721515"/>
                  </a:lnTo>
                  <a:lnTo>
                    <a:pt x="2133" y="676637"/>
                  </a:lnTo>
                  <a:lnTo>
                    <a:pt x="0" y="653630"/>
                  </a:lnTo>
                  <a:lnTo>
                    <a:pt x="11451" y="642842"/>
                  </a:lnTo>
                  <a:lnTo>
                    <a:pt x="22902" y="630622"/>
                  </a:lnTo>
                  <a:lnTo>
                    <a:pt x="34353" y="616888"/>
                  </a:lnTo>
                  <a:lnTo>
                    <a:pt x="45805" y="601555"/>
                  </a:lnTo>
                  <a:lnTo>
                    <a:pt x="45805" y="608737"/>
                  </a:lnTo>
                  <a:lnTo>
                    <a:pt x="46703" y="615920"/>
                  </a:lnTo>
                  <a:lnTo>
                    <a:pt x="48499" y="625796"/>
                  </a:lnTo>
                  <a:lnTo>
                    <a:pt x="48148" y="655930"/>
                  </a:lnTo>
                  <a:lnTo>
                    <a:pt x="45692" y="691114"/>
                  </a:lnTo>
                  <a:lnTo>
                    <a:pt x="41047" y="731349"/>
                  </a:lnTo>
                  <a:lnTo>
                    <a:pt x="34129" y="776634"/>
                  </a:lnTo>
                  <a:lnTo>
                    <a:pt x="54582" y="810163"/>
                  </a:lnTo>
                  <a:lnTo>
                    <a:pt x="71280" y="847634"/>
                  </a:lnTo>
                  <a:lnTo>
                    <a:pt x="84207" y="889032"/>
                  </a:lnTo>
                  <a:lnTo>
                    <a:pt x="93348" y="934340"/>
                  </a:lnTo>
                  <a:lnTo>
                    <a:pt x="98687" y="983544"/>
                  </a:lnTo>
                  <a:lnTo>
                    <a:pt x="100209" y="1036626"/>
                  </a:lnTo>
                  <a:lnTo>
                    <a:pt x="97897" y="1093573"/>
                  </a:lnTo>
                  <a:lnTo>
                    <a:pt x="93869" y="1124043"/>
                  </a:lnTo>
                  <a:lnTo>
                    <a:pt x="87231" y="1140036"/>
                  </a:lnTo>
                  <a:lnTo>
                    <a:pt x="78067" y="1141551"/>
                  </a:lnTo>
                  <a:close/>
                </a:path>
              </a:pathLst>
            </a:custGeom>
            <a:solidFill>
              <a:srgbClr val="EF9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8149" y="5903771"/>
              <a:ext cx="222738" cy="4627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6374" y="5604743"/>
              <a:ext cx="223636" cy="5327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25261" y="5932826"/>
              <a:ext cx="941705" cy="1506220"/>
            </a:xfrm>
            <a:custGeom>
              <a:avLst/>
              <a:gdLst/>
              <a:ahLst/>
              <a:cxnLst/>
              <a:rect l="l" t="t" r="r" b="b"/>
              <a:pathLst>
                <a:path w="941704" h="1506220">
                  <a:moveTo>
                    <a:pt x="521945" y="1505682"/>
                  </a:moveTo>
                  <a:lnTo>
                    <a:pt x="469438" y="1487006"/>
                  </a:lnTo>
                  <a:lnTo>
                    <a:pt x="418231" y="1467221"/>
                  </a:lnTo>
                  <a:lnTo>
                    <a:pt x="368332" y="1446331"/>
                  </a:lnTo>
                  <a:lnTo>
                    <a:pt x="319749" y="1424341"/>
                  </a:lnTo>
                  <a:lnTo>
                    <a:pt x="272490" y="1401253"/>
                  </a:lnTo>
                  <a:lnTo>
                    <a:pt x="226563" y="1377073"/>
                  </a:lnTo>
                  <a:lnTo>
                    <a:pt x="181976" y="1351803"/>
                  </a:lnTo>
                  <a:lnTo>
                    <a:pt x="138737" y="1325450"/>
                  </a:lnTo>
                  <a:lnTo>
                    <a:pt x="96854" y="1298015"/>
                  </a:lnTo>
                  <a:lnTo>
                    <a:pt x="56336" y="1269504"/>
                  </a:lnTo>
                  <a:lnTo>
                    <a:pt x="17190" y="1239920"/>
                  </a:lnTo>
                  <a:lnTo>
                    <a:pt x="27828" y="1218358"/>
                  </a:lnTo>
                  <a:lnTo>
                    <a:pt x="36950" y="1198058"/>
                  </a:lnTo>
                  <a:lnTo>
                    <a:pt x="51320" y="1160910"/>
                  </a:lnTo>
                  <a:lnTo>
                    <a:pt x="59403" y="1124099"/>
                  </a:lnTo>
                  <a:lnTo>
                    <a:pt x="58505" y="1122303"/>
                  </a:lnTo>
                  <a:lnTo>
                    <a:pt x="58505" y="1121405"/>
                  </a:lnTo>
                  <a:lnTo>
                    <a:pt x="39307" y="1083808"/>
                  </a:lnTo>
                  <a:lnTo>
                    <a:pt x="24376" y="1045986"/>
                  </a:lnTo>
                  <a:lnTo>
                    <a:pt x="11745" y="1001164"/>
                  </a:lnTo>
                  <a:lnTo>
                    <a:pt x="3676" y="960074"/>
                  </a:lnTo>
                  <a:lnTo>
                    <a:pt x="0" y="907550"/>
                  </a:lnTo>
                  <a:lnTo>
                    <a:pt x="1024" y="880783"/>
                  </a:lnTo>
                  <a:lnTo>
                    <a:pt x="3396" y="851505"/>
                  </a:lnTo>
                  <a:lnTo>
                    <a:pt x="7872" y="817597"/>
                  </a:lnTo>
                  <a:lnTo>
                    <a:pt x="14538" y="779144"/>
                  </a:lnTo>
                  <a:lnTo>
                    <a:pt x="23477" y="736230"/>
                  </a:lnTo>
                  <a:lnTo>
                    <a:pt x="29540" y="702393"/>
                  </a:lnTo>
                  <a:lnTo>
                    <a:pt x="34255" y="666872"/>
                  </a:lnTo>
                  <a:lnTo>
                    <a:pt x="37623" y="629667"/>
                  </a:lnTo>
                  <a:lnTo>
                    <a:pt x="39644" y="590779"/>
                  </a:lnTo>
                  <a:lnTo>
                    <a:pt x="52456" y="593459"/>
                  </a:lnTo>
                  <a:lnTo>
                    <a:pt x="65353" y="594708"/>
                  </a:lnTo>
                  <a:lnTo>
                    <a:pt x="78418" y="594441"/>
                  </a:lnTo>
                  <a:lnTo>
                    <a:pt x="91736" y="592575"/>
                  </a:lnTo>
                  <a:lnTo>
                    <a:pt x="150340" y="568109"/>
                  </a:lnTo>
                  <a:lnTo>
                    <a:pt x="181157" y="545355"/>
                  </a:lnTo>
                  <a:lnTo>
                    <a:pt x="212985" y="515361"/>
                  </a:lnTo>
                  <a:lnTo>
                    <a:pt x="245430" y="478325"/>
                  </a:lnTo>
                  <a:lnTo>
                    <a:pt x="275854" y="437248"/>
                  </a:lnTo>
                  <a:lnTo>
                    <a:pt x="276500" y="458320"/>
                  </a:lnTo>
                  <a:lnTo>
                    <a:pt x="276977" y="479896"/>
                  </a:lnTo>
                  <a:lnTo>
                    <a:pt x="277117" y="502146"/>
                  </a:lnTo>
                  <a:lnTo>
                    <a:pt x="276753" y="525237"/>
                  </a:lnTo>
                  <a:lnTo>
                    <a:pt x="295319" y="571883"/>
                  </a:lnTo>
                  <a:lnTo>
                    <a:pt x="313815" y="623425"/>
                  </a:lnTo>
                  <a:lnTo>
                    <a:pt x="335679" y="694831"/>
                  </a:lnTo>
                  <a:lnTo>
                    <a:pt x="346092" y="762534"/>
                  </a:lnTo>
                  <a:lnTo>
                    <a:pt x="345909" y="793692"/>
                  </a:lnTo>
                  <a:lnTo>
                    <a:pt x="344534" y="814385"/>
                  </a:lnTo>
                  <a:lnTo>
                    <a:pt x="342990" y="833309"/>
                  </a:lnTo>
                  <a:lnTo>
                    <a:pt x="341110" y="850382"/>
                  </a:lnTo>
                  <a:lnTo>
                    <a:pt x="338724" y="865519"/>
                  </a:lnTo>
                  <a:lnTo>
                    <a:pt x="350330" y="878482"/>
                  </a:lnTo>
                  <a:lnTo>
                    <a:pt x="359494" y="876967"/>
                  </a:lnTo>
                  <a:lnTo>
                    <a:pt x="366131" y="860974"/>
                  </a:lnTo>
                  <a:lnTo>
                    <a:pt x="370159" y="830503"/>
                  </a:lnTo>
                  <a:lnTo>
                    <a:pt x="372471" y="773604"/>
                  </a:lnTo>
                  <a:lnTo>
                    <a:pt x="370950" y="720631"/>
                  </a:lnTo>
                  <a:lnTo>
                    <a:pt x="365611" y="671554"/>
                  </a:lnTo>
                  <a:lnTo>
                    <a:pt x="356470" y="626339"/>
                  </a:lnTo>
                  <a:lnTo>
                    <a:pt x="343542" y="584957"/>
                  </a:lnTo>
                  <a:lnTo>
                    <a:pt x="326844" y="547376"/>
                  </a:lnTo>
                  <a:lnTo>
                    <a:pt x="306391" y="513565"/>
                  </a:lnTo>
                  <a:lnTo>
                    <a:pt x="313310" y="468785"/>
                  </a:lnTo>
                  <a:lnTo>
                    <a:pt x="317955" y="428718"/>
                  </a:lnTo>
                  <a:lnTo>
                    <a:pt x="320411" y="393366"/>
                  </a:lnTo>
                  <a:lnTo>
                    <a:pt x="320761" y="362727"/>
                  </a:lnTo>
                  <a:lnTo>
                    <a:pt x="333756" y="336634"/>
                  </a:lnTo>
                  <a:lnTo>
                    <a:pt x="345909" y="309530"/>
                  </a:lnTo>
                  <a:lnTo>
                    <a:pt x="357389" y="281416"/>
                  </a:lnTo>
                  <a:lnTo>
                    <a:pt x="368363" y="252292"/>
                  </a:lnTo>
                  <a:lnTo>
                    <a:pt x="378944" y="228570"/>
                  </a:lnTo>
                  <a:lnTo>
                    <a:pt x="389020" y="203248"/>
                  </a:lnTo>
                  <a:lnTo>
                    <a:pt x="398422" y="176411"/>
                  </a:lnTo>
                  <a:lnTo>
                    <a:pt x="406983" y="148144"/>
                  </a:lnTo>
                  <a:lnTo>
                    <a:pt x="415080" y="108582"/>
                  </a:lnTo>
                  <a:lnTo>
                    <a:pt x="423262" y="70705"/>
                  </a:lnTo>
                  <a:lnTo>
                    <a:pt x="431611" y="34510"/>
                  </a:lnTo>
                  <a:lnTo>
                    <a:pt x="440214" y="0"/>
                  </a:lnTo>
                  <a:lnTo>
                    <a:pt x="440214" y="6285"/>
                  </a:lnTo>
                  <a:lnTo>
                    <a:pt x="442010" y="17956"/>
                  </a:lnTo>
                  <a:lnTo>
                    <a:pt x="454318" y="65261"/>
                  </a:lnTo>
                  <a:lnTo>
                    <a:pt x="472435" y="108863"/>
                  </a:lnTo>
                  <a:lnTo>
                    <a:pt x="496446" y="148761"/>
                  </a:lnTo>
                  <a:lnTo>
                    <a:pt x="526435" y="184955"/>
                  </a:lnTo>
                  <a:lnTo>
                    <a:pt x="553379" y="203810"/>
                  </a:lnTo>
                  <a:lnTo>
                    <a:pt x="514759" y="317836"/>
                  </a:lnTo>
                  <a:lnTo>
                    <a:pt x="548861" y="282357"/>
                  </a:lnTo>
                  <a:lnTo>
                    <a:pt x="570444" y="232541"/>
                  </a:lnTo>
                  <a:lnTo>
                    <a:pt x="575833" y="218175"/>
                  </a:lnTo>
                  <a:lnTo>
                    <a:pt x="579425" y="210095"/>
                  </a:lnTo>
                  <a:lnTo>
                    <a:pt x="586176" y="209421"/>
                  </a:lnTo>
                  <a:lnTo>
                    <a:pt x="593010" y="207401"/>
                  </a:lnTo>
                  <a:lnTo>
                    <a:pt x="600012" y="204034"/>
                  </a:lnTo>
                  <a:lnTo>
                    <a:pt x="607268" y="199320"/>
                  </a:lnTo>
                  <a:lnTo>
                    <a:pt x="615547" y="225610"/>
                  </a:lnTo>
                  <a:lnTo>
                    <a:pt x="637833" y="270783"/>
                  </a:lnTo>
                  <a:lnTo>
                    <a:pt x="664131" y="302137"/>
                  </a:lnTo>
                  <a:lnTo>
                    <a:pt x="695117" y="326744"/>
                  </a:lnTo>
                  <a:lnTo>
                    <a:pt x="714146" y="339384"/>
                  </a:lnTo>
                  <a:lnTo>
                    <a:pt x="703369" y="366319"/>
                  </a:lnTo>
                  <a:lnTo>
                    <a:pt x="705754" y="379436"/>
                  </a:lnTo>
                  <a:lnTo>
                    <a:pt x="711676" y="385062"/>
                  </a:lnTo>
                  <a:lnTo>
                    <a:pt x="721303" y="383112"/>
                  </a:lnTo>
                  <a:lnTo>
                    <a:pt x="734804" y="373502"/>
                  </a:lnTo>
                  <a:lnTo>
                    <a:pt x="737498" y="367217"/>
                  </a:lnTo>
                  <a:lnTo>
                    <a:pt x="739294" y="361830"/>
                  </a:lnTo>
                  <a:lnTo>
                    <a:pt x="741989" y="355545"/>
                  </a:lnTo>
                  <a:lnTo>
                    <a:pt x="752766" y="360932"/>
                  </a:lnTo>
                  <a:lnTo>
                    <a:pt x="759053" y="364523"/>
                  </a:lnTo>
                  <a:lnTo>
                    <a:pt x="787513" y="379534"/>
                  </a:lnTo>
                  <a:lnTo>
                    <a:pt x="837360" y="403158"/>
                  </a:lnTo>
                  <a:lnTo>
                    <a:pt x="880120" y="419502"/>
                  </a:lnTo>
                  <a:lnTo>
                    <a:pt x="921518" y="429911"/>
                  </a:lnTo>
                  <a:lnTo>
                    <a:pt x="941375" y="432759"/>
                  </a:lnTo>
                  <a:lnTo>
                    <a:pt x="934569" y="481467"/>
                  </a:lnTo>
                  <a:lnTo>
                    <a:pt x="926739" y="529726"/>
                  </a:lnTo>
                  <a:lnTo>
                    <a:pt x="917912" y="577536"/>
                  </a:lnTo>
                  <a:lnTo>
                    <a:pt x="908111" y="624898"/>
                  </a:lnTo>
                  <a:lnTo>
                    <a:pt x="897363" y="671810"/>
                  </a:lnTo>
                  <a:lnTo>
                    <a:pt x="885691" y="718273"/>
                  </a:lnTo>
                  <a:lnTo>
                    <a:pt x="870718" y="771770"/>
                  </a:lnTo>
                  <a:lnTo>
                    <a:pt x="854522" y="824518"/>
                  </a:lnTo>
                  <a:lnTo>
                    <a:pt x="837079" y="876518"/>
                  </a:lnTo>
                  <a:lnTo>
                    <a:pt x="818364" y="927770"/>
                  </a:lnTo>
                  <a:lnTo>
                    <a:pt x="798351" y="978274"/>
                  </a:lnTo>
                  <a:lnTo>
                    <a:pt x="777016" y="1028029"/>
                  </a:lnTo>
                  <a:lnTo>
                    <a:pt x="754408" y="1077397"/>
                  </a:lnTo>
                  <a:lnTo>
                    <a:pt x="721023" y="1143599"/>
                  </a:lnTo>
                  <a:lnTo>
                    <a:pt x="694387" y="1192784"/>
                  </a:lnTo>
                  <a:lnTo>
                    <a:pt x="666405" y="1241295"/>
                  </a:lnTo>
                  <a:lnTo>
                    <a:pt x="636906" y="1289302"/>
                  </a:lnTo>
                  <a:lnTo>
                    <a:pt x="602553" y="1342050"/>
                  </a:lnTo>
                  <a:lnTo>
                    <a:pt x="566852" y="1393451"/>
                  </a:lnTo>
                  <a:lnTo>
                    <a:pt x="521945" y="1505682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7926" y="6004653"/>
              <a:ext cx="255885" cy="52434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16208" y="9160573"/>
              <a:ext cx="141605" cy="340360"/>
            </a:xfrm>
            <a:custGeom>
              <a:avLst/>
              <a:gdLst/>
              <a:ahLst/>
              <a:cxnLst/>
              <a:rect l="l" t="t" r="r" b="b"/>
              <a:pathLst>
                <a:path w="141604" h="340359">
                  <a:moveTo>
                    <a:pt x="84425" y="340283"/>
                  </a:moveTo>
                  <a:lnTo>
                    <a:pt x="39518" y="325019"/>
                  </a:lnTo>
                  <a:lnTo>
                    <a:pt x="17064" y="282820"/>
                  </a:lnTo>
                  <a:lnTo>
                    <a:pt x="0" y="66440"/>
                  </a:lnTo>
                  <a:lnTo>
                    <a:pt x="364" y="54123"/>
                  </a:lnTo>
                  <a:lnTo>
                    <a:pt x="24011" y="13131"/>
                  </a:lnTo>
                  <a:lnTo>
                    <a:pt x="57481" y="0"/>
                  </a:lnTo>
                  <a:lnTo>
                    <a:pt x="69802" y="364"/>
                  </a:lnTo>
                  <a:lnTo>
                    <a:pt x="111313" y="24508"/>
                  </a:lnTo>
                  <a:lnTo>
                    <a:pt x="141007" y="273842"/>
                  </a:lnTo>
                  <a:lnTo>
                    <a:pt x="140657" y="286159"/>
                  </a:lnTo>
                  <a:lnTo>
                    <a:pt x="117516" y="327151"/>
                  </a:lnTo>
                  <a:lnTo>
                    <a:pt x="84425" y="340283"/>
                  </a:lnTo>
                  <a:close/>
                </a:path>
              </a:pathLst>
            </a:custGeom>
            <a:solidFill>
              <a:srgbClr val="547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94989" y="3511341"/>
              <a:ext cx="2274570" cy="2097405"/>
            </a:xfrm>
            <a:custGeom>
              <a:avLst/>
              <a:gdLst/>
              <a:ahLst/>
              <a:cxnLst/>
              <a:rect l="l" t="t" r="r" b="b"/>
              <a:pathLst>
                <a:path w="2274570" h="2097404">
                  <a:moveTo>
                    <a:pt x="1152312" y="2097362"/>
                  </a:moveTo>
                  <a:lnTo>
                    <a:pt x="1138840" y="2097362"/>
                  </a:lnTo>
                  <a:lnTo>
                    <a:pt x="1106507" y="2096465"/>
                  </a:lnTo>
                  <a:lnTo>
                    <a:pt x="1012511" y="2087723"/>
                  </a:lnTo>
                  <a:lnTo>
                    <a:pt x="956259" y="2079219"/>
                  </a:lnTo>
                  <a:lnTo>
                    <a:pt x="902636" y="2068172"/>
                  </a:lnTo>
                  <a:lnTo>
                    <a:pt x="851557" y="2054496"/>
                  </a:lnTo>
                  <a:lnTo>
                    <a:pt x="802936" y="2038105"/>
                  </a:lnTo>
                  <a:lnTo>
                    <a:pt x="782279" y="2029126"/>
                  </a:lnTo>
                  <a:lnTo>
                    <a:pt x="734577" y="2007787"/>
                  </a:lnTo>
                  <a:lnTo>
                    <a:pt x="689812" y="1983491"/>
                  </a:lnTo>
                  <a:lnTo>
                    <a:pt x="647974" y="1956227"/>
                  </a:lnTo>
                  <a:lnTo>
                    <a:pt x="609050" y="1925987"/>
                  </a:lnTo>
                  <a:lnTo>
                    <a:pt x="573032" y="1892758"/>
                  </a:lnTo>
                  <a:lnTo>
                    <a:pt x="539908" y="1856530"/>
                  </a:lnTo>
                  <a:lnTo>
                    <a:pt x="509667" y="1817293"/>
                  </a:lnTo>
                  <a:lnTo>
                    <a:pt x="482300" y="1775037"/>
                  </a:lnTo>
                  <a:lnTo>
                    <a:pt x="452437" y="1719595"/>
                  </a:lnTo>
                  <a:lnTo>
                    <a:pt x="426616" y="1660113"/>
                  </a:lnTo>
                  <a:lnTo>
                    <a:pt x="413157" y="1622235"/>
                  </a:lnTo>
                  <a:lnTo>
                    <a:pt x="401131" y="1582674"/>
                  </a:lnTo>
                  <a:lnTo>
                    <a:pt x="390620" y="1541429"/>
                  </a:lnTo>
                  <a:lnTo>
                    <a:pt x="381709" y="1498501"/>
                  </a:lnTo>
                  <a:lnTo>
                    <a:pt x="380810" y="1496705"/>
                  </a:lnTo>
                  <a:lnTo>
                    <a:pt x="380810" y="1495807"/>
                  </a:lnTo>
                  <a:lnTo>
                    <a:pt x="379912" y="1494012"/>
                  </a:lnTo>
                  <a:lnTo>
                    <a:pt x="375422" y="1494012"/>
                  </a:lnTo>
                  <a:lnTo>
                    <a:pt x="334473" y="1490200"/>
                  </a:lnTo>
                  <a:lnTo>
                    <a:pt x="293325" y="1476986"/>
                  </a:lnTo>
                  <a:lnTo>
                    <a:pt x="251928" y="1454394"/>
                  </a:lnTo>
                  <a:lnTo>
                    <a:pt x="210231" y="1422450"/>
                  </a:lnTo>
                  <a:lnTo>
                    <a:pt x="168184" y="1381178"/>
                  </a:lnTo>
                  <a:lnTo>
                    <a:pt x="125739" y="1330604"/>
                  </a:lnTo>
                  <a:lnTo>
                    <a:pt x="83605" y="1273271"/>
                  </a:lnTo>
                  <a:lnTo>
                    <a:pt x="49922" y="1220808"/>
                  </a:lnTo>
                  <a:lnTo>
                    <a:pt x="24731" y="1173129"/>
                  </a:lnTo>
                  <a:lnTo>
                    <a:pt x="8076" y="1130148"/>
                  </a:lnTo>
                  <a:lnTo>
                    <a:pt x="0" y="1091778"/>
                  </a:lnTo>
                  <a:lnTo>
                    <a:pt x="4701" y="1053381"/>
                  </a:lnTo>
                  <a:lnTo>
                    <a:pt x="25891" y="984331"/>
                  </a:lnTo>
                  <a:lnTo>
                    <a:pt x="44906" y="949020"/>
                  </a:lnTo>
                  <a:lnTo>
                    <a:pt x="76875" y="911241"/>
                  </a:lnTo>
                  <a:lnTo>
                    <a:pt x="134187" y="878554"/>
                  </a:lnTo>
                  <a:lnTo>
                    <a:pt x="167053" y="874499"/>
                  </a:lnTo>
                  <a:lnTo>
                    <a:pt x="188118" y="876169"/>
                  </a:lnTo>
                  <a:lnTo>
                    <a:pt x="231593" y="889272"/>
                  </a:lnTo>
                  <a:lnTo>
                    <a:pt x="273708" y="915351"/>
                  </a:lnTo>
                  <a:lnTo>
                    <a:pt x="294589" y="935553"/>
                  </a:lnTo>
                  <a:lnTo>
                    <a:pt x="297284" y="937348"/>
                  </a:lnTo>
                  <a:lnTo>
                    <a:pt x="299080" y="940042"/>
                  </a:lnTo>
                  <a:lnTo>
                    <a:pt x="301774" y="943633"/>
                  </a:lnTo>
                  <a:lnTo>
                    <a:pt x="302462" y="935693"/>
                  </a:lnTo>
                  <a:lnTo>
                    <a:pt x="304174" y="920149"/>
                  </a:lnTo>
                  <a:lnTo>
                    <a:pt x="305367" y="912209"/>
                  </a:lnTo>
                  <a:lnTo>
                    <a:pt x="297284" y="316938"/>
                  </a:lnTo>
                  <a:lnTo>
                    <a:pt x="298182" y="316938"/>
                  </a:lnTo>
                  <a:lnTo>
                    <a:pt x="794853" y="0"/>
                  </a:lnTo>
                  <a:lnTo>
                    <a:pt x="1923813" y="91580"/>
                  </a:lnTo>
                  <a:lnTo>
                    <a:pt x="1974109" y="931962"/>
                  </a:lnTo>
                  <a:lnTo>
                    <a:pt x="1980396" y="931962"/>
                  </a:lnTo>
                  <a:lnTo>
                    <a:pt x="1983090" y="932860"/>
                  </a:lnTo>
                  <a:lnTo>
                    <a:pt x="1989686" y="926308"/>
                  </a:lnTo>
                  <a:lnTo>
                    <a:pt x="1996113" y="920178"/>
                  </a:lnTo>
                  <a:lnTo>
                    <a:pt x="2037259" y="892849"/>
                  </a:lnTo>
                  <a:lnTo>
                    <a:pt x="2087275" y="877193"/>
                  </a:lnTo>
                  <a:lnTo>
                    <a:pt x="2099848" y="875397"/>
                  </a:lnTo>
                  <a:lnTo>
                    <a:pt x="2106135" y="875397"/>
                  </a:lnTo>
                  <a:lnTo>
                    <a:pt x="2175068" y="895038"/>
                  </a:lnTo>
                  <a:lnTo>
                    <a:pt x="2204903" y="919714"/>
                  </a:lnTo>
                  <a:lnTo>
                    <a:pt x="2231875" y="954408"/>
                  </a:lnTo>
                  <a:lnTo>
                    <a:pt x="2261065" y="1018379"/>
                  </a:lnTo>
                  <a:lnTo>
                    <a:pt x="2274088" y="1091778"/>
                  </a:lnTo>
                  <a:lnTo>
                    <a:pt x="2272140" y="1142753"/>
                  </a:lnTo>
                  <a:lnTo>
                    <a:pt x="2264115" y="1192307"/>
                  </a:lnTo>
                  <a:lnTo>
                    <a:pt x="2249967" y="1240525"/>
                  </a:lnTo>
                  <a:lnTo>
                    <a:pt x="2229655" y="1287493"/>
                  </a:lnTo>
                  <a:lnTo>
                    <a:pt x="2203135" y="1333297"/>
                  </a:lnTo>
                  <a:lnTo>
                    <a:pt x="2165764" y="1384489"/>
                  </a:lnTo>
                  <a:lnTo>
                    <a:pt x="2127803" y="1424990"/>
                  </a:lnTo>
                  <a:lnTo>
                    <a:pt x="2089338" y="1454885"/>
                  </a:lnTo>
                  <a:lnTo>
                    <a:pt x="2050451" y="1474259"/>
                  </a:lnTo>
                  <a:lnTo>
                    <a:pt x="2012870" y="1485524"/>
                  </a:lnTo>
                  <a:lnTo>
                    <a:pt x="1950168" y="1494587"/>
                  </a:lnTo>
                  <a:lnTo>
                    <a:pt x="1924712" y="1492216"/>
                  </a:lnTo>
                  <a:lnTo>
                    <a:pt x="1923813" y="1493114"/>
                  </a:lnTo>
                  <a:lnTo>
                    <a:pt x="1923813" y="1494909"/>
                  </a:lnTo>
                  <a:lnTo>
                    <a:pt x="1922915" y="1496705"/>
                  </a:lnTo>
                  <a:lnTo>
                    <a:pt x="1915842" y="1539788"/>
                  </a:lnTo>
                  <a:lnTo>
                    <a:pt x="1906749" y="1581439"/>
                  </a:lnTo>
                  <a:lnTo>
                    <a:pt x="1895634" y="1621576"/>
                  </a:lnTo>
                  <a:lnTo>
                    <a:pt x="1882499" y="1660113"/>
                  </a:lnTo>
                  <a:lnTo>
                    <a:pt x="1857014" y="1719595"/>
                  </a:lnTo>
                  <a:lnTo>
                    <a:pt x="1826814" y="1775037"/>
                  </a:lnTo>
                  <a:lnTo>
                    <a:pt x="1800868" y="1813878"/>
                  </a:lnTo>
                  <a:lnTo>
                    <a:pt x="1772127" y="1850199"/>
                  </a:lnTo>
                  <a:lnTo>
                    <a:pt x="1740593" y="1884008"/>
                  </a:lnTo>
                  <a:lnTo>
                    <a:pt x="1706264" y="1915312"/>
                  </a:lnTo>
                  <a:lnTo>
                    <a:pt x="1669141" y="1944118"/>
                  </a:lnTo>
                  <a:lnTo>
                    <a:pt x="1629224" y="1970434"/>
                  </a:lnTo>
                  <a:lnTo>
                    <a:pt x="1586512" y="1994267"/>
                  </a:lnTo>
                  <a:lnTo>
                    <a:pt x="1541006" y="2015624"/>
                  </a:lnTo>
                  <a:lnTo>
                    <a:pt x="1492706" y="2034513"/>
                  </a:lnTo>
                  <a:lnTo>
                    <a:pt x="1490012" y="2035411"/>
                  </a:lnTo>
                  <a:lnTo>
                    <a:pt x="1488216" y="2036309"/>
                  </a:lnTo>
                  <a:lnTo>
                    <a:pt x="1444937" y="2050885"/>
                  </a:lnTo>
                  <a:lnTo>
                    <a:pt x="1402668" y="2062234"/>
                  </a:lnTo>
                  <a:lnTo>
                    <a:pt x="1358715" y="2072069"/>
                  </a:lnTo>
                  <a:lnTo>
                    <a:pt x="1313079" y="2080303"/>
                  </a:lnTo>
                  <a:lnTo>
                    <a:pt x="1274192" y="2087893"/>
                  </a:lnTo>
                  <a:lnTo>
                    <a:pt x="1234379" y="2093210"/>
                  </a:lnTo>
                  <a:lnTo>
                    <a:pt x="1193724" y="2096338"/>
                  </a:lnTo>
                  <a:lnTo>
                    <a:pt x="1152312" y="2097362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9383" y="4733306"/>
              <a:ext cx="663724" cy="7622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1673" y="4386738"/>
              <a:ext cx="288302" cy="2792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2098" y="4733306"/>
              <a:ext cx="648456" cy="7496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2295" y="4365190"/>
              <a:ext cx="325126" cy="30077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50609" y="5087954"/>
              <a:ext cx="385445" cy="176530"/>
            </a:xfrm>
            <a:custGeom>
              <a:avLst/>
              <a:gdLst/>
              <a:ahLst/>
              <a:cxnLst/>
              <a:rect l="l" t="t" r="r" b="b"/>
              <a:pathLst>
                <a:path w="385445" h="176529">
                  <a:moveTo>
                    <a:pt x="192584" y="176051"/>
                  </a:moveTo>
                  <a:lnTo>
                    <a:pt x="134720" y="172385"/>
                  </a:lnTo>
                  <a:lnTo>
                    <a:pt x="131128" y="171487"/>
                  </a:lnTo>
                  <a:lnTo>
                    <a:pt x="129331" y="170590"/>
                  </a:lnTo>
                  <a:lnTo>
                    <a:pt x="128433" y="168794"/>
                  </a:lnTo>
                  <a:lnTo>
                    <a:pt x="83174" y="149084"/>
                  </a:lnTo>
                  <a:lnTo>
                    <a:pt x="47658" y="122307"/>
                  </a:lnTo>
                  <a:lnTo>
                    <a:pt x="21928" y="88505"/>
                  </a:lnTo>
                  <a:lnTo>
                    <a:pt x="6028" y="47722"/>
                  </a:lnTo>
                  <a:lnTo>
                    <a:pt x="0" y="0"/>
                  </a:lnTo>
                  <a:lnTo>
                    <a:pt x="37413" y="20692"/>
                  </a:lnTo>
                  <a:lnTo>
                    <a:pt x="85098" y="34230"/>
                  </a:lnTo>
                  <a:lnTo>
                    <a:pt x="143225" y="40529"/>
                  </a:lnTo>
                  <a:lnTo>
                    <a:pt x="211960" y="39505"/>
                  </a:lnTo>
                  <a:lnTo>
                    <a:pt x="267210" y="40024"/>
                  </a:lnTo>
                  <a:lnTo>
                    <a:pt x="314461" y="33556"/>
                  </a:lnTo>
                  <a:lnTo>
                    <a:pt x="353796" y="20187"/>
                  </a:lnTo>
                  <a:lnTo>
                    <a:pt x="385301" y="0"/>
                  </a:lnTo>
                  <a:lnTo>
                    <a:pt x="383098" y="16497"/>
                  </a:lnTo>
                  <a:lnTo>
                    <a:pt x="373625" y="61951"/>
                  </a:lnTo>
                  <a:lnTo>
                    <a:pt x="351687" y="102428"/>
                  </a:lnTo>
                  <a:lnTo>
                    <a:pt x="322664" y="134077"/>
                  </a:lnTo>
                  <a:lnTo>
                    <a:pt x="286506" y="156898"/>
                  </a:lnTo>
                  <a:lnTo>
                    <a:pt x="243162" y="170889"/>
                  </a:lnTo>
                  <a:lnTo>
                    <a:pt x="192584" y="176051"/>
                  </a:lnTo>
                  <a:close/>
                </a:path>
              </a:pathLst>
            </a:custGeom>
            <a:solidFill>
              <a:srgbClr val="D06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49711" y="5062815"/>
              <a:ext cx="391160" cy="66040"/>
            </a:xfrm>
            <a:custGeom>
              <a:avLst/>
              <a:gdLst/>
              <a:ahLst/>
              <a:cxnLst/>
              <a:rect l="l" t="t" r="r" b="b"/>
              <a:pathLst>
                <a:path w="391160" h="66039">
                  <a:moveTo>
                    <a:pt x="145021" y="65794"/>
                  </a:moveTo>
                  <a:lnTo>
                    <a:pt x="86894" y="59706"/>
                  </a:lnTo>
                  <a:lnTo>
                    <a:pt x="39209" y="46210"/>
                  </a:lnTo>
                  <a:lnTo>
                    <a:pt x="1796" y="25139"/>
                  </a:lnTo>
                  <a:lnTo>
                    <a:pt x="0" y="19752"/>
                  </a:lnTo>
                  <a:lnTo>
                    <a:pt x="0" y="13467"/>
                  </a:lnTo>
                  <a:lnTo>
                    <a:pt x="2694" y="6284"/>
                  </a:lnTo>
                  <a:lnTo>
                    <a:pt x="390690" y="0"/>
                  </a:lnTo>
                  <a:lnTo>
                    <a:pt x="388894" y="17058"/>
                  </a:lnTo>
                  <a:lnTo>
                    <a:pt x="355592" y="45326"/>
                  </a:lnTo>
                  <a:lnTo>
                    <a:pt x="316257" y="58696"/>
                  </a:lnTo>
                  <a:lnTo>
                    <a:pt x="269006" y="65163"/>
                  </a:lnTo>
                  <a:lnTo>
                    <a:pt x="213756" y="64644"/>
                  </a:lnTo>
                  <a:lnTo>
                    <a:pt x="145021" y="65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6053" y="4607608"/>
              <a:ext cx="137795" cy="363220"/>
            </a:xfrm>
            <a:custGeom>
              <a:avLst/>
              <a:gdLst/>
              <a:ahLst/>
              <a:cxnLst/>
              <a:rect l="l" t="t" r="r" b="b"/>
              <a:pathLst>
                <a:path w="137795" h="363220">
                  <a:moveTo>
                    <a:pt x="137415" y="362728"/>
                  </a:moveTo>
                  <a:lnTo>
                    <a:pt x="101826" y="348363"/>
                  </a:lnTo>
                  <a:lnTo>
                    <a:pt x="54786" y="315143"/>
                  </a:lnTo>
                  <a:lnTo>
                    <a:pt x="14258" y="269914"/>
                  </a:lnTo>
                  <a:lnTo>
                    <a:pt x="0" y="219971"/>
                  </a:lnTo>
                  <a:lnTo>
                    <a:pt x="4088" y="195198"/>
                  </a:lnTo>
                  <a:lnTo>
                    <a:pt x="17402" y="160771"/>
                  </a:lnTo>
                  <a:lnTo>
                    <a:pt x="39898" y="116733"/>
                  </a:lnTo>
                  <a:lnTo>
                    <a:pt x="71534" y="63129"/>
                  </a:lnTo>
                  <a:lnTo>
                    <a:pt x="112267" y="0"/>
                  </a:lnTo>
                  <a:lnTo>
                    <a:pt x="107692" y="18868"/>
                  </a:lnTo>
                  <a:lnTo>
                    <a:pt x="101938" y="40515"/>
                  </a:lnTo>
                  <a:lnTo>
                    <a:pt x="94837" y="65023"/>
                  </a:lnTo>
                  <a:lnTo>
                    <a:pt x="86221" y="92477"/>
                  </a:lnTo>
                  <a:lnTo>
                    <a:pt x="74952" y="134073"/>
                  </a:lnTo>
                  <a:lnTo>
                    <a:pt x="66799" y="167335"/>
                  </a:lnTo>
                  <a:lnTo>
                    <a:pt x="61845" y="192348"/>
                  </a:lnTo>
                  <a:lnTo>
                    <a:pt x="60175" y="209197"/>
                  </a:lnTo>
                  <a:lnTo>
                    <a:pt x="63024" y="232106"/>
                  </a:lnTo>
                  <a:lnTo>
                    <a:pt x="85561" y="286341"/>
                  </a:lnTo>
                  <a:lnTo>
                    <a:pt x="114176" y="331163"/>
                  </a:lnTo>
                  <a:lnTo>
                    <a:pt x="122596" y="342976"/>
                  </a:lnTo>
                  <a:lnTo>
                    <a:pt x="137415" y="362728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5011" y="4134511"/>
              <a:ext cx="1260475" cy="595630"/>
            </a:xfrm>
            <a:custGeom>
              <a:avLst/>
              <a:gdLst/>
              <a:ahLst/>
              <a:cxnLst/>
              <a:rect l="l" t="t" r="r" b="b"/>
              <a:pathLst>
                <a:path w="1260475" h="595629">
                  <a:moveTo>
                    <a:pt x="235312" y="595204"/>
                  </a:moveTo>
                  <a:lnTo>
                    <a:pt x="189338" y="571719"/>
                  </a:lnTo>
                  <a:lnTo>
                    <a:pt x="165945" y="531457"/>
                  </a:lnTo>
                  <a:lnTo>
                    <a:pt x="154185" y="480280"/>
                  </a:lnTo>
                  <a:lnTo>
                    <a:pt x="152683" y="450651"/>
                  </a:lnTo>
                  <a:lnTo>
                    <a:pt x="154185" y="422032"/>
                  </a:lnTo>
                  <a:lnTo>
                    <a:pt x="165945" y="370855"/>
                  </a:lnTo>
                  <a:lnTo>
                    <a:pt x="188833" y="329961"/>
                  </a:lnTo>
                  <a:lnTo>
                    <a:pt x="235312" y="306098"/>
                  </a:lnTo>
                  <a:lnTo>
                    <a:pt x="250833" y="308651"/>
                  </a:lnTo>
                  <a:lnTo>
                    <a:pt x="290997" y="348297"/>
                  </a:lnTo>
                  <a:lnTo>
                    <a:pt x="309970" y="394760"/>
                  </a:lnTo>
                  <a:lnTo>
                    <a:pt x="316145" y="450651"/>
                  </a:lnTo>
                  <a:lnTo>
                    <a:pt x="314615" y="479774"/>
                  </a:lnTo>
                  <a:lnTo>
                    <a:pt x="302125" y="530951"/>
                  </a:lnTo>
                  <a:lnTo>
                    <a:pt x="278507" y="571341"/>
                  </a:lnTo>
                  <a:lnTo>
                    <a:pt x="235312" y="595204"/>
                  </a:lnTo>
                  <a:close/>
                </a:path>
                <a:path w="1260475" h="595629">
                  <a:moveTo>
                    <a:pt x="1007712" y="595204"/>
                  </a:moveTo>
                  <a:lnTo>
                    <a:pt x="962117" y="571719"/>
                  </a:lnTo>
                  <a:lnTo>
                    <a:pt x="939242" y="531457"/>
                  </a:lnTo>
                  <a:lnTo>
                    <a:pt x="927482" y="480280"/>
                  </a:lnTo>
                  <a:lnTo>
                    <a:pt x="925981" y="450651"/>
                  </a:lnTo>
                  <a:lnTo>
                    <a:pt x="927482" y="421527"/>
                  </a:lnTo>
                  <a:lnTo>
                    <a:pt x="939242" y="370350"/>
                  </a:lnTo>
                  <a:lnTo>
                    <a:pt x="962117" y="329961"/>
                  </a:lnTo>
                  <a:lnTo>
                    <a:pt x="1007712" y="306098"/>
                  </a:lnTo>
                  <a:lnTo>
                    <a:pt x="1023738" y="308651"/>
                  </a:lnTo>
                  <a:lnTo>
                    <a:pt x="1063396" y="348297"/>
                  </a:lnTo>
                  <a:lnTo>
                    <a:pt x="1082369" y="394760"/>
                  </a:lnTo>
                  <a:lnTo>
                    <a:pt x="1088544" y="450651"/>
                  </a:lnTo>
                  <a:lnTo>
                    <a:pt x="1087014" y="479774"/>
                  </a:lnTo>
                  <a:lnTo>
                    <a:pt x="1074525" y="530951"/>
                  </a:lnTo>
                  <a:lnTo>
                    <a:pt x="1051791" y="571341"/>
                  </a:lnTo>
                  <a:lnTo>
                    <a:pt x="1007712" y="595204"/>
                  </a:lnTo>
                  <a:close/>
                </a:path>
                <a:path w="1260475" h="595629">
                  <a:moveTo>
                    <a:pt x="804971" y="125771"/>
                  </a:moveTo>
                  <a:lnTo>
                    <a:pt x="793618" y="120693"/>
                  </a:lnTo>
                  <a:lnTo>
                    <a:pt x="787822" y="110227"/>
                  </a:lnTo>
                  <a:lnTo>
                    <a:pt x="787668" y="94207"/>
                  </a:lnTo>
                  <a:lnTo>
                    <a:pt x="805518" y="67622"/>
                  </a:lnTo>
                  <a:lnTo>
                    <a:pt x="837514" y="44488"/>
                  </a:lnTo>
                  <a:lnTo>
                    <a:pt x="883656" y="24890"/>
                  </a:lnTo>
                  <a:lnTo>
                    <a:pt x="943944" y="8911"/>
                  </a:lnTo>
                  <a:lnTo>
                    <a:pt x="997761" y="1064"/>
                  </a:lnTo>
                  <a:lnTo>
                    <a:pt x="1050556" y="0"/>
                  </a:lnTo>
                  <a:lnTo>
                    <a:pt x="1102353" y="5769"/>
                  </a:lnTo>
                  <a:lnTo>
                    <a:pt x="1153177" y="18422"/>
                  </a:lnTo>
                  <a:lnTo>
                    <a:pt x="1203053" y="38008"/>
                  </a:lnTo>
                  <a:lnTo>
                    <a:pt x="1252005" y="64578"/>
                  </a:lnTo>
                  <a:lnTo>
                    <a:pt x="1260425" y="83769"/>
                  </a:lnTo>
                  <a:lnTo>
                    <a:pt x="1260282" y="85004"/>
                  </a:lnTo>
                  <a:lnTo>
                    <a:pt x="1010294" y="85004"/>
                  </a:lnTo>
                  <a:lnTo>
                    <a:pt x="960680" y="88669"/>
                  </a:lnTo>
                  <a:lnTo>
                    <a:pt x="912719" y="96648"/>
                  </a:lnTo>
                  <a:lnTo>
                    <a:pt x="866421" y="108961"/>
                  </a:lnTo>
                  <a:lnTo>
                    <a:pt x="821797" y="125631"/>
                  </a:lnTo>
                  <a:lnTo>
                    <a:pt x="804971" y="125771"/>
                  </a:lnTo>
                  <a:close/>
                </a:path>
                <a:path w="1260475" h="595629">
                  <a:moveTo>
                    <a:pt x="1225061" y="113061"/>
                  </a:moveTo>
                  <a:lnTo>
                    <a:pt x="1168943" y="99681"/>
                  </a:lnTo>
                  <a:lnTo>
                    <a:pt x="1114436" y="90531"/>
                  </a:lnTo>
                  <a:lnTo>
                    <a:pt x="1061549" y="85631"/>
                  </a:lnTo>
                  <a:lnTo>
                    <a:pt x="1010294" y="85004"/>
                  </a:lnTo>
                  <a:lnTo>
                    <a:pt x="1260282" y="85004"/>
                  </a:lnTo>
                  <a:lnTo>
                    <a:pt x="1258741" y="98247"/>
                  </a:lnTo>
                  <a:lnTo>
                    <a:pt x="1246953" y="108011"/>
                  </a:lnTo>
                  <a:lnTo>
                    <a:pt x="1225061" y="113061"/>
                  </a:lnTo>
                  <a:close/>
                </a:path>
                <a:path w="1260475" h="595629">
                  <a:moveTo>
                    <a:pt x="28740" y="114857"/>
                  </a:moveTo>
                  <a:lnTo>
                    <a:pt x="15787" y="108123"/>
                  </a:lnTo>
                  <a:lnTo>
                    <a:pt x="6623" y="101390"/>
                  </a:lnTo>
                  <a:lnTo>
                    <a:pt x="1333" y="94656"/>
                  </a:lnTo>
                  <a:lnTo>
                    <a:pt x="0" y="87922"/>
                  </a:lnTo>
                  <a:lnTo>
                    <a:pt x="898" y="78046"/>
                  </a:lnTo>
                  <a:lnTo>
                    <a:pt x="49543" y="41687"/>
                  </a:lnTo>
                  <a:lnTo>
                    <a:pt x="96666" y="20617"/>
                  </a:lnTo>
                  <a:lnTo>
                    <a:pt x="144937" y="6779"/>
                  </a:lnTo>
                  <a:lnTo>
                    <a:pt x="194330" y="199"/>
                  </a:lnTo>
                  <a:lnTo>
                    <a:pt x="244821" y="902"/>
                  </a:lnTo>
                  <a:lnTo>
                    <a:pt x="296385" y="8911"/>
                  </a:lnTo>
                  <a:lnTo>
                    <a:pt x="350428" y="24077"/>
                  </a:lnTo>
                  <a:lnTo>
                    <a:pt x="392599" y="42693"/>
                  </a:lnTo>
                  <a:lnTo>
                    <a:pt x="438057" y="86463"/>
                  </a:lnTo>
                  <a:lnTo>
                    <a:pt x="235761" y="86463"/>
                  </a:lnTo>
                  <a:lnTo>
                    <a:pt x="186837" y="87033"/>
                  </a:lnTo>
                  <a:lnTo>
                    <a:pt x="136040" y="91948"/>
                  </a:lnTo>
                  <a:lnTo>
                    <a:pt x="83348" y="101219"/>
                  </a:lnTo>
                  <a:lnTo>
                    <a:pt x="28740" y="114857"/>
                  </a:lnTo>
                  <a:close/>
                </a:path>
                <a:path w="1260475" h="595629">
                  <a:moveTo>
                    <a:pt x="429492" y="127609"/>
                  </a:moveTo>
                  <a:lnTo>
                    <a:pt x="413143" y="127427"/>
                  </a:lnTo>
                  <a:lnTo>
                    <a:pt x="371503" y="110720"/>
                  </a:lnTo>
                  <a:lnTo>
                    <a:pt x="328073" y="98317"/>
                  </a:lnTo>
                  <a:lnTo>
                    <a:pt x="282833" y="90228"/>
                  </a:lnTo>
                  <a:lnTo>
                    <a:pt x="235761" y="86463"/>
                  </a:lnTo>
                  <a:lnTo>
                    <a:pt x="438057" y="86463"/>
                  </a:lnTo>
                  <a:lnTo>
                    <a:pt x="440986" y="90615"/>
                  </a:lnTo>
                  <a:lnTo>
                    <a:pt x="443329" y="109119"/>
                  </a:lnTo>
                  <a:lnTo>
                    <a:pt x="439526" y="121479"/>
                  </a:lnTo>
                  <a:lnTo>
                    <a:pt x="429492" y="127609"/>
                  </a:lnTo>
                  <a:close/>
                </a:path>
              </a:pathLst>
            </a:custGeom>
            <a:solidFill>
              <a:srgbClr val="172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0904" y="4527700"/>
              <a:ext cx="1896110" cy="344170"/>
            </a:xfrm>
            <a:custGeom>
              <a:avLst/>
              <a:gdLst/>
              <a:ahLst/>
              <a:cxnLst/>
              <a:rect l="l" t="t" r="r" b="b"/>
              <a:pathLst>
                <a:path w="1896110" h="344170">
                  <a:moveTo>
                    <a:pt x="1807953" y="343874"/>
                  </a:moveTo>
                  <a:lnTo>
                    <a:pt x="1791787" y="340283"/>
                  </a:lnTo>
                  <a:lnTo>
                    <a:pt x="1785500" y="336691"/>
                  </a:lnTo>
                  <a:lnTo>
                    <a:pt x="1781009" y="329508"/>
                  </a:lnTo>
                  <a:lnTo>
                    <a:pt x="1776519" y="323224"/>
                  </a:lnTo>
                  <a:lnTo>
                    <a:pt x="1791787" y="284616"/>
                  </a:lnTo>
                  <a:lnTo>
                    <a:pt x="1802565" y="275638"/>
                  </a:lnTo>
                  <a:lnTo>
                    <a:pt x="1802565" y="274740"/>
                  </a:lnTo>
                  <a:lnTo>
                    <a:pt x="1807813" y="269339"/>
                  </a:lnTo>
                  <a:lnTo>
                    <a:pt x="1811546" y="263853"/>
                  </a:lnTo>
                  <a:lnTo>
                    <a:pt x="1813932" y="258200"/>
                  </a:lnTo>
                  <a:lnTo>
                    <a:pt x="1815138" y="252294"/>
                  </a:lnTo>
                  <a:lnTo>
                    <a:pt x="1813286" y="246416"/>
                  </a:lnTo>
                  <a:lnTo>
                    <a:pt x="1809076" y="238265"/>
                  </a:lnTo>
                  <a:lnTo>
                    <a:pt x="1802508" y="227926"/>
                  </a:lnTo>
                  <a:lnTo>
                    <a:pt x="1793583" y="215482"/>
                  </a:lnTo>
                  <a:lnTo>
                    <a:pt x="1792685" y="215482"/>
                  </a:lnTo>
                  <a:lnTo>
                    <a:pt x="1792685" y="213686"/>
                  </a:lnTo>
                  <a:lnTo>
                    <a:pt x="1771242" y="174405"/>
                  </a:lnTo>
                  <a:lnTo>
                    <a:pt x="1763836" y="145450"/>
                  </a:lnTo>
                  <a:lnTo>
                    <a:pt x="1763594" y="137411"/>
                  </a:lnTo>
                  <a:lnTo>
                    <a:pt x="1766550" y="122597"/>
                  </a:lnTo>
                  <a:lnTo>
                    <a:pt x="1772659" y="104724"/>
                  </a:lnTo>
                  <a:lnTo>
                    <a:pt x="1781907" y="83499"/>
                  </a:lnTo>
                  <a:lnTo>
                    <a:pt x="1781907" y="82601"/>
                  </a:lnTo>
                  <a:lnTo>
                    <a:pt x="1782805" y="81703"/>
                  </a:lnTo>
                  <a:lnTo>
                    <a:pt x="1794944" y="62484"/>
                  </a:lnTo>
                  <a:lnTo>
                    <a:pt x="1809862" y="43769"/>
                  </a:lnTo>
                  <a:lnTo>
                    <a:pt x="1827642" y="25392"/>
                  </a:lnTo>
                  <a:lnTo>
                    <a:pt x="1848369" y="7182"/>
                  </a:lnTo>
                  <a:lnTo>
                    <a:pt x="1854657" y="2693"/>
                  </a:lnTo>
                  <a:lnTo>
                    <a:pt x="1861842" y="0"/>
                  </a:lnTo>
                  <a:lnTo>
                    <a:pt x="1868129" y="2693"/>
                  </a:lnTo>
                  <a:lnTo>
                    <a:pt x="1876212" y="3591"/>
                  </a:lnTo>
                  <a:lnTo>
                    <a:pt x="1882499" y="7182"/>
                  </a:lnTo>
                  <a:lnTo>
                    <a:pt x="1893277" y="19752"/>
                  </a:lnTo>
                  <a:lnTo>
                    <a:pt x="1895971" y="26935"/>
                  </a:lnTo>
                  <a:lnTo>
                    <a:pt x="1895073" y="35913"/>
                  </a:lnTo>
                  <a:lnTo>
                    <a:pt x="1894175" y="43994"/>
                  </a:lnTo>
                  <a:lnTo>
                    <a:pt x="1890582" y="50279"/>
                  </a:lnTo>
                  <a:lnTo>
                    <a:pt x="1868620" y="69162"/>
                  </a:lnTo>
                  <a:lnTo>
                    <a:pt x="1855218" y="82826"/>
                  </a:lnTo>
                  <a:lnTo>
                    <a:pt x="1830000" y="122667"/>
                  </a:lnTo>
                  <a:lnTo>
                    <a:pt x="1822324" y="145450"/>
                  </a:lnTo>
                  <a:lnTo>
                    <a:pt x="1824541" y="151370"/>
                  </a:lnTo>
                  <a:lnTo>
                    <a:pt x="1828611" y="159816"/>
                  </a:lnTo>
                  <a:lnTo>
                    <a:pt x="1834701" y="170955"/>
                  </a:lnTo>
                  <a:lnTo>
                    <a:pt x="1842981" y="184955"/>
                  </a:lnTo>
                  <a:lnTo>
                    <a:pt x="1857618" y="207500"/>
                  </a:lnTo>
                  <a:lnTo>
                    <a:pt x="1867792" y="226593"/>
                  </a:lnTo>
                  <a:lnTo>
                    <a:pt x="1873419" y="242151"/>
                  </a:lnTo>
                  <a:lnTo>
                    <a:pt x="1874416" y="254089"/>
                  </a:lnTo>
                  <a:lnTo>
                    <a:pt x="1873040" y="271920"/>
                  </a:lnTo>
                  <a:lnTo>
                    <a:pt x="1867455" y="288993"/>
                  </a:lnTo>
                  <a:lnTo>
                    <a:pt x="1857491" y="305224"/>
                  </a:lnTo>
                  <a:lnTo>
                    <a:pt x="1842981" y="320530"/>
                  </a:lnTo>
                  <a:lnTo>
                    <a:pt x="1837732" y="324570"/>
                  </a:lnTo>
                  <a:lnTo>
                    <a:pt x="1827572" y="332651"/>
                  </a:lnTo>
                  <a:lnTo>
                    <a:pt x="1822324" y="336691"/>
                  </a:lnTo>
                  <a:lnTo>
                    <a:pt x="1815139" y="341180"/>
                  </a:lnTo>
                  <a:lnTo>
                    <a:pt x="1807953" y="343874"/>
                  </a:lnTo>
                  <a:close/>
                </a:path>
                <a:path w="1896110" h="344170">
                  <a:moveTo>
                    <a:pt x="88915" y="342078"/>
                  </a:moveTo>
                  <a:lnTo>
                    <a:pt x="53888" y="318734"/>
                  </a:lnTo>
                  <a:lnTo>
                    <a:pt x="52989" y="318734"/>
                  </a:lnTo>
                  <a:lnTo>
                    <a:pt x="38858" y="303555"/>
                  </a:lnTo>
                  <a:lnTo>
                    <a:pt x="28852" y="287534"/>
                  </a:lnTo>
                  <a:lnTo>
                    <a:pt x="23056" y="270503"/>
                  </a:lnTo>
                  <a:lnTo>
                    <a:pt x="21554" y="252294"/>
                  </a:lnTo>
                  <a:lnTo>
                    <a:pt x="22424" y="240341"/>
                  </a:lnTo>
                  <a:lnTo>
                    <a:pt x="27841" y="224685"/>
                  </a:lnTo>
                  <a:lnTo>
                    <a:pt x="37974" y="205325"/>
                  </a:lnTo>
                  <a:lnTo>
                    <a:pt x="52989" y="182262"/>
                  </a:lnTo>
                  <a:lnTo>
                    <a:pt x="60750" y="169440"/>
                  </a:lnTo>
                  <a:lnTo>
                    <a:pt x="66574" y="159142"/>
                  </a:lnTo>
                  <a:lnTo>
                    <a:pt x="70545" y="151202"/>
                  </a:lnTo>
                  <a:lnTo>
                    <a:pt x="72748" y="145450"/>
                  </a:lnTo>
                  <a:lnTo>
                    <a:pt x="72748" y="144552"/>
                  </a:lnTo>
                  <a:lnTo>
                    <a:pt x="73647" y="143654"/>
                  </a:lnTo>
                  <a:lnTo>
                    <a:pt x="51460" y="95031"/>
                  </a:lnTo>
                  <a:lnTo>
                    <a:pt x="11675" y="53870"/>
                  </a:lnTo>
                  <a:lnTo>
                    <a:pt x="5388" y="48483"/>
                  </a:lnTo>
                  <a:lnTo>
                    <a:pt x="897" y="42198"/>
                  </a:lnTo>
                  <a:lnTo>
                    <a:pt x="897" y="34117"/>
                  </a:lnTo>
                  <a:lnTo>
                    <a:pt x="0" y="25139"/>
                  </a:lnTo>
                  <a:lnTo>
                    <a:pt x="1796" y="17956"/>
                  </a:lnTo>
                  <a:lnTo>
                    <a:pt x="12573" y="5386"/>
                  </a:lnTo>
                  <a:lnTo>
                    <a:pt x="18860" y="1795"/>
                  </a:lnTo>
                  <a:lnTo>
                    <a:pt x="26943" y="897"/>
                  </a:lnTo>
                  <a:lnTo>
                    <a:pt x="34128" y="0"/>
                  </a:lnTo>
                  <a:lnTo>
                    <a:pt x="68707" y="25013"/>
                  </a:lnTo>
                  <a:lnTo>
                    <a:pt x="101040" y="62357"/>
                  </a:lnTo>
                  <a:lnTo>
                    <a:pt x="113165" y="81703"/>
                  </a:lnTo>
                  <a:lnTo>
                    <a:pt x="114063" y="81703"/>
                  </a:lnTo>
                  <a:lnTo>
                    <a:pt x="114063" y="83499"/>
                  </a:lnTo>
                  <a:lnTo>
                    <a:pt x="123311" y="104724"/>
                  </a:lnTo>
                  <a:lnTo>
                    <a:pt x="129444" y="122667"/>
                  </a:lnTo>
                  <a:lnTo>
                    <a:pt x="132377" y="137411"/>
                  </a:lnTo>
                  <a:lnTo>
                    <a:pt x="132026" y="149041"/>
                  </a:lnTo>
                  <a:lnTo>
                    <a:pt x="130314" y="159647"/>
                  </a:lnTo>
                  <a:lnTo>
                    <a:pt x="125065" y="173957"/>
                  </a:lnTo>
                  <a:lnTo>
                    <a:pt x="116112" y="191970"/>
                  </a:lnTo>
                  <a:lnTo>
                    <a:pt x="103285" y="213686"/>
                  </a:lnTo>
                  <a:lnTo>
                    <a:pt x="102387" y="214584"/>
                  </a:lnTo>
                  <a:lnTo>
                    <a:pt x="93967" y="227028"/>
                  </a:lnTo>
                  <a:lnTo>
                    <a:pt x="87568" y="237367"/>
                  </a:lnTo>
                  <a:lnTo>
                    <a:pt x="83189" y="245518"/>
                  </a:lnTo>
                  <a:lnTo>
                    <a:pt x="80832" y="251396"/>
                  </a:lnTo>
                  <a:lnTo>
                    <a:pt x="81730" y="259476"/>
                  </a:lnTo>
                  <a:lnTo>
                    <a:pt x="85322" y="266659"/>
                  </a:lnTo>
                  <a:lnTo>
                    <a:pt x="92507" y="273842"/>
                  </a:lnTo>
                  <a:lnTo>
                    <a:pt x="93406" y="273842"/>
                  </a:lnTo>
                  <a:lnTo>
                    <a:pt x="93406" y="274740"/>
                  </a:lnTo>
                  <a:lnTo>
                    <a:pt x="98795" y="279229"/>
                  </a:lnTo>
                  <a:lnTo>
                    <a:pt x="103285" y="283718"/>
                  </a:lnTo>
                  <a:lnTo>
                    <a:pt x="108674" y="287309"/>
                  </a:lnTo>
                  <a:lnTo>
                    <a:pt x="114961" y="291799"/>
                  </a:lnTo>
                  <a:lnTo>
                    <a:pt x="119452" y="297186"/>
                  </a:lnTo>
                  <a:lnTo>
                    <a:pt x="123044" y="313347"/>
                  </a:lnTo>
                  <a:lnTo>
                    <a:pt x="121248" y="320530"/>
                  </a:lnTo>
                  <a:lnTo>
                    <a:pt x="116757" y="327712"/>
                  </a:lnTo>
                  <a:lnTo>
                    <a:pt x="111368" y="333997"/>
                  </a:lnTo>
                  <a:lnTo>
                    <a:pt x="105081" y="338486"/>
                  </a:lnTo>
                  <a:lnTo>
                    <a:pt x="88915" y="342078"/>
                  </a:lnTo>
                  <a:close/>
                </a:path>
              </a:pathLst>
            </a:custGeom>
            <a:solidFill>
              <a:srgbClr val="FFB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70104" y="4307279"/>
              <a:ext cx="1318895" cy="608330"/>
            </a:xfrm>
            <a:custGeom>
              <a:avLst/>
              <a:gdLst/>
              <a:ahLst/>
              <a:cxnLst/>
              <a:rect l="l" t="t" r="r" b="b"/>
              <a:pathLst>
                <a:path w="1318895" h="608329">
                  <a:moveTo>
                    <a:pt x="265849" y="605146"/>
                  </a:moveTo>
                  <a:lnTo>
                    <a:pt x="213139" y="599731"/>
                  </a:lnTo>
                  <a:lnTo>
                    <a:pt x="164134" y="583373"/>
                  </a:lnTo>
                  <a:lnTo>
                    <a:pt x="118835" y="555905"/>
                  </a:lnTo>
                  <a:lnTo>
                    <a:pt x="77239" y="517157"/>
                  </a:lnTo>
                  <a:lnTo>
                    <a:pt x="49548" y="480188"/>
                  </a:lnTo>
                  <a:lnTo>
                    <a:pt x="27935" y="440331"/>
                  </a:lnTo>
                  <a:lnTo>
                    <a:pt x="12444" y="397500"/>
                  </a:lnTo>
                  <a:lnTo>
                    <a:pt x="3118" y="351609"/>
                  </a:lnTo>
                  <a:lnTo>
                    <a:pt x="0" y="302573"/>
                  </a:lnTo>
                  <a:lnTo>
                    <a:pt x="3032" y="253974"/>
                  </a:lnTo>
                  <a:lnTo>
                    <a:pt x="12186" y="208349"/>
                  </a:lnTo>
                  <a:lnTo>
                    <a:pt x="27547" y="165655"/>
                  </a:lnTo>
                  <a:lnTo>
                    <a:pt x="49203" y="125848"/>
                  </a:lnTo>
                  <a:lnTo>
                    <a:pt x="77239" y="88886"/>
                  </a:lnTo>
                  <a:lnTo>
                    <a:pt x="118329" y="49998"/>
                  </a:lnTo>
                  <a:lnTo>
                    <a:pt x="163461" y="22221"/>
                  </a:lnTo>
                  <a:lnTo>
                    <a:pt x="212634" y="5555"/>
                  </a:lnTo>
                  <a:lnTo>
                    <a:pt x="265849" y="0"/>
                  </a:lnTo>
                  <a:lnTo>
                    <a:pt x="318923" y="5555"/>
                  </a:lnTo>
                  <a:lnTo>
                    <a:pt x="367787" y="22221"/>
                  </a:lnTo>
                  <a:lnTo>
                    <a:pt x="412610" y="49998"/>
                  </a:lnTo>
                  <a:lnTo>
                    <a:pt x="416687" y="53870"/>
                  </a:lnTo>
                  <a:lnTo>
                    <a:pt x="271238" y="53870"/>
                  </a:lnTo>
                  <a:lnTo>
                    <a:pt x="227636" y="58415"/>
                  </a:lnTo>
                  <a:lnTo>
                    <a:pt x="187150" y="72052"/>
                  </a:lnTo>
                  <a:lnTo>
                    <a:pt x="149863" y="94778"/>
                  </a:lnTo>
                  <a:lnTo>
                    <a:pt x="115860" y="126596"/>
                  </a:lnTo>
                  <a:lnTo>
                    <a:pt x="88088" y="165343"/>
                  </a:lnTo>
                  <a:lnTo>
                    <a:pt x="68146" y="207626"/>
                  </a:lnTo>
                  <a:lnTo>
                    <a:pt x="56120" y="253612"/>
                  </a:lnTo>
                  <a:lnTo>
                    <a:pt x="52092" y="303471"/>
                  </a:lnTo>
                  <a:lnTo>
                    <a:pt x="56120" y="353329"/>
                  </a:lnTo>
                  <a:lnTo>
                    <a:pt x="68146" y="399316"/>
                  </a:lnTo>
                  <a:lnTo>
                    <a:pt x="88088" y="441599"/>
                  </a:lnTo>
                  <a:lnTo>
                    <a:pt x="115860" y="480346"/>
                  </a:lnTo>
                  <a:lnTo>
                    <a:pt x="149863" y="512163"/>
                  </a:lnTo>
                  <a:lnTo>
                    <a:pt x="187150" y="534890"/>
                  </a:lnTo>
                  <a:lnTo>
                    <a:pt x="227636" y="548526"/>
                  </a:lnTo>
                  <a:lnTo>
                    <a:pt x="271238" y="553072"/>
                  </a:lnTo>
                  <a:lnTo>
                    <a:pt x="415585" y="553072"/>
                  </a:lnTo>
                  <a:lnTo>
                    <a:pt x="412989" y="555526"/>
                  </a:lnTo>
                  <a:lnTo>
                    <a:pt x="368124" y="583036"/>
                  </a:lnTo>
                  <a:lnTo>
                    <a:pt x="319049" y="599604"/>
                  </a:lnTo>
                  <a:lnTo>
                    <a:pt x="265849" y="605146"/>
                  </a:lnTo>
                  <a:close/>
                </a:path>
                <a:path w="1318895" h="608329">
                  <a:moveTo>
                    <a:pt x="879463" y="161611"/>
                  </a:moveTo>
                  <a:lnTo>
                    <a:pt x="817306" y="161611"/>
                  </a:lnTo>
                  <a:lnTo>
                    <a:pt x="827256" y="143093"/>
                  </a:lnTo>
                  <a:lnTo>
                    <a:pt x="850523" y="108078"/>
                  </a:lnTo>
                  <a:lnTo>
                    <a:pt x="905099" y="52692"/>
                  </a:lnTo>
                  <a:lnTo>
                    <a:pt x="950231" y="24915"/>
                  </a:lnTo>
                  <a:lnTo>
                    <a:pt x="999404" y="8249"/>
                  </a:lnTo>
                  <a:lnTo>
                    <a:pt x="1052619" y="2693"/>
                  </a:lnTo>
                  <a:lnTo>
                    <a:pt x="1105693" y="8249"/>
                  </a:lnTo>
                  <a:lnTo>
                    <a:pt x="1154557" y="24915"/>
                  </a:lnTo>
                  <a:lnTo>
                    <a:pt x="1199380" y="52692"/>
                  </a:lnTo>
                  <a:lnTo>
                    <a:pt x="1203457" y="56564"/>
                  </a:lnTo>
                  <a:lnTo>
                    <a:pt x="1058008" y="56564"/>
                  </a:lnTo>
                  <a:lnTo>
                    <a:pt x="1014406" y="61109"/>
                  </a:lnTo>
                  <a:lnTo>
                    <a:pt x="973920" y="74745"/>
                  </a:lnTo>
                  <a:lnTo>
                    <a:pt x="936633" y="97472"/>
                  </a:lnTo>
                  <a:lnTo>
                    <a:pt x="902630" y="129289"/>
                  </a:lnTo>
                  <a:lnTo>
                    <a:pt x="879463" y="161611"/>
                  </a:lnTo>
                  <a:close/>
                </a:path>
                <a:path w="1318895" h="608329">
                  <a:moveTo>
                    <a:pt x="415585" y="553072"/>
                  </a:moveTo>
                  <a:lnTo>
                    <a:pt x="271238" y="553072"/>
                  </a:lnTo>
                  <a:lnTo>
                    <a:pt x="315219" y="548526"/>
                  </a:lnTo>
                  <a:lnTo>
                    <a:pt x="355663" y="534890"/>
                  </a:lnTo>
                  <a:lnTo>
                    <a:pt x="392739" y="512163"/>
                  </a:lnTo>
                  <a:lnTo>
                    <a:pt x="426616" y="480346"/>
                  </a:lnTo>
                  <a:lnTo>
                    <a:pt x="454388" y="441599"/>
                  </a:lnTo>
                  <a:lnTo>
                    <a:pt x="474330" y="399316"/>
                  </a:lnTo>
                  <a:lnTo>
                    <a:pt x="486356" y="353329"/>
                  </a:lnTo>
                  <a:lnTo>
                    <a:pt x="490239" y="305266"/>
                  </a:lnTo>
                  <a:lnTo>
                    <a:pt x="490314" y="302573"/>
                  </a:lnTo>
                  <a:lnTo>
                    <a:pt x="486483" y="253612"/>
                  </a:lnTo>
                  <a:lnTo>
                    <a:pt x="474666" y="207626"/>
                  </a:lnTo>
                  <a:lnTo>
                    <a:pt x="454767" y="165343"/>
                  </a:lnTo>
                  <a:lnTo>
                    <a:pt x="426616" y="126596"/>
                  </a:lnTo>
                  <a:lnTo>
                    <a:pt x="392739" y="94778"/>
                  </a:lnTo>
                  <a:lnTo>
                    <a:pt x="355663" y="72052"/>
                  </a:lnTo>
                  <a:lnTo>
                    <a:pt x="315219" y="58415"/>
                  </a:lnTo>
                  <a:lnTo>
                    <a:pt x="271238" y="53870"/>
                  </a:lnTo>
                  <a:lnTo>
                    <a:pt x="416687" y="53870"/>
                  </a:lnTo>
                  <a:lnTo>
                    <a:pt x="453560" y="88886"/>
                  </a:lnTo>
                  <a:lnTo>
                    <a:pt x="480392" y="123902"/>
                  </a:lnTo>
                  <a:lnTo>
                    <a:pt x="501161" y="161611"/>
                  </a:lnTo>
                  <a:lnTo>
                    <a:pt x="879463" y="161611"/>
                  </a:lnTo>
                  <a:lnTo>
                    <a:pt x="874858" y="168036"/>
                  </a:lnTo>
                  <a:lnTo>
                    <a:pt x="865291" y="188322"/>
                  </a:lnTo>
                  <a:lnTo>
                    <a:pt x="659234" y="188322"/>
                  </a:lnTo>
                  <a:lnTo>
                    <a:pt x="613661" y="192138"/>
                  </a:lnTo>
                  <a:lnTo>
                    <a:pt x="568139" y="203585"/>
                  </a:lnTo>
                  <a:lnTo>
                    <a:pt x="522717" y="222665"/>
                  </a:lnTo>
                  <a:lnTo>
                    <a:pt x="526772" y="241842"/>
                  </a:lnTo>
                  <a:lnTo>
                    <a:pt x="529565" y="261609"/>
                  </a:lnTo>
                  <a:lnTo>
                    <a:pt x="531179" y="281880"/>
                  </a:lnTo>
                  <a:lnTo>
                    <a:pt x="531698" y="302573"/>
                  </a:lnTo>
                  <a:lnTo>
                    <a:pt x="528572" y="351264"/>
                  </a:lnTo>
                  <a:lnTo>
                    <a:pt x="519196" y="397112"/>
                  </a:lnTo>
                  <a:lnTo>
                    <a:pt x="503568" y="440072"/>
                  </a:lnTo>
                  <a:lnTo>
                    <a:pt x="481689" y="480101"/>
                  </a:lnTo>
                  <a:lnTo>
                    <a:pt x="453560" y="517157"/>
                  </a:lnTo>
                  <a:lnTo>
                    <a:pt x="415585" y="553072"/>
                  </a:lnTo>
                  <a:close/>
                </a:path>
                <a:path w="1318895" h="608329">
                  <a:moveTo>
                    <a:pt x="1201456" y="555765"/>
                  </a:moveTo>
                  <a:lnTo>
                    <a:pt x="1058008" y="555765"/>
                  </a:lnTo>
                  <a:lnTo>
                    <a:pt x="1101989" y="551220"/>
                  </a:lnTo>
                  <a:lnTo>
                    <a:pt x="1142433" y="537584"/>
                  </a:lnTo>
                  <a:lnTo>
                    <a:pt x="1179510" y="514857"/>
                  </a:lnTo>
                  <a:lnTo>
                    <a:pt x="1213386" y="483040"/>
                  </a:lnTo>
                  <a:lnTo>
                    <a:pt x="1241158" y="444292"/>
                  </a:lnTo>
                  <a:lnTo>
                    <a:pt x="1261100" y="402009"/>
                  </a:lnTo>
                  <a:lnTo>
                    <a:pt x="1273126" y="356023"/>
                  </a:lnTo>
                  <a:lnTo>
                    <a:pt x="1277154" y="306164"/>
                  </a:lnTo>
                  <a:lnTo>
                    <a:pt x="1273126" y="256306"/>
                  </a:lnTo>
                  <a:lnTo>
                    <a:pt x="1261100" y="210319"/>
                  </a:lnTo>
                  <a:lnTo>
                    <a:pt x="1241158" y="168036"/>
                  </a:lnTo>
                  <a:lnTo>
                    <a:pt x="1213386" y="129289"/>
                  </a:lnTo>
                  <a:lnTo>
                    <a:pt x="1179510" y="97472"/>
                  </a:lnTo>
                  <a:lnTo>
                    <a:pt x="1142433" y="74745"/>
                  </a:lnTo>
                  <a:lnTo>
                    <a:pt x="1101989" y="61109"/>
                  </a:lnTo>
                  <a:lnTo>
                    <a:pt x="1058008" y="56564"/>
                  </a:lnTo>
                  <a:lnTo>
                    <a:pt x="1203457" y="56564"/>
                  </a:lnTo>
                  <a:lnTo>
                    <a:pt x="1240330" y="91580"/>
                  </a:lnTo>
                  <a:lnTo>
                    <a:pt x="1268459" y="128542"/>
                  </a:lnTo>
                  <a:lnTo>
                    <a:pt x="1290338" y="168349"/>
                  </a:lnTo>
                  <a:lnTo>
                    <a:pt x="1305966" y="211043"/>
                  </a:lnTo>
                  <a:lnTo>
                    <a:pt x="1315342" y="256668"/>
                  </a:lnTo>
                  <a:lnTo>
                    <a:pt x="1318353" y="303471"/>
                  </a:lnTo>
                  <a:lnTo>
                    <a:pt x="1318410" y="306164"/>
                  </a:lnTo>
                  <a:lnTo>
                    <a:pt x="1315376" y="353329"/>
                  </a:lnTo>
                  <a:lnTo>
                    <a:pt x="1305909" y="399806"/>
                  </a:lnTo>
                  <a:lnTo>
                    <a:pt x="1290144" y="442766"/>
                  </a:lnTo>
                  <a:lnTo>
                    <a:pt x="1268000" y="482795"/>
                  </a:lnTo>
                  <a:lnTo>
                    <a:pt x="1239431" y="519851"/>
                  </a:lnTo>
                  <a:lnTo>
                    <a:pt x="1201456" y="555765"/>
                  </a:lnTo>
                  <a:close/>
                </a:path>
                <a:path w="1318895" h="608329">
                  <a:moveTo>
                    <a:pt x="817306" y="161611"/>
                  </a:moveTo>
                  <a:lnTo>
                    <a:pt x="501161" y="161611"/>
                  </a:lnTo>
                  <a:lnTo>
                    <a:pt x="546906" y="144461"/>
                  </a:lnTo>
                  <a:lnTo>
                    <a:pt x="592509" y="133027"/>
                  </a:lnTo>
                  <a:lnTo>
                    <a:pt x="637940" y="127310"/>
                  </a:lnTo>
                  <a:lnTo>
                    <a:pt x="683166" y="127310"/>
                  </a:lnTo>
                  <a:lnTo>
                    <a:pt x="728157" y="133027"/>
                  </a:lnTo>
                  <a:lnTo>
                    <a:pt x="772881" y="144461"/>
                  </a:lnTo>
                  <a:lnTo>
                    <a:pt x="817306" y="161611"/>
                  </a:lnTo>
                  <a:close/>
                </a:path>
                <a:path w="1318895" h="608329">
                  <a:moveTo>
                    <a:pt x="1051720" y="607840"/>
                  </a:moveTo>
                  <a:lnTo>
                    <a:pt x="999011" y="602424"/>
                  </a:lnTo>
                  <a:lnTo>
                    <a:pt x="950006" y="586067"/>
                  </a:lnTo>
                  <a:lnTo>
                    <a:pt x="904706" y="558599"/>
                  </a:lnTo>
                  <a:lnTo>
                    <a:pt x="863111" y="519851"/>
                  </a:lnTo>
                  <a:lnTo>
                    <a:pt x="835420" y="482881"/>
                  </a:lnTo>
                  <a:lnTo>
                    <a:pt x="813807" y="443024"/>
                  </a:lnTo>
                  <a:lnTo>
                    <a:pt x="798316" y="400194"/>
                  </a:lnTo>
                  <a:lnTo>
                    <a:pt x="788989" y="354303"/>
                  </a:lnTo>
                  <a:lnTo>
                    <a:pt x="785928" y="306164"/>
                  </a:lnTo>
                  <a:lnTo>
                    <a:pt x="785953" y="302573"/>
                  </a:lnTo>
                  <a:lnTo>
                    <a:pt x="786531" y="283522"/>
                  </a:lnTo>
                  <a:lnTo>
                    <a:pt x="788453" y="262619"/>
                  </a:lnTo>
                  <a:lnTo>
                    <a:pt x="791555" y="242389"/>
                  </a:lnTo>
                  <a:lnTo>
                    <a:pt x="795751" y="222665"/>
                  </a:lnTo>
                  <a:lnTo>
                    <a:pt x="750328" y="203585"/>
                  </a:lnTo>
                  <a:lnTo>
                    <a:pt x="704806" y="192138"/>
                  </a:lnTo>
                  <a:lnTo>
                    <a:pt x="659234" y="188322"/>
                  </a:lnTo>
                  <a:lnTo>
                    <a:pt x="865291" y="188322"/>
                  </a:lnTo>
                  <a:lnTo>
                    <a:pt x="854917" y="210319"/>
                  </a:lnTo>
                  <a:lnTo>
                    <a:pt x="842890" y="256306"/>
                  </a:lnTo>
                  <a:lnTo>
                    <a:pt x="838862" y="306164"/>
                  </a:lnTo>
                  <a:lnTo>
                    <a:pt x="842890" y="356023"/>
                  </a:lnTo>
                  <a:lnTo>
                    <a:pt x="854917" y="402009"/>
                  </a:lnTo>
                  <a:lnTo>
                    <a:pt x="874858" y="444292"/>
                  </a:lnTo>
                  <a:lnTo>
                    <a:pt x="902630" y="483040"/>
                  </a:lnTo>
                  <a:lnTo>
                    <a:pt x="936633" y="514857"/>
                  </a:lnTo>
                  <a:lnTo>
                    <a:pt x="973920" y="537584"/>
                  </a:lnTo>
                  <a:lnTo>
                    <a:pt x="1014406" y="551220"/>
                  </a:lnTo>
                  <a:lnTo>
                    <a:pt x="1058008" y="555765"/>
                  </a:lnTo>
                  <a:lnTo>
                    <a:pt x="1201456" y="555765"/>
                  </a:lnTo>
                  <a:lnTo>
                    <a:pt x="1198861" y="558220"/>
                  </a:lnTo>
                  <a:lnTo>
                    <a:pt x="1153996" y="585730"/>
                  </a:lnTo>
                  <a:lnTo>
                    <a:pt x="1104921" y="602298"/>
                  </a:lnTo>
                  <a:lnTo>
                    <a:pt x="1051720" y="607840"/>
                  </a:lnTo>
                  <a:close/>
                </a:path>
              </a:pathLst>
            </a:custGeom>
            <a:solidFill>
              <a:srgbClr val="3F6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3368" y="3008255"/>
              <a:ext cx="2141220" cy="1543685"/>
            </a:xfrm>
            <a:custGeom>
              <a:avLst/>
              <a:gdLst/>
              <a:ahLst/>
              <a:cxnLst/>
              <a:rect l="l" t="t" r="r" b="b"/>
              <a:pathLst>
                <a:path w="2141220" h="1543685">
                  <a:moveTo>
                    <a:pt x="192201" y="1543686"/>
                  </a:moveTo>
                  <a:lnTo>
                    <a:pt x="141728" y="1509547"/>
                  </a:lnTo>
                  <a:lnTo>
                    <a:pt x="98927" y="1454369"/>
                  </a:lnTo>
                  <a:lnTo>
                    <a:pt x="80410" y="1418891"/>
                  </a:lnTo>
                  <a:lnTo>
                    <a:pt x="63818" y="1378153"/>
                  </a:lnTo>
                  <a:lnTo>
                    <a:pt x="49155" y="1332156"/>
                  </a:lnTo>
                  <a:lnTo>
                    <a:pt x="36421" y="1280899"/>
                  </a:lnTo>
                  <a:lnTo>
                    <a:pt x="25621" y="1224383"/>
                  </a:lnTo>
                  <a:lnTo>
                    <a:pt x="16755" y="1162607"/>
                  </a:lnTo>
                  <a:lnTo>
                    <a:pt x="9828" y="1095572"/>
                  </a:lnTo>
                  <a:lnTo>
                    <a:pt x="4841" y="1023277"/>
                  </a:lnTo>
                  <a:lnTo>
                    <a:pt x="1796" y="945722"/>
                  </a:lnTo>
                  <a:lnTo>
                    <a:pt x="154" y="885623"/>
                  </a:lnTo>
                  <a:lnTo>
                    <a:pt x="0" y="864916"/>
                  </a:lnTo>
                  <a:lnTo>
                    <a:pt x="6286" y="805426"/>
                  </a:lnTo>
                  <a:lnTo>
                    <a:pt x="15268" y="749663"/>
                  </a:lnTo>
                  <a:lnTo>
                    <a:pt x="26944" y="697630"/>
                  </a:lnTo>
                  <a:lnTo>
                    <a:pt x="41314" y="649330"/>
                  </a:lnTo>
                  <a:lnTo>
                    <a:pt x="58379" y="604765"/>
                  </a:lnTo>
                  <a:lnTo>
                    <a:pt x="78138" y="563939"/>
                  </a:lnTo>
                  <a:lnTo>
                    <a:pt x="100591" y="526853"/>
                  </a:lnTo>
                  <a:lnTo>
                    <a:pt x="125739" y="493512"/>
                  </a:lnTo>
                  <a:lnTo>
                    <a:pt x="153581" y="463917"/>
                  </a:lnTo>
                  <a:lnTo>
                    <a:pt x="184118" y="438071"/>
                  </a:lnTo>
                  <a:lnTo>
                    <a:pt x="217349" y="415977"/>
                  </a:lnTo>
                  <a:lnTo>
                    <a:pt x="253275" y="397638"/>
                  </a:lnTo>
                  <a:lnTo>
                    <a:pt x="291895" y="383057"/>
                  </a:lnTo>
                  <a:lnTo>
                    <a:pt x="333209" y="372236"/>
                  </a:lnTo>
                  <a:lnTo>
                    <a:pt x="377218" y="365179"/>
                  </a:lnTo>
                  <a:lnTo>
                    <a:pt x="423921" y="361887"/>
                  </a:lnTo>
                  <a:lnTo>
                    <a:pt x="473319" y="362364"/>
                  </a:lnTo>
                  <a:lnTo>
                    <a:pt x="525411" y="366613"/>
                  </a:lnTo>
                  <a:lnTo>
                    <a:pt x="561162" y="325188"/>
                  </a:lnTo>
                  <a:lnTo>
                    <a:pt x="597500" y="286246"/>
                  </a:lnTo>
                  <a:lnTo>
                    <a:pt x="634422" y="249787"/>
                  </a:lnTo>
                  <a:lnTo>
                    <a:pt x="671928" y="215810"/>
                  </a:lnTo>
                  <a:lnTo>
                    <a:pt x="710018" y="184315"/>
                  </a:lnTo>
                  <a:lnTo>
                    <a:pt x="748691" y="155302"/>
                  </a:lnTo>
                  <a:lnTo>
                    <a:pt x="787946" y="128772"/>
                  </a:lnTo>
                  <a:lnTo>
                    <a:pt x="827782" y="104724"/>
                  </a:lnTo>
                  <a:lnTo>
                    <a:pt x="868199" y="83158"/>
                  </a:lnTo>
                  <a:lnTo>
                    <a:pt x="909196" y="64075"/>
                  </a:lnTo>
                  <a:lnTo>
                    <a:pt x="950773" y="47475"/>
                  </a:lnTo>
                  <a:lnTo>
                    <a:pt x="992928" y="33356"/>
                  </a:lnTo>
                  <a:lnTo>
                    <a:pt x="1035662" y="21720"/>
                  </a:lnTo>
                  <a:lnTo>
                    <a:pt x="1078973" y="12566"/>
                  </a:lnTo>
                  <a:lnTo>
                    <a:pt x="1122860" y="5895"/>
                  </a:lnTo>
                  <a:lnTo>
                    <a:pt x="1167323" y="1706"/>
                  </a:lnTo>
                  <a:lnTo>
                    <a:pt x="1212362" y="0"/>
                  </a:lnTo>
                  <a:lnTo>
                    <a:pt x="1257975" y="775"/>
                  </a:lnTo>
                  <a:lnTo>
                    <a:pt x="1304162" y="4033"/>
                  </a:lnTo>
                  <a:lnTo>
                    <a:pt x="1350923" y="9774"/>
                  </a:lnTo>
                  <a:lnTo>
                    <a:pt x="1398256" y="17997"/>
                  </a:lnTo>
                  <a:lnTo>
                    <a:pt x="1446160" y="28702"/>
                  </a:lnTo>
                  <a:lnTo>
                    <a:pt x="1494636" y="41889"/>
                  </a:lnTo>
                  <a:lnTo>
                    <a:pt x="1543682" y="57559"/>
                  </a:lnTo>
                  <a:lnTo>
                    <a:pt x="1593298" y="75711"/>
                  </a:lnTo>
                  <a:lnTo>
                    <a:pt x="1637077" y="93397"/>
                  </a:lnTo>
                  <a:lnTo>
                    <a:pt x="1679009" y="112909"/>
                  </a:lnTo>
                  <a:lnTo>
                    <a:pt x="1719096" y="134246"/>
                  </a:lnTo>
                  <a:lnTo>
                    <a:pt x="1757340" y="157408"/>
                  </a:lnTo>
                  <a:lnTo>
                    <a:pt x="1793741" y="182395"/>
                  </a:lnTo>
                  <a:lnTo>
                    <a:pt x="1828301" y="209208"/>
                  </a:lnTo>
                  <a:lnTo>
                    <a:pt x="1861023" y="237847"/>
                  </a:lnTo>
                  <a:lnTo>
                    <a:pt x="1891907" y="268310"/>
                  </a:lnTo>
                  <a:lnTo>
                    <a:pt x="1920954" y="300599"/>
                  </a:lnTo>
                  <a:lnTo>
                    <a:pt x="1948168" y="334713"/>
                  </a:lnTo>
                  <a:lnTo>
                    <a:pt x="1973548" y="370653"/>
                  </a:lnTo>
                  <a:lnTo>
                    <a:pt x="1997096" y="408418"/>
                  </a:lnTo>
                  <a:lnTo>
                    <a:pt x="2018815" y="448009"/>
                  </a:lnTo>
                  <a:lnTo>
                    <a:pt x="2038705" y="489425"/>
                  </a:lnTo>
                  <a:lnTo>
                    <a:pt x="2056768" y="532666"/>
                  </a:lnTo>
                  <a:lnTo>
                    <a:pt x="2073006" y="577732"/>
                  </a:lnTo>
                  <a:lnTo>
                    <a:pt x="2087419" y="624624"/>
                  </a:lnTo>
                  <a:lnTo>
                    <a:pt x="2100010" y="673342"/>
                  </a:lnTo>
                  <a:lnTo>
                    <a:pt x="2110781" y="723884"/>
                  </a:lnTo>
                  <a:lnTo>
                    <a:pt x="2119732" y="776252"/>
                  </a:lnTo>
                  <a:lnTo>
                    <a:pt x="2126865" y="830446"/>
                  </a:lnTo>
                  <a:lnTo>
                    <a:pt x="2132181" y="886464"/>
                  </a:lnTo>
                  <a:lnTo>
                    <a:pt x="2135954" y="941298"/>
                  </a:lnTo>
                  <a:lnTo>
                    <a:pt x="2138648" y="993717"/>
                  </a:lnTo>
                  <a:lnTo>
                    <a:pt x="2140265" y="1043680"/>
                  </a:lnTo>
                  <a:lnTo>
                    <a:pt x="2140804" y="1091144"/>
                  </a:lnTo>
                  <a:lnTo>
                    <a:pt x="2140265" y="1136065"/>
                  </a:lnTo>
                  <a:lnTo>
                    <a:pt x="2136762" y="1208411"/>
                  </a:lnTo>
                  <a:lnTo>
                    <a:pt x="2130026" y="1273528"/>
                  </a:lnTo>
                  <a:lnTo>
                    <a:pt x="2120057" y="1331405"/>
                  </a:lnTo>
                  <a:lnTo>
                    <a:pt x="2106854" y="1382031"/>
                  </a:lnTo>
                  <a:lnTo>
                    <a:pt x="2090418" y="1425395"/>
                  </a:lnTo>
                  <a:lnTo>
                    <a:pt x="2070749" y="1461487"/>
                  </a:lnTo>
                  <a:lnTo>
                    <a:pt x="2021710" y="1511809"/>
                  </a:lnTo>
                  <a:lnTo>
                    <a:pt x="1959739" y="1532912"/>
                  </a:lnTo>
                  <a:lnTo>
                    <a:pt x="1939477" y="1531887"/>
                  </a:lnTo>
                  <a:lnTo>
                    <a:pt x="1905096" y="1502666"/>
                  </a:lnTo>
                  <a:lnTo>
                    <a:pt x="1878906" y="1437179"/>
                  </a:lnTo>
                  <a:lnTo>
                    <a:pt x="1868883" y="1390823"/>
                  </a:lnTo>
                  <a:lnTo>
                    <a:pt x="1860908" y="1335384"/>
                  </a:lnTo>
                  <a:lnTo>
                    <a:pt x="1854980" y="1270856"/>
                  </a:lnTo>
                  <a:lnTo>
                    <a:pt x="1851100" y="1197236"/>
                  </a:lnTo>
                  <a:lnTo>
                    <a:pt x="1849268" y="1114517"/>
                  </a:lnTo>
                  <a:lnTo>
                    <a:pt x="1848748" y="1102901"/>
                  </a:lnTo>
                  <a:lnTo>
                    <a:pt x="1848482" y="1090948"/>
                  </a:lnTo>
                  <a:lnTo>
                    <a:pt x="1848370" y="1066033"/>
                  </a:lnTo>
                  <a:lnTo>
                    <a:pt x="1792831" y="1075991"/>
                  </a:lnTo>
                  <a:lnTo>
                    <a:pt x="1738137" y="1084315"/>
                  </a:lnTo>
                  <a:lnTo>
                    <a:pt x="1684288" y="1091007"/>
                  </a:lnTo>
                  <a:lnTo>
                    <a:pt x="1631282" y="1096067"/>
                  </a:lnTo>
                  <a:lnTo>
                    <a:pt x="1579121" y="1099496"/>
                  </a:lnTo>
                  <a:lnTo>
                    <a:pt x="1527803" y="1101294"/>
                  </a:lnTo>
                  <a:lnTo>
                    <a:pt x="1477328" y="1101463"/>
                  </a:lnTo>
                  <a:lnTo>
                    <a:pt x="1427695" y="1100002"/>
                  </a:lnTo>
                  <a:lnTo>
                    <a:pt x="1378906" y="1096912"/>
                  </a:lnTo>
                  <a:lnTo>
                    <a:pt x="1330958" y="1092194"/>
                  </a:lnTo>
                  <a:lnTo>
                    <a:pt x="1283853" y="1085849"/>
                  </a:lnTo>
                  <a:lnTo>
                    <a:pt x="1237589" y="1077876"/>
                  </a:lnTo>
                  <a:lnTo>
                    <a:pt x="1192167" y="1068278"/>
                  </a:lnTo>
                  <a:lnTo>
                    <a:pt x="1147585" y="1057053"/>
                  </a:lnTo>
                  <a:lnTo>
                    <a:pt x="1103844" y="1044204"/>
                  </a:lnTo>
                  <a:lnTo>
                    <a:pt x="1060944" y="1029730"/>
                  </a:lnTo>
                  <a:lnTo>
                    <a:pt x="1018884" y="1013633"/>
                  </a:lnTo>
                  <a:lnTo>
                    <a:pt x="977663" y="995912"/>
                  </a:lnTo>
                  <a:lnTo>
                    <a:pt x="937282" y="976568"/>
                  </a:lnTo>
                  <a:lnTo>
                    <a:pt x="897740" y="955603"/>
                  </a:lnTo>
                  <a:lnTo>
                    <a:pt x="859037" y="933016"/>
                  </a:lnTo>
                  <a:lnTo>
                    <a:pt x="821173" y="908808"/>
                  </a:lnTo>
                  <a:lnTo>
                    <a:pt x="784147" y="882980"/>
                  </a:lnTo>
                  <a:lnTo>
                    <a:pt x="747958" y="855533"/>
                  </a:lnTo>
                  <a:lnTo>
                    <a:pt x="712608" y="826467"/>
                  </a:lnTo>
                  <a:lnTo>
                    <a:pt x="678094" y="795782"/>
                  </a:lnTo>
                  <a:lnTo>
                    <a:pt x="663710" y="844866"/>
                  </a:lnTo>
                  <a:lnTo>
                    <a:pt x="645544" y="890740"/>
                  </a:lnTo>
                  <a:lnTo>
                    <a:pt x="623601" y="933401"/>
                  </a:lnTo>
                  <a:lnTo>
                    <a:pt x="597884" y="972844"/>
                  </a:lnTo>
                  <a:lnTo>
                    <a:pt x="568398" y="1009066"/>
                  </a:lnTo>
                  <a:lnTo>
                    <a:pt x="535147" y="1042061"/>
                  </a:lnTo>
                  <a:lnTo>
                    <a:pt x="498134" y="1071827"/>
                  </a:lnTo>
                  <a:lnTo>
                    <a:pt x="457364" y="1098359"/>
                  </a:lnTo>
                  <a:lnTo>
                    <a:pt x="412841" y="1121653"/>
                  </a:lnTo>
                  <a:lnTo>
                    <a:pt x="364569" y="1141705"/>
                  </a:lnTo>
                  <a:lnTo>
                    <a:pt x="312552" y="1158511"/>
                  </a:lnTo>
                  <a:lnTo>
                    <a:pt x="313057" y="1181743"/>
                  </a:lnTo>
                  <a:lnTo>
                    <a:pt x="313225" y="1204301"/>
                  </a:lnTo>
                  <a:lnTo>
                    <a:pt x="313057" y="1226186"/>
                  </a:lnTo>
                  <a:lnTo>
                    <a:pt x="312552" y="1247397"/>
                  </a:lnTo>
                  <a:lnTo>
                    <a:pt x="308148" y="1322047"/>
                  </a:lnTo>
                  <a:lnTo>
                    <a:pt x="299533" y="1385922"/>
                  </a:lnTo>
                  <a:lnTo>
                    <a:pt x="286676" y="1439023"/>
                  </a:lnTo>
                  <a:lnTo>
                    <a:pt x="269546" y="1481350"/>
                  </a:lnTo>
                  <a:lnTo>
                    <a:pt x="248111" y="1512903"/>
                  </a:lnTo>
                  <a:lnTo>
                    <a:pt x="222340" y="1533681"/>
                  </a:lnTo>
                  <a:lnTo>
                    <a:pt x="192201" y="1543686"/>
                  </a:lnTo>
                  <a:close/>
                </a:path>
              </a:pathLst>
            </a:custGeom>
            <a:solidFill>
              <a:srgbClr val="1C2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4157" y="7820990"/>
              <a:ext cx="835660" cy="581660"/>
            </a:xfrm>
            <a:custGeom>
              <a:avLst/>
              <a:gdLst/>
              <a:ahLst/>
              <a:cxnLst/>
              <a:rect l="l" t="t" r="r" b="b"/>
              <a:pathLst>
                <a:path w="835660" h="581659">
                  <a:moveTo>
                    <a:pt x="241477" y="581120"/>
                  </a:moveTo>
                  <a:lnTo>
                    <a:pt x="200637" y="577995"/>
                  </a:lnTo>
                  <a:lnTo>
                    <a:pt x="164797" y="563450"/>
                  </a:lnTo>
                  <a:lnTo>
                    <a:pt x="133873" y="537485"/>
                  </a:lnTo>
                  <a:lnTo>
                    <a:pt x="107776" y="500099"/>
                  </a:lnTo>
                  <a:lnTo>
                    <a:pt x="106878" y="497405"/>
                  </a:lnTo>
                  <a:lnTo>
                    <a:pt x="105980" y="495609"/>
                  </a:lnTo>
                  <a:lnTo>
                    <a:pt x="105980" y="493814"/>
                  </a:lnTo>
                  <a:lnTo>
                    <a:pt x="89154" y="441699"/>
                  </a:lnTo>
                  <a:lnTo>
                    <a:pt x="73317" y="390779"/>
                  </a:lnTo>
                  <a:lnTo>
                    <a:pt x="58470" y="341036"/>
                  </a:lnTo>
                  <a:lnTo>
                    <a:pt x="44613" y="292455"/>
                  </a:lnTo>
                  <a:lnTo>
                    <a:pt x="31746" y="245022"/>
                  </a:lnTo>
                  <a:lnTo>
                    <a:pt x="19869" y="198718"/>
                  </a:lnTo>
                  <a:lnTo>
                    <a:pt x="8981" y="153531"/>
                  </a:lnTo>
                  <a:lnTo>
                    <a:pt x="6441" y="143570"/>
                  </a:lnTo>
                  <a:lnTo>
                    <a:pt x="4153" y="133778"/>
                  </a:lnTo>
                  <a:lnTo>
                    <a:pt x="2034" y="123986"/>
                  </a:lnTo>
                  <a:lnTo>
                    <a:pt x="0" y="114025"/>
                  </a:lnTo>
                  <a:lnTo>
                    <a:pt x="0" y="108638"/>
                  </a:lnTo>
                  <a:lnTo>
                    <a:pt x="1796" y="106843"/>
                  </a:lnTo>
                  <a:lnTo>
                    <a:pt x="3592" y="105944"/>
                  </a:lnTo>
                  <a:lnTo>
                    <a:pt x="4490" y="105047"/>
                  </a:lnTo>
                  <a:lnTo>
                    <a:pt x="5388" y="105047"/>
                  </a:lnTo>
                  <a:lnTo>
                    <a:pt x="45805" y="99660"/>
                  </a:lnTo>
                  <a:lnTo>
                    <a:pt x="50295" y="99660"/>
                  </a:lnTo>
                  <a:lnTo>
                    <a:pt x="52092" y="101456"/>
                  </a:lnTo>
                  <a:lnTo>
                    <a:pt x="53888" y="102354"/>
                  </a:lnTo>
                  <a:lnTo>
                    <a:pt x="53888" y="106843"/>
                  </a:lnTo>
                  <a:lnTo>
                    <a:pt x="63445" y="149140"/>
                  </a:lnTo>
                  <a:lnTo>
                    <a:pt x="73928" y="192531"/>
                  </a:lnTo>
                  <a:lnTo>
                    <a:pt x="85337" y="237016"/>
                  </a:lnTo>
                  <a:lnTo>
                    <a:pt x="97673" y="282596"/>
                  </a:lnTo>
                  <a:lnTo>
                    <a:pt x="110934" y="329270"/>
                  </a:lnTo>
                  <a:lnTo>
                    <a:pt x="125122" y="377038"/>
                  </a:lnTo>
                  <a:lnTo>
                    <a:pt x="140236" y="425900"/>
                  </a:lnTo>
                  <a:lnTo>
                    <a:pt x="156276" y="475857"/>
                  </a:lnTo>
                  <a:lnTo>
                    <a:pt x="157612" y="475857"/>
                  </a:lnTo>
                  <a:lnTo>
                    <a:pt x="177663" y="502820"/>
                  </a:lnTo>
                  <a:lnTo>
                    <a:pt x="204102" y="520300"/>
                  </a:lnTo>
                  <a:lnTo>
                    <a:pt x="235593" y="526332"/>
                  </a:lnTo>
                  <a:lnTo>
                    <a:pt x="297853" y="526332"/>
                  </a:lnTo>
                  <a:lnTo>
                    <a:pt x="299080" y="527033"/>
                  </a:lnTo>
                  <a:lnTo>
                    <a:pt x="303571" y="532421"/>
                  </a:lnTo>
                  <a:lnTo>
                    <a:pt x="305367" y="539603"/>
                  </a:lnTo>
                  <a:lnTo>
                    <a:pt x="308061" y="546786"/>
                  </a:lnTo>
                  <a:lnTo>
                    <a:pt x="307163" y="553969"/>
                  </a:lnTo>
                  <a:lnTo>
                    <a:pt x="303571" y="560254"/>
                  </a:lnTo>
                  <a:lnTo>
                    <a:pt x="302673" y="560254"/>
                  </a:lnTo>
                  <a:lnTo>
                    <a:pt x="299978" y="566539"/>
                  </a:lnTo>
                  <a:lnTo>
                    <a:pt x="294589" y="571028"/>
                  </a:lnTo>
                  <a:lnTo>
                    <a:pt x="287404" y="572824"/>
                  </a:lnTo>
                  <a:lnTo>
                    <a:pt x="241477" y="581120"/>
                  </a:lnTo>
                  <a:close/>
                </a:path>
                <a:path w="835660" h="581659">
                  <a:moveTo>
                    <a:pt x="52990" y="101456"/>
                  </a:moveTo>
                  <a:lnTo>
                    <a:pt x="52092" y="101456"/>
                  </a:lnTo>
                  <a:lnTo>
                    <a:pt x="52092" y="100558"/>
                  </a:lnTo>
                  <a:lnTo>
                    <a:pt x="52990" y="101456"/>
                  </a:lnTo>
                  <a:close/>
                </a:path>
                <a:path w="835660" h="581659">
                  <a:moveTo>
                    <a:pt x="157612" y="475857"/>
                  </a:moveTo>
                  <a:lnTo>
                    <a:pt x="156276" y="475857"/>
                  </a:lnTo>
                  <a:lnTo>
                    <a:pt x="156276" y="474061"/>
                  </a:lnTo>
                  <a:lnTo>
                    <a:pt x="157612" y="475857"/>
                  </a:lnTo>
                  <a:close/>
                </a:path>
                <a:path w="835660" h="581659">
                  <a:moveTo>
                    <a:pt x="297853" y="526332"/>
                  </a:moveTo>
                  <a:lnTo>
                    <a:pt x="235593" y="526332"/>
                  </a:lnTo>
                  <a:lnTo>
                    <a:pt x="272136" y="520749"/>
                  </a:lnTo>
                  <a:lnTo>
                    <a:pt x="279321" y="518953"/>
                  </a:lnTo>
                  <a:lnTo>
                    <a:pt x="286506" y="519851"/>
                  </a:lnTo>
                  <a:lnTo>
                    <a:pt x="297853" y="526332"/>
                  </a:lnTo>
                  <a:close/>
                </a:path>
                <a:path w="835660" h="581659">
                  <a:moveTo>
                    <a:pt x="773654" y="509975"/>
                  </a:moveTo>
                  <a:lnTo>
                    <a:pt x="664622" y="509975"/>
                  </a:lnTo>
                  <a:lnTo>
                    <a:pt x="667317" y="502792"/>
                  </a:lnTo>
                  <a:lnTo>
                    <a:pt x="672706" y="498303"/>
                  </a:lnTo>
                  <a:lnTo>
                    <a:pt x="679891" y="496507"/>
                  </a:lnTo>
                  <a:lnTo>
                    <a:pt x="712070" y="484246"/>
                  </a:lnTo>
                  <a:lnTo>
                    <a:pt x="737260" y="469123"/>
                  </a:lnTo>
                  <a:lnTo>
                    <a:pt x="755545" y="451306"/>
                  </a:lnTo>
                  <a:lnTo>
                    <a:pt x="767010" y="430964"/>
                  </a:lnTo>
                  <a:lnTo>
                    <a:pt x="767165" y="422744"/>
                  </a:lnTo>
                  <a:lnTo>
                    <a:pt x="767572" y="414354"/>
                  </a:lnTo>
                  <a:lnTo>
                    <a:pt x="768147" y="405965"/>
                  </a:lnTo>
                  <a:lnTo>
                    <a:pt x="768807" y="397744"/>
                  </a:lnTo>
                  <a:lnTo>
                    <a:pt x="772175" y="345140"/>
                  </a:lnTo>
                  <a:lnTo>
                    <a:pt x="774869" y="293735"/>
                  </a:lnTo>
                  <a:lnTo>
                    <a:pt x="776918" y="242535"/>
                  </a:lnTo>
                  <a:lnTo>
                    <a:pt x="778237" y="194607"/>
                  </a:lnTo>
                  <a:lnTo>
                    <a:pt x="778911" y="146927"/>
                  </a:lnTo>
                  <a:lnTo>
                    <a:pt x="778847" y="96279"/>
                  </a:lnTo>
                  <a:lnTo>
                    <a:pt x="778237" y="55438"/>
                  </a:lnTo>
                  <a:lnTo>
                    <a:pt x="776890" y="11671"/>
                  </a:lnTo>
                  <a:lnTo>
                    <a:pt x="776890" y="10773"/>
                  </a:lnTo>
                  <a:lnTo>
                    <a:pt x="777788" y="8977"/>
                  </a:lnTo>
                  <a:lnTo>
                    <a:pt x="777788" y="8080"/>
                  </a:lnTo>
                  <a:lnTo>
                    <a:pt x="780483" y="5386"/>
                  </a:lnTo>
                  <a:lnTo>
                    <a:pt x="782279" y="4489"/>
                  </a:lnTo>
                  <a:lnTo>
                    <a:pt x="784075" y="4489"/>
                  </a:lnTo>
                  <a:lnTo>
                    <a:pt x="823593" y="0"/>
                  </a:lnTo>
                  <a:lnTo>
                    <a:pt x="826287" y="0"/>
                  </a:lnTo>
                  <a:lnTo>
                    <a:pt x="827186" y="897"/>
                  </a:lnTo>
                  <a:lnTo>
                    <a:pt x="828982" y="1795"/>
                  </a:lnTo>
                  <a:lnTo>
                    <a:pt x="831676" y="1795"/>
                  </a:lnTo>
                  <a:lnTo>
                    <a:pt x="832575" y="3591"/>
                  </a:lnTo>
                  <a:lnTo>
                    <a:pt x="832673" y="8080"/>
                  </a:lnTo>
                  <a:lnTo>
                    <a:pt x="834216" y="50165"/>
                  </a:lnTo>
                  <a:lnTo>
                    <a:pt x="835101" y="96279"/>
                  </a:lnTo>
                  <a:lnTo>
                    <a:pt x="835185" y="146927"/>
                  </a:lnTo>
                  <a:lnTo>
                    <a:pt x="834595" y="192475"/>
                  </a:lnTo>
                  <a:lnTo>
                    <a:pt x="833206" y="242535"/>
                  </a:lnTo>
                  <a:lnTo>
                    <a:pt x="831059" y="293889"/>
                  </a:lnTo>
                  <a:lnTo>
                    <a:pt x="828154" y="346527"/>
                  </a:lnTo>
                  <a:lnTo>
                    <a:pt x="824491" y="400438"/>
                  </a:lnTo>
                  <a:lnTo>
                    <a:pt x="820899" y="439943"/>
                  </a:lnTo>
                  <a:lnTo>
                    <a:pt x="820899" y="441739"/>
                  </a:lnTo>
                  <a:lnTo>
                    <a:pt x="820001" y="443534"/>
                  </a:lnTo>
                  <a:lnTo>
                    <a:pt x="805827" y="476853"/>
                  </a:lnTo>
                  <a:lnTo>
                    <a:pt x="780707" y="505373"/>
                  </a:lnTo>
                  <a:lnTo>
                    <a:pt x="773654" y="509975"/>
                  </a:lnTo>
                  <a:close/>
                </a:path>
                <a:path w="835660" h="581659">
                  <a:moveTo>
                    <a:pt x="688872" y="549480"/>
                  </a:moveTo>
                  <a:lnTo>
                    <a:pt x="682585" y="548582"/>
                  </a:lnTo>
                  <a:lnTo>
                    <a:pt x="676298" y="545888"/>
                  </a:lnTo>
                  <a:lnTo>
                    <a:pt x="675400" y="545888"/>
                  </a:lnTo>
                  <a:lnTo>
                    <a:pt x="669113" y="542297"/>
                  </a:lnTo>
                  <a:lnTo>
                    <a:pt x="664622" y="536910"/>
                  </a:lnTo>
                  <a:lnTo>
                    <a:pt x="662826" y="529727"/>
                  </a:lnTo>
                  <a:lnTo>
                    <a:pt x="660132" y="522545"/>
                  </a:lnTo>
                  <a:lnTo>
                    <a:pt x="661030" y="515362"/>
                  </a:lnTo>
                  <a:lnTo>
                    <a:pt x="664622" y="509077"/>
                  </a:lnTo>
                  <a:lnTo>
                    <a:pt x="664622" y="509975"/>
                  </a:lnTo>
                  <a:lnTo>
                    <a:pt x="773654" y="509975"/>
                  </a:lnTo>
                  <a:lnTo>
                    <a:pt x="744473" y="529012"/>
                  </a:lnTo>
                  <a:lnTo>
                    <a:pt x="696955" y="547684"/>
                  </a:lnTo>
                  <a:lnTo>
                    <a:pt x="696057" y="547684"/>
                  </a:lnTo>
                  <a:lnTo>
                    <a:pt x="688872" y="549480"/>
                  </a:lnTo>
                  <a:close/>
                </a:path>
              </a:pathLst>
            </a:custGeom>
            <a:solidFill>
              <a:srgbClr val="7E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72811" y="5668859"/>
              <a:ext cx="2670810" cy="2261235"/>
            </a:xfrm>
            <a:custGeom>
              <a:avLst/>
              <a:gdLst/>
              <a:ahLst/>
              <a:cxnLst/>
              <a:rect l="l" t="t" r="r" b="b"/>
              <a:pathLst>
                <a:path w="2670810" h="2261234">
                  <a:moveTo>
                    <a:pt x="42243" y="2260770"/>
                  </a:moveTo>
                  <a:lnTo>
                    <a:pt x="40447" y="2258974"/>
                  </a:lnTo>
                  <a:lnTo>
                    <a:pt x="40447" y="2258077"/>
                  </a:lnTo>
                  <a:lnTo>
                    <a:pt x="28340" y="2195827"/>
                  </a:lnTo>
                  <a:lnTo>
                    <a:pt x="18369" y="2135980"/>
                  </a:lnTo>
                  <a:lnTo>
                    <a:pt x="10542" y="2078541"/>
                  </a:lnTo>
                  <a:lnTo>
                    <a:pt x="4866" y="2023519"/>
                  </a:lnTo>
                  <a:lnTo>
                    <a:pt x="1349" y="1970921"/>
                  </a:lnTo>
                  <a:lnTo>
                    <a:pt x="0" y="1920637"/>
                  </a:lnTo>
                  <a:lnTo>
                    <a:pt x="819" y="1873025"/>
                  </a:lnTo>
                  <a:lnTo>
                    <a:pt x="3822" y="1827742"/>
                  </a:lnTo>
                  <a:lnTo>
                    <a:pt x="9012" y="1784913"/>
                  </a:lnTo>
                  <a:lnTo>
                    <a:pt x="18944" y="1731377"/>
                  </a:lnTo>
                  <a:lnTo>
                    <a:pt x="32572" y="1681941"/>
                  </a:lnTo>
                  <a:lnTo>
                    <a:pt x="49896" y="1636609"/>
                  </a:lnTo>
                  <a:lnTo>
                    <a:pt x="70917" y="1595385"/>
                  </a:lnTo>
                  <a:lnTo>
                    <a:pt x="95634" y="1558273"/>
                  </a:lnTo>
                  <a:lnTo>
                    <a:pt x="124048" y="1525277"/>
                  </a:lnTo>
                  <a:lnTo>
                    <a:pt x="156159" y="1496402"/>
                  </a:lnTo>
                  <a:lnTo>
                    <a:pt x="191965" y="1471651"/>
                  </a:lnTo>
                  <a:lnTo>
                    <a:pt x="231469" y="1451028"/>
                  </a:lnTo>
                  <a:lnTo>
                    <a:pt x="274668" y="1434538"/>
                  </a:lnTo>
                  <a:lnTo>
                    <a:pt x="321565" y="1422184"/>
                  </a:lnTo>
                  <a:lnTo>
                    <a:pt x="322651" y="1354682"/>
                  </a:lnTo>
                  <a:lnTo>
                    <a:pt x="324767" y="1288813"/>
                  </a:lnTo>
                  <a:lnTo>
                    <a:pt x="327913" y="1224575"/>
                  </a:lnTo>
                  <a:lnTo>
                    <a:pt x="332090" y="1161969"/>
                  </a:lnTo>
                  <a:lnTo>
                    <a:pt x="337298" y="1100994"/>
                  </a:lnTo>
                  <a:lnTo>
                    <a:pt x="343537" y="1041651"/>
                  </a:lnTo>
                  <a:lnTo>
                    <a:pt x="350808" y="983937"/>
                  </a:lnTo>
                  <a:lnTo>
                    <a:pt x="359112" y="927854"/>
                  </a:lnTo>
                  <a:lnTo>
                    <a:pt x="368449" y="873402"/>
                  </a:lnTo>
                  <a:lnTo>
                    <a:pt x="378819" y="820579"/>
                  </a:lnTo>
                  <a:lnTo>
                    <a:pt x="390222" y="769385"/>
                  </a:lnTo>
                  <a:lnTo>
                    <a:pt x="402660" y="719820"/>
                  </a:lnTo>
                  <a:lnTo>
                    <a:pt x="416133" y="671885"/>
                  </a:lnTo>
                  <a:lnTo>
                    <a:pt x="430641" y="625578"/>
                  </a:lnTo>
                  <a:lnTo>
                    <a:pt x="446184" y="580899"/>
                  </a:lnTo>
                  <a:lnTo>
                    <a:pt x="462763" y="537848"/>
                  </a:lnTo>
                  <a:lnTo>
                    <a:pt x="480379" y="496425"/>
                  </a:lnTo>
                  <a:lnTo>
                    <a:pt x="499032" y="456629"/>
                  </a:lnTo>
                  <a:lnTo>
                    <a:pt x="518722" y="418460"/>
                  </a:lnTo>
                  <a:lnTo>
                    <a:pt x="539450" y="381918"/>
                  </a:lnTo>
                  <a:lnTo>
                    <a:pt x="561216" y="347002"/>
                  </a:lnTo>
                  <a:lnTo>
                    <a:pt x="584021" y="313712"/>
                  </a:lnTo>
                  <a:lnTo>
                    <a:pt x="607865" y="282049"/>
                  </a:lnTo>
                  <a:lnTo>
                    <a:pt x="632749" y="252011"/>
                  </a:lnTo>
                  <a:lnTo>
                    <a:pt x="658672" y="223598"/>
                  </a:lnTo>
                  <a:lnTo>
                    <a:pt x="713642" y="171647"/>
                  </a:lnTo>
                  <a:lnTo>
                    <a:pt x="772777" y="126193"/>
                  </a:lnTo>
                  <a:lnTo>
                    <a:pt x="836081" y="87234"/>
                  </a:lnTo>
                  <a:lnTo>
                    <a:pt x="903559" y="54768"/>
                  </a:lnTo>
                  <a:lnTo>
                    <a:pt x="905355" y="53870"/>
                  </a:lnTo>
                  <a:lnTo>
                    <a:pt x="907151" y="53870"/>
                  </a:lnTo>
                  <a:lnTo>
                    <a:pt x="910744" y="55666"/>
                  </a:lnTo>
                  <a:lnTo>
                    <a:pt x="911642" y="56564"/>
                  </a:lnTo>
                  <a:lnTo>
                    <a:pt x="914336" y="58360"/>
                  </a:lnTo>
                  <a:lnTo>
                    <a:pt x="916132" y="61951"/>
                  </a:lnTo>
                  <a:lnTo>
                    <a:pt x="915234" y="63747"/>
                  </a:lnTo>
                  <a:lnTo>
                    <a:pt x="910196" y="76878"/>
                  </a:lnTo>
                  <a:lnTo>
                    <a:pt x="904568" y="90682"/>
                  </a:lnTo>
                  <a:lnTo>
                    <a:pt x="898436" y="105160"/>
                  </a:lnTo>
                  <a:lnTo>
                    <a:pt x="891882" y="120311"/>
                  </a:lnTo>
                  <a:lnTo>
                    <a:pt x="891882" y="122106"/>
                  </a:lnTo>
                  <a:lnTo>
                    <a:pt x="890984" y="123004"/>
                  </a:lnTo>
                  <a:lnTo>
                    <a:pt x="889188" y="123902"/>
                  </a:lnTo>
                  <a:lnTo>
                    <a:pt x="856235" y="141742"/>
                  </a:lnTo>
                  <a:lnTo>
                    <a:pt x="793617" y="182648"/>
                  </a:lnTo>
                  <a:lnTo>
                    <a:pt x="735382" y="230521"/>
                  </a:lnTo>
                  <a:lnTo>
                    <a:pt x="707908" y="257070"/>
                  </a:lnTo>
                  <a:lnTo>
                    <a:pt x="681529" y="285361"/>
                  </a:lnTo>
                  <a:lnTo>
                    <a:pt x="656247" y="315394"/>
                  </a:lnTo>
                  <a:lnTo>
                    <a:pt x="632060" y="347169"/>
                  </a:lnTo>
                  <a:lnTo>
                    <a:pt x="608969" y="380685"/>
                  </a:lnTo>
                  <a:lnTo>
                    <a:pt x="586973" y="415944"/>
                  </a:lnTo>
                  <a:lnTo>
                    <a:pt x="566074" y="452944"/>
                  </a:lnTo>
                  <a:lnTo>
                    <a:pt x="546270" y="491686"/>
                  </a:lnTo>
                  <a:lnTo>
                    <a:pt x="527561" y="532170"/>
                  </a:lnTo>
                  <a:lnTo>
                    <a:pt x="509949" y="574395"/>
                  </a:lnTo>
                  <a:lnTo>
                    <a:pt x="493432" y="618363"/>
                  </a:lnTo>
                  <a:lnTo>
                    <a:pt x="478011" y="664072"/>
                  </a:lnTo>
                  <a:lnTo>
                    <a:pt x="463686" y="711523"/>
                  </a:lnTo>
                  <a:lnTo>
                    <a:pt x="450456" y="760716"/>
                  </a:lnTo>
                  <a:lnTo>
                    <a:pt x="438322" y="811650"/>
                  </a:lnTo>
                  <a:lnTo>
                    <a:pt x="427284" y="864327"/>
                  </a:lnTo>
                  <a:lnTo>
                    <a:pt x="417342" y="918745"/>
                  </a:lnTo>
                  <a:lnTo>
                    <a:pt x="408495" y="974905"/>
                  </a:lnTo>
                  <a:lnTo>
                    <a:pt x="400744" y="1032807"/>
                  </a:lnTo>
                  <a:lnTo>
                    <a:pt x="394089" y="1092451"/>
                  </a:lnTo>
                  <a:lnTo>
                    <a:pt x="388529" y="1153837"/>
                  </a:lnTo>
                  <a:lnTo>
                    <a:pt x="384066" y="1216964"/>
                  </a:lnTo>
                  <a:lnTo>
                    <a:pt x="380698" y="1281833"/>
                  </a:lnTo>
                  <a:lnTo>
                    <a:pt x="378425" y="1348444"/>
                  </a:lnTo>
                  <a:lnTo>
                    <a:pt x="377249" y="1416797"/>
                  </a:lnTo>
                  <a:lnTo>
                    <a:pt x="427151" y="1417486"/>
                  </a:lnTo>
                  <a:lnTo>
                    <a:pt x="474465" y="1422980"/>
                  </a:lnTo>
                  <a:lnTo>
                    <a:pt x="519189" y="1433274"/>
                  </a:lnTo>
                  <a:lnTo>
                    <a:pt x="561317" y="1448364"/>
                  </a:lnTo>
                  <a:lnTo>
                    <a:pt x="600846" y="1468246"/>
                  </a:lnTo>
                  <a:lnTo>
                    <a:pt x="603594" y="1470082"/>
                  </a:lnTo>
                  <a:lnTo>
                    <a:pt x="403941" y="1470082"/>
                  </a:lnTo>
                  <a:lnTo>
                    <a:pt x="352101" y="1471565"/>
                  </a:lnTo>
                  <a:lnTo>
                    <a:pt x="304355" y="1482770"/>
                  </a:lnTo>
                  <a:lnTo>
                    <a:pt x="260807" y="1498608"/>
                  </a:lnTo>
                  <a:lnTo>
                    <a:pt x="221452" y="1519079"/>
                  </a:lnTo>
                  <a:lnTo>
                    <a:pt x="186283" y="1544183"/>
                  </a:lnTo>
                  <a:lnTo>
                    <a:pt x="155297" y="1573919"/>
                  </a:lnTo>
                  <a:lnTo>
                    <a:pt x="128486" y="1608289"/>
                  </a:lnTo>
                  <a:lnTo>
                    <a:pt x="105847" y="1647291"/>
                  </a:lnTo>
                  <a:lnTo>
                    <a:pt x="87373" y="1690926"/>
                  </a:lnTo>
                  <a:lnTo>
                    <a:pt x="73059" y="1739195"/>
                  </a:lnTo>
                  <a:lnTo>
                    <a:pt x="62900" y="1792096"/>
                  </a:lnTo>
                  <a:lnTo>
                    <a:pt x="58452" y="1833216"/>
                  </a:lnTo>
                  <a:lnTo>
                    <a:pt x="55904" y="1876550"/>
                  </a:lnTo>
                  <a:lnTo>
                    <a:pt x="55289" y="1922115"/>
                  </a:lnTo>
                  <a:lnTo>
                    <a:pt x="56637" y="1969926"/>
                  </a:lnTo>
                  <a:lnTo>
                    <a:pt x="59981" y="2019999"/>
                  </a:lnTo>
                  <a:lnTo>
                    <a:pt x="65351" y="2072348"/>
                  </a:lnTo>
                  <a:lnTo>
                    <a:pt x="72780" y="2126991"/>
                  </a:lnTo>
                  <a:lnTo>
                    <a:pt x="83446" y="2187483"/>
                  </a:lnTo>
                  <a:lnTo>
                    <a:pt x="96132" y="2249996"/>
                  </a:lnTo>
                  <a:lnTo>
                    <a:pt x="96132" y="2250894"/>
                  </a:lnTo>
                  <a:lnTo>
                    <a:pt x="88048" y="2250894"/>
                  </a:lnTo>
                  <a:lnTo>
                    <a:pt x="47632" y="2256281"/>
                  </a:lnTo>
                  <a:lnTo>
                    <a:pt x="46734" y="2257179"/>
                  </a:lnTo>
                  <a:lnTo>
                    <a:pt x="44938" y="2257179"/>
                  </a:lnTo>
                  <a:lnTo>
                    <a:pt x="43141" y="2258974"/>
                  </a:lnTo>
                  <a:lnTo>
                    <a:pt x="43141" y="2259872"/>
                  </a:lnTo>
                  <a:lnTo>
                    <a:pt x="42243" y="2260770"/>
                  </a:lnTo>
                  <a:close/>
                </a:path>
                <a:path w="2670810" h="2261234">
                  <a:moveTo>
                    <a:pt x="820930" y="2161110"/>
                  </a:moveTo>
                  <a:lnTo>
                    <a:pt x="820032" y="2160211"/>
                  </a:lnTo>
                  <a:lnTo>
                    <a:pt x="819994" y="2155723"/>
                  </a:lnTo>
                  <a:lnTo>
                    <a:pt x="819877" y="2150111"/>
                  </a:lnTo>
                  <a:lnTo>
                    <a:pt x="819470" y="2142704"/>
                  </a:lnTo>
                  <a:lnTo>
                    <a:pt x="818895" y="2135296"/>
                  </a:lnTo>
                  <a:lnTo>
                    <a:pt x="818235" y="2127889"/>
                  </a:lnTo>
                  <a:lnTo>
                    <a:pt x="816565" y="2096591"/>
                  </a:lnTo>
                  <a:lnTo>
                    <a:pt x="811541" y="2036351"/>
                  </a:lnTo>
                  <a:lnTo>
                    <a:pt x="800277" y="1949584"/>
                  </a:lnTo>
                  <a:lnTo>
                    <a:pt x="790426" y="1894982"/>
                  </a:lnTo>
                  <a:lnTo>
                    <a:pt x="778830" y="1843722"/>
                  </a:lnTo>
                  <a:lnTo>
                    <a:pt x="765511" y="1795754"/>
                  </a:lnTo>
                  <a:lnTo>
                    <a:pt x="750497" y="1751028"/>
                  </a:lnTo>
                  <a:lnTo>
                    <a:pt x="733810" y="1709494"/>
                  </a:lnTo>
                  <a:lnTo>
                    <a:pt x="709373" y="1660554"/>
                  </a:lnTo>
                  <a:lnTo>
                    <a:pt x="681869" y="1617174"/>
                  </a:lnTo>
                  <a:lnTo>
                    <a:pt x="651305" y="1579364"/>
                  </a:lnTo>
                  <a:lnTo>
                    <a:pt x="617685" y="1547135"/>
                  </a:lnTo>
                  <a:lnTo>
                    <a:pt x="581014" y="1520498"/>
                  </a:lnTo>
                  <a:lnTo>
                    <a:pt x="541300" y="1499463"/>
                  </a:lnTo>
                  <a:lnTo>
                    <a:pt x="498545" y="1484042"/>
                  </a:lnTo>
                  <a:lnTo>
                    <a:pt x="452757" y="1474244"/>
                  </a:lnTo>
                  <a:lnTo>
                    <a:pt x="403941" y="1470082"/>
                  </a:lnTo>
                  <a:lnTo>
                    <a:pt x="603594" y="1470082"/>
                  </a:lnTo>
                  <a:lnTo>
                    <a:pt x="637771" y="1492916"/>
                  </a:lnTo>
                  <a:lnTo>
                    <a:pt x="672089" y="1522370"/>
                  </a:lnTo>
                  <a:lnTo>
                    <a:pt x="703796" y="1556604"/>
                  </a:lnTo>
                  <a:lnTo>
                    <a:pt x="732888" y="1595614"/>
                  </a:lnTo>
                  <a:lnTo>
                    <a:pt x="759359" y="1639396"/>
                  </a:lnTo>
                  <a:lnTo>
                    <a:pt x="783208" y="1687946"/>
                  </a:lnTo>
                  <a:lnTo>
                    <a:pt x="799898" y="1728498"/>
                  </a:lnTo>
                  <a:lnTo>
                    <a:pt x="814942" y="1772044"/>
                  </a:lnTo>
                  <a:lnTo>
                    <a:pt x="828339" y="1818582"/>
                  </a:lnTo>
                  <a:lnTo>
                    <a:pt x="840090" y="1868113"/>
                  </a:lnTo>
                  <a:lnTo>
                    <a:pt x="850212" y="1920753"/>
                  </a:lnTo>
                  <a:lnTo>
                    <a:pt x="858651" y="1976153"/>
                  </a:lnTo>
                  <a:lnTo>
                    <a:pt x="866847" y="2049665"/>
                  </a:lnTo>
                  <a:lnTo>
                    <a:pt x="870145" y="2088146"/>
                  </a:lnTo>
                  <a:lnTo>
                    <a:pt x="873022" y="2127889"/>
                  </a:lnTo>
                  <a:lnTo>
                    <a:pt x="874818" y="2144050"/>
                  </a:lnTo>
                  <a:lnTo>
                    <a:pt x="874818" y="2153029"/>
                  </a:lnTo>
                  <a:lnTo>
                    <a:pt x="866735" y="2153029"/>
                  </a:lnTo>
                  <a:lnTo>
                    <a:pt x="827217" y="2157519"/>
                  </a:lnTo>
                  <a:lnTo>
                    <a:pt x="826319" y="2157519"/>
                  </a:lnTo>
                  <a:lnTo>
                    <a:pt x="824522" y="2158416"/>
                  </a:lnTo>
                  <a:lnTo>
                    <a:pt x="823624" y="2158416"/>
                  </a:lnTo>
                  <a:lnTo>
                    <a:pt x="820930" y="2161110"/>
                  </a:lnTo>
                  <a:close/>
                </a:path>
                <a:path w="2670810" h="2261234">
                  <a:moveTo>
                    <a:pt x="873920" y="2155723"/>
                  </a:moveTo>
                  <a:lnTo>
                    <a:pt x="873022" y="2154825"/>
                  </a:lnTo>
                  <a:lnTo>
                    <a:pt x="872124" y="2154825"/>
                  </a:lnTo>
                  <a:lnTo>
                    <a:pt x="870327" y="2153927"/>
                  </a:lnTo>
                  <a:lnTo>
                    <a:pt x="869429" y="2153029"/>
                  </a:lnTo>
                  <a:lnTo>
                    <a:pt x="874818" y="2153029"/>
                  </a:lnTo>
                  <a:lnTo>
                    <a:pt x="874818" y="2154825"/>
                  </a:lnTo>
                  <a:lnTo>
                    <a:pt x="873920" y="2155723"/>
                  </a:lnTo>
                  <a:close/>
                </a:path>
                <a:path w="2670810" h="2261234">
                  <a:moveTo>
                    <a:pt x="95234" y="2253587"/>
                  </a:moveTo>
                  <a:lnTo>
                    <a:pt x="95234" y="2252690"/>
                  </a:lnTo>
                  <a:lnTo>
                    <a:pt x="94335" y="2252690"/>
                  </a:lnTo>
                  <a:lnTo>
                    <a:pt x="92539" y="2250894"/>
                  </a:lnTo>
                  <a:lnTo>
                    <a:pt x="96132" y="2250894"/>
                  </a:lnTo>
                  <a:lnTo>
                    <a:pt x="96132" y="2252690"/>
                  </a:lnTo>
                  <a:lnTo>
                    <a:pt x="95234" y="2253587"/>
                  </a:lnTo>
                  <a:close/>
                </a:path>
                <a:path w="2670810" h="2261234">
                  <a:moveTo>
                    <a:pt x="2638764" y="1514662"/>
                  </a:moveTo>
                  <a:lnTo>
                    <a:pt x="2616310" y="1490420"/>
                  </a:lnTo>
                  <a:lnTo>
                    <a:pt x="2607824" y="1432287"/>
                  </a:lnTo>
                  <a:lnTo>
                    <a:pt x="2598384" y="1375241"/>
                  </a:lnTo>
                  <a:lnTo>
                    <a:pt x="2587991" y="1319281"/>
                  </a:lnTo>
                  <a:lnTo>
                    <a:pt x="2576644" y="1264406"/>
                  </a:lnTo>
                  <a:lnTo>
                    <a:pt x="2564344" y="1210617"/>
                  </a:lnTo>
                  <a:lnTo>
                    <a:pt x="2551090" y="1157913"/>
                  </a:lnTo>
                  <a:lnTo>
                    <a:pt x="2536881" y="1106295"/>
                  </a:lnTo>
                  <a:lnTo>
                    <a:pt x="2521717" y="1055762"/>
                  </a:lnTo>
                  <a:lnTo>
                    <a:pt x="2505598" y="1006315"/>
                  </a:lnTo>
                  <a:lnTo>
                    <a:pt x="2488523" y="957952"/>
                  </a:lnTo>
                  <a:lnTo>
                    <a:pt x="2470493" y="910675"/>
                  </a:lnTo>
                  <a:lnTo>
                    <a:pt x="2451507" y="864482"/>
                  </a:lnTo>
                  <a:lnTo>
                    <a:pt x="2431564" y="819375"/>
                  </a:lnTo>
                  <a:lnTo>
                    <a:pt x="2410664" y="775352"/>
                  </a:lnTo>
                  <a:lnTo>
                    <a:pt x="2388808" y="732413"/>
                  </a:lnTo>
                  <a:lnTo>
                    <a:pt x="2365994" y="690559"/>
                  </a:lnTo>
                  <a:lnTo>
                    <a:pt x="2342222" y="649789"/>
                  </a:lnTo>
                  <a:lnTo>
                    <a:pt x="2317492" y="610104"/>
                  </a:lnTo>
                  <a:lnTo>
                    <a:pt x="2291804" y="571503"/>
                  </a:lnTo>
                  <a:lnTo>
                    <a:pt x="2265158" y="533986"/>
                  </a:lnTo>
                  <a:lnTo>
                    <a:pt x="2237552" y="497552"/>
                  </a:lnTo>
                  <a:lnTo>
                    <a:pt x="2208987" y="462203"/>
                  </a:lnTo>
                  <a:lnTo>
                    <a:pt x="2179463" y="427937"/>
                  </a:lnTo>
                  <a:lnTo>
                    <a:pt x="2148978" y="394755"/>
                  </a:lnTo>
                  <a:lnTo>
                    <a:pt x="2117533" y="362657"/>
                  </a:lnTo>
                  <a:lnTo>
                    <a:pt x="2085128" y="331642"/>
                  </a:lnTo>
                  <a:lnTo>
                    <a:pt x="2051762" y="301710"/>
                  </a:lnTo>
                  <a:lnTo>
                    <a:pt x="2017435" y="272861"/>
                  </a:lnTo>
                  <a:lnTo>
                    <a:pt x="1982146" y="245096"/>
                  </a:lnTo>
                  <a:lnTo>
                    <a:pt x="1945895" y="218413"/>
                  </a:lnTo>
                  <a:lnTo>
                    <a:pt x="1908682" y="192814"/>
                  </a:lnTo>
                  <a:lnTo>
                    <a:pt x="1870506" y="168297"/>
                  </a:lnTo>
                  <a:lnTo>
                    <a:pt x="1831368" y="144863"/>
                  </a:lnTo>
                  <a:lnTo>
                    <a:pt x="1791267" y="122511"/>
                  </a:lnTo>
                  <a:lnTo>
                    <a:pt x="1750202" y="101242"/>
                  </a:lnTo>
                  <a:lnTo>
                    <a:pt x="1708173" y="81055"/>
                  </a:lnTo>
                  <a:lnTo>
                    <a:pt x="1665181" y="61950"/>
                  </a:lnTo>
                  <a:lnTo>
                    <a:pt x="1664283" y="61950"/>
                  </a:lnTo>
                  <a:lnTo>
                    <a:pt x="1660690" y="58359"/>
                  </a:lnTo>
                  <a:lnTo>
                    <a:pt x="1660690" y="57461"/>
                  </a:lnTo>
                  <a:lnTo>
                    <a:pt x="1650811" y="8978"/>
                  </a:lnTo>
                  <a:lnTo>
                    <a:pt x="1650811" y="6284"/>
                  </a:lnTo>
                  <a:lnTo>
                    <a:pt x="1652607" y="3591"/>
                  </a:lnTo>
                  <a:lnTo>
                    <a:pt x="1654403" y="1795"/>
                  </a:lnTo>
                  <a:lnTo>
                    <a:pt x="1657996" y="0"/>
                  </a:lnTo>
                  <a:lnTo>
                    <a:pt x="1659792" y="0"/>
                  </a:lnTo>
                  <a:lnTo>
                    <a:pt x="1660690" y="897"/>
                  </a:lnTo>
                  <a:lnTo>
                    <a:pt x="1704098" y="19166"/>
                  </a:lnTo>
                  <a:lnTo>
                    <a:pt x="1746582" y="38472"/>
                  </a:lnTo>
                  <a:lnTo>
                    <a:pt x="1788141" y="58816"/>
                  </a:lnTo>
                  <a:lnTo>
                    <a:pt x="1828776" y="80198"/>
                  </a:lnTo>
                  <a:lnTo>
                    <a:pt x="1868486" y="102618"/>
                  </a:lnTo>
                  <a:lnTo>
                    <a:pt x="1907272" y="126075"/>
                  </a:lnTo>
                  <a:lnTo>
                    <a:pt x="1945134" y="150570"/>
                  </a:lnTo>
                  <a:lnTo>
                    <a:pt x="1982072" y="176103"/>
                  </a:lnTo>
                  <a:lnTo>
                    <a:pt x="2018086" y="202673"/>
                  </a:lnTo>
                  <a:lnTo>
                    <a:pt x="2053176" y="230281"/>
                  </a:lnTo>
                  <a:lnTo>
                    <a:pt x="2087342" y="258927"/>
                  </a:lnTo>
                  <a:lnTo>
                    <a:pt x="2120585" y="288611"/>
                  </a:lnTo>
                  <a:lnTo>
                    <a:pt x="2152904" y="319333"/>
                  </a:lnTo>
                  <a:lnTo>
                    <a:pt x="2184299" y="351092"/>
                  </a:lnTo>
                  <a:lnTo>
                    <a:pt x="2214771" y="383889"/>
                  </a:lnTo>
                  <a:lnTo>
                    <a:pt x="2244319" y="417724"/>
                  </a:lnTo>
                  <a:lnTo>
                    <a:pt x="2272945" y="452596"/>
                  </a:lnTo>
                  <a:lnTo>
                    <a:pt x="2300647" y="488506"/>
                  </a:lnTo>
                  <a:lnTo>
                    <a:pt x="2327426" y="525454"/>
                  </a:lnTo>
                  <a:lnTo>
                    <a:pt x="2353282" y="563440"/>
                  </a:lnTo>
                  <a:lnTo>
                    <a:pt x="2378215" y="602463"/>
                  </a:lnTo>
                  <a:lnTo>
                    <a:pt x="2402225" y="642525"/>
                  </a:lnTo>
                  <a:lnTo>
                    <a:pt x="2425313" y="683623"/>
                  </a:lnTo>
                  <a:lnTo>
                    <a:pt x="2447478" y="725760"/>
                  </a:lnTo>
                  <a:lnTo>
                    <a:pt x="2468720" y="768935"/>
                  </a:lnTo>
                  <a:lnTo>
                    <a:pt x="2489040" y="813147"/>
                  </a:lnTo>
                  <a:lnTo>
                    <a:pt x="2508438" y="858397"/>
                  </a:lnTo>
                  <a:lnTo>
                    <a:pt x="2526913" y="904684"/>
                  </a:lnTo>
                  <a:lnTo>
                    <a:pt x="2544467" y="952010"/>
                  </a:lnTo>
                  <a:lnTo>
                    <a:pt x="2561098" y="1000373"/>
                  </a:lnTo>
                  <a:lnTo>
                    <a:pt x="2576807" y="1049774"/>
                  </a:lnTo>
                  <a:lnTo>
                    <a:pt x="2591594" y="1100212"/>
                  </a:lnTo>
                  <a:lnTo>
                    <a:pt x="2605460" y="1151689"/>
                  </a:lnTo>
                  <a:lnTo>
                    <a:pt x="2618404" y="1204203"/>
                  </a:lnTo>
                  <a:lnTo>
                    <a:pt x="2630426" y="1257755"/>
                  </a:lnTo>
                  <a:lnTo>
                    <a:pt x="2641527" y="1312344"/>
                  </a:lnTo>
                  <a:lnTo>
                    <a:pt x="2651706" y="1367972"/>
                  </a:lnTo>
                  <a:lnTo>
                    <a:pt x="2660964" y="1424637"/>
                  </a:lnTo>
                  <a:lnTo>
                    <a:pt x="2669300" y="1482339"/>
                  </a:lnTo>
                  <a:lnTo>
                    <a:pt x="2669300" y="1483237"/>
                  </a:lnTo>
                  <a:lnTo>
                    <a:pt x="2670199" y="1490420"/>
                  </a:lnTo>
                  <a:lnTo>
                    <a:pt x="2668402" y="1496705"/>
                  </a:lnTo>
                  <a:lnTo>
                    <a:pt x="2663912" y="1502092"/>
                  </a:lnTo>
                  <a:lnTo>
                    <a:pt x="2663912" y="1502989"/>
                  </a:lnTo>
                  <a:lnTo>
                    <a:pt x="2659421" y="1509274"/>
                  </a:lnTo>
                  <a:lnTo>
                    <a:pt x="2653134" y="1512866"/>
                  </a:lnTo>
                  <a:lnTo>
                    <a:pt x="2638764" y="1514662"/>
                  </a:lnTo>
                  <a:close/>
                </a:path>
              </a:pathLst>
            </a:custGeom>
            <a:solidFill>
              <a:srgbClr val="2B4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51265" y="8252854"/>
              <a:ext cx="477520" cy="193040"/>
            </a:xfrm>
            <a:custGeom>
              <a:avLst/>
              <a:gdLst/>
              <a:ahLst/>
              <a:cxnLst/>
              <a:rect l="l" t="t" r="r" b="b"/>
              <a:pathLst>
                <a:path w="477520" h="193040">
                  <a:moveTo>
                    <a:pt x="79934" y="193035"/>
                  </a:moveTo>
                  <a:lnTo>
                    <a:pt x="35476" y="179778"/>
                  </a:lnTo>
                  <a:lnTo>
                    <a:pt x="5950" y="144103"/>
                  </a:lnTo>
                  <a:lnTo>
                    <a:pt x="0" y="113127"/>
                  </a:lnTo>
                  <a:lnTo>
                    <a:pt x="1501" y="96966"/>
                  </a:lnTo>
                  <a:lnTo>
                    <a:pt x="23351" y="56563"/>
                  </a:lnTo>
                  <a:lnTo>
                    <a:pt x="63767" y="34720"/>
                  </a:lnTo>
                  <a:lnTo>
                    <a:pt x="79934" y="33219"/>
                  </a:lnTo>
                  <a:lnTo>
                    <a:pt x="95595" y="34720"/>
                  </a:lnTo>
                  <a:lnTo>
                    <a:pt x="136516" y="56563"/>
                  </a:lnTo>
                  <a:lnTo>
                    <a:pt x="158367" y="96966"/>
                  </a:lnTo>
                  <a:lnTo>
                    <a:pt x="159868" y="113127"/>
                  </a:lnTo>
                  <a:lnTo>
                    <a:pt x="159868" y="122105"/>
                  </a:lnTo>
                  <a:lnTo>
                    <a:pt x="145596" y="159099"/>
                  </a:lnTo>
                  <a:lnTo>
                    <a:pt x="110919" y="187087"/>
                  </a:lnTo>
                  <a:lnTo>
                    <a:pt x="79934" y="193035"/>
                  </a:lnTo>
                  <a:close/>
                </a:path>
                <a:path w="477520" h="193040">
                  <a:moveTo>
                    <a:pt x="321533" y="107740"/>
                  </a:moveTo>
                  <a:lnTo>
                    <a:pt x="319695" y="100992"/>
                  </a:lnTo>
                  <a:lnTo>
                    <a:pt x="318277" y="94160"/>
                  </a:lnTo>
                  <a:lnTo>
                    <a:pt x="317365" y="87160"/>
                  </a:lnTo>
                  <a:lnTo>
                    <a:pt x="317042" y="79907"/>
                  </a:lnTo>
                  <a:lnTo>
                    <a:pt x="318544" y="63746"/>
                  </a:lnTo>
                  <a:lnTo>
                    <a:pt x="340394" y="23343"/>
                  </a:lnTo>
                  <a:lnTo>
                    <a:pt x="380811" y="1501"/>
                  </a:lnTo>
                  <a:lnTo>
                    <a:pt x="396977" y="0"/>
                  </a:lnTo>
                  <a:lnTo>
                    <a:pt x="413143" y="1501"/>
                  </a:lnTo>
                  <a:lnTo>
                    <a:pt x="453559" y="23343"/>
                  </a:lnTo>
                  <a:lnTo>
                    <a:pt x="475409" y="63746"/>
                  </a:lnTo>
                  <a:lnTo>
                    <a:pt x="476911" y="79907"/>
                  </a:lnTo>
                  <a:lnTo>
                    <a:pt x="476911" y="91579"/>
                  </a:lnTo>
                  <a:lnTo>
                    <a:pt x="473515" y="104401"/>
                  </a:lnTo>
                  <a:lnTo>
                    <a:pt x="472485" y="106843"/>
                  </a:lnTo>
                  <a:lnTo>
                    <a:pt x="321533" y="106843"/>
                  </a:lnTo>
                  <a:lnTo>
                    <a:pt x="321533" y="107740"/>
                  </a:lnTo>
                  <a:close/>
                </a:path>
                <a:path w="477520" h="193040">
                  <a:moveTo>
                    <a:pt x="396977" y="159815"/>
                  </a:moveTo>
                  <a:lnTo>
                    <a:pt x="352519" y="146558"/>
                  </a:lnTo>
                  <a:lnTo>
                    <a:pt x="324733" y="114755"/>
                  </a:lnTo>
                  <a:lnTo>
                    <a:pt x="321533" y="106843"/>
                  </a:lnTo>
                  <a:lnTo>
                    <a:pt x="472485" y="106843"/>
                  </a:lnTo>
                  <a:lnTo>
                    <a:pt x="441434" y="146558"/>
                  </a:lnTo>
                  <a:lnTo>
                    <a:pt x="396977" y="159815"/>
                  </a:lnTo>
                  <a:close/>
                </a:path>
              </a:pathLst>
            </a:custGeom>
            <a:solidFill>
              <a:srgbClr val="03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85693" y="7081168"/>
              <a:ext cx="469900" cy="470534"/>
            </a:xfrm>
            <a:custGeom>
              <a:avLst/>
              <a:gdLst/>
              <a:ahLst/>
              <a:cxnLst/>
              <a:rect l="l" t="t" r="r" b="b"/>
              <a:pathLst>
                <a:path w="469900" h="470534">
                  <a:moveTo>
                    <a:pt x="250580" y="470469"/>
                  </a:moveTo>
                  <a:lnTo>
                    <a:pt x="234414" y="470469"/>
                  </a:lnTo>
                  <a:lnTo>
                    <a:pt x="187612" y="466106"/>
                  </a:lnTo>
                  <a:lnTo>
                    <a:pt x="144263" y="453073"/>
                  </a:lnTo>
                  <a:lnTo>
                    <a:pt x="104450" y="431455"/>
                  </a:lnTo>
                  <a:lnTo>
                    <a:pt x="68258" y="401335"/>
                  </a:lnTo>
                  <a:lnTo>
                    <a:pt x="38269" y="365155"/>
                  </a:lnTo>
                  <a:lnTo>
                    <a:pt x="16952" y="325355"/>
                  </a:lnTo>
                  <a:lnTo>
                    <a:pt x="4224" y="282020"/>
                  </a:lnTo>
                  <a:lnTo>
                    <a:pt x="0" y="235234"/>
                  </a:lnTo>
                  <a:lnTo>
                    <a:pt x="4224" y="188448"/>
                  </a:lnTo>
                  <a:lnTo>
                    <a:pt x="16952" y="145113"/>
                  </a:lnTo>
                  <a:lnTo>
                    <a:pt x="38269" y="105313"/>
                  </a:lnTo>
                  <a:lnTo>
                    <a:pt x="68258" y="69133"/>
                  </a:lnTo>
                  <a:lnTo>
                    <a:pt x="111256" y="34342"/>
                  </a:lnTo>
                  <a:lnTo>
                    <a:pt x="158970" y="11671"/>
                  </a:lnTo>
                  <a:lnTo>
                    <a:pt x="214543" y="813"/>
                  </a:lnTo>
                  <a:lnTo>
                    <a:pt x="234414" y="0"/>
                  </a:lnTo>
                  <a:lnTo>
                    <a:pt x="254145" y="687"/>
                  </a:lnTo>
                  <a:lnTo>
                    <a:pt x="308960" y="11671"/>
                  </a:lnTo>
                  <a:lnTo>
                    <a:pt x="356112" y="33331"/>
                  </a:lnTo>
                  <a:lnTo>
                    <a:pt x="397875" y="66440"/>
                  </a:lnTo>
                  <a:lnTo>
                    <a:pt x="414028" y="85294"/>
                  </a:lnTo>
                  <a:lnTo>
                    <a:pt x="242497" y="85294"/>
                  </a:lnTo>
                  <a:lnTo>
                    <a:pt x="213883" y="87973"/>
                  </a:lnTo>
                  <a:lnTo>
                    <a:pt x="163054" y="109157"/>
                  </a:lnTo>
                  <a:lnTo>
                    <a:pt x="122666" y="149531"/>
                  </a:lnTo>
                  <a:lnTo>
                    <a:pt x="101475" y="200344"/>
                  </a:lnTo>
                  <a:lnTo>
                    <a:pt x="98795" y="228949"/>
                  </a:lnTo>
                  <a:lnTo>
                    <a:pt x="101489" y="257553"/>
                  </a:lnTo>
                  <a:lnTo>
                    <a:pt x="123045" y="308366"/>
                  </a:lnTo>
                  <a:lnTo>
                    <a:pt x="163952" y="348740"/>
                  </a:lnTo>
                  <a:lnTo>
                    <a:pt x="214781" y="369923"/>
                  </a:lnTo>
                  <a:lnTo>
                    <a:pt x="243395" y="372603"/>
                  </a:lnTo>
                  <a:lnTo>
                    <a:pt x="424497" y="372603"/>
                  </a:lnTo>
                  <a:lnTo>
                    <a:pt x="400570" y="401335"/>
                  </a:lnTo>
                  <a:lnTo>
                    <a:pt x="366903" y="429785"/>
                  </a:lnTo>
                  <a:lnTo>
                    <a:pt x="333321" y="449145"/>
                  </a:lnTo>
                  <a:lnTo>
                    <a:pt x="297213" y="462108"/>
                  </a:lnTo>
                  <a:lnTo>
                    <a:pt x="258664" y="468673"/>
                  </a:lnTo>
                  <a:lnTo>
                    <a:pt x="250580" y="470469"/>
                  </a:lnTo>
                  <a:close/>
                </a:path>
                <a:path w="469900" h="470534">
                  <a:moveTo>
                    <a:pt x="424497" y="372603"/>
                  </a:moveTo>
                  <a:lnTo>
                    <a:pt x="253275" y="372603"/>
                  </a:lnTo>
                  <a:lnTo>
                    <a:pt x="258663" y="371705"/>
                  </a:lnTo>
                  <a:lnTo>
                    <a:pt x="282226" y="367146"/>
                  </a:lnTo>
                  <a:lnTo>
                    <a:pt x="324971" y="346580"/>
                  </a:lnTo>
                  <a:lnTo>
                    <a:pt x="362328" y="308365"/>
                  </a:lnTo>
                  <a:lnTo>
                    <a:pt x="383519" y="257553"/>
                  </a:lnTo>
                  <a:lnTo>
                    <a:pt x="386199" y="228949"/>
                  </a:lnTo>
                  <a:lnTo>
                    <a:pt x="383645" y="200344"/>
                  </a:lnTo>
                  <a:lnTo>
                    <a:pt x="362707" y="149531"/>
                  </a:lnTo>
                  <a:lnTo>
                    <a:pt x="321940" y="109157"/>
                  </a:lnTo>
                  <a:lnTo>
                    <a:pt x="271111" y="87973"/>
                  </a:lnTo>
                  <a:lnTo>
                    <a:pt x="242497" y="85294"/>
                  </a:lnTo>
                  <a:lnTo>
                    <a:pt x="414028" y="85294"/>
                  </a:lnTo>
                  <a:lnTo>
                    <a:pt x="430699" y="105313"/>
                  </a:lnTo>
                  <a:lnTo>
                    <a:pt x="452325" y="145113"/>
                  </a:lnTo>
                  <a:lnTo>
                    <a:pt x="465362" y="188448"/>
                  </a:lnTo>
                  <a:lnTo>
                    <a:pt x="469726" y="235234"/>
                  </a:lnTo>
                  <a:lnTo>
                    <a:pt x="465362" y="282020"/>
                  </a:lnTo>
                  <a:lnTo>
                    <a:pt x="452325" y="325355"/>
                  </a:lnTo>
                  <a:lnTo>
                    <a:pt x="430699" y="365155"/>
                  </a:lnTo>
                  <a:lnTo>
                    <a:pt x="424497" y="372603"/>
                  </a:lnTo>
                  <a:close/>
                </a:path>
              </a:pathLst>
            </a:custGeom>
            <a:solidFill>
              <a:srgbClr val="81A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84488" y="7166462"/>
              <a:ext cx="287020" cy="287655"/>
            </a:xfrm>
            <a:custGeom>
              <a:avLst/>
              <a:gdLst/>
              <a:ahLst/>
              <a:cxnLst/>
              <a:rect l="l" t="t" r="r" b="b"/>
              <a:pathLst>
                <a:path w="287020" h="287654">
                  <a:moveTo>
                    <a:pt x="154479" y="287309"/>
                  </a:moveTo>
                  <a:lnTo>
                    <a:pt x="143702" y="287309"/>
                  </a:lnTo>
                  <a:lnTo>
                    <a:pt x="115088" y="284629"/>
                  </a:lnTo>
                  <a:lnTo>
                    <a:pt x="64259" y="263446"/>
                  </a:lnTo>
                  <a:lnTo>
                    <a:pt x="23870" y="223071"/>
                  </a:lnTo>
                  <a:lnTo>
                    <a:pt x="2680" y="172259"/>
                  </a:lnTo>
                  <a:lnTo>
                    <a:pt x="0" y="143654"/>
                  </a:lnTo>
                  <a:lnTo>
                    <a:pt x="2554" y="115049"/>
                  </a:lnTo>
                  <a:lnTo>
                    <a:pt x="23491" y="64237"/>
                  </a:lnTo>
                  <a:lnTo>
                    <a:pt x="64245" y="23988"/>
                  </a:lnTo>
                  <a:lnTo>
                    <a:pt x="114709" y="3058"/>
                  </a:lnTo>
                  <a:lnTo>
                    <a:pt x="142804" y="0"/>
                  </a:lnTo>
                  <a:lnTo>
                    <a:pt x="171418" y="2679"/>
                  </a:lnTo>
                  <a:lnTo>
                    <a:pt x="222247" y="23863"/>
                  </a:lnTo>
                  <a:lnTo>
                    <a:pt x="262635" y="64237"/>
                  </a:lnTo>
                  <a:lnTo>
                    <a:pt x="283826" y="115050"/>
                  </a:lnTo>
                  <a:lnTo>
                    <a:pt x="286506" y="143654"/>
                  </a:lnTo>
                  <a:lnTo>
                    <a:pt x="283952" y="172133"/>
                  </a:lnTo>
                  <a:lnTo>
                    <a:pt x="263014" y="222693"/>
                  </a:lnTo>
                  <a:lnTo>
                    <a:pt x="225404" y="261286"/>
                  </a:lnTo>
                  <a:lnTo>
                    <a:pt x="182911" y="281852"/>
                  </a:lnTo>
                  <a:lnTo>
                    <a:pt x="154479" y="287309"/>
                  </a:lnTo>
                  <a:close/>
                </a:path>
              </a:pathLst>
            </a:custGeom>
            <a:solidFill>
              <a:srgbClr val="56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9905" y="10204765"/>
              <a:ext cx="7193280" cy="0"/>
            </a:xfrm>
            <a:custGeom>
              <a:avLst/>
              <a:gdLst/>
              <a:ahLst/>
              <a:cxnLst/>
              <a:rect l="l" t="t" r="r" b="b"/>
              <a:pathLst>
                <a:path w="7193280">
                  <a:moveTo>
                    <a:pt x="0" y="0"/>
                  </a:moveTo>
                  <a:lnTo>
                    <a:pt x="7193195" y="0"/>
                  </a:lnTo>
                </a:path>
              </a:pathLst>
            </a:custGeom>
            <a:ln w="62849">
              <a:solidFill>
                <a:srgbClr val="335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0886" y="4351274"/>
              <a:ext cx="1166495" cy="1103630"/>
            </a:xfrm>
            <a:custGeom>
              <a:avLst/>
              <a:gdLst/>
              <a:ahLst/>
              <a:cxnLst/>
              <a:rect l="l" t="t" r="r" b="b"/>
              <a:pathLst>
                <a:path w="1166495" h="1103629">
                  <a:moveTo>
                    <a:pt x="509220" y="1103464"/>
                  </a:moveTo>
                  <a:lnTo>
                    <a:pt x="462543" y="1102685"/>
                  </a:lnTo>
                  <a:lnTo>
                    <a:pt x="415671" y="1098433"/>
                  </a:lnTo>
                  <a:lnTo>
                    <a:pt x="368610" y="1090709"/>
                  </a:lnTo>
                  <a:lnTo>
                    <a:pt x="321362" y="1079512"/>
                  </a:lnTo>
                  <a:lnTo>
                    <a:pt x="273932" y="1064842"/>
                  </a:lnTo>
                  <a:lnTo>
                    <a:pt x="229175" y="1047479"/>
                  </a:lnTo>
                  <a:lnTo>
                    <a:pt x="186513" y="1027698"/>
                  </a:lnTo>
                  <a:lnTo>
                    <a:pt x="145947" y="1005472"/>
                  </a:lnTo>
                  <a:lnTo>
                    <a:pt x="107477" y="980777"/>
                  </a:lnTo>
                  <a:lnTo>
                    <a:pt x="71102" y="953588"/>
                  </a:lnTo>
                  <a:lnTo>
                    <a:pt x="36823" y="923880"/>
                  </a:lnTo>
                  <a:lnTo>
                    <a:pt x="8911" y="895220"/>
                  </a:lnTo>
                  <a:lnTo>
                    <a:pt x="0" y="885273"/>
                  </a:lnTo>
                  <a:lnTo>
                    <a:pt x="248784" y="666199"/>
                  </a:lnTo>
                  <a:lnTo>
                    <a:pt x="476912" y="666199"/>
                  </a:lnTo>
                  <a:lnTo>
                    <a:pt x="778687" y="665302"/>
                  </a:lnTo>
                  <a:lnTo>
                    <a:pt x="818935" y="661598"/>
                  </a:lnTo>
                  <a:lnTo>
                    <a:pt x="856152" y="650487"/>
                  </a:lnTo>
                  <a:lnTo>
                    <a:pt x="890337" y="631969"/>
                  </a:lnTo>
                  <a:lnTo>
                    <a:pt x="921492" y="606044"/>
                  </a:lnTo>
                  <a:lnTo>
                    <a:pt x="947425" y="574900"/>
                  </a:lnTo>
                  <a:lnTo>
                    <a:pt x="965949" y="540726"/>
                  </a:lnTo>
                  <a:lnTo>
                    <a:pt x="977064" y="503522"/>
                  </a:lnTo>
                  <a:lnTo>
                    <a:pt x="980769" y="463287"/>
                  </a:lnTo>
                  <a:lnTo>
                    <a:pt x="977064" y="422154"/>
                  </a:lnTo>
                  <a:lnTo>
                    <a:pt x="965949" y="384950"/>
                  </a:lnTo>
                  <a:lnTo>
                    <a:pt x="947425" y="350776"/>
                  </a:lnTo>
                  <a:lnTo>
                    <a:pt x="921492" y="319632"/>
                  </a:lnTo>
                  <a:lnTo>
                    <a:pt x="890338" y="293707"/>
                  </a:lnTo>
                  <a:lnTo>
                    <a:pt x="856152" y="275189"/>
                  </a:lnTo>
                  <a:lnTo>
                    <a:pt x="818936" y="264078"/>
                  </a:lnTo>
                  <a:lnTo>
                    <a:pt x="778688" y="260374"/>
                  </a:lnTo>
                  <a:lnTo>
                    <a:pt x="709531" y="260374"/>
                  </a:lnTo>
                  <a:lnTo>
                    <a:pt x="1006815" y="0"/>
                  </a:lnTo>
                  <a:lnTo>
                    <a:pt x="1031724" y="32518"/>
                  </a:lnTo>
                  <a:lnTo>
                    <a:pt x="1055202" y="66889"/>
                  </a:lnTo>
                  <a:lnTo>
                    <a:pt x="1077164" y="103280"/>
                  </a:lnTo>
                  <a:lnTo>
                    <a:pt x="1097527" y="141859"/>
                  </a:lnTo>
                  <a:lnTo>
                    <a:pt x="1117364" y="187275"/>
                  </a:lnTo>
                  <a:lnTo>
                    <a:pt x="1133784" y="232840"/>
                  </a:lnTo>
                  <a:lnTo>
                    <a:pt x="1146811" y="278556"/>
                  </a:lnTo>
                  <a:lnTo>
                    <a:pt x="1156471" y="324420"/>
                  </a:lnTo>
                  <a:lnTo>
                    <a:pt x="1162787" y="370435"/>
                  </a:lnTo>
                  <a:lnTo>
                    <a:pt x="1165785" y="416599"/>
                  </a:lnTo>
                  <a:lnTo>
                    <a:pt x="1166263" y="433967"/>
                  </a:lnTo>
                  <a:lnTo>
                    <a:pt x="1166235" y="451166"/>
                  </a:lnTo>
                  <a:lnTo>
                    <a:pt x="1159611" y="522250"/>
                  </a:lnTo>
                  <a:lnTo>
                    <a:pt x="1144791" y="595957"/>
                  </a:lnTo>
                  <a:lnTo>
                    <a:pt x="1134350" y="632979"/>
                  </a:lnTo>
                  <a:lnTo>
                    <a:pt x="1131655" y="639264"/>
                  </a:lnTo>
                  <a:lnTo>
                    <a:pt x="1129859" y="646447"/>
                  </a:lnTo>
                  <a:lnTo>
                    <a:pt x="1112907" y="691563"/>
                  </a:lnTo>
                  <a:lnTo>
                    <a:pt x="1096628" y="728151"/>
                  </a:lnTo>
                  <a:lnTo>
                    <a:pt x="1073344" y="772378"/>
                  </a:lnTo>
                  <a:lnTo>
                    <a:pt x="1047206" y="814078"/>
                  </a:lnTo>
                  <a:lnTo>
                    <a:pt x="1018223" y="853250"/>
                  </a:lnTo>
                  <a:lnTo>
                    <a:pt x="986401" y="889895"/>
                  </a:lnTo>
                  <a:lnTo>
                    <a:pt x="951749" y="924014"/>
                  </a:lnTo>
                  <a:lnTo>
                    <a:pt x="914272" y="955604"/>
                  </a:lnTo>
                  <a:lnTo>
                    <a:pt x="873979" y="984668"/>
                  </a:lnTo>
                  <a:lnTo>
                    <a:pt x="830877" y="1011204"/>
                  </a:lnTo>
                  <a:lnTo>
                    <a:pt x="784973" y="1035213"/>
                  </a:lnTo>
                  <a:lnTo>
                    <a:pt x="739547" y="1055270"/>
                  </a:lnTo>
                  <a:lnTo>
                    <a:pt x="693903" y="1071854"/>
                  </a:lnTo>
                  <a:lnTo>
                    <a:pt x="648044" y="1084966"/>
                  </a:lnTo>
                  <a:lnTo>
                    <a:pt x="601974" y="1094604"/>
                  </a:lnTo>
                  <a:lnTo>
                    <a:pt x="555698" y="1100771"/>
                  </a:lnTo>
                  <a:lnTo>
                    <a:pt x="509220" y="1103464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37798" y="4612546"/>
              <a:ext cx="504825" cy="405130"/>
            </a:xfrm>
            <a:custGeom>
              <a:avLst/>
              <a:gdLst/>
              <a:ahLst/>
              <a:cxnLst/>
              <a:rect l="l" t="t" r="r" b="b"/>
              <a:pathLst>
                <a:path w="504825" h="405129">
                  <a:moveTo>
                    <a:pt x="302672" y="404927"/>
                  </a:moveTo>
                  <a:lnTo>
                    <a:pt x="0" y="404927"/>
                  </a:lnTo>
                  <a:lnTo>
                    <a:pt x="0" y="0"/>
                  </a:lnTo>
                  <a:lnTo>
                    <a:pt x="302672" y="0"/>
                  </a:lnTo>
                  <a:lnTo>
                    <a:pt x="342920" y="3703"/>
                  </a:lnTo>
                  <a:lnTo>
                    <a:pt x="380136" y="14814"/>
                  </a:lnTo>
                  <a:lnTo>
                    <a:pt x="414322" y="33332"/>
                  </a:lnTo>
                  <a:lnTo>
                    <a:pt x="445476" y="59257"/>
                  </a:lnTo>
                  <a:lnTo>
                    <a:pt x="471410" y="90401"/>
                  </a:lnTo>
                  <a:lnTo>
                    <a:pt x="489934" y="124575"/>
                  </a:lnTo>
                  <a:lnTo>
                    <a:pt x="501048" y="161780"/>
                  </a:lnTo>
                  <a:lnTo>
                    <a:pt x="504753" y="202014"/>
                  </a:lnTo>
                  <a:lnTo>
                    <a:pt x="501048" y="243147"/>
                  </a:lnTo>
                  <a:lnTo>
                    <a:pt x="489934" y="280351"/>
                  </a:lnTo>
                  <a:lnTo>
                    <a:pt x="471410" y="314525"/>
                  </a:lnTo>
                  <a:lnTo>
                    <a:pt x="445476" y="345669"/>
                  </a:lnTo>
                  <a:lnTo>
                    <a:pt x="414322" y="371595"/>
                  </a:lnTo>
                  <a:lnTo>
                    <a:pt x="380137" y="390113"/>
                  </a:lnTo>
                  <a:lnTo>
                    <a:pt x="342920" y="401223"/>
                  </a:lnTo>
                  <a:lnTo>
                    <a:pt x="302672" y="404927"/>
                  </a:lnTo>
                  <a:close/>
                </a:path>
              </a:pathLst>
            </a:custGeom>
            <a:solidFill>
              <a:srgbClr val="B9D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86932" y="4612546"/>
              <a:ext cx="452120" cy="405130"/>
            </a:xfrm>
            <a:custGeom>
              <a:avLst/>
              <a:gdLst/>
              <a:ahLst/>
              <a:cxnLst/>
              <a:rect l="l" t="t" r="r" b="b"/>
              <a:pathLst>
                <a:path w="452120" h="405129">
                  <a:moveTo>
                    <a:pt x="451764" y="404927"/>
                  </a:moveTo>
                  <a:lnTo>
                    <a:pt x="202081" y="404927"/>
                  </a:lnTo>
                  <a:lnTo>
                    <a:pt x="161833" y="401223"/>
                  </a:lnTo>
                  <a:lnTo>
                    <a:pt x="124616" y="390113"/>
                  </a:lnTo>
                  <a:lnTo>
                    <a:pt x="90431" y="371595"/>
                  </a:lnTo>
                  <a:lnTo>
                    <a:pt x="59276" y="345669"/>
                  </a:lnTo>
                  <a:lnTo>
                    <a:pt x="33343" y="314525"/>
                  </a:lnTo>
                  <a:lnTo>
                    <a:pt x="14819" y="280351"/>
                  </a:lnTo>
                  <a:lnTo>
                    <a:pt x="3704" y="243147"/>
                  </a:lnTo>
                  <a:lnTo>
                    <a:pt x="0" y="202912"/>
                  </a:lnTo>
                  <a:lnTo>
                    <a:pt x="3704" y="161780"/>
                  </a:lnTo>
                  <a:lnTo>
                    <a:pt x="14819" y="124575"/>
                  </a:lnTo>
                  <a:lnTo>
                    <a:pt x="33343" y="90401"/>
                  </a:lnTo>
                  <a:lnTo>
                    <a:pt x="59276" y="59257"/>
                  </a:lnTo>
                  <a:lnTo>
                    <a:pt x="90431" y="33332"/>
                  </a:lnTo>
                  <a:lnTo>
                    <a:pt x="124616" y="14814"/>
                  </a:lnTo>
                  <a:lnTo>
                    <a:pt x="161833" y="3703"/>
                  </a:lnTo>
                  <a:lnTo>
                    <a:pt x="202081" y="0"/>
                  </a:lnTo>
                  <a:lnTo>
                    <a:pt x="451764" y="0"/>
                  </a:lnTo>
                  <a:lnTo>
                    <a:pt x="451764" y="404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98038" y="4113776"/>
              <a:ext cx="1371600" cy="1123315"/>
            </a:xfrm>
            <a:custGeom>
              <a:avLst/>
              <a:gdLst/>
              <a:ahLst/>
              <a:cxnLst/>
              <a:rect l="l" t="t" r="r" b="b"/>
              <a:pathLst>
                <a:path w="1371600" h="1123314">
                  <a:moveTo>
                    <a:pt x="363746" y="1122771"/>
                  </a:moveTo>
                  <a:lnTo>
                    <a:pt x="352603" y="1109949"/>
                  </a:lnTo>
                  <a:lnTo>
                    <a:pt x="341966" y="1096958"/>
                  </a:lnTo>
                  <a:lnTo>
                    <a:pt x="331665" y="1083631"/>
                  </a:lnTo>
                  <a:lnTo>
                    <a:pt x="321533" y="1069798"/>
                  </a:lnTo>
                  <a:lnTo>
                    <a:pt x="319737" y="1068900"/>
                  </a:lnTo>
                  <a:lnTo>
                    <a:pt x="0" y="1070696"/>
                  </a:lnTo>
                  <a:lnTo>
                    <a:pt x="213756" y="848031"/>
                  </a:lnTo>
                  <a:lnTo>
                    <a:pt x="206333" y="820941"/>
                  </a:lnTo>
                  <a:lnTo>
                    <a:pt x="200172" y="793599"/>
                  </a:lnTo>
                  <a:lnTo>
                    <a:pt x="195190" y="766089"/>
                  </a:lnTo>
                  <a:lnTo>
                    <a:pt x="191303" y="738494"/>
                  </a:lnTo>
                  <a:lnTo>
                    <a:pt x="187949" y="688481"/>
                  </a:lnTo>
                  <a:lnTo>
                    <a:pt x="188721" y="638048"/>
                  </a:lnTo>
                  <a:lnTo>
                    <a:pt x="193703" y="587109"/>
                  </a:lnTo>
                  <a:lnTo>
                    <a:pt x="202979" y="535581"/>
                  </a:lnTo>
                  <a:lnTo>
                    <a:pt x="213083" y="491587"/>
                  </a:lnTo>
                  <a:lnTo>
                    <a:pt x="227229" y="447592"/>
                  </a:lnTo>
                  <a:lnTo>
                    <a:pt x="244854" y="405282"/>
                  </a:lnTo>
                  <a:lnTo>
                    <a:pt x="263154" y="364991"/>
                  </a:lnTo>
                  <a:lnTo>
                    <a:pt x="285720" y="323032"/>
                  </a:lnTo>
                  <a:lnTo>
                    <a:pt x="310980" y="283357"/>
                  </a:lnTo>
                  <a:lnTo>
                    <a:pt x="338935" y="245976"/>
                  </a:lnTo>
                  <a:lnTo>
                    <a:pt x="369584" y="210898"/>
                  </a:lnTo>
                  <a:lnTo>
                    <a:pt x="402927" y="178136"/>
                  </a:lnTo>
                  <a:lnTo>
                    <a:pt x="438965" y="147699"/>
                  </a:lnTo>
                  <a:lnTo>
                    <a:pt x="477697" y="119597"/>
                  </a:lnTo>
                  <a:lnTo>
                    <a:pt x="519124" y="93842"/>
                  </a:lnTo>
                  <a:lnTo>
                    <a:pt x="555877" y="74019"/>
                  </a:lnTo>
                  <a:lnTo>
                    <a:pt x="611127" y="48599"/>
                  </a:lnTo>
                  <a:lnTo>
                    <a:pt x="654069" y="32677"/>
                  </a:lnTo>
                  <a:lnTo>
                    <a:pt x="697348" y="19952"/>
                  </a:lnTo>
                  <a:lnTo>
                    <a:pt x="740964" y="10343"/>
                  </a:lnTo>
                  <a:lnTo>
                    <a:pt x="786439" y="3447"/>
                  </a:lnTo>
                  <a:lnTo>
                    <a:pt x="832301" y="0"/>
                  </a:lnTo>
                  <a:lnTo>
                    <a:pt x="878509" y="0"/>
                  </a:lnTo>
                  <a:lnTo>
                    <a:pt x="925018" y="3447"/>
                  </a:lnTo>
                  <a:lnTo>
                    <a:pt x="971786" y="10343"/>
                  </a:lnTo>
                  <a:lnTo>
                    <a:pt x="1025001" y="22351"/>
                  </a:lnTo>
                  <a:lnTo>
                    <a:pt x="1079563" y="39074"/>
                  </a:lnTo>
                  <a:lnTo>
                    <a:pt x="1126083" y="57115"/>
                  </a:lnTo>
                  <a:lnTo>
                    <a:pt x="1170162" y="77681"/>
                  </a:lnTo>
                  <a:lnTo>
                    <a:pt x="1212052" y="100941"/>
                  </a:lnTo>
                  <a:lnTo>
                    <a:pt x="1252005" y="127062"/>
                  </a:lnTo>
                  <a:lnTo>
                    <a:pt x="1282823" y="150659"/>
                  </a:lnTo>
                  <a:lnTo>
                    <a:pt x="1311956" y="175770"/>
                  </a:lnTo>
                  <a:lnTo>
                    <a:pt x="1339406" y="202565"/>
                  </a:lnTo>
                  <a:lnTo>
                    <a:pt x="1365171" y="231212"/>
                  </a:lnTo>
                  <a:lnTo>
                    <a:pt x="1366967" y="233008"/>
                  </a:lnTo>
                  <a:lnTo>
                    <a:pt x="1368762" y="235701"/>
                  </a:lnTo>
                  <a:lnTo>
                    <a:pt x="1371457" y="238395"/>
                  </a:lnTo>
                  <a:lnTo>
                    <a:pt x="1074174" y="498770"/>
                  </a:lnTo>
                  <a:lnTo>
                    <a:pt x="590975" y="498770"/>
                  </a:lnTo>
                  <a:lnTo>
                    <a:pt x="550727" y="502473"/>
                  </a:lnTo>
                  <a:lnTo>
                    <a:pt x="513510" y="513584"/>
                  </a:lnTo>
                  <a:lnTo>
                    <a:pt x="479325" y="532102"/>
                  </a:lnTo>
                  <a:lnTo>
                    <a:pt x="448170" y="558027"/>
                  </a:lnTo>
                  <a:lnTo>
                    <a:pt x="422237" y="589171"/>
                  </a:lnTo>
                  <a:lnTo>
                    <a:pt x="403713" y="623345"/>
                  </a:lnTo>
                  <a:lnTo>
                    <a:pt x="392598" y="660550"/>
                  </a:lnTo>
                  <a:lnTo>
                    <a:pt x="388894" y="700784"/>
                  </a:lnTo>
                  <a:lnTo>
                    <a:pt x="392598" y="741917"/>
                  </a:lnTo>
                  <a:lnTo>
                    <a:pt x="403713" y="779121"/>
                  </a:lnTo>
                  <a:lnTo>
                    <a:pt x="422237" y="813295"/>
                  </a:lnTo>
                  <a:lnTo>
                    <a:pt x="448170" y="844439"/>
                  </a:lnTo>
                  <a:lnTo>
                    <a:pt x="479325" y="870365"/>
                  </a:lnTo>
                  <a:lnTo>
                    <a:pt x="513510" y="888883"/>
                  </a:lnTo>
                  <a:lnTo>
                    <a:pt x="550727" y="899993"/>
                  </a:lnTo>
                  <a:lnTo>
                    <a:pt x="590975" y="903697"/>
                  </a:lnTo>
                  <a:lnTo>
                    <a:pt x="612530" y="903697"/>
                  </a:lnTo>
                  <a:lnTo>
                    <a:pt x="363746" y="1122771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05594" y="2532691"/>
              <a:ext cx="1292225" cy="1088390"/>
            </a:xfrm>
            <a:custGeom>
              <a:avLst/>
              <a:gdLst/>
              <a:ahLst/>
              <a:cxnLst/>
              <a:rect l="l" t="t" r="r" b="b"/>
              <a:pathLst>
                <a:path w="1292225" h="1088389">
                  <a:moveTo>
                    <a:pt x="0" y="1088186"/>
                  </a:moveTo>
                  <a:lnTo>
                    <a:pt x="52990" y="942735"/>
                  </a:lnTo>
                  <a:lnTo>
                    <a:pt x="1178358" y="0"/>
                  </a:lnTo>
                  <a:lnTo>
                    <a:pt x="1192672" y="21576"/>
                  </a:lnTo>
                  <a:lnTo>
                    <a:pt x="1218269" y="65402"/>
                  </a:lnTo>
                  <a:lnTo>
                    <a:pt x="1236779" y="103630"/>
                  </a:lnTo>
                  <a:lnTo>
                    <a:pt x="1255598" y="151735"/>
                  </a:lnTo>
                  <a:lnTo>
                    <a:pt x="1267751" y="191984"/>
                  </a:lnTo>
                  <a:lnTo>
                    <a:pt x="1277378" y="233327"/>
                  </a:lnTo>
                  <a:lnTo>
                    <a:pt x="1284647" y="275848"/>
                  </a:lnTo>
                  <a:lnTo>
                    <a:pt x="1289727" y="319632"/>
                  </a:lnTo>
                  <a:lnTo>
                    <a:pt x="1292220" y="369295"/>
                  </a:lnTo>
                  <a:lnTo>
                    <a:pt x="1291369" y="417890"/>
                  </a:lnTo>
                  <a:lnTo>
                    <a:pt x="1287170" y="465416"/>
                  </a:lnTo>
                  <a:lnTo>
                    <a:pt x="1279619" y="511874"/>
                  </a:lnTo>
                  <a:lnTo>
                    <a:pt x="1268711" y="557264"/>
                  </a:lnTo>
                  <a:lnTo>
                    <a:pt x="1254442" y="601584"/>
                  </a:lnTo>
                  <a:lnTo>
                    <a:pt x="1236810" y="644837"/>
                  </a:lnTo>
                  <a:lnTo>
                    <a:pt x="1215808" y="687021"/>
                  </a:lnTo>
                  <a:lnTo>
                    <a:pt x="1191434" y="728136"/>
                  </a:lnTo>
                  <a:lnTo>
                    <a:pt x="1163684" y="768183"/>
                  </a:lnTo>
                  <a:lnTo>
                    <a:pt x="1132552" y="807161"/>
                  </a:lnTo>
                  <a:lnTo>
                    <a:pt x="1099194" y="843823"/>
                  </a:lnTo>
                  <a:lnTo>
                    <a:pt x="1064268" y="877410"/>
                  </a:lnTo>
                  <a:lnTo>
                    <a:pt x="1027768" y="907916"/>
                  </a:lnTo>
                  <a:lnTo>
                    <a:pt x="989684" y="935339"/>
                  </a:lnTo>
                  <a:lnTo>
                    <a:pt x="950010" y="959673"/>
                  </a:lnTo>
                  <a:lnTo>
                    <a:pt x="908736" y="980915"/>
                  </a:lnTo>
                  <a:lnTo>
                    <a:pt x="865855" y="999061"/>
                  </a:lnTo>
                  <a:lnTo>
                    <a:pt x="821358" y="1014106"/>
                  </a:lnTo>
                  <a:lnTo>
                    <a:pt x="775238" y="1026047"/>
                  </a:lnTo>
                  <a:lnTo>
                    <a:pt x="727486" y="1034880"/>
                  </a:lnTo>
                  <a:lnTo>
                    <a:pt x="678094" y="1040600"/>
                  </a:lnTo>
                  <a:lnTo>
                    <a:pt x="630048" y="1043443"/>
                  </a:lnTo>
                  <a:lnTo>
                    <a:pt x="582925" y="1042994"/>
                  </a:lnTo>
                  <a:lnTo>
                    <a:pt x="536750" y="1039253"/>
                  </a:lnTo>
                  <a:lnTo>
                    <a:pt x="491548" y="1032220"/>
                  </a:lnTo>
                  <a:lnTo>
                    <a:pt x="447343" y="1021895"/>
                  </a:lnTo>
                  <a:lnTo>
                    <a:pt x="404162" y="1008278"/>
                  </a:lnTo>
                  <a:lnTo>
                    <a:pt x="348702" y="985383"/>
                  </a:lnTo>
                  <a:lnTo>
                    <a:pt x="294589" y="957101"/>
                  </a:lnTo>
                  <a:lnTo>
                    <a:pt x="292793" y="957101"/>
                  </a:lnTo>
                  <a:lnTo>
                    <a:pt x="0" y="1088186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60210" y="2238914"/>
              <a:ext cx="1224280" cy="1238885"/>
            </a:xfrm>
            <a:custGeom>
              <a:avLst/>
              <a:gdLst/>
              <a:ahLst/>
              <a:cxnLst/>
              <a:rect l="l" t="t" r="r" b="b"/>
              <a:pathLst>
                <a:path w="1224279" h="1238885">
                  <a:moveTo>
                    <a:pt x="98373" y="1238308"/>
                  </a:moveTo>
                  <a:lnTo>
                    <a:pt x="151364" y="1093756"/>
                  </a:lnTo>
                  <a:lnTo>
                    <a:pt x="133822" y="1072011"/>
                  </a:lnTo>
                  <a:lnTo>
                    <a:pt x="117459" y="1049761"/>
                  </a:lnTo>
                  <a:lnTo>
                    <a:pt x="87596" y="1003073"/>
                  </a:lnTo>
                  <a:lnTo>
                    <a:pt x="63851" y="958812"/>
                  </a:lnTo>
                  <a:lnTo>
                    <a:pt x="43812" y="912279"/>
                  </a:lnTo>
                  <a:lnTo>
                    <a:pt x="27477" y="863557"/>
                  </a:lnTo>
                  <a:lnTo>
                    <a:pt x="14847" y="812730"/>
                  </a:lnTo>
                  <a:lnTo>
                    <a:pt x="7213" y="768848"/>
                  </a:lnTo>
                  <a:lnTo>
                    <a:pt x="2273" y="722946"/>
                  </a:lnTo>
                  <a:lnTo>
                    <a:pt x="28" y="676932"/>
                  </a:lnTo>
                  <a:lnTo>
                    <a:pt x="0" y="654514"/>
                  </a:lnTo>
                  <a:lnTo>
                    <a:pt x="477" y="632264"/>
                  </a:lnTo>
                  <a:lnTo>
                    <a:pt x="4271" y="584013"/>
                  </a:lnTo>
                  <a:lnTo>
                    <a:pt x="11474" y="536826"/>
                  </a:lnTo>
                  <a:lnTo>
                    <a:pt x="22099" y="490704"/>
                  </a:lnTo>
                  <a:lnTo>
                    <a:pt x="36161" y="445645"/>
                  </a:lnTo>
                  <a:lnTo>
                    <a:pt x="53675" y="401651"/>
                  </a:lnTo>
                  <a:lnTo>
                    <a:pt x="74656" y="358721"/>
                  </a:lnTo>
                  <a:lnTo>
                    <a:pt x="99119" y="316855"/>
                  </a:lnTo>
                  <a:lnTo>
                    <a:pt x="127079" y="276053"/>
                  </a:lnTo>
                  <a:lnTo>
                    <a:pt x="158549" y="236315"/>
                  </a:lnTo>
                  <a:lnTo>
                    <a:pt x="191929" y="199450"/>
                  </a:lnTo>
                  <a:lnTo>
                    <a:pt x="226912" y="165738"/>
                  </a:lnTo>
                  <a:lnTo>
                    <a:pt x="263498" y="135171"/>
                  </a:lnTo>
                  <a:lnTo>
                    <a:pt x="301687" y="107740"/>
                  </a:lnTo>
                  <a:lnTo>
                    <a:pt x="341480" y="83439"/>
                  </a:lnTo>
                  <a:lnTo>
                    <a:pt x="382876" y="62257"/>
                  </a:lnTo>
                  <a:lnTo>
                    <a:pt x="425875" y="44188"/>
                  </a:lnTo>
                  <a:lnTo>
                    <a:pt x="470478" y="29224"/>
                  </a:lnTo>
                  <a:lnTo>
                    <a:pt x="516684" y="17356"/>
                  </a:lnTo>
                  <a:lnTo>
                    <a:pt x="564493" y="8575"/>
                  </a:lnTo>
                  <a:lnTo>
                    <a:pt x="613906" y="2875"/>
                  </a:lnTo>
                  <a:lnTo>
                    <a:pt x="663907" y="0"/>
                  </a:lnTo>
                  <a:lnTo>
                    <a:pt x="712813" y="743"/>
                  </a:lnTo>
                  <a:lnTo>
                    <a:pt x="760541" y="5022"/>
                  </a:lnTo>
                  <a:lnTo>
                    <a:pt x="807006" y="12752"/>
                  </a:lnTo>
                  <a:lnTo>
                    <a:pt x="844377" y="21856"/>
                  </a:lnTo>
                  <a:lnTo>
                    <a:pt x="880990" y="33065"/>
                  </a:lnTo>
                  <a:lnTo>
                    <a:pt x="916761" y="46463"/>
                  </a:lnTo>
                  <a:lnTo>
                    <a:pt x="951605" y="62133"/>
                  </a:lnTo>
                  <a:lnTo>
                    <a:pt x="990183" y="82349"/>
                  </a:lnTo>
                  <a:lnTo>
                    <a:pt x="1027835" y="105342"/>
                  </a:lnTo>
                  <a:lnTo>
                    <a:pt x="1064644" y="131197"/>
                  </a:lnTo>
                  <a:lnTo>
                    <a:pt x="1100696" y="159998"/>
                  </a:lnTo>
                  <a:lnTo>
                    <a:pt x="1135710" y="192166"/>
                  </a:lnTo>
                  <a:lnTo>
                    <a:pt x="1167944" y="225429"/>
                  </a:lnTo>
                  <a:lnTo>
                    <a:pt x="1197316" y="259869"/>
                  </a:lnTo>
                  <a:lnTo>
                    <a:pt x="1223741" y="295573"/>
                  </a:lnTo>
                  <a:lnTo>
                    <a:pt x="98373" y="1238308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87916" y="2510245"/>
              <a:ext cx="864235" cy="782320"/>
            </a:xfrm>
            <a:custGeom>
              <a:avLst/>
              <a:gdLst/>
              <a:ahLst/>
              <a:cxnLst/>
              <a:rect l="l" t="t" r="r" b="b"/>
              <a:pathLst>
                <a:path w="864234" h="782320">
                  <a:moveTo>
                    <a:pt x="810121" y="782021"/>
                  </a:moveTo>
                  <a:lnTo>
                    <a:pt x="53888" y="782021"/>
                  </a:lnTo>
                  <a:lnTo>
                    <a:pt x="30312" y="778655"/>
                  </a:lnTo>
                  <a:lnTo>
                    <a:pt x="13472" y="768554"/>
                  </a:lnTo>
                  <a:lnTo>
                    <a:pt x="3368" y="751719"/>
                  </a:lnTo>
                  <a:lnTo>
                    <a:pt x="0" y="728151"/>
                  </a:lnTo>
                  <a:lnTo>
                    <a:pt x="0" y="53870"/>
                  </a:lnTo>
                  <a:lnTo>
                    <a:pt x="3368" y="30302"/>
                  </a:lnTo>
                  <a:lnTo>
                    <a:pt x="13472" y="13467"/>
                  </a:lnTo>
                  <a:lnTo>
                    <a:pt x="30312" y="3366"/>
                  </a:lnTo>
                  <a:lnTo>
                    <a:pt x="53888" y="0"/>
                  </a:lnTo>
                  <a:lnTo>
                    <a:pt x="810121" y="0"/>
                  </a:lnTo>
                  <a:lnTo>
                    <a:pt x="833697" y="3366"/>
                  </a:lnTo>
                  <a:lnTo>
                    <a:pt x="850537" y="13467"/>
                  </a:lnTo>
                  <a:lnTo>
                    <a:pt x="860641" y="30302"/>
                  </a:lnTo>
                  <a:lnTo>
                    <a:pt x="864009" y="53870"/>
                  </a:lnTo>
                  <a:lnTo>
                    <a:pt x="864009" y="115821"/>
                  </a:lnTo>
                  <a:lnTo>
                    <a:pt x="398773" y="115821"/>
                  </a:lnTo>
                  <a:lnTo>
                    <a:pt x="375197" y="119188"/>
                  </a:lnTo>
                  <a:lnTo>
                    <a:pt x="358357" y="129289"/>
                  </a:lnTo>
                  <a:lnTo>
                    <a:pt x="348253" y="146124"/>
                  </a:lnTo>
                  <a:lnTo>
                    <a:pt x="344885" y="169692"/>
                  </a:lnTo>
                  <a:lnTo>
                    <a:pt x="344885" y="299879"/>
                  </a:lnTo>
                  <a:lnTo>
                    <a:pt x="224534" y="299879"/>
                  </a:lnTo>
                  <a:lnTo>
                    <a:pt x="200958" y="303246"/>
                  </a:lnTo>
                  <a:lnTo>
                    <a:pt x="184118" y="313347"/>
                  </a:lnTo>
                  <a:lnTo>
                    <a:pt x="174014" y="330182"/>
                  </a:lnTo>
                  <a:lnTo>
                    <a:pt x="170646" y="353750"/>
                  </a:lnTo>
                  <a:lnTo>
                    <a:pt x="170646" y="448023"/>
                  </a:lnTo>
                  <a:lnTo>
                    <a:pt x="174014" y="471592"/>
                  </a:lnTo>
                  <a:lnTo>
                    <a:pt x="184118" y="488426"/>
                  </a:lnTo>
                  <a:lnTo>
                    <a:pt x="200958" y="498527"/>
                  </a:lnTo>
                  <a:lnTo>
                    <a:pt x="224534" y="501894"/>
                  </a:lnTo>
                  <a:lnTo>
                    <a:pt x="344885" y="501894"/>
                  </a:lnTo>
                  <a:lnTo>
                    <a:pt x="344885" y="603350"/>
                  </a:lnTo>
                  <a:lnTo>
                    <a:pt x="348253" y="626919"/>
                  </a:lnTo>
                  <a:lnTo>
                    <a:pt x="358357" y="643753"/>
                  </a:lnTo>
                  <a:lnTo>
                    <a:pt x="375197" y="653854"/>
                  </a:lnTo>
                  <a:lnTo>
                    <a:pt x="398773" y="657221"/>
                  </a:lnTo>
                  <a:lnTo>
                    <a:pt x="864009" y="657221"/>
                  </a:lnTo>
                  <a:lnTo>
                    <a:pt x="864009" y="728151"/>
                  </a:lnTo>
                  <a:lnTo>
                    <a:pt x="860641" y="751719"/>
                  </a:lnTo>
                  <a:lnTo>
                    <a:pt x="850537" y="768554"/>
                  </a:lnTo>
                  <a:lnTo>
                    <a:pt x="833697" y="778655"/>
                  </a:lnTo>
                  <a:lnTo>
                    <a:pt x="810121" y="782021"/>
                  </a:lnTo>
                  <a:close/>
                </a:path>
                <a:path w="864234" h="782320">
                  <a:moveTo>
                    <a:pt x="864009" y="657221"/>
                  </a:moveTo>
                  <a:lnTo>
                    <a:pt x="493078" y="657221"/>
                  </a:lnTo>
                  <a:lnTo>
                    <a:pt x="516654" y="653854"/>
                  </a:lnTo>
                  <a:lnTo>
                    <a:pt x="533494" y="643753"/>
                  </a:lnTo>
                  <a:lnTo>
                    <a:pt x="543598" y="626919"/>
                  </a:lnTo>
                  <a:lnTo>
                    <a:pt x="546966" y="603350"/>
                  </a:lnTo>
                  <a:lnTo>
                    <a:pt x="546966" y="501894"/>
                  </a:lnTo>
                  <a:lnTo>
                    <a:pt x="658336" y="501894"/>
                  </a:lnTo>
                  <a:lnTo>
                    <a:pt x="681912" y="498527"/>
                  </a:lnTo>
                  <a:lnTo>
                    <a:pt x="698752" y="488426"/>
                  </a:lnTo>
                  <a:lnTo>
                    <a:pt x="708856" y="471592"/>
                  </a:lnTo>
                  <a:lnTo>
                    <a:pt x="712224" y="448023"/>
                  </a:lnTo>
                  <a:lnTo>
                    <a:pt x="712224" y="353750"/>
                  </a:lnTo>
                  <a:lnTo>
                    <a:pt x="708856" y="330181"/>
                  </a:lnTo>
                  <a:lnTo>
                    <a:pt x="698752" y="313347"/>
                  </a:lnTo>
                  <a:lnTo>
                    <a:pt x="681911" y="303246"/>
                  </a:lnTo>
                  <a:lnTo>
                    <a:pt x="658336" y="299879"/>
                  </a:lnTo>
                  <a:lnTo>
                    <a:pt x="546966" y="299879"/>
                  </a:lnTo>
                  <a:lnTo>
                    <a:pt x="546966" y="169692"/>
                  </a:lnTo>
                  <a:lnTo>
                    <a:pt x="543598" y="146124"/>
                  </a:lnTo>
                  <a:lnTo>
                    <a:pt x="533494" y="129289"/>
                  </a:lnTo>
                  <a:lnTo>
                    <a:pt x="516654" y="119188"/>
                  </a:lnTo>
                  <a:lnTo>
                    <a:pt x="493078" y="115821"/>
                  </a:lnTo>
                  <a:lnTo>
                    <a:pt x="864009" y="115821"/>
                  </a:lnTo>
                  <a:lnTo>
                    <a:pt x="864009" y="6572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58562" y="2626067"/>
              <a:ext cx="541655" cy="541655"/>
            </a:xfrm>
            <a:custGeom>
              <a:avLst/>
              <a:gdLst/>
              <a:ahLst/>
              <a:cxnLst/>
              <a:rect l="l" t="t" r="r" b="b"/>
              <a:pathLst>
                <a:path w="541654" h="541655">
                  <a:moveTo>
                    <a:pt x="322432" y="541399"/>
                  </a:moveTo>
                  <a:lnTo>
                    <a:pt x="228127" y="541399"/>
                  </a:lnTo>
                  <a:lnTo>
                    <a:pt x="204551" y="538032"/>
                  </a:lnTo>
                  <a:lnTo>
                    <a:pt x="187711" y="527932"/>
                  </a:lnTo>
                  <a:lnTo>
                    <a:pt x="177607" y="511097"/>
                  </a:lnTo>
                  <a:lnTo>
                    <a:pt x="174239" y="487529"/>
                  </a:lnTo>
                  <a:lnTo>
                    <a:pt x="174239" y="386072"/>
                  </a:lnTo>
                  <a:lnTo>
                    <a:pt x="53888" y="386072"/>
                  </a:lnTo>
                  <a:lnTo>
                    <a:pt x="30312" y="382705"/>
                  </a:lnTo>
                  <a:lnTo>
                    <a:pt x="13472" y="372605"/>
                  </a:lnTo>
                  <a:lnTo>
                    <a:pt x="3368" y="355770"/>
                  </a:lnTo>
                  <a:lnTo>
                    <a:pt x="0" y="332202"/>
                  </a:lnTo>
                  <a:lnTo>
                    <a:pt x="0" y="237928"/>
                  </a:lnTo>
                  <a:lnTo>
                    <a:pt x="3368" y="214360"/>
                  </a:lnTo>
                  <a:lnTo>
                    <a:pt x="13472" y="197525"/>
                  </a:lnTo>
                  <a:lnTo>
                    <a:pt x="30312" y="187424"/>
                  </a:lnTo>
                  <a:lnTo>
                    <a:pt x="53888" y="184058"/>
                  </a:lnTo>
                  <a:lnTo>
                    <a:pt x="174239" y="184058"/>
                  </a:lnTo>
                  <a:lnTo>
                    <a:pt x="174239" y="53870"/>
                  </a:lnTo>
                  <a:lnTo>
                    <a:pt x="187711" y="13467"/>
                  </a:lnTo>
                  <a:lnTo>
                    <a:pt x="228127" y="0"/>
                  </a:lnTo>
                  <a:lnTo>
                    <a:pt x="322432" y="0"/>
                  </a:lnTo>
                  <a:lnTo>
                    <a:pt x="346008" y="3366"/>
                  </a:lnTo>
                  <a:lnTo>
                    <a:pt x="362848" y="13467"/>
                  </a:lnTo>
                  <a:lnTo>
                    <a:pt x="372952" y="30302"/>
                  </a:lnTo>
                  <a:lnTo>
                    <a:pt x="376320" y="53870"/>
                  </a:lnTo>
                  <a:lnTo>
                    <a:pt x="376320" y="184057"/>
                  </a:lnTo>
                  <a:lnTo>
                    <a:pt x="487689" y="184057"/>
                  </a:lnTo>
                  <a:lnTo>
                    <a:pt x="511265" y="187424"/>
                  </a:lnTo>
                  <a:lnTo>
                    <a:pt x="528106" y="197525"/>
                  </a:lnTo>
                  <a:lnTo>
                    <a:pt x="538210" y="214360"/>
                  </a:lnTo>
                  <a:lnTo>
                    <a:pt x="541578" y="237928"/>
                  </a:lnTo>
                  <a:lnTo>
                    <a:pt x="541578" y="332202"/>
                  </a:lnTo>
                  <a:lnTo>
                    <a:pt x="538210" y="355770"/>
                  </a:lnTo>
                  <a:lnTo>
                    <a:pt x="528106" y="372605"/>
                  </a:lnTo>
                  <a:lnTo>
                    <a:pt x="511265" y="382705"/>
                  </a:lnTo>
                  <a:lnTo>
                    <a:pt x="487689" y="386072"/>
                  </a:lnTo>
                  <a:lnTo>
                    <a:pt x="376320" y="386072"/>
                  </a:lnTo>
                  <a:lnTo>
                    <a:pt x="376320" y="487529"/>
                  </a:lnTo>
                  <a:lnTo>
                    <a:pt x="372952" y="511097"/>
                  </a:lnTo>
                  <a:lnTo>
                    <a:pt x="362848" y="527932"/>
                  </a:lnTo>
                  <a:lnTo>
                    <a:pt x="346008" y="538032"/>
                  </a:lnTo>
                  <a:lnTo>
                    <a:pt x="322432" y="541399"/>
                  </a:lnTo>
                  <a:close/>
                </a:path>
              </a:pathLst>
            </a:custGeom>
            <a:solidFill>
              <a:srgbClr val="B9D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3965" y="5392767"/>
              <a:ext cx="1205865" cy="1144905"/>
            </a:xfrm>
            <a:custGeom>
              <a:avLst/>
              <a:gdLst/>
              <a:ahLst/>
              <a:cxnLst/>
              <a:rect l="l" t="t" r="r" b="b"/>
              <a:pathLst>
                <a:path w="1205864" h="1144904">
                  <a:moveTo>
                    <a:pt x="198611" y="1144306"/>
                  </a:moveTo>
                  <a:lnTo>
                    <a:pt x="148091" y="1090547"/>
                  </a:lnTo>
                  <a:lnTo>
                    <a:pt x="104307" y="1032075"/>
                  </a:lnTo>
                  <a:lnTo>
                    <a:pt x="84576" y="999388"/>
                  </a:lnTo>
                  <a:lnTo>
                    <a:pt x="51513" y="931320"/>
                  </a:lnTo>
                  <a:lnTo>
                    <a:pt x="37844" y="895603"/>
                  </a:lnTo>
                  <a:lnTo>
                    <a:pt x="24888" y="854302"/>
                  </a:lnTo>
                  <a:lnTo>
                    <a:pt x="14493" y="811542"/>
                  </a:lnTo>
                  <a:lnTo>
                    <a:pt x="6774" y="767197"/>
                  </a:lnTo>
                  <a:lnTo>
                    <a:pt x="1919" y="721421"/>
                  </a:lnTo>
                  <a:lnTo>
                    <a:pt x="63" y="675631"/>
                  </a:lnTo>
                  <a:lnTo>
                    <a:pt x="0" y="667551"/>
                  </a:lnTo>
                  <a:lnTo>
                    <a:pt x="1054" y="622991"/>
                  </a:lnTo>
                  <a:lnTo>
                    <a:pt x="5399" y="575410"/>
                  </a:lnTo>
                  <a:lnTo>
                    <a:pt x="12962" y="528950"/>
                  </a:lnTo>
                  <a:lnTo>
                    <a:pt x="23769" y="483638"/>
                  </a:lnTo>
                  <a:lnTo>
                    <a:pt x="37844" y="439498"/>
                  </a:lnTo>
                  <a:lnTo>
                    <a:pt x="57547" y="392151"/>
                  </a:lnTo>
                  <a:lnTo>
                    <a:pt x="84842" y="339445"/>
                  </a:lnTo>
                  <a:lnTo>
                    <a:pt x="107338" y="303251"/>
                  </a:lnTo>
                  <a:lnTo>
                    <a:pt x="132405" y="268010"/>
                  </a:lnTo>
                  <a:lnTo>
                    <a:pt x="159991" y="233892"/>
                  </a:lnTo>
                  <a:lnTo>
                    <a:pt x="193594" y="197251"/>
                  </a:lnTo>
                  <a:lnTo>
                    <a:pt x="228760" y="163727"/>
                  </a:lnTo>
                  <a:lnTo>
                    <a:pt x="265492" y="133319"/>
                  </a:lnTo>
                  <a:lnTo>
                    <a:pt x="303796" y="106027"/>
                  </a:lnTo>
                  <a:lnTo>
                    <a:pt x="343674" y="81852"/>
                  </a:lnTo>
                  <a:lnTo>
                    <a:pt x="385132" y="60794"/>
                  </a:lnTo>
                  <a:lnTo>
                    <a:pt x="428172" y="42852"/>
                  </a:lnTo>
                  <a:lnTo>
                    <a:pt x="472800" y="28026"/>
                  </a:lnTo>
                  <a:lnTo>
                    <a:pt x="519019" y="16317"/>
                  </a:lnTo>
                  <a:lnTo>
                    <a:pt x="566833" y="7725"/>
                  </a:lnTo>
                  <a:lnTo>
                    <a:pt x="616246" y="2249"/>
                  </a:lnTo>
                  <a:lnTo>
                    <a:pt x="665925" y="0"/>
                  </a:lnTo>
                  <a:lnTo>
                    <a:pt x="714531" y="1086"/>
                  </a:lnTo>
                  <a:lnTo>
                    <a:pt x="762060" y="5503"/>
                  </a:lnTo>
                  <a:lnTo>
                    <a:pt x="808508" y="13247"/>
                  </a:lnTo>
                  <a:lnTo>
                    <a:pt x="853871" y="24313"/>
                  </a:lnTo>
                  <a:lnTo>
                    <a:pt x="898145" y="38699"/>
                  </a:lnTo>
                  <a:lnTo>
                    <a:pt x="941326" y="56400"/>
                  </a:lnTo>
                  <a:lnTo>
                    <a:pt x="983410" y="77411"/>
                  </a:lnTo>
                  <a:lnTo>
                    <a:pt x="1024392" y="101729"/>
                  </a:lnTo>
                  <a:lnTo>
                    <a:pt x="1064269" y="129350"/>
                  </a:lnTo>
                  <a:lnTo>
                    <a:pt x="1103037" y="160269"/>
                  </a:lnTo>
                  <a:lnTo>
                    <a:pt x="1131665" y="185689"/>
                  </a:lnTo>
                  <a:lnTo>
                    <a:pt x="1182859" y="239560"/>
                  </a:lnTo>
                  <a:lnTo>
                    <a:pt x="1205425" y="268010"/>
                  </a:lnTo>
                  <a:lnTo>
                    <a:pt x="1066650" y="388321"/>
                  </a:lnTo>
                  <a:lnTo>
                    <a:pt x="692588" y="388321"/>
                  </a:lnTo>
                  <a:lnTo>
                    <a:pt x="687199" y="391015"/>
                  </a:lnTo>
                  <a:lnTo>
                    <a:pt x="609437" y="653185"/>
                  </a:lnTo>
                  <a:lnTo>
                    <a:pt x="130353" y="653185"/>
                  </a:lnTo>
                  <a:lnTo>
                    <a:pt x="123167" y="655879"/>
                  </a:lnTo>
                  <a:lnTo>
                    <a:pt x="117779" y="661266"/>
                  </a:lnTo>
                  <a:lnTo>
                    <a:pt x="112390" y="667551"/>
                  </a:lnTo>
                  <a:lnTo>
                    <a:pt x="109695" y="673836"/>
                  </a:lnTo>
                  <a:lnTo>
                    <a:pt x="109695" y="689997"/>
                  </a:lnTo>
                  <a:lnTo>
                    <a:pt x="112390" y="696282"/>
                  </a:lnTo>
                  <a:lnTo>
                    <a:pt x="124066" y="707954"/>
                  </a:lnTo>
                  <a:lnTo>
                    <a:pt x="130353" y="710647"/>
                  </a:lnTo>
                  <a:lnTo>
                    <a:pt x="412368" y="710647"/>
                  </a:lnTo>
                  <a:lnTo>
                    <a:pt x="531821" y="854302"/>
                  </a:lnTo>
                  <a:lnTo>
                    <a:pt x="198611" y="1144306"/>
                  </a:lnTo>
                  <a:close/>
                </a:path>
                <a:path w="1205864" h="1144904">
                  <a:moveTo>
                    <a:pt x="785994" y="631637"/>
                  </a:moveTo>
                  <a:lnTo>
                    <a:pt x="726717" y="408972"/>
                  </a:lnTo>
                  <a:lnTo>
                    <a:pt x="725819" y="402687"/>
                  </a:lnTo>
                  <a:lnTo>
                    <a:pt x="722226" y="398198"/>
                  </a:lnTo>
                  <a:lnTo>
                    <a:pt x="716837" y="393708"/>
                  </a:lnTo>
                  <a:lnTo>
                    <a:pt x="711448" y="390117"/>
                  </a:lnTo>
                  <a:lnTo>
                    <a:pt x="706060" y="388321"/>
                  </a:lnTo>
                  <a:lnTo>
                    <a:pt x="1066650" y="388321"/>
                  </a:lnTo>
                  <a:lnTo>
                    <a:pt x="785994" y="631637"/>
                  </a:lnTo>
                  <a:close/>
                </a:path>
                <a:path w="1205864" h="1144904">
                  <a:moveTo>
                    <a:pt x="639597" y="760926"/>
                  </a:moveTo>
                  <a:lnTo>
                    <a:pt x="698875" y="530181"/>
                  </a:lnTo>
                  <a:lnTo>
                    <a:pt x="738393" y="675631"/>
                  </a:lnTo>
                  <a:lnTo>
                    <a:pt x="639597" y="760926"/>
                  </a:lnTo>
                  <a:close/>
                </a:path>
                <a:path w="1205864" h="1144904">
                  <a:moveTo>
                    <a:pt x="569543" y="808512"/>
                  </a:moveTo>
                  <a:lnTo>
                    <a:pt x="448294" y="663061"/>
                  </a:lnTo>
                  <a:lnTo>
                    <a:pt x="430331" y="653185"/>
                  </a:lnTo>
                  <a:lnTo>
                    <a:pt x="609437" y="653185"/>
                  </a:lnTo>
                  <a:lnTo>
                    <a:pt x="569543" y="808512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2577" y="5659880"/>
              <a:ext cx="1417320" cy="1069975"/>
            </a:xfrm>
            <a:custGeom>
              <a:avLst/>
              <a:gdLst/>
              <a:ahLst/>
              <a:cxnLst/>
              <a:rect l="l" t="t" r="r" b="b"/>
              <a:pathLst>
                <a:path w="1417320" h="1069975">
                  <a:moveTo>
                    <a:pt x="472139" y="1069805"/>
                  </a:moveTo>
                  <a:lnTo>
                    <a:pt x="423533" y="1068772"/>
                  </a:lnTo>
                  <a:lnTo>
                    <a:pt x="376004" y="1064427"/>
                  </a:lnTo>
                  <a:lnTo>
                    <a:pt x="329556" y="1056764"/>
                  </a:lnTo>
                  <a:lnTo>
                    <a:pt x="284193" y="1045774"/>
                  </a:lnTo>
                  <a:lnTo>
                    <a:pt x="239919" y="1031449"/>
                  </a:lnTo>
                  <a:lnTo>
                    <a:pt x="196738" y="1013781"/>
                  </a:lnTo>
                  <a:lnTo>
                    <a:pt x="154654" y="992762"/>
                  </a:lnTo>
                  <a:lnTo>
                    <a:pt x="113672" y="968383"/>
                  </a:lnTo>
                  <a:lnTo>
                    <a:pt x="73795" y="940637"/>
                  </a:lnTo>
                  <a:lnTo>
                    <a:pt x="35027" y="909515"/>
                  </a:lnTo>
                  <a:lnTo>
                    <a:pt x="0" y="877193"/>
                  </a:lnTo>
                  <a:lnTo>
                    <a:pt x="331413" y="588087"/>
                  </a:lnTo>
                  <a:lnTo>
                    <a:pt x="360153" y="623103"/>
                  </a:lnTo>
                  <a:lnTo>
                    <a:pt x="364644" y="629388"/>
                  </a:lnTo>
                  <a:lnTo>
                    <a:pt x="370931" y="632082"/>
                  </a:lnTo>
                  <a:lnTo>
                    <a:pt x="385301" y="633877"/>
                  </a:lnTo>
                  <a:lnTo>
                    <a:pt x="391588" y="632082"/>
                  </a:lnTo>
                  <a:lnTo>
                    <a:pt x="397875" y="628490"/>
                  </a:lnTo>
                  <a:lnTo>
                    <a:pt x="404162" y="624001"/>
                  </a:lnTo>
                  <a:lnTo>
                    <a:pt x="407755" y="618614"/>
                  </a:lnTo>
                  <a:lnTo>
                    <a:pt x="440088" y="493814"/>
                  </a:lnTo>
                  <a:lnTo>
                    <a:pt x="538883" y="408519"/>
                  </a:lnTo>
                  <a:lnTo>
                    <a:pt x="595466" y="621308"/>
                  </a:lnTo>
                  <a:lnTo>
                    <a:pt x="597262" y="627593"/>
                  </a:lnTo>
                  <a:lnTo>
                    <a:pt x="600854" y="632082"/>
                  </a:lnTo>
                  <a:lnTo>
                    <a:pt x="605345" y="635673"/>
                  </a:lnTo>
                  <a:lnTo>
                    <a:pt x="609836" y="640163"/>
                  </a:lnTo>
                  <a:lnTo>
                    <a:pt x="615225" y="641958"/>
                  </a:lnTo>
                  <a:lnTo>
                    <a:pt x="620614" y="642856"/>
                  </a:lnTo>
                  <a:lnTo>
                    <a:pt x="626901" y="642856"/>
                  </a:lnTo>
                  <a:lnTo>
                    <a:pt x="632289" y="641958"/>
                  </a:lnTo>
                  <a:lnTo>
                    <a:pt x="637678" y="638367"/>
                  </a:lnTo>
                  <a:lnTo>
                    <a:pt x="643067" y="635673"/>
                  </a:lnTo>
                  <a:lnTo>
                    <a:pt x="646660" y="631184"/>
                  </a:lnTo>
                  <a:lnTo>
                    <a:pt x="649354" y="625797"/>
                  </a:lnTo>
                  <a:lnTo>
                    <a:pt x="754436" y="397744"/>
                  </a:lnTo>
                  <a:lnTo>
                    <a:pt x="794852" y="465981"/>
                  </a:lnTo>
                  <a:lnTo>
                    <a:pt x="797547" y="468674"/>
                  </a:lnTo>
                  <a:lnTo>
                    <a:pt x="802038" y="471368"/>
                  </a:lnTo>
                  <a:lnTo>
                    <a:pt x="806528" y="474959"/>
                  </a:lnTo>
                  <a:lnTo>
                    <a:pt x="811917" y="475857"/>
                  </a:lnTo>
                  <a:lnTo>
                    <a:pt x="963703" y="474959"/>
                  </a:lnTo>
                  <a:lnTo>
                    <a:pt x="970888" y="471368"/>
                  </a:lnTo>
                  <a:lnTo>
                    <a:pt x="976277" y="465981"/>
                  </a:lnTo>
                  <a:lnTo>
                    <a:pt x="981665" y="459696"/>
                  </a:lnTo>
                  <a:lnTo>
                    <a:pt x="984360" y="453411"/>
                  </a:lnTo>
                  <a:lnTo>
                    <a:pt x="984360" y="437249"/>
                  </a:lnTo>
                  <a:lnTo>
                    <a:pt x="980767" y="430965"/>
                  </a:lnTo>
                  <a:lnTo>
                    <a:pt x="975378" y="425578"/>
                  </a:lnTo>
                  <a:lnTo>
                    <a:pt x="969091" y="420191"/>
                  </a:lnTo>
                  <a:lnTo>
                    <a:pt x="962804" y="417497"/>
                  </a:lnTo>
                  <a:lnTo>
                    <a:pt x="831676" y="418395"/>
                  </a:lnTo>
                  <a:lnTo>
                    <a:pt x="771501" y="316041"/>
                  </a:lnTo>
                  <a:lnTo>
                    <a:pt x="767010" y="312449"/>
                  </a:lnTo>
                  <a:lnTo>
                    <a:pt x="759825" y="309756"/>
                  </a:lnTo>
                  <a:lnTo>
                    <a:pt x="752640" y="307960"/>
                  </a:lnTo>
                  <a:lnTo>
                    <a:pt x="746353" y="307960"/>
                  </a:lnTo>
                  <a:lnTo>
                    <a:pt x="740964" y="308858"/>
                  </a:lnTo>
                  <a:lnTo>
                    <a:pt x="734677" y="312449"/>
                  </a:lnTo>
                  <a:lnTo>
                    <a:pt x="729288" y="316939"/>
                  </a:lnTo>
                  <a:lnTo>
                    <a:pt x="726594" y="323223"/>
                  </a:lnTo>
                  <a:lnTo>
                    <a:pt x="631391" y="529728"/>
                  </a:lnTo>
                  <a:lnTo>
                    <a:pt x="587382" y="365422"/>
                  </a:lnTo>
                  <a:lnTo>
                    <a:pt x="1007711" y="0"/>
                  </a:lnTo>
                  <a:lnTo>
                    <a:pt x="1026558" y="26458"/>
                  </a:lnTo>
                  <a:lnTo>
                    <a:pt x="1059874" y="81058"/>
                  </a:lnTo>
                  <a:lnTo>
                    <a:pt x="1086958" y="137468"/>
                  </a:lnTo>
                  <a:lnTo>
                    <a:pt x="1108149" y="195014"/>
                  </a:lnTo>
                  <a:lnTo>
                    <a:pt x="1116386" y="224460"/>
                  </a:lnTo>
                  <a:lnTo>
                    <a:pt x="1117284" y="224460"/>
                  </a:lnTo>
                  <a:lnTo>
                    <a:pt x="1417263" y="340282"/>
                  </a:lnTo>
                  <a:lnTo>
                    <a:pt x="1136145" y="469572"/>
                  </a:lnTo>
                  <a:lnTo>
                    <a:pt x="1132946" y="497531"/>
                  </a:lnTo>
                  <a:lnTo>
                    <a:pt x="1123515" y="551766"/>
                  </a:lnTo>
                  <a:lnTo>
                    <a:pt x="1101946" y="626835"/>
                  </a:lnTo>
                  <a:lnTo>
                    <a:pt x="1082818" y="674280"/>
                  </a:lnTo>
                  <a:lnTo>
                    <a:pt x="1059818" y="720379"/>
                  </a:lnTo>
                  <a:lnTo>
                    <a:pt x="1032859" y="764962"/>
                  </a:lnTo>
                  <a:lnTo>
                    <a:pt x="1006813" y="801213"/>
                  </a:lnTo>
                  <a:lnTo>
                    <a:pt x="978073" y="836790"/>
                  </a:lnTo>
                  <a:lnTo>
                    <a:pt x="946863" y="870459"/>
                  </a:lnTo>
                  <a:lnTo>
                    <a:pt x="914305" y="901434"/>
                  </a:lnTo>
                  <a:lnTo>
                    <a:pt x="877279" y="932758"/>
                  </a:lnTo>
                  <a:lnTo>
                    <a:pt x="838642" y="960882"/>
                  </a:lnTo>
                  <a:lnTo>
                    <a:pt x="798379" y="985799"/>
                  </a:lnTo>
                  <a:lnTo>
                    <a:pt x="756474" y="1007501"/>
                  </a:lnTo>
                  <a:lnTo>
                    <a:pt x="712914" y="1025981"/>
                  </a:lnTo>
                  <a:lnTo>
                    <a:pt x="667683" y="1041232"/>
                  </a:lnTo>
                  <a:lnTo>
                    <a:pt x="620766" y="1053246"/>
                  </a:lnTo>
                  <a:lnTo>
                    <a:pt x="572150" y="1062017"/>
                  </a:lnTo>
                  <a:lnTo>
                    <a:pt x="521818" y="1067536"/>
                  </a:lnTo>
                  <a:lnTo>
                    <a:pt x="472139" y="1069805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1865" y="5784681"/>
              <a:ext cx="1075690" cy="522605"/>
            </a:xfrm>
            <a:custGeom>
              <a:avLst/>
              <a:gdLst/>
              <a:ahLst/>
              <a:cxnLst/>
              <a:rect l="l" t="t" r="r" b="b"/>
              <a:pathLst>
                <a:path w="1075689" h="522604">
                  <a:moveTo>
                    <a:pt x="717613" y="522544"/>
                  </a:moveTo>
                  <a:lnTo>
                    <a:pt x="705937" y="520749"/>
                  </a:lnTo>
                  <a:lnTo>
                    <a:pt x="700548" y="518055"/>
                  </a:lnTo>
                  <a:lnTo>
                    <a:pt x="696057" y="514464"/>
                  </a:lnTo>
                  <a:lnTo>
                    <a:pt x="690668" y="510873"/>
                  </a:lnTo>
                  <a:lnTo>
                    <a:pt x="687974" y="505485"/>
                  </a:lnTo>
                  <a:lnTo>
                    <a:pt x="686178" y="500098"/>
                  </a:lnTo>
                  <a:lnTo>
                    <a:pt x="629595" y="286412"/>
                  </a:lnTo>
                  <a:lnTo>
                    <a:pt x="590077" y="140961"/>
                  </a:lnTo>
                  <a:lnTo>
                    <a:pt x="530800" y="371707"/>
                  </a:lnTo>
                  <a:lnTo>
                    <a:pt x="498467" y="496507"/>
                  </a:lnTo>
                  <a:lnTo>
                    <a:pt x="494874" y="502792"/>
                  </a:lnTo>
                  <a:lnTo>
                    <a:pt x="488587" y="506383"/>
                  </a:lnTo>
                  <a:lnTo>
                    <a:pt x="482300" y="510873"/>
                  </a:lnTo>
                  <a:lnTo>
                    <a:pt x="476013" y="511770"/>
                  </a:lnTo>
                  <a:lnTo>
                    <a:pt x="461643" y="509975"/>
                  </a:lnTo>
                  <a:lnTo>
                    <a:pt x="455356" y="506383"/>
                  </a:lnTo>
                  <a:lnTo>
                    <a:pt x="422125" y="465980"/>
                  </a:lnTo>
                  <a:lnTo>
                    <a:pt x="302672" y="322325"/>
                  </a:lnTo>
                  <a:lnTo>
                    <a:pt x="20657" y="322325"/>
                  </a:lnTo>
                  <a:lnTo>
                    <a:pt x="13472" y="318734"/>
                  </a:lnTo>
                  <a:lnTo>
                    <a:pt x="2694" y="307960"/>
                  </a:lnTo>
                  <a:lnTo>
                    <a:pt x="0" y="301675"/>
                  </a:lnTo>
                  <a:lnTo>
                    <a:pt x="0" y="285514"/>
                  </a:lnTo>
                  <a:lnTo>
                    <a:pt x="2694" y="278331"/>
                  </a:lnTo>
                  <a:lnTo>
                    <a:pt x="8083" y="272944"/>
                  </a:lnTo>
                  <a:lnTo>
                    <a:pt x="14370" y="267557"/>
                  </a:lnTo>
                  <a:lnTo>
                    <a:pt x="20657" y="264863"/>
                  </a:lnTo>
                  <a:lnTo>
                    <a:pt x="320635" y="264863"/>
                  </a:lnTo>
                  <a:lnTo>
                    <a:pt x="325126" y="265761"/>
                  </a:lnTo>
                  <a:lnTo>
                    <a:pt x="328718" y="267557"/>
                  </a:lnTo>
                  <a:lnTo>
                    <a:pt x="333209" y="269352"/>
                  </a:lnTo>
                  <a:lnTo>
                    <a:pt x="335903" y="271148"/>
                  </a:lnTo>
                  <a:lnTo>
                    <a:pt x="338598" y="274739"/>
                  </a:lnTo>
                  <a:lnTo>
                    <a:pt x="459847" y="420190"/>
                  </a:lnTo>
                  <a:lnTo>
                    <a:pt x="562235" y="21548"/>
                  </a:lnTo>
                  <a:lnTo>
                    <a:pt x="564031" y="15263"/>
                  </a:lnTo>
                  <a:lnTo>
                    <a:pt x="566725" y="9876"/>
                  </a:lnTo>
                  <a:lnTo>
                    <a:pt x="572114" y="6284"/>
                  </a:lnTo>
                  <a:lnTo>
                    <a:pt x="577503" y="1795"/>
                  </a:lnTo>
                  <a:lnTo>
                    <a:pt x="583790" y="0"/>
                  </a:lnTo>
                  <a:lnTo>
                    <a:pt x="596364" y="0"/>
                  </a:lnTo>
                  <a:lnTo>
                    <a:pt x="602651" y="1795"/>
                  </a:lnTo>
                  <a:lnTo>
                    <a:pt x="607142" y="5387"/>
                  </a:lnTo>
                  <a:lnTo>
                    <a:pt x="612530" y="8978"/>
                  </a:lnTo>
                  <a:lnTo>
                    <a:pt x="615225" y="14365"/>
                  </a:lnTo>
                  <a:lnTo>
                    <a:pt x="617021" y="20650"/>
                  </a:lnTo>
                  <a:lnTo>
                    <a:pt x="676298" y="243315"/>
                  </a:lnTo>
                  <a:lnTo>
                    <a:pt x="720307" y="407621"/>
                  </a:lnTo>
                  <a:lnTo>
                    <a:pt x="815510" y="201116"/>
                  </a:lnTo>
                  <a:lnTo>
                    <a:pt x="818204" y="194831"/>
                  </a:lnTo>
                  <a:lnTo>
                    <a:pt x="823593" y="189444"/>
                  </a:lnTo>
                  <a:lnTo>
                    <a:pt x="829880" y="186751"/>
                  </a:lnTo>
                  <a:lnTo>
                    <a:pt x="837065" y="184057"/>
                  </a:lnTo>
                  <a:lnTo>
                    <a:pt x="843352" y="184057"/>
                  </a:lnTo>
                  <a:lnTo>
                    <a:pt x="850537" y="185853"/>
                  </a:lnTo>
                  <a:lnTo>
                    <a:pt x="856824" y="187649"/>
                  </a:lnTo>
                  <a:lnTo>
                    <a:pt x="862213" y="192138"/>
                  </a:lnTo>
                  <a:lnTo>
                    <a:pt x="865806" y="198423"/>
                  </a:lnTo>
                  <a:lnTo>
                    <a:pt x="922388" y="294492"/>
                  </a:lnTo>
                  <a:lnTo>
                    <a:pt x="1045433" y="292697"/>
                  </a:lnTo>
                  <a:lnTo>
                    <a:pt x="1053517" y="292697"/>
                  </a:lnTo>
                  <a:lnTo>
                    <a:pt x="1060702" y="295390"/>
                  </a:lnTo>
                  <a:lnTo>
                    <a:pt x="1066090" y="300777"/>
                  </a:lnTo>
                  <a:lnTo>
                    <a:pt x="1072377" y="306164"/>
                  </a:lnTo>
                  <a:lnTo>
                    <a:pt x="1075072" y="313347"/>
                  </a:lnTo>
                  <a:lnTo>
                    <a:pt x="1075072" y="328610"/>
                  </a:lnTo>
                  <a:lnTo>
                    <a:pt x="1072377" y="335793"/>
                  </a:lnTo>
                  <a:lnTo>
                    <a:pt x="1060702" y="347465"/>
                  </a:lnTo>
                  <a:lnTo>
                    <a:pt x="1054415" y="350159"/>
                  </a:lnTo>
                  <a:lnTo>
                    <a:pt x="901731" y="351056"/>
                  </a:lnTo>
                  <a:lnTo>
                    <a:pt x="897240" y="349261"/>
                  </a:lnTo>
                  <a:lnTo>
                    <a:pt x="892750" y="346567"/>
                  </a:lnTo>
                  <a:lnTo>
                    <a:pt x="889157" y="344771"/>
                  </a:lnTo>
                  <a:lnTo>
                    <a:pt x="885565" y="341180"/>
                  </a:lnTo>
                  <a:lnTo>
                    <a:pt x="845148" y="272944"/>
                  </a:lnTo>
                  <a:lnTo>
                    <a:pt x="740066" y="504587"/>
                  </a:lnTo>
                  <a:lnTo>
                    <a:pt x="737372" y="509975"/>
                  </a:lnTo>
                  <a:lnTo>
                    <a:pt x="733779" y="514464"/>
                  </a:lnTo>
                  <a:lnTo>
                    <a:pt x="728390" y="517157"/>
                  </a:lnTo>
                  <a:lnTo>
                    <a:pt x="723001" y="520749"/>
                  </a:lnTo>
                  <a:lnTo>
                    <a:pt x="717613" y="522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54396" y="3291818"/>
              <a:ext cx="1116965" cy="1064260"/>
            </a:xfrm>
            <a:custGeom>
              <a:avLst/>
              <a:gdLst/>
              <a:ahLst/>
              <a:cxnLst/>
              <a:rect l="l" t="t" r="r" b="b"/>
              <a:pathLst>
                <a:path w="1116964" h="1064260">
                  <a:moveTo>
                    <a:pt x="1108303" y="1063944"/>
                  </a:moveTo>
                  <a:lnTo>
                    <a:pt x="828084" y="934655"/>
                  </a:lnTo>
                  <a:lnTo>
                    <a:pt x="785859" y="962432"/>
                  </a:lnTo>
                  <a:lnTo>
                    <a:pt x="742045" y="986505"/>
                  </a:lnTo>
                  <a:lnTo>
                    <a:pt x="696652" y="1006875"/>
                  </a:lnTo>
                  <a:lnTo>
                    <a:pt x="649691" y="1023541"/>
                  </a:lnTo>
                  <a:lnTo>
                    <a:pt x="601172" y="1036504"/>
                  </a:lnTo>
                  <a:lnTo>
                    <a:pt x="551106" y="1045763"/>
                  </a:lnTo>
                  <a:lnTo>
                    <a:pt x="499503" y="1051318"/>
                  </a:lnTo>
                  <a:lnTo>
                    <a:pt x="446375" y="1053170"/>
                  </a:lnTo>
                  <a:lnTo>
                    <a:pt x="395367" y="1051447"/>
                  </a:lnTo>
                  <a:lnTo>
                    <a:pt x="345805" y="1046282"/>
                  </a:lnTo>
                  <a:lnTo>
                    <a:pt x="297675" y="1037680"/>
                  </a:lnTo>
                  <a:lnTo>
                    <a:pt x="250968" y="1025646"/>
                  </a:lnTo>
                  <a:lnTo>
                    <a:pt x="205673" y="1010186"/>
                  </a:lnTo>
                  <a:lnTo>
                    <a:pt x="161779" y="991305"/>
                  </a:lnTo>
                  <a:lnTo>
                    <a:pt x="119276" y="969009"/>
                  </a:lnTo>
                  <a:lnTo>
                    <a:pt x="78152" y="943303"/>
                  </a:lnTo>
                  <a:lnTo>
                    <a:pt x="38397" y="914192"/>
                  </a:lnTo>
                  <a:lnTo>
                    <a:pt x="0" y="881682"/>
                  </a:lnTo>
                  <a:lnTo>
                    <a:pt x="115859" y="779328"/>
                  </a:lnTo>
                  <a:lnTo>
                    <a:pt x="122581" y="782863"/>
                  </a:lnTo>
                  <a:lnTo>
                    <a:pt x="130566" y="785388"/>
                  </a:lnTo>
                  <a:lnTo>
                    <a:pt x="139730" y="786903"/>
                  </a:lnTo>
                  <a:lnTo>
                    <a:pt x="149989" y="787408"/>
                  </a:lnTo>
                  <a:lnTo>
                    <a:pt x="802038" y="787408"/>
                  </a:lnTo>
                  <a:lnTo>
                    <a:pt x="825614" y="784041"/>
                  </a:lnTo>
                  <a:lnTo>
                    <a:pt x="842454" y="773941"/>
                  </a:lnTo>
                  <a:lnTo>
                    <a:pt x="852558" y="757106"/>
                  </a:lnTo>
                  <a:lnTo>
                    <a:pt x="855926" y="733538"/>
                  </a:lnTo>
                  <a:lnTo>
                    <a:pt x="855926" y="123004"/>
                  </a:lnTo>
                  <a:lnTo>
                    <a:pt x="995137" y="0"/>
                  </a:lnTo>
                  <a:lnTo>
                    <a:pt x="1023518" y="42547"/>
                  </a:lnTo>
                  <a:lnTo>
                    <a:pt x="1048057" y="86684"/>
                  </a:lnTo>
                  <a:lnTo>
                    <a:pt x="1068787" y="132398"/>
                  </a:lnTo>
                  <a:lnTo>
                    <a:pt x="1085737" y="179681"/>
                  </a:lnTo>
                  <a:lnTo>
                    <a:pt x="1098941" y="228520"/>
                  </a:lnTo>
                  <a:lnTo>
                    <a:pt x="1108429" y="278906"/>
                  </a:lnTo>
                  <a:lnTo>
                    <a:pt x="1114234" y="330829"/>
                  </a:lnTo>
                  <a:lnTo>
                    <a:pt x="1116386" y="384277"/>
                  </a:lnTo>
                  <a:lnTo>
                    <a:pt x="1114578" y="436420"/>
                  </a:lnTo>
                  <a:lnTo>
                    <a:pt x="1109159" y="487122"/>
                  </a:lnTo>
                  <a:lnTo>
                    <a:pt x="1100141" y="536372"/>
                  </a:lnTo>
                  <a:lnTo>
                    <a:pt x="1087534" y="584159"/>
                  </a:lnTo>
                  <a:lnTo>
                    <a:pt x="1071348" y="630473"/>
                  </a:lnTo>
                  <a:lnTo>
                    <a:pt x="1051594" y="675304"/>
                  </a:lnTo>
                  <a:lnTo>
                    <a:pt x="1028283" y="718641"/>
                  </a:lnTo>
                  <a:lnTo>
                    <a:pt x="1001424" y="760473"/>
                  </a:lnTo>
                  <a:lnTo>
                    <a:pt x="1108303" y="1063944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67254" y="3193055"/>
              <a:ext cx="535305" cy="714375"/>
            </a:xfrm>
            <a:custGeom>
              <a:avLst/>
              <a:gdLst/>
              <a:ahLst/>
              <a:cxnLst/>
              <a:rect l="l" t="t" r="r" b="b"/>
              <a:pathLst>
                <a:path w="535305" h="714375">
                  <a:moveTo>
                    <a:pt x="414940" y="170590"/>
                  </a:moveTo>
                  <a:lnTo>
                    <a:pt x="114063" y="170590"/>
                  </a:lnTo>
                  <a:lnTo>
                    <a:pt x="90487" y="167223"/>
                  </a:lnTo>
                  <a:lnTo>
                    <a:pt x="73647" y="157122"/>
                  </a:lnTo>
                  <a:lnTo>
                    <a:pt x="63543" y="140288"/>
                  </a:lnTo>
                  <a:lnTo>
                    <a:pt x="60175" y="116719"/>
                  </a:lnTo>
                  <a:lnTo>
                    <a:pt x="60175" y="53870"/>
                  </a:lnTo>
                  <a:lnTo>
                    <a:pt x="63543" y="30302"/>
                  </a:lnTo>
                  <a:lnTo>
                    <a:pt x="73647" y="13467"/>
                  </a:lnTo>
                  <a:lnTo>
                    <a:pt x="90487" y="3366"/>
                  </a:lnTo>
                  <a:lnTo>
                    <a:pt x="114063" y="0"/>
                  </a:lnTo>
                  <a:lnTo>
                    <a:pt x="414940" y="0"/>
                  </a:lnTo>
                  <a:lnTo>
                    <a:pt x="438516" y="3366"/>
                  </a:lnTo>
                  <a:lnTo>
                    <a:pt x="455356" y="13467"/>
                  </a:lnTo>
                  <a:lnTo>
                    <a:pt x="465460" y="30302"/>
                  </a:lnTo>
                  <a:lnTo>
                    <a:pt x="468828" y="53870"/>
                  </a:lnTo>
                  <a:lnTo>
                    <a:pt x="468828" y="116719"/>
                  </a:lnTo>
                  <a:lnTo>
                    <a:pt x="465460" y="140288"/>
                  </a:lnTo>
                  <a:lnTo>
                    <a:pt x="455356" y="157122"/>
                  </a:lnTo>
                  <a:lnTo>
                    <a:pt x="438516" y="167223"/>
                  </a:lnTo>
                  <a:lnTo>
                    <a:pt x="414940" y="170590"/>
                  </a:lnTo>
                  <a:close/>
                </a:path>
                <a:path w="535305" h="714375">
                  <a:moveTo>
                    <a:pt x="42212" y="713785"/>
                  </a:moveTo>
                  <a:lnTo>
                    <a:pt x="35027" y="713785"/>
                  </a:lnTo>
                  <a:lnTo>
                    <a:pt x="28333" y="713126"/>
                  </a:lnTo>
                  <a:lnTo>
                    <a:pt x="898" y="679667"/>
                  </a:lnTo>
                  <a:lnTo>
                    <a:pt x="1431" y="673102"/>
                  </a:lnTo>
                  <a:lnTo>
                    <a:pt x="35027" y="645549"/>
                  </a:lnTo>
                  <a:lnTo>
                    <a:pt x="42212" y="645549"/>
                  </a:lnTo>
                  <a:lnTo>
                    <a:pt x="75682" y="672597"/>
                  </a:lnTo>
                  <a:lnTo>
                    <a:pt x="76341" y="679667"/>
                  </a:lnTo>
                  <a:lnTo>
                    <a:pt x="75682" y="686233"/>
                  </a:lnTo>
                  <a:lnTo>
                    <a:pt x="42212" y="713785"/>
                  </a:lnTo>
                  <a:close/>
                </a:path>
                <a:path w="535305" h="714375">
                  <a:moveTo>
                    <a:pt x="512837" y="712887"/>
                  </a:moveTo>
                  <a:lnTo>
                    <a:pt x="141906" y="712887"/>
                  </a:lnTo>
                  <a:lnTo>
                    <a:pt x="134720" y="709296"/>
                  </a:lnTo>
                  <a:lnTo>
                    <a:pt x="123943" y="698522"/>
                  </a:lnTo>
                  <a:lnTo>
                    <a:pt x="121249" y="693135"/>
                  </a:lnTo>
                  <a:lnTo>
                    <a:pt x="120350" y="685952"/>
                  </a:lnTo>
                  <a:lnTo>
                    <a:pt x="119452" y="685054"/>
                  </a:lnTo>
                  <a:lnTo>
                    <a:pt x="119452" y="672485"/>
                  </a:lnTo>
                  <a:lnTo>
                    <a:pt x="122147" y="665302"/>
                  </a:lnTo>
                  <a:lnTo>
                    <a:pt x="134720" y="652732"/>
                  </a:lnTo>
                  <a:lnTo>
                    <a:pt x="141906" y="650038"/>
                  </a:lnTo>
                  <a:lnTo>
                    <a:pt x="511939" y="650038"/>
                  </a:lnTo>
                  <a:lnTo>
                    <a:pt x="519124" y="652732"/>
                  </a:lnTo>
                  <a:lnTo>
                    <a:pt x="531698" y="665302"/>
                  </a:lnTo>
                  <a:lnTo>
                    <a:pt x="535290" y="672485"/>
                  </a:lnTo>
                  <a:lnTo>
                    <a:pt x="535291" y="689544"/>
                  </a:lnTo>
                  <a:lnTo>
                    <a:pt x="531698" y="696726"/>
                  </a:lnTo>
                  <a:lnTo>
                    <a:pt x="525411" y="703011"/>
                  </a:lnTo>
                  <a:lnTo>
                    <a:pt x="520022" y="709296"/>
                  </a:lnTo>
                  <a:lnTo>
                    <a:pt x="512837" y="712887"/>
                  </a:lnTo>
                  <a:close/>
                </a:path>
                <a:path w="535305" h="714375">
                  <a:moveTo>
                    <a:pt x="512837" y="536910"/>
                  </a:moveTo>
                  <a:lnTo>
                    <a:pt x="141906" y="536910"/>
                  </a:lnTo>
                  <a:lnTo>
                    <a:pt x="134720" y="533319"/>
                  </a:lnTo>
                  <a:lnTo>
                    <a:pt x="128434" y="527034"/>
                  </a:lnTo>
                  <a:lnTo>
                    <a:pt x="122147" y="519851"/>
                  </a:lnTo>
                  <a:lnTo>
                    <a:pt x="119452" y="513566"/>
                  </a:lnTo>
                  <a:lnTo>
                    <a:pt x="119452" y="496507"/>
                  </a:lnTo>
                  <a:lnTo>
                    <a:pt x="122147" y="489324"/>
                  </a:lnTo>
                  <a:lnTo>
                    <a:pt x="134720" y="476755"/>
                  </a:lnTo>
                  <a:lnTo>
                    <a:pt x="141906" y="474061"/>
                  </a:lnTo>
                  <a:lnTo>
                    <a:pt x="511939" y="474061"/>
                  </a:lnTo>
                  <a:lnTo>
                    <a:pt x="519124" y="476755"/>
                  </a:lnTo>
                  <a:lnTo>
                    <a:pt x="531698" y="489324"/>
                  </a:lnTo>
                  <a:lnTo>
                    <a:pt x="535291" y="497405"/>
                  </a:lnTo>
                  <a:lnTo>
                    <a:pt x="535291" y="513566"/>
                  </a:lnTo>
                  <a:lnTo>
                    <a:pt x="531698" y="520749"/>
                  </a:lnTo>
                  <a:lnTo>
                    <a:pt x="525411" y="527034"/>
                  </a:lnTo>
                  <a:lnTo>
                    <a:pt x="520022" y="533319"/>
                  </a:lnTo>
                  <a:lnTo>
                    <a:pt x="512837" y="536910"/>
                  </a:lnTo>
                  <a:close/>
                </a:path>
                <a:path w="535305" h="714375">
                  <a:moveTo>
                    <a:pt x="44906" y="536910"/>
                  </a:moveTo>
                  <a:lnTo>
                    <a:pt x="34129" y="536910"/>
                  </a:lnTo>
                  <a:lnTo>
                    <a:pt x="27561" y="536377"/>
                  </a:lnTo>
                  <a:lnTo>
                    <a:pt x="0" y="502792"/>
                  </a:lnTo>
                  <a:lnTo>
                    <a:pt x="659" y="496100"/>
                  </a:lnTo>
                  <a:lnTo>
                    <a:pt x="34129" y="468674"/>
                  </a:lnTo>
                  <a:lnTo>
                    <a:pt x="44907" y="468674"/>
                  </a:lnTo>
                  <a:lnTo>
                    <a:pt x="47601" y="469572"/>
                  </a:lnTo>
                  <a:lnTo>
                    <a:pt x="51194" y="470470"/>
                  </a:lnTo>
                  <a:lnTo>
                    <a:pt x="76341" y="503690"/>
                  </a:lnTo>
                  <a:lnTo>
                    <a:pt x="75668" y="510746"/>
                  </a:lnTo>
                  <a:lnTo>
                    <a:pt x="73647" y="517045"/>
                  </a:lnTo>
                  <a:lnTo>
                    <a:pt x="70279" y="522503"/>
                  </a:lnTo>
                  <a:lnTo>
                    <a:pt x="65564" y="527034"/>
                  </a:lnTo>
                  <a:lnTo>
                    <a:pt x="60175" y="532421"/>
                  </a:lnTo>
                  <a:lnTo>
                    <a:pt x="52990" y="536012"/>
                  </a:lnTo>
                  <a:lnTo>
                    <a:pt x="44906" y="536910"/>
                  </a:lnTo>
                  <a:close/>
                </a:path>
                <a:path w="535305" h="714375">
                  <a:moveTo>
                    <a:pt x="46703" y="355546"/>
                  </a:moveTo>
                  <a:lnTo>
                    <a:pt x="42212" y="354648"/>
                  </a:lnTo>
                  <a:lnTo>
                    <a:pt x="35025" y="354648"/>
                  </a:lnTo>
                  <a:lnTo>
                    <a:pt x="28459" y="354115"/>
                  </a:lnTo>
                  <a:lnTo>
                    <a:pt x="898" y="320530"/>
                  </a:lnTo>
                  <a:lnTo>
                    <a:pt x="1557" y="313838"/>
                  </a:lnTo>
                  <a:lnTo>
                    <a:pt x="35027" y="286412"/>
                  </a:lnTo>
                  <a:lnTo>
                    <a:pt x="42212" y="286412"/>
                  </a:lnTo>
                  <a:lnTo>
                    <a:pt x="75682" y="313459"/>
                  </a:lnTo>
                  <a:lnTo>
                    <a:pt x="76341" y="320530"/>
                  </a:lnTo>
                  <a:lnTo>
                    <a:pt x="75808" y="327095"/>
                  </a:lnTo>
                  <a:lnTo>
                    <a:pt x="74096" y="333324"/>
                  </a:lnTo>
                  <a:lnTo>
                    <a:pt x="71037" y="339216"/>
                  </a:lnTo>
                  <a:lnTo>
                    <a:pt x="66462" y="344772"/>
                  </a:lnTo>
                  <a:lnTo>
                    <a:pt x="65564" y="346567"/>
                  </a:lnTo>
                  <a:lnTo>
                    <a:pt x="63767" y="347465"/>
                  </a:lnTo>
                  <a:lnTo>
                    <a:pt x="61971" y="349261"/>
                  </a:lnTo>
                  <a:lnTo>
                    <a:pt x="60175" y="350159"/>
                  </a:lnTo>
                  <a:lnTo>
                    <a:pt x="59277" y="351056"/>
                  </a:lnTo>
                  <a:lnTo>
                    <a:pt x="52091" y="354648"/>
                  </a:lnTo>
                  <a:lnTo>
                    <a:pt x="46703" y="355546"/>
                  </a:lnTo>
                  <a:close/>
                </a:path>
                <a:path w="535305" h="714375">
                  <a:moveTo>
                    <a:pt x="512837" y="353750"/>
                  </a:moveTo>
                  <a:lnTo>
                    <a:pt x="141906" y="353750"/>
                  </a:lnTo>
                  <a:lnTo>
                    <a:pt x="134720" y="350159"/>
                  </a:lnTo>
                  <a:lnTo>
                    <a:pt x="123045" y="338487"/>
                  </a:lnTo>
                  <a:lnTo>
                    <a:pt x="119452" y="331304"/>
                  </a:lnTo>
                  <a:lnTo>
                    <a:pt x="119452" y="313347"/>
                  </a:lnTo>
                  <a:lnTo>
                    <a:pt x="122147" y="306164"/>
                  </a:lnTo>
                  <a:lnTo>
                    <a:pt x="134720" y="293595"/>
                  </a:lnTo>
                  <a:lnTo>
                    <a:pt x="141906" y="290901"/>
                  </a:lnTo>
                  <a:lnTo>
                    <a:pt x="511939" y="290901"/>
                  </a:lnTo>
                  <a:lnTo>
                    <a:pt x="519124" y="293595"/>
                  </a:lnTo>
                  <a:lnTo>
                    <a:pt x="530800" y="305267"/>
                  </a:lnTo>
                  <a:lnTo>
                    <a:pt x="534392" y="310654"/>
                  </a:lnTo>
                  <a:lnTo>
                    <a:pt x="535291" y="317836"/>
                  </a:lnTo>
                  <a:lnTo>
                    <a:pt x="535291" y="330406"/>
                  </a:lnTo>
                  <a:lnTo>
                    <a:pt x="531698" y="337589"/>
                  </a:lnTo>
                  <a:lnTo>
                    <a:pt x="525411" y="343874"/>
                  </a:lnTo>
                  <a:lnTo>
                    <a:pt x="520022" y="350159"/>
                  </a:lnTo>
                  <a:lnTo>
                    <a:pt x="512837" y="353750"/>
                  </a:lnTo>
                  <a:close/>
                </a:path>
              </a:pathLst>
            </a:custGeom>
            <a:solidFill>
              <a:srgbClr val="B9D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51394" y="3140082"/>
              <a:ext cx="760095" cy="939165"/>
            </a:xfrm>
            <a:custGeom>
              <a:avLst/>
              <a:gdLst/>
              <a:ahLst/>
              <a:cxnLst/>
              <a:rect l="l" t="t" r="r" b="b"/>
              <a:pathLst>
                <a:path w="760094" h="939164">
                  <a:moveTo>
                    <a:pt x="759825" y="223562"/>
                  </a:moveTo>
                  <a:lnTo>
                    <a:pt x="229923" y="223562"/>
                  </a:lnTo>
                  <a:lnTo>
                    <a:pt x="530800" y="223562"/>
                  </a:lnTo>
                  <a:lnTo>
                    <a:pt x="554376" y="220195"/>
                  </a:lnTo>
                  <a:lnTo>
                    <a:pt x="571216" y="210095"/>
                  </a:lnTo>
                  <a:lnTo>
                    <a:pt x="581320" y="193260"/>
                  </a:lnTo>
                  <a:lnTo>
                    <a:pt x="584688" y="169692"/>
                  </a:lnTo>
                  <a:lnTo>
                    <a:pt x="584688" y="124800"/>
                  </a:lnTo>
                  <a:lnTo>
                    <a:pt x="705937" y="124800"/>
                  </a:lnTo>
                  <a:lnTo>
                    <a:pt x="729513" y="128167"/>
                  </a:lnTo>
                  <a:lnTo>
                    <a:pt x="746353" y="138267"/>
                  </a:lnTo>
                  <a:lnTo>
                    <a:pt x="756457" y="155102"/>
                  </a:lnTo>
                  <a:lnTo>
                    <a:pt x="759825" y="178670"/>
                  </a:lnTo>
                  <a:lnTo>
                    <a:pt x="759825" y="223562"/>
                  </a:lnTo>
                  <a:close/>
                </a:path>
                <a:path w="760094" h="939164">
                  <a:moveTo>
                    <a:pt x="705937" y="939144"/>
                  </a:moveTo>
                  <a:lnTo>
                    <a:pt x="53888" y="939144"/>
                  </a:lnTo>
                  <a:lnTo>
                    <a:pt x="43756" y="938639"/>
                  </a:lnTo>
                  <a:lnTo>
                    <a:pt x="4827" y="912882"/>
                  </a:lnTo>
                  <a:lnTo>
                    <a:pt x="0" y="885273"/>
                  </a:lnTo>
                  <a:lnTo>
                    <a:pt x="0" y="178670"/>
                  </a:lnTo>
                  <a:lnTo>
                    <a:pt x="3368" y="155102"/>
                  </a:lnTo>
                  <a:lnTo>
                    <a:pt x="13472" y="138267"/>
                  </a:lnTo>
                  <a:lnTo>
                    <a:pt x="30312" y="128167"/>
                  </a:lnTo>
                  <a:lnTo>
                    <a:pt x="53888" y="124800"/>
                  </a:lnTo>
                  <a:lnTo>
                    <a:pt x="176035" y="124800"/>
                  </a:lnTo>
                  <a:lnTo>
                    <a:pt x="176035" y="169692"/>
                  </a:lnTo>
                  <a:lnTo>
                    <a:pt x="179403" y="193260"/>
                  </a:lnTo>
                  <a:lnTo>
                    <a:pt x="189507" y="210095"/>
                  </a:lnTo>
                  <a:lnTo>
                    <a:pt x="206347" y="220196"/>
                  </a:lnTo>
                  <a:lnTo>
                    <a:pt x="229923" y="223562"/>
                  </a:lnTo>
                  <a:lnTo>
                    <a:pt x="759825" y="223562"/>
                  </a:lnTo>
                  <a:lnTo>
                    <a:pt x="759825" y="340282"/>
                  </a:lnTo>
                  <a:lnTo>
                    <a:pt x="149989" y="340282"/>
                  </a:lnTo>
                  <a:lnTo>
                    <a:pt x="143295" y="340942"/>
                  </a:lnTo>
                  <a:lnTo>
                    <a:pt x="115860" y="374400"/>
                  </a:lnTo>
                  <a:lnTo>
                    <a:pt x="116393" y="380966"/>
                  </a:lnTo>
                  <a:lnTo>
                    <a:pt x="149989" y="408518"/>
                  </a:lnTo>
                  <a:lnTo>
                    <a:pt x="759825" y="408518"/>
                  </a:lnTo>
                  <a:lnTo>
                    <a:pt x="759825" y="522545"/>
                  </a:lnTo>
                  <a:lnTo>
                    <a:pt x="149989" y="522545"/>
                  </a:lnTo>
                  <a:lnTo>
                    <a:pt x="143295" y="523204"/>
                  </a:lnTo>
                  <a:lnTo>
                    <a:pt x="115860" y="556663"/>
                  </a:lnTo>
                  <a:lnTo>
                    <a:pt x="116393" y="563228"/>
                  </a:lnTo>
                  <a:lnTo>
                    <a:pt x="149989" y="590781"/>
                  </a:lnTo>
                  <a:lnTo>
                    <a:pt x="759825" y="590781"/>
                  </a:lnTo>
                  <a:lnTo>
                    <a:pt x="759825" y="698522"/>
                  </a:lnTo>
                  <a:lnTo>
                    <a:pt x="149989" y="698522"/>
                  </a:lnTo>
                  <a:lnTo>
                    <a:pt x="143421" y="699055"/>
                  </a:lnTo>
                  <a:lnTo>
                    <a:pt x="116472" y="726074"/>
                  </a:lnTo>
                  <a:lnTo>
                    <a:pt x="115860" y="732640"/>
                  </a:lnTo>
                  <a:lnTo>
                    <a:pt x="116519" y="739332"/>
                  </a:lnTo>
                  <a:lnTo>
                    <a:pt x="149989" y="766758"/>
                  </a:lnTo>
                  <a:lnTo>
                    <a:pt x="759825" y="766758"/>
                  </a:lnTo>
                  <a:lnTo>
                    <a:pt x="759825" y="885273"/>
                  </a:lnTo>
                  <a:lnTo>
                    <a:pt x="756457" y="908842"/>
                  </a:lnTo>
                  <a:lnTo>
                    <a:pt x="746353" y="925676"/>
                  </a:lnTo>
                  <a:lnTo>
                    <a:pt x="729513" y="935777"/>
                  </a:lnTo>
                  <a:lnTo>
                    <a:pt x="705937" y="939144"/>
                  </a:lnTo>
                  <a:close/>
                </a:path>
                <a:path w="760094" h="939164">
                  <a:moveTo>
                    <a:pt x="759825" y="408518"/>
                  </a:moveTo>
                  <a:lnTo>
                    <a:pt x="162563" y="408518"/>
                  </a:lnTo>
                  <a:lnTo>
                    <a:pt x="167053" y="407621"/>
                  </a:lnTo>
                  <a:lnTo>
                    <a:pt x="174239" y="404029"/>
                  </a:lnTo>
                  <a:lnTo>
                    <a:pt x="175137" y="403131"/>
                  </a:lnTo>
                  <a:lnTo>
                    <a:pt x="178729" y="401336"/>
                  </a:lnTo>
                  <a:lnTo>
                    <a:pt x="181424" y="398642"/>
                  </a:lnTo>
                  <a:lnTo>
                    <a:pt x="185620" y="393592"/>
                  </a:lnTo>
                  <a:lnTo>
                    <a:pt x="188721" y="387868"/>
                  </a:lnTo>
                  <a:lnTo>
                    <a:pt x="190644" y="381471"/>
                  </a:lnTo>
                  <a:lnTo>
                    <a:pt x="191303" y="374400"/>
                  </a:lnTo>
                  <a:lnTo>
                    <a:pt x="190770" y="367835"/>
                  </a:lnTo>
                  <a:lnTo>
                    <a:pt x="157174" y="340282"/>
                  </a:lnTo>
                  <a:lnTo>
                    <a:pt x="759825" y="340282"/>
                  </a:lnTo>
                  <a:lnTo>
                    <a:pt x="759825" y="343874"/>
                  </a:lnTo>
                  <a:lnTo>
                    <a:pt x="257766" y="343874"/>
                  </a:lnTo>
                  <a:lnTo>
                    <a:pt x="250580" y="346567"/>
                  </a:lnTo>
                  <a:lnTo>
                    <a:pt x="238006" y="359137"/>
                  </a:lnTo>
                  <a:lnTo>
                    <a:pt x="235312" y="366320"/>
                  </a:lnTo>
                  <a:lnTo>
                    <a:pt x="235312" y="383379"/>
                  </a:lnTo>
                  <a:lnTo>
                    <a:pt x="238006" y="390562"/>
                  </a:lnTo>
                  <a:lnTo>
                    <a:pt x="250580" y="403131"/>
                  </a:lnTo>
                  <a:lnTo>
                    <a:pt x="257766" y="406723"/>
                  </a:lnTo>
                  <a:lnTo>
                    <a:pt x="759825" y="406723"/>
                  </a:lnTo>
                  <a:lnTo>
                    <a:pt x="759825" y="408518"/>
                  </a:lnTo>
                  <a:close/>
                </a:path>
                <a:path w="760094" h="939164">
                  <a:moveTo>
                    <a:pt x="759825" y="406723"/>
                  </a:moveTo>
                  <a:lnTo>
                    <a:pt x="627799" y="406723"/>
                  </a:lnTo>
                  <a:lnTo>
                    <a:pt x="634984" y="403131"/>
                  </a:lnTo>
                  <a:lnTo>
                    <a:pt x="641271" y="396846"/>
                  </a:lnTo>
                  <a:lnTo>
                    <a:pt x="647558" y="391459"/>
                  </a:lnTo>
                  <a:lnTo>
                    <a:pt x="651150" y="384277"/>
                  </a:lnTo>
                  <a:lnTo>
                    <a:pt x="651150" y="370809"/>
                  </a:lnTo>
                  <a:lnTo>
                    <a:pt x="650252" y="364524"/>
                  </a:lnTo>
                  <a:lnTo>
                    <a:pt x="646660" y="358239"/>
                  </a:lnTo>
                  <a:lnTo>
                    <a:pt x="641271" y="352852"/>
                  </a:lnTo>
                  <a:lnTo>
                    <a:pt x="635882" y="346567"/>
                  </a:lnTo>
                  <a:lnTo>
                    <a:pt x="628697" y="343874"/>
                  </a:lnTo>
                  <a:lnTo>
                    <a:pt x="759825" y="343874"/>
                  </a:lnTo>
                  <a:lnTo>
                    <a:pt x="759825" y="406723"/>
                  </a:lnTo>
                  <a:close/>
                </a:path>
                <a:path w="760094" h="939164">
                  <a:moveTo>
                    <a:pt x="759825" y="590781"/>
                  </a:moveTo>
                  <a:lnTo>
                    <a:pt x="160766" y="590781"/>
                  </a:lnTo>
                  <a:lnTo>
                    <a:pt x="168850" y="589883"/>
                  </a:lnTo>
                  <a:lnTo>
                    <a:pt x="175137" y="587189"/>
                  </a:lnTo>
                  <a:lnTo>
                    <a:pt x="191303" y="556663"/>
                  </a:lnTo>
                  <a:lnTo>
                    <a:pt x="190770" y="550097"/>
                  </a:lnTo>
                  <a:lnTo>
                    <a:pt x="167054" y="524340"/>
                  </a:lnTo>
                  <a:lnTo>
                    <a:pt x="163461" y="523442"/>
                  </a:lnTo>
                  <a:lnTo>
                    <a:pt x="160766" y="522545"/>
                  </a:lnTo>
                  <a:lnTo>
                    <a:pt x="759825" y="522545"/>
                  </a:lnTo>
                  <a:lnTo>
                    <a:pt x="759825" y="526136"/>
                  </a:lnTo>
                  <a:lnTo>
                    <a:pt x="257766" y="526136"/>
                  </a:lnTo>
                  <a:lnTo>
                    <a:pt x="250580" y="528829"/>
                  </a:lnTo>
                  <a:lnTo>
                    <a:pt x="238006" y="541399"/>
                  </a:lnTo>
                  <a:lnTo>
                    <a:pt x="235312" y="548582"/>
                  </a:lnTo>
                  <a:lnTo>
                    <a:pt x="235312" y="565641"/>
                  </a:lnTo>
                  <a:lnTo>
                    <a:pt x="238006" y="571926"/>
                  </a:lnTo>
                  <a:lnTo>
                    <a:pt x="243395" y="578211"/>
                  </a:lnTo>
                  <a:lnTo>
                    <a:pt x="250580" y="585394"/>
                  </a:lnTo>
                  <a:lnTo>
                    <a:pt x="257766" y="588985"/>
                  </a:lnTo>
                  <a:lnTo>
                    <a:pt x="759825" y="588985"/>
                  </a:lnTo>
                  <a:lnTo>
                    <a:pt x="759825" y="590781"/>
                  </a:lnTo>
                  <a:close/>
                </a:path>
                <a:path w="760094" h="939164">
                  <a:moveTo>
                    <a:pt x="759825" y="588985"/>
                  </a:moveTo>
                  <a:lnTo>
                    <a:pt x="266747" y="588985"/>
                  </a:lnTo>
                  <a:lnTo>
                    <a:pt x="627799" y="588985"/>
                  </a:lnTo>
                  <a:lnTo>
                    <a:pt x="634984" y="585393"/>
                  </a:lnTo>
                  <a:lnTo>
                    <a:pt x="641271" y="579109"/>
                  </a:lnTo>
                  <a:lnTo>
                    <a:pt x="647558" y="573722"/>
                  </a:lnTo>
                  <a:lnTo>
                    <a:pt x="651150" y="566539"/>
                  </a:lnTo>
                  <a:lnTo>
                    <a:pt x="651150" y="548582"/>
                  </a:lnTo>
                  <a:lnTo>
                    <a:pt x="647558" y="541399"/>
                  </a:lnTo>
                  <a:lnTo>
                    <a:pt x="641271" y="535114"/>
                  </a:lnTo>
                  <a:lnTo>
                    <a:pt x="635882" y="528829"/>
                  </a:lnTo>
                  <a:lnTo>
                    <a:pt x="628697" y="526136"/>
                  </a:lnTo>
                  <a:lnTo>
                    <a:pt x="759825" y="526136"/>
                  </a:lnTo>
                  <a:lnTo>
                    <a:pt x="759825" y="588985"/>
                  </a:lnTo>
                  <a:close/>
                </a:path>
                <a:path w="760094" h="939164">
                  <a:moveTo>
                    <a:pt x="759825" y="766758"/>
                  </a:moveTo>
                  <a:lnTo>
                    <a:pt x="157174" y="766758"/>
                  </a:lnTo>
                  <a:lnTo>
                    <a:pt x="163742" y="766225"/>
                  </a:lnTo>
                  <a:lnTo>
                    <a:pt x="169972" y="764513"/>
                  </a:lnTo>
                  <a:lnTo>
                    <a:pt x="191303" y="732640"/>
                  </a:lnTo>
                  <a:lnTo>
                    <a:pt x="190770" y="726074"/>
                  </a:lnTo>
                  <a:lnTo>
                    <a:pt x="157174" y="698522"/>
                  </a:lnTo>
                  <a:lnTo>
                    <a:pt x="759825" y="698522"/>
                  </a:lnTo>
                  <a:lnTo>
                    <a:pt x="759825" y="703011"/>
                  </a:lnTo>
                  <a:lnTo>
                    <a:pt x="257766" y="703011"/>
                  </a:lnTo>
                  <a:lnTo>
                    <a:pt x="250580" y="705705"/>
                  </a:lnTo>
                  <a:lnTo>
                    <a:pt x="238006" y="718274"/>
                  </a:lnTo>
                  <a:lnTo>
                    <a:pt x="235312" y="725457"/>
                  </a:lnTo>
                  <a:lnTo>
                    <a:pt x="235312" y="737129"/>
                  </a:lnTo>
                  <a:lnTo>
                    <a:pt x="236210" y="738925"/>
                  </a:lnTo>
                  <a:lnTo>
                    <a:pt x="237108" y="746108"/>
                  </a:lnTo>
                  <a:lnTo>
                    <a:pt x="239803" y="751495"/>
                  </a:lnTo>
                  <a:lnTo>
                    <a:pt x="250580" y="762269"/>
                  </a:lnTo>
                  <a:lnTo>
                    <a:pt x="257766" y="765860"/>
                  </a:lnTo>
                  <a:lnTo>
                    <a:pt x="759825" y="765860"/>
                  </a:lnTo>
                  <a:lnTo>
                    <a:pt x="759825" y="766758"/>
                  </a:lnTo>
                  <a:close/>
                </a:path>
                <a:path w="760094" h="939164">
                  <a:moveTo>
                    <a:pt x="759825" y="765860"/>
                  </a:moveTo>
                  <a:lnTo>
                    <a:pt x="627799" y="765860"/>
                  </a:lnTo>
                  <a:lnTo>
                    <a:pt x="634984" y="762269"/>
                  </a:lnTo>
                  <a:lnTo>
                    <a:pt x="641271" y="755984"/>
                  </a:lnTo>
                  <a:lnTo>
                    <a:pt x="647558" y="750597"/>
                  </a:lnTo>
                  <a:lnTo>
                    <a:pt x="651150" y="743414"/>
                  </a:lnTo>
                  <a:lnTo>
                    <a:pt x="651150" y="725457"/>
                  </a:lnTo>
                  <a:lnTo>
                    <a:pt x="647558" y="718274"/>
                  </a:lnTo>
                  <a:lnTo>
                    <a:pt x="641271" y="711990"/>
                  </a:lnTo>
                  <a:lnTo>
                    <a:pt x="635882" y="705705"/>
                  </a:lnTo>
                  <a:lnTo>
                    <a:pt x="628697" y="703011"/>
                  </a:lnTo>
                  <a:lnTo>
                    <a:pt x="759825" y="703011"/>
                  </a:lnTo>
                  <a:lnTo>
                    <a:pt x="759825" y="765860"/>
                  </a:lnTo>
                  <a:close/>
                </a:path>
                <a:path w="760094" h="939164">
                  <a:moveTo>
                    <a:pt x="499365" y="53870"/>
                  </a:moveTo>
                  <a:lnTo>
                    <a:pt x="260460" y="53870"/>
                  </a:lnTo>
                  <a:lnTo>
                    <a:pt x="258664" y="46687"/>
                  </a:lnTo>
                  <a:lnTo>
                    <a:pt x="276598" y="7196"/>
                  </a:lnTo>
                  <a:lnTo>
                    <a:pt x="299080" y="0"/>
                  </a:lnTo>
                  <a:lnTo>
                    <a:pt x="459847" y="0"/>
                  </a:lnTo>
                  <a:lnTo>
                    <a:pt x="493962" y="18826"/>
                  </a:lnTo>
                  <a:lnTo>
                    <a:pt x="501161" y="41300"/>
                  </a:lnTo>
                  <a:lnTo>
                    <a:pt x="501161" y="46687"/>
                  </a:lnTo>
                  <a:lnTo>
                    <a:pt x="499365" y="53870"/>
                  </a:lnTo>
                  <a:close/>
                </a:path>
              </a:pathLst>
            </a:custGeom>
            <a:solidFill>
              <a:srgbClr val="F6F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33453" y="3008997"/>
              <a:ext cx="1217295" cy="1166495"/>
            </a:xfrm>
            <a:custGeom>
              <a:avLst/>
              <a:gdLst/>
              <a:ahLst/>
              <a:cxnLst/>
              <a:rect l="l" t="t" r="r" b="b"/>
              <a:pathLst>
                <a:path w="1217295" h="1166495">
                  <a:moveTo>
                    <a:pt x="221840" y="1166298"/>
                  </a:moveTo>
                  <a:lnTo>
                    <a:pt x="161880" y="1104761"/>
                  </a:lnTo>
                  <a:lnTo>
                    <a:pt x="131178" y="1067065"/>
                  </a:lnTo>
                  <a:lnTo>
                    <a:pt x="103690" y="1028061"/>
                  </a:lnTo>
                  <a:lnTo>
                    <a:pt x="79420" y="987742"/>
                  </a:lnTo>
                  <a:lnTo>
                    <a:pt x="58374" y="946099"/>
                  </a:lnTo>
                  <a:lnTo>
                    <a:pt x="40554" y="903124"/>
                  </a:lnTo>
                  <a:lnTo>
                    <a:pt x="25965" y="858810"/>
                  </a:lnTo>
                  <a:lnTo>
                    <a:pt x="14611" y="813148"/>
                  </a:lnTo>
                  <a:lnTo>
                    <a:pt x="6496" y="766131"/>
                  </a:lnTo>
                  <a:lnTo>
                    <a:pt x="1624" y="717749"/>
                  </a:lnTo>
                  <a:lnTo>
                    <a:pt x="0" y="667995"/>
                  </a:lnTo>
                  <a:lnTo>
                    <a:pt x="1604" y="618465"/>
                  </a:lnTo>
                  <a:lnTo>
                    <a:pt x="6423" y="570266"/>
                  </a:lnTo>
                  <a:lnTo>
                    <a:pt x="14466" y="523394"/>
                  </a:lnTo>
                  <a:lnTo>
                    <a:pt x="25738" y="477847"/>
                  </a:lnTo>
                  <a:lnTo>
                    <a:pt x="40250" y="433618"/>
                  </a:lnTo>
                  <a:lnTo>
                    <a:pt x="58009" y="390705"/>
                  </a:lnTo>
                  <a:lnTo>
                    <a:pt x="79024" y="349104"/>
                  </a:lnTo>
                  <a:lnTo>
                    <a:pt x="103301" y="308809"/>
                  </a:lnTo>
                  <a:lnTo>
                    <a:pt x="130850" y="269818"/>
                  </a:lnTo>
                  <a:lnTo>
                    <a:pt x="161678" y="232126"/>
                  </a:lnTo>
                  <a:lnTo>
                    <a:pt x="195794" y="195729"/>
                  </a:lnTo>
                  <a:lnTo>
                    <a:pt x="232203" y="161827"/>
                  </a:lnTo>
                  <a:lnTo>
                    <a:pt x="269907" y="131135"/>
                  </a:lnTo>
                  <a:lnTo>
                    <a:pt x="308911" y="103656"/>
                  </a:lnTo>
                  <a:lnTo>
                    <a:pt x="349218" y="79394"/>
                  </a:lnTo>
                  <a:lnTo>
                    <a:pt x="390834" y="58355"/>
                  </a:lnTo>
                  <a:lnTo>
                    <a:pt x="433761" y="40541"/>
                  </a:lnTo>
                  <a:lnTo>
                    <a:pt x="478004" y="25957"/>
                  </a:lnTo>
                  <a:lnTo>
                    <a:pt x="523567" y="14606"/>
                  </a:lnTo>
                  <a:lnTo>
                    <a:pt x="570453" y="6494"/>
                  </a:lnTo>
                  <a:lnTo>
                    <a:pt x="618668" y="1624"/>
                  </a:lnTo>
                  <a:lnTo>
                    <a:pt x="668215" y="0"/>
                  </a:lnTo>
                  <a:lnTo>
                    <a:pt x="717985" y="1604"/>
                  </a:lnTo>
                  <a:lnTo>
                    <a:pt x="766383" y="6421"/>
                  </a:lnTo>
                  <a:lnTo>
                    <a:pt x="813416" y="14461"/>
                  </a:lnTo>
                  <a:lnTo>
                    <a:pt x="859093" y="25730"/>
                  </a:lnTo>
                  <a:lnTo>
                    <a:pt x="903421" y="40237"/>
                  </a:lnTo>
                  <a:lnTo>
                    <a:pt x="946410" y="57990"/>
                  </a:lnTo>
                  <a:lnTo>
                    <a:pt x="988066" y="78998"/>
                  </a:lnTo>
                  <a:lnTo>
                    <a:pt x="1028399" y="103267"/>
                  </a:lnTo>
                  <a:lnTo>
                    <a:pt x="1067416" y="130807"/>
                  </a:lnTo>
                  <a:lnTo>
                    <a:pt x="1105125" y="161625"/>
                  </a:lnTo>
                  <a:lnTo>
                    <a:pt x="1141534" y="195729"/>
                  </a:lnTo>
                  <a:lnTo>
                    <a:pt x="1181277" y="238714"/>
                  </a:lnTo>
                  <a:lnTo>
                    <a:pt x="1216978" y="283718"/>
                  </a:lnTo>
                  <a:lnTo>
                    <a:pt x="1077766" y="406723"/>
                  </a:lnTo>
                  <a:lnTo>
                    <a:pt x="1077766" y="310653"/>
                  </a:lnTo>
                  <a:lnTo>
                    <a:pt x="1074398" y="287085"/>
                  </a:lnTo>
                  <a:lnTo>
                    <a:pt x="1064294" y="270251"/>
                  </a:lnTo>
                  <a:lnTo>
                    <a:pt x="1047454" y="260150"/>
                  </a:lnTo>
                  <a:lnTo>
                    <a:pt x="1023878" y="256783"/>
                  </a:lnTo>
                  <a:lnTo>
                    <a:pt x="902629" y="256783"/>
                  </a:lnTo>
                  <a:lnTo>
                    <a:pt x="902629" y="238826"/>
                  </a:lnTo>
                  <a:lnTo>
                    <a:pt x="899261" y="215258"/>
                  </a:lnTo>
                  <a:lnTo>
                    <a:pt x="889157" y="198423"/>
                  </a:lnTo>
                  <a:lnTo>
                    <a:pt x="872317" y="188322"/>
                  </a:lnTo>
                  <a:lnTo>
                    <a:pt x="848741" y="184955"/>
                  </a:lnTo>
                  <a:lnTo>
                    <a:pt x="818204" y="184955"/>
                  </a:lnTo>
                  <a:lnTo>
                    <a:pt x="820000" y="177773"/>
                  </a:lnTo>
                  <a:lnTo>
                    <a:pt x="820000" y="173283"/>
                  </a:lnTo>
                  <a:lnTo>
                    <a:pt x="819172" y="164487"/>
                  </a:lnTo>
                  <a:lnTo>
                    <a:pt x="794403" y="134339"/>
                  </a:lnTo>
                  <a:lnTo>
                    <a:pt x="778686" y="131085"/>
                  </a:lnTo>
                  <a:lnTo>
                    <a:pt x="617919" y="131085"/>
                  </a:lnTo>
                  <a:lnTo>
                    <a:pt x="583804" y="149911"/>
                  </a:lnTo>
                  <a:lnTo>
                    <a:pt x="576605" y="172385"/>
                  </a:lnTo>
                  <a:lnTo>
                    <a:pt x="576605" y="181364"/>
                  </a:lnTo>
                  <a:lnTo>
                    <a:pt x="578401" y="184955"/>
                  </a:lnTo>
                  <a:lnTo>
                    <a:pt x="547864" y="185853"/>
                  </a:lnTo>
                  <a:lnTo>
                    <a:pt x="524288" y="189220"/>
                  </a:lnTo>
                  <a:lnTo>
                    <a:pt x="507448" y="199321"/>
                  </a:lnTo>
                  <a:lnTo>
                    <a:pt x="497344" y="216155"/>
                  </a:lnTo>
                  <a:lnTo>
                    <a:pt x="493976" y="239724"/>
                  </a:lnTo>
                  <a:lnTo>
                    <a:pt x="493976" y="257681"/>
                  </a:lnTo>
                  <a:lnTo>
                    <a:pt x="371829" y="257681"/>
                  </a:lnTo>
                  <a:lnTo>
                    <a:pt x="348253" y="261048"/>
                  </a:lnTo>
                  <a:lnTo>
                    <a:pt x="331413" y="271148"/>
                  </a:lnTo>
                  <a:lnTo>
                    <a:pt x="321309" y="287983"/>
                  </a:lnTo>
                  <a:lnTo>
                    <a:pt x="317941" y="311551"/>
                  </a:lnTo>
                  <a:lnTo>
                    <a:pt x="317941" y="1018154"/>
                  </a:lnTo>
                  <a:lnTo>
                    <a:pt x="319133" y="1033137"/>
                  </a:lnTo>
                  <a:lnTo>
                    <a:pt x="322768" y="1045763"/>
                  </a:lnTo>
                  <a:lnTo>
                    <a:pt x="328929" y="1056032"/>
                  </a:lnTo>
                  <a:lnTo>
                    <a:pt x="337700" y="1063944"/>
                  </a:lnTo>
                  <a:lnTo>
                    <a:pt x="221840" y="1166298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63458"/>
              </p:ext>
            </p:extLst>
          </p:nvPr>
        </p:nvGraphicFramePr>
        <p:xfrm>
          <a:off x="1398746" y="1010599"/>
          <a:ext cx="9843600" cy="5899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1834">
                  <a:extLst>
                    <a:ext uri="{9D8B030D-6E8A-4147-A177-3AD203B41FA5}">
                      <a16:colId xmlns:a16="http://schemas.microsoft.com/office/drawing/2014/main" val="4010284161"/>
                    </a:ext>
                  </a:extLst>
                </a:gridCol>
                <a:gridCol w="2320276">
                  <a:extLst>
                    <a:ext uri="{9D8B030D-6E8A-4147-A177-3AD203B41FA5}">
                      <a16:colId xmlns:a16="http://schemas.microsoft.com/office/drawing/2014/main" val="710637420"/>
                    </a:ext>
                  </a:extLst>
                </a:gridCol>
                <a:gridCol w="1898410">
                  <a:extLst>
                    <a:ext uri="{9D8B030D-6E8A-4147-A177-3AD203B41FA5}">
                      <a16:colId xmlns:a16="http://schemas.microsoft.com/office/drawing/2014/main" val="938113451"/>
                    </a:ext>
                  </a:extLst>
                </a:gridCol>
                <a:gridCol w="1476540">
                  <a:extLst>
                    <a:ext uri="{9D8B030D-6E8A-4147-A177-3AD203B41FA5}">
                      <a16:colId xmlns:a16="http://schemas.microsoft.com/office/drawing/2014/main" val="97719234"/>
                    </a:ext>
                  </a:extLst>
                </a:gridCol>
                <a:gridCol w="1476540">
                  <a:extLst>
                    <a:ext uri="{9D8B030D-6E8A-4147-A177-3AD203B41FA5}">
                      <a16:colId xmlns:a16="http://schemas.microsoft.com/office/drawing/2014/main" val="3422215995"/>
                    </a:ext>
                  </a:extLst>
                </a:gridCol>
              </a:tblGrid>
              <a:tr h="837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ГРУППЫ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ИНФОРМИРОВАННЫХ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latin typeface="+mn-lt"/>
                        </a:rPr>
                        <a:t>Скорость передачи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latin typeface="+mn-lt"/>
                        </a:rPr>
                        <a:t>Общее количество возможных инфекций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Оьбщее количество возможных предотвращенных инфекци 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99133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МСМ</a:t>
                      </a:r>
                      <a:endParaRPr lang="en-US" sz="2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1 890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1,40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</a:t>
                      </a:r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908323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ЛУИН</a:t>
                      </a:r>
                      <a:endParaRPr lang="en-US" sz="2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1 600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0,70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</a:t>
                      </a:r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k-KZ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kk-KZ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825601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РС</a:t>
                      </a:r>
                      <a:endParaRPr lang="en-US" sz="24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</a:t>
                      </a:r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  900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1,00 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</a:t>
                      </a:r>
                      <a:r>
                        <a:rPr lang="ru-RU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k-KZ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kk-KZ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378810"/>
                  </a:ext>
                </a:extLst>
              </a:tr>
              <a:tr h="600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4</a:t>
                      </a:r>
                      <a:r>
                        <a:rPr lang="ru-RU" sz="2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390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</a:t>
                      </a:r>
                      <a:r>
                        <a:rPr lang="ru-RU" sz="2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865182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970056"/>
              </p:ext>
            </p:extLst>
          </p:nvPr>
        </p:nvGraphicFramePr>
        <p:xfrm>
          <a:off x="11963400" y="1042951"/>
          <a:ext cx="5791199" cy="6873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9449">
                  <a:extLst>
                    <a:ext uri="{9D8B030D-6E8A-4147-A177-3AD203B41FA5}">
                      <a16:colId xmlns:a16="http://schemas.microsoft.com/office/drawing/2014/main" val="3932042981"/>
                    </a:ext>
                  </a:extLst>
                </a:gridCol>
                <a:gridCol w="1861750">
                  <a:extLst>
                    <a:ext uri="{9D8B030D-6E8A-4147-A177-3AD203B41FA5}">
                      <a16:colId xmlns:a16="http://schemas.microsoft.com/office/drawing/2014/main" val="1861835937"/>
                    </a:ext>
                  </a:extLst>
                </a:gridCol>
              </a:tblGrid>
              <a:tr h="5281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 smtClean="0"/>
                        <a:t>Общее количество возможных предотвращенных инфекций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                            </a:t>
                      </a:r>
                      <a:r>
                        <a:rPr lang="ru-RU" sz="2400" u="none" strike="noStrike" dirty="0" smtClean="0">
                          <a:effectLst/>
                        </a:rPr>
                        <a:t>28</a:t>
                      </a:r>
                      <a:endParaRPr lang="ru-RU" sz="2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703523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dirty="0" smtClean="0"/>
                        <a:t>Средняя цена АРТ, тенге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                  </a:t>
                      </a:r>
                      <a:r>
                        <a:rPr lang="ru-RU" sz="2400" b="1" u="none" strike="noStrike" dirty="0">
                          <a:effectLst/>
                        </a:rPr>
                        <a:t>979 436 </a:t>
                      </a:r>
                      <a:endParaRPr lang="ru-RU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38458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dirty="0" smtClean="0"/>
                        <a:t/>
                      </a:r>
                      <a:br>
                        <a:rPr lang="ru-RU" sz="2400" b="1" dirty="0" smtClean="0"/>
                      </a:b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доход, тенге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   27</a:t>
                      </a:r>
                      <a:r>
                        <a:rPr lang="ru-RU" sz="2400" u="none" strike="noStrike" baseline="0" dirty="0" smtClean="0">
                          <a:effectLst/>
                        </a:rPr>
                        <a:t> 420 290</a:t>
                      </a:r>
                      <a:endParaRPr lang="ru-RU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869706"/>
                  </a:ext>
                </a:extLst>
              </a:tr>
              <a:tr h="291771"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072569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dirty="0" smtClean="0"/>
                        <a:t>Всего ЛЖВ помогли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                          </a:t>
                      </a:r>
                      <a:r>
                        <a:rPr lang="ru-RU" sz="2400" b="1" u="none" strike="noStrike" dirty="0" smtClean="0">
                          <a:effectLst/>
                        </a:rPr>
                        <a:t>500</a:t>
                      </a:r>
                      <a:endParaRPr lang="ru-RU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3562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dirty="0" smtClean="0"/>
                        <a:t/>
                      </a:r>
                      <a:br>
                        <a:rPr lang="ru-RU" sz="2400" b="1" dirty="0" smtClean="0"/>
                      </a:b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годовая заработная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плата,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                  </a:t>
                      </a:r>
                      <a:r>
                        <a:rPr lang="ru-RU" sz="2400" u="none" strike="noStrike" dirty="0" smtClean="0">
                          <a:effectLst/>
                        </a:rPr>
                        <a:t>124 395 500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(ежемесячная средняя 248 791) </a:t>
                      </a:r>
                      <a:endParaRPr lang="ru-RU" sz="1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942961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Сохранение средней заработной платы медицинских работников 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488 810 346 </a:t>
                      </a:r>
                      <a:endParaRPr lang="ru-RU" sz="2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dirty="0" smtClean="0"/>
                        <a:t>Общий доход, тенге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 613</a:t>
                      </a:r>
                      <a:r>
                        <a:rPr lang="ru-RU" sz="2400" b="1" u="none" strike="noStrike" baseline="0" dirty="0" smtClean="0">
                          <a:effectLst/>
                        </a:rPr>
                        <a:t> 205 846</a:t>
                      </a:r>
                      <a:endParaRPr lang="ru-RU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34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54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251325" cy="6464300"/>
          </a:xfrm>
          <a:custGeom>
            <a:avLst/>
            <a:gdLst/>
            <a:ahLst/>
            <a:cxnLst/>
            <a:rect l="l" t="t" r="r" b="b"/>
            <a:pathLst>
              <a:path w="4251325" h="6464300">
                <a:moveTo>
                  <a:pt x="0" y="6464299"/>
                </a:moveTo>
                <a:lnTo>
                  <a:pt x="0" y="4698999"/>
                </a:lnTo>
                <a:lnTo>
                  <a:pt x="36848" y="4686299"/>
                </a:lnTo>
                <a:lnTo>
                  <a:pt x="80755" y="4660899"/>
                </a:lnTo>
                <a:lnTo>
                  <a:pt x="124490" y="4648199"/>
                </a:lnTo>
                <a:lnTo>
                  <a:pt x="211442" y="4597399"/>
                </a:lnTo>
                <a:lnTo>
                  <a:pt x="254643" y="4584699"/>
                </a:lnTo>
                <a:lnTo>
                  <a:pt x="297660" y="4559299"/>
                </a:lnTo>
                <a:lnTo>
                  <a:pt x="340491" y="4546599"/>
                </a:lnTo>
                <a:lnTo>
                  <a:pt x="467812" y="4470399"/>
                </a:lnTo>
                <a:lnTo>
                  <a:pt x="509855" y="4457699"/>
                </a:lnTo>
                <a:lnTo>
                  <a:pt x="675924" y="4356099"/>
                </a:lnTo>
                <a:lnTo>
                  <a:pt x="878551" y="4229099"/>
                </a:lnTo>
                <a:lnTo>
                  <a:pt x="1075277" y="4102099"/>
                </a:lnTo>
                <a:lnTo>
                  <a:pt x="1113878" y="4063999"/>
                </a:lnTo>
                <a:lnTo>
                  <a:pt x="1228144" y="3987799"/>
                </a:lnTo>
                <a:lnTo>
                  <a:pt x="1265705" y="3949699"/>
                </a:lnTo>
                <a:lnTo>
                  <a:pt x="1340029" y="3898899"/>
                </a:lnTo>
                <a:lnTo>
                  <a:pt x="1376779" y="3860799"/>
                </a:lnTo>
                <a:lnTo>
                  <a:pt x="1413252" y="3835399"/>
                </a:lnTo>
                <a:lnTo>
                  <a:pt x="1449449" y="3797299"/>
                </a:lnTo>
                <a:lnTo>
                  <a:pt x="1485363" y="3771899"/>
                </a:lnTo>
                <a:lnTo>
                  <a:pt x="1520989" y="3733799"/>
                </a:lnTo>
                <a:lnTo>
                  <a:pt x="1556327" y="3708399"/>
                </a:lnTo>
                <a:lnTo>
                  <a:pt x="1591376" y="3670299"/>
                </a:lnTo>
                <a:lnTo>
                  <a:pt x="1626132" y="3644899"/>
                </a:lnTo>
                <a:lnTo>
                  <a:pt x="1694743" y="3568699"/>
                </a:lnTo>
                <a:lnTo>
                  <a:pt x="1728599" y="3543299"/>
                </a:lnTo>
                <a:lnTo>
                  <a:pt x="1762150" y="3505199"/>
                </a:lnTo>
                <a:lnTo>
                  <a:pt x="1795390" y="3467099"/>
                </a:lnTo>
                <a:lnTo>
                  <a:pt x="1828320" y="3441699"/>
                </a:lnTo>
                <a:lnTo>
                  <a:pt x="1860939" y="3403599"/>
                </a:lnTo>
                <a:lnTo>
                  <a:pt x="1893241" y="3365499"/>
                </a:lnTo>
                <a:lnTo>
                  <a:pt x="1925223" y="3327399"/>
                </a:lnTo>
                <a:lnTo>
                  <a:pt x="1956883" y="3301999"/>
                </a:lnTo>
                <a:lnTo>
                  <a:pt x="1988221" y="3263899"/>
                </a:lnTo>
                <a:lnTo>
                  <a:pt x="2019234" y="3225799"/>
                </a:lnTo>
                <a:lnTo>
                  <a:pt x="2049915" y="3187699"/>
                </a:lnTo>
                <a:lnTo>
                  <a:pt x="2080264" y="3149599"/>
                </a:lnTo>
                <a:lnTo>
                  <a:pt x="2110282" y="3111499"/>
                </a:lnTo>
                <a:lnTo>
                  <a:pt x="2139964" y="3073399"/>
                </a:lnTo>
                <a:lnTo>
                  <a:pt x="2169305" y="3035299"/>
                </a:lnTo>
                <a:lnTo>
                  <a:pt x="2198304" y="2997199"/>
                </a:lnTo>
                <a:lnTo>
                  <a:pt x="2226962" y="2959099"/>
                </a:lnTo>
                <a:lnTo>
                  <a:pt x="2255274" y="2920999"/>
                </a:lnTo>
                <a:lnTo>
                  <a:pt x="2283236" y="2882899"/>
                </a:lnTo>
                <a:lnTo>
                  <a:pt x="2310848" y="2844799"/>
                </a:lnTo>
                <a:lnTo>
                  <a:pt x="2338109" y="2806699"/>
                </a:lnTo>
                <a:lnTo>
                  <a:pt x="2365014" y="2768599"/>
                </a:lnTo>
                <a:lnTo>
                  <a:pt x="2391561" y="2730499"/>
                </a:lnTo>
                <a:lnTo>
                  <a:pt x="2417748" y="2692399"/>
                </a:lnTo>
                <a:lnTo>
                  <a:pt x="2443576" y="2641599"/>
                </a:lnTo>
                <a:lnTo>
                  <a:pt x="2469040" y="2603499"/>
                </a:lnTo>
                <a:lnTo>
                  <a:pt x="2494137" y="2565399"/>
                </a:lnTo>
                <a:lnTo>
                  <a:pt x="2518866" y="2527299"/>
                </a:lnTo>
                <a:lnTo>
                  <a:pt x="2543227" y="2489199"/>
                </a:lnTo>
                <a:lnTo>
                  <a:pt x="2567217" y="2438399"/>
                </a:lnTo>
                <a:lnTo>
                  <a:pt x="2590831" y="2400299"/>
                </a:lnTo>
                <a:lnTo>
                  <a:pt x="2614070" y="2362199"/>
                </a:lnTo>
                <a:lnTo>
                  <a:pt x="2636933" y="2324099"/>
                </a:lnTo>
                <a:lnTo>
                  <a:pt x="2659416" y="2273299"/>
                </a:lnTo>
                <a:lnTo>
                  <a:pt x="2681517" y="2235199"/>
                </a:lnTo>
                <a:lnTo>
                  <a:pt x="2703235" y="2197099"/>
                </a:lnTo>
                <a:lnTo>
                  <a:pt x="2724570" y="2146299"/>
                </a:lnTo>
                <a:lnTo>
                  <a:pt x="2745518" y="2108199"/>
                </a:lnTo>
                <a:lnTo>
                  <a:pt x="2766076" y="2057399"/>
                </a:lnTo>
                <a:lnTo>
                  <a:pt x="2786245" y="2019299"/>
                </a:lnTo>
                <a:lnTo>
                  <a:pt x="2806023" y="1981199"/>
                </a:lnTo>
                <a:lnTo>
                  <a:pt x="2825409" y="1930399"/>
                </a:lnTo>
                <a:lnTo>
                  <a:pt x="2844399" y="1892299"/>
                </a:lnTo>
                <a:lnTo>
                  <a:pt x="2862992" y="1841499"/>
                </a:lnTo>
                <a:lnTo>
                  <a:pt x="2881189" y="1803399"/>
                </a:lnTo>
                <a:lnTo>
                  <a:pt x="2898987" y="1752599"/>
                </a:lnTo>
                <a:lnTo>
                  <a:pt x="2916383" y="1714499"/>
                </a:lnTo>
                <a:lnTo>
                  <a:pt x="2933376" y="1663699"/>
                </a:lnTo>
                <a:lnTo>
                  <a:pt x="2949968" y="1625599"/>
                </a:lnTo>
                <a:lnTo>
                  <a:pt x="2966154" y="1574799"/>
                </a:lnTo>
                <a:lnTo>
                  <a:pt x="2981934" y="1536699"/>
                </a:lnTo>
                <a:lnTo>
                  <a:pt x="2997305" y="1485899"/>
                </a:lnTo>
                <a:lnTo>
                  <a:pt x="3012270" y="1447799"/>
                </a:lnTo>
                <a:lnTo>
                  <a:pt x="3026824" y="1396999"/>
                </a:lnTo>
                <a:lnTo>
                  <a:pt x="3040966" y="1346199"/>
                </a:lnTo>
                <a:lnTo>
                  <a:pt x="3054696" y="1308099"/>
                </a:lnTo>
                <a:lnTo>
                  <a:pt x="3068013" y="1257299"/>
                </a:lnTo>
                <a:lnTo>
                  <a:pt x="3080916" y="1219199"/>
                </a:lnTo>
                <a:lnTo>
                  <a:pt x="3093403" y="1168399"/>
                </a:lnTo>
                <a:lnTo>
                  <a:pt x="3105473" y="1117599"/>
                </a:lnTo>
                <a:lnTo>
                  <a:pt x="3117126" y="1079499"/>
                </a:lnTo>
                <a:lnTo>
                  <a:pt x="3128362" y="1028699"/>
                </a:lnTo>
                <a:lnTo>
                  <a:pt x="3139177" y="977899"/>
                </a:lnTo>
                <a:lnTo>
                  <a:pt x="3149571" y="939799"/>
                </a:lnTo>
                <a:lnTo>
                  <a:pt x="3159545" y="888999"/>
                </a:lnTo>
                <a:lnTo>
                  <a:pt x="3169098" y="838199"/>
                </a:lnTo>
                <a:lnTo>
                  <a:pt x="3178226" y="800099"/>
                </a:lnTo>
                <a:lnTo>
                  <a:pt x="3186932" y="749299"/>
                </a:lnTo>
                <a:lnTo>
                  <a:pt x="3203477" y="647699"/>
                </a:lnTo>
                <a:lnTo>
                  <a:pt x="3211272" y="596899"/>
                </a:lnTo>
                <a:lnTo>
                  <a:pt x="3218601" y="546099"/>
                </a:lnTo>
                <a:lnTo>
                  <a:pt x="3225463" y="507999"/>
                </a:lnTo>
                <a:lnTo>
                  <a:pt x="3231858" y="457199"/>
                </a:lnTo>
                <a:lnTo>
                  <a:pt x="3237786" y="406399"/>
                </a:lnTo>
                <a:lnTo>
                  <a:pt x="3243247" y="355599"/>
                </a:lnTo>
                <a:lnTo>
                  <a:pt x="3248241" y="304799"/>
                </a:lnTo>
                <a:lnTo>
                  <a:pt x="3252768" y="253999"/>
                </a:lnTo>
                <a:lnTo>
                  <a:pt x="3256828" y="203199"/>
                </a:lnTo>
                <a:lnTo>
                  <a:pt x="3260421" y="152399"/>
                </a:lnTo>
                <a:lnTo>
                  <a:pt x="3263547" y="101599"/>
                </a:lnTo>
                <a:lnTo>
                  <a:pt x="3266206" y="50799"/>
                </a:lnTo>
                <a:lnTo>
                  <a:pt x="3268399" y="0"/>
                </a:lnTo>
                <a:lnTo>
                  <a:pt x="4212231" y="0"/>
                </a:lnTo>
                <a:lnTo>
                  <a:pt x="4221555" y="76199"/>
                </a:lnTo>
                <a:lnTo>
                  <a:pt x="4226249" y="126999"/>
                </a:lnTo>
                <a:lnTo>
                  <a:pt x="4230537" y="177799"/>
                </a:lnTo>
                <a:lnTo>
                  <a:pt x="4234417" y="228599"/>
                </a:lnTo>
                <a:lnTo>
                  <a:pt x="4237891" y="279399"/>
                </a:lnTo>
                <a:lnTo>
                  <a:pt x="4240958" y="330199"/>
                </a:lnTo>
                <a:lnTo>
                  <a:pt x="4243618" y="380999"/>
                </a:lnTo>
                <a:lnTo>
                  <a:pt x="4245871" y="431799"/>
                </a:lnTo>
                <a:lnTo>
                  <a:pt x="4247717" y="482599"/>
                </a:lnTo>
                <a:lnTo>
                  <a:pt x="4249156" y="533399"/>
                </a:lnTo>
                <a:lnTo>
                  <a:pt x="4250189" y="571499"/>
                </a:lnTo>
                <a:lnTo>
                  <a:pt x="4250815" y="622299"/>
                </a:lnTo>
                <a:lnTo>
                  <a:pt x="4251033" y="673099"/>
                </a:lnTo>
                <a:lnTo>
                  <a:pt x="4250804" y="723899"/>
                </a:lnTo>
                <a:lnTo>
                  <a:pt x="4250116" y="787399"/>
                </a:lnTo>
                <a:lnTo>
                  <a:pt x="4248970" y="838199"/>
                </a:lnTo>
                <a:lnTo>
                  <a:pt x="4247365" y="888999"/>
                </a:lnTo>
                <a:lnTo>
                  <a:pt x="4245301" y="939799"/>
                </a:lnTo>
                <a:lnTo>
                  <a:pt x="4242780" y="990599"/>
                </a:lnTo>
                <a:lnTo>
                  <a:pt x="4239800" y="1041399"/>
                </a:lnTo>
                <a:lnTo>
                  <a:pt x="4236363" y="1092199"/>
                </a:lnTo>
                <a:lnTo>
                  <a:pt x="4232468" y="1155699"/>
                </a:lnTo>
                <a:lnTo>
                  <a:pt x="4228115" y="1206499"/>
                </a:lnTo>
                <a:lnTo>
                  <a:pt x="4223306" y="1257299"/>
                </a:lnTo>
                <a:lnTo>
                  <a:pt x="4218040" y="1308099"/>
                </a:lnTo>
                <a:lnTo>
                  <a:pt x="4212319" y="1358899"/>
                </a:lnTo>
                <a:lnTo>
                  <a:pt x="4206141" y="1409699"/>
                </a:lnTo>
                <a:lnTo>
                  <a:pt x="4199508" y="1460499"/>
                </a:lnTo>
                <a:lnTo>
                  <a:pt x="4192419" y="1523999"/>
                </a:lnTo>
                <a:lnTo>
                  <a:pt x="4184878" y="1574799"/>
                </a:lnTo>
                <a:lnTo>
                  <a:pt x="4176883" y="1625599"/>
                </a:lnTo>
                <a:lnTo>
                  <a:pt x="4168435" y="1676399"/>
                </a:lnTo>
                <a:lnTo>
                  <a:pt x="4159533" y="1727199"/>
                </a:lnTo>
                <a:lnTo>
                  <a:pt x="4150179" y="1777999"/>
                </a:lnTo>
                <a:lnTo>
                  <a:pt x="4140376" y="1828799"/>
                </a:lnTo>
                <a:lnTo>
                  <a:pt x="4130123" y="1879599"/>
                </a:lnTo>
                <a:lnTo>
                  <a:pt x="4119419" y="1930399"/>
                </a:lnTo>
                <a:lnTo>
                  <a:pt x="4108266" y="1981199"/>
                </a:lnTo>
                <a:lnTo>
                  <a:pt x="4096665" y="2031999"/>
                </a:lnTo>
                <a:lnTo>
                  <a:pt x="4084618" y="2082799"/>
                </a:lnTo>
                <a:lnTo>
                  <a:pt x="4072126" y="2133599"/>
                </a:lnTo>
                <a:lnTo>
                  <a:pt x="4059187" y="2197099"/>
                </a:lnTo>
                <a:lnTo>
                  <a:pt x="4045804" y="2247899"/>
                </a:lnTo>
                <a:lnTo>
                  <a:pt x="4031977" y="2298699"/>
                </a:lnTo>
                <a:lnTo>
                  <a:pt x="4017710" y="2349499"/>
                </a:lnTo>
                <a:lnTo>
                  <a:pt x="4003002" y="2400299"/>
                </a:lnTo>
                <a:lnTo>
                  <a:pt x="3987854" y="2451099"/>
                </a:lnTo>
                <a:lnTo>
                  <a:pt x="3972265" y="2489199"/>
                </a:lnTo>
                <a:lnTo>
                  <a:pt x="3956239" y="2539999"/>
                </a:lnTo>
                <a:lnTo>
                  <a:pt x="3939778" y="2590799"/>
                </a:lnTo>
                <a:lnTo>
                  <a:pt x="3922883" y="2641599"/>
                </a:lnTo>
                <a:lnTo>
                  <a:pt x="3905553" y="2692399"/>
                </a:lnTo>
                <a:lnTo>
                  <a:pt x="3887788" y="2743199"/>
                </a:lnTo>
                <a:lnTo>
                  <a:pt x="3869593" y="2793999"/>
                </a:lnTo>
                <a:lnTo>
                  <a:pt x="3850970" y="2844799"/>
                </a:lnTo>
                <a:lnTo>
                  <a:pt x="3831919" y="2895599"/>
                </a:lnTo>
                <a:lnTo>
                  <a:pt x="3812440" y="2946399"/>
                </a:lnTo>
                <a:lnTo>
                  <a:pt x="3792533" y="2997199"/>
                </a:lnTo>
                <a:lnTo>
                  <a:pt x="3772203" y="3035299"/>
                </a:lnTo>
                <a:lnTo>
                  <a:pt x="3751452" y="3086099"/>
                </a:lnTo>
                <a:lnTo>
                  <a:pt x="3730282" y="3136899"/>
                </a:lnTo>
                <a:lnTo>
                  <a:pt x="3708691" y="3187699"/>
                </a:lnTo>
                <a:lnTo>
                  <a:pt x="3686679" y="3238499"/>
                </a:lnTo>
                <a:lnTo>
                  <a:pt x="3664252" y="3276599"/>
                </a:lnTo>
                <a:lnTo>
                  <a:pt x="3641414" y="3327399"/>
                </a:lnTo>
                <a:lnTo>
                  <a:pt x="3618163" y="3378199"/>
                </a:lnTo>
                <a:lnTo>
                  <a:pt x="3594501" y="3428999"/>
                </a:lnTo>
                <a:lnTo>
                  <a:pt x="3570428" y="3467099"/>
                </a:lnTo>
                <a:lnTo>
                  <a:pt x="3545946" y="3517899"/>
                </a:lnTo>
                <a:lnTo>
                  <a:pt x="3521063" y="3568699"/>
                </a:lnTo>
                <a:lnTo>
                  <a:pt x="3495776" y="3606799"/>
                </a:lnTo>
                <a:lnTo>
                  <a:pt x="3470088" y="3657599"/>
                </a:lnTo>
                <a:lnTo>
                  <a:pt x="3443996" y="3695699"/>
                </a:lnTo>
                <a:lnTo>
                  <a:pt x="3417507" y="3746499"/>
                </a:lnTo>
                <a:lnTo>
                  <a:pt x="3390626" y="3797299"/>
                </a:lnTo>
                <a:lnTo>
                  <a:pt x="3363351" y="3835399"/>
                </a:lnTo>
                <a:lnTo>
                  <a:pt x="3335684" y="3886199"/>
                </a:lnTo>
                <a:lnTo>
                  <a:pt x="3307625" y="3924299"/>
                </a:lnTo>
                <a:lnTo>
                  <a:pt x="3279178" y="3975099"/>
                </a:lnTo>
                <a:lnTo>
                  <a:pt x="3250349" y="4013199"/>
                </a:lnTo>
                <a:lnTo>
                  <a:pt x="3221138" y="4063999"/>
                </a:lnTo>
                <a:lnTo>
                  <a:pt x="3191545" y="4102099"/>
                </a:lnTo>
                <a:lnTo>
                  <a:pt x="3161570" y="4152899"/>
                </a:lnTo>
                <a:lnTo>
                  <a:pt x="3131220" y="4190999"/>
                </a:lnTo>
                <a:lnTo>
                  <a:pt x="3100498" y="4229099"/>
                </a:lnTo>
                <a:lnTo>
                  <a:pt x="3069406" y="4279899"/>
                </a:lnTo>
                <a:lnTo>
                  <a:pt x="3037944" y="4317999"/>
                </a:lnTo>
                <a:lnTo>
                  <a:pt x="3006110" y="4356099"/>
                </a:lnTo>
                <a:lnTo>
                  <a:pt x="2973913" y="4406899"/>
                </a:lnTo>
                <a:lnTo>
                  <a:pt x="2941357" y="4444999"/>
                </a:lnTo>
                <a:lnTo>
                  <a:pt x="2908442" y="4483099"/>
                </a:lnTo>
                <a:lnTo>
                  <a:pt x="2875169" y="4521199"/>
                </a:lnTo>
                <a:lnTo>
                  <a:pt x="2841537" y="4571999"/>
                </a:lnTo>
                <a:lnTo>
                  <a:pt x="2807554" y="4610099"/>
                </a:lnTo>
                <a:lnTo>
                  <a:pt x="2773225" y="4648199"/>
                </a:lnTo>
                <a:lnTo>
                  <a:pt x="2738550" y="4686299"/>
                </a:lnTo>
                <a:lnTo>
                  <a:pt x="2703529" y="4724399"/>
                </a:lnTo>
                <a:lnTo>
                  <a:pt x="2668163" y="4762499"/>
                </a:lnTo>
                <a:lnTo>
                  <a:pt x="2596420" y="4838699"/>
                </a:lnTo>
                <a:lnTo>
                  <a:pt x="2523347" y="4914899"/>
                </a:lnTo>
                <a:lnTo>
                  <a:pt x="2448953" y="4991099"/>
                </a:lnTo>
                <a:lnTo>
                  <a:pt x="2373279" y="5067299"/>
                </a:lnTo>
                <a:lnTo>
                  <a:pt x="2296333" y="5143499"/>
                </a:lnTo>
                <a:lnTo>
                  <a:pt x="2257389" y="5168899"/>
                </a:lnTo>
                <a:lnTo>
                  <a:pt x="2178592" y="5245099"/>
                </a:lnTo>
                <a:lnTo>
                  <a:pt x="2138738" y="5283199"/>
                </a:lnTo>
                <a:lnTo>
                  <a:pt x="2098580" y="5308599"/>
                </a:lnTo>
                <a:lnTo>
                  <a:pt x="2017385" y="5384799"/>
                </a:lnTo>
                <a:lnTo>
                  <a:pt x="1976355" y="5410199"/>
                </a:lnTo>
                <a:lnTo>
                  <a:pt x="1935036" y="5448299"/>
                </a:lnTo>
                <a:lnTo>
                  <a:pt x="1893429" y="5473699"/>
                </a:lnTo>
                <a:lnTo>
                  <a:pt x="1809382" y="5549899"/>
                </a:lnTo>
                <a:lnTo>
                  <a:pt x="1724245" y="5600699"/>
                </a:lnTo>
                <a:lnTo>
                  <a:pt x="1681268" y="5638799"/>
                </a:lnTo>
                <a:lnTo>
                  <a:pt x="1638026" y="5664199"/>
                </a:lnTo>
                <a:lnTo>
                  <a:pt x="1594528" y="5702299"/>
                </a:lnTo>
                <a:lnTo>
                  <a:pt x="1462496" y="5778499"/>
                </a:lnTo>
                <a:lnTo>
                  <a:pt x="1417981" y="5816599"/>
                </a:lnTo>
                <a:lnTo>
                  <a:pt x="1099750" y="5994399"/>
                </a:lnTo>
                <a:lnTo>
                  <a:pt x="770711" y="6172199"/>
                </a:lnTo>
                <a:lnTo>
                  <a:pt x="722891" y="6184899"/>
                </a:lnTo>
                <a:lnTo>
                  <a:pt x="626692" y="6235699"/>
                </a:lnTo>
                <a:lnTo>
                  <a:pt x="578312" y="6248399"/>
                </a:lnTo>
                <a:lnTo>
                  <a:pt x="481002" y="6299199"/>
                </a:lnTo>
                <a:lnTo>
                  <a:pt x="432090" y="6311899"/>
                </a:lnTo>
                <a:lnTo>
                  <a:pt x="383010" y="6337299"/>
                </a:lnTo>
                <a:lnTo>
                  <a:pt x="333761" y="6349999"/>
                </a:lnTo>
                <a:lnTo>
                  <a:pt x="284345" y="6375399"/>
                </a:lnTo>
                <a:lnTo>
                  <a:pt x="185045" y="6400799"/>
                </a:lnTo>
                <a:lnTo>
                  <a:pt x="135171" y="6426199"/>
                </a:lnTo>
                <a:lnTo>
                  <a:pt x="34973" y="6451599"/>
                </a:lnTo>
                <a:lnTo>
                  <a:pt x="0" y="6464299"/>
                </a:lnTo>
                <a:close/>
              </a:path>
            </a:pathLst>
          </a:custGeom>
          <a:solidFill>
            <a:srgbClr val="386BCC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38760" y="232431"/>
            <a:ext cx="5349240" cy="4448810"/>
            <a:chOff x="11907121" y="1028630"/>
            <a:chExt cx="5349240" cy="4448810"/>
          </a:xfrm>
        </p:grpSpPr>
        <p:sp>
          <p:nvSpPr>
            <p:cNvPr id="5" name="object 5"/>
            <p:cNvSpPr/>
            <p:nvPr/>
          </p:nvSpPr>
          <p:spPr>
            <a:xfrm>
              <a:off x="11907121" y="1028630"/>
              <a:ext cx="5349240" cy="4448810"/>
            </a:xfrm>
            <a:custGeom>
              <a:avLst/>
              <a:gdLst/>
              <a:ahLst/>
              <a:cxnLst/>
              <a:rect l="l" t="t" r="r" b="b"/>
              <a:pathLst>
                <a:path w="5349240" h="4448810">
                  <a:moveTo>
                    <a:pt x="162433" y="4448754"/>
                  </a:moveTo>
                  <a:lnTo>
                    <a:pt x="99573" y="4437071"/>
                  </a:lnTo>
                  <a:lnTo>
                    <a:pt x="46727" y="4402019"/>
                  </a:lnTo>
                  <a:lnTo>
                    <a:pt x="11681" y="4350277"/>
                  </a:lnTo>
                  <a:lnTo>
                    <a:pt x="0" y="4288520"/>
                  </a:lnTo>
                  <a:lnTo>
                    <a:pt x="2920" y="4256042"/>
                  </a:lnTo>
                  <a:lnTo>
                    <a:pt x="26284" y="4197763"/>
                  </a:lnTo>
                  <a:lnTo>
                    <a:pt x="72629" y="4152349"/>
                  </a:lnTo>
                  <a:lnTo>
                    <a:pt x="130273" y="4128982"/>
                  </a:lnTo>
                  <a:lnTo>
                    <a:pt x="162433" y="4126061"/>
                  </a:lnTo>
                  <a:lnTo>
                    <a:pt x="194558" y="4128982"/>
                  </a:lnTo>
                  <a:lnTo>
                    <a:pt x="251298" y="4152350"/>
                  </a:lnTo>
                  <a:lnTo>
                    <a:pt x="296357" y="4198701"/>
                  </a:lnTo>
                  <a:lnTo>
                    <a:pt x="319720" y="4256355"/>
                  </a:lnTo>
                  <a:lnTo>
                    <a:pt x="322641" y="4288520"/>
                  </a:lnTo>
                  <a:lnTo>
                    <a:pt x="319720" y="4320650"/>
                  </a:lnTo>
                  <a:lnTo>
                    <a:pt x="296357" y="4377400"/>
                  </a:lnTo>
                  <a:lnTo>
                    <a:pt x="251298" y="4422466"/>
                  </a:lnTo>
                  <a:lnTo>
                    <a:pt x="194558" y="4445833"/>
                  </a:lnTo>
                  <a:lnTo>
                    <a:pt x="162433" y="4448754"/>
                  </a:lnTo>
                  <a:close/>
                </a:path>
                <a:path w="5349240" h="4448810">
                  <a:moveTo>
                    <a:pt x="3425036" y="12699"/>
                  </a:moveTo>
                  <a:lnTo>
                    <a:pt x="2920145" y="12699"/>
                  </a:lnTo>
                  <a:lnTo>
                    <a:pt x="2969826" y="0"/>
                  </a:lnTo>
                  <a:lnTo>
                    <a:pt x="3375499" y="0"/>
                  </a:lnTo>
                  <a:lnTo>
                    <a:pt x="3425036" y="12699"/>
                  </a:lnTo>
                  <a:close/>
                </a:path>
                <a:path w="5349240" h="4448810">
                  <a:moveTo>
                    <a:pt x="3666210" y="50799"/>
                  </a:moveTo>
                  <a:lnTo>
                    <a:pt x="2678380" y="50799"/>
                  </a:lnTo>
                  <a:lnTo>
                    <a:pt x="2822112" y="12699"/>
                  </a:lnTo>
                  <a:lnTo>
                    <a:pt x="3522807" y="12699"/>
                  </a:lnTo>
                  <a:lnTo>
                    <a:pt x="3666210" y="50799"/>
                  </a:lnTo>
                  <a:close/>
                </a:path>
                <a:path w="5349240" h="4448810">
                  <a:moveTo>
                    <a:pt x="3571041" y="4317999"/>
                  </a:moveTo>
                  <a:lnTo>
                    <a:pt x="2774668" y="4317999"/>
                  </a:lnTo>
                  <a:lnTo>
                    <a:pt x="2403695" y="4216399"/>
                  </a:lnTo>
                  <a:lnTo>
                    <a:pt x="2359255" y="4190999"/>
                  </a:lnTo>
                  <a:lnTo>
                    <a:pt x="2315246" y="4178299"/>
                  </a:lnTo>
                  <a:lnTo>
                    <a:pt x="2271667" y="4152899"/>
                  </a:lnTo>
                  <a:lnTo>
                    <a:pt x="2228519" y="4140199"/>
                  </a:lnTo>
                  <a:lnTo>
                    <a:pt x="2143518" y="4089399"/>
                  </a:lnTo>
                  <a:lnTo>
                    <a:pt x="2101665" y="4076699"/>
                  </a:lnTo>
                  <a:lnTo>
                    <a:pt x="2019256" y="4025899"/>
                  </a:lnTo>
                  <a:lnTo>
                    <a:pt x="1978700" y="3987799"/>
                  </a:lnTo>
                  <a:lnTo>
                    <a:pt x="1938578" y="3962399"/>
                  </a:lnTo>
                  <a:lnTo>
                    <a:pt x="1859633" y="3911599"/>
                  </a:lnTo>
                  <a:lnTo>
                    <a:pt x="1820812" y="3873499"/>
                  </a:lnTo>
                  <a:lnTo>
                    <a:pt x="1782426" y="3848099"/>
                  </a:lnTo>
                  <a:lnTo>
                    <a:pt x="1744474" y="3809999"/>
                  </a:lnTo>
                  <a:lnTo>
                    <a:pt x="1706956" y="3784599"/>
                  </a:lnTo>
                  <a:lnTo>
                    <a:pt x="1669875" y="3746499"/>
                  </a:lnTo>
                  <a:lnTo>
                    <a:pt x="1633229" y="3708399"/>
                  </a:lnTo>
                  <a:lnTo>
                    <a:pt x="1597324" y="3670299"/>
                  </a:lnTo>
                  <a:lnTo>
                    <a:pt x="1562464" y="3632199"/>
                  </a:lnTo>
                  <a:lnTo>
                    <a:pt x="1528651" y="3594099"/>
                  </a:lnTo>
                  <a:lnTo>
                    <a:pt x="1495883" y="3555999"/>
                  </a:lnTo>
                  <a:lnTo>
                    <a:pt x="1464159" y="3517899"/>
                  </a:lnTo>
                  <a:lnTo>
                    <a:pt x="1433481" y="3479799"/>
                  </a:lnTo>
                  <a:lnTo>
                    <a:pt x="1403847" y="3441699"/>
                  </a:lnTo>
                  <a:lnTo>
                    <a:pt x="1375257" y="3403599"/>
                  </a:lnTo>
                  <a:lnTo>
                    <a:pt x="1347710" y="3365499"/>
                  </a:lnTo>
                  <a:lnTo>
                    <a:pt x="1321208" y="3327399"/>
                  </a:lnTo>
                  <a:lnTo>
                    <a:pt x="1295748" y="3276599"/>
                  </a:lnTo>
                  <a:lnTo>
                    <a:pt x="1271331" y="3238499"/>
                  </a:lnTo>
                  <a:lnTo>
                    <a:pt x="1247957" y="3200399"/>
                  </a:lnTo>
                  <a:lnTo>
                    <a:pt x="1225625" y="3162299"/>
                  </a:lnTo>
                  <a:lnTo>
                    <a:pt x="1204334" y="3111499"/>
                  </a:lnTo>
                  <a:lnTo>
                    <a:pt x="1184086" y="3073399"/>
                  </a:lnTo>
                  <a:lnTo>
                    <a:pt x="1164878" y="3022599"/>
                  </a:lnTo>
                  <a:lnTo>
                    <a:pt x="1146712" y="2984499"/>
                  </a:lnTo>
                  <a:lnTo>
                    <a:pt x="1129586" y="2933699"/>
                  </a:lnTo>
                  <a:lnTo>
                    <a:pt x="1113501" y="2895599"/>
                  </a:lnTo>
                  <a:lnTo>
                    <a:pt x="1098455" y="2844799"/>
                  </a:lnTo>
                  <a:lnTo>
                    <a:pt x="1084449" y="2806699"/>
                  </a:lnTo>
                  <a:lnTo>
                    <a:pt x="1071483" y="2755899"/>
                  </a:lnTo>
                  <a:lnTo>
                    <a:pt x="1059556" y="2705099"/>
                  </a:lnTo>
                  <a:lnTo>
                    <a:pt x="1048668" y="2666999"/>
                  </a:lnTo>
                  <a:lnTo>
                    <a:pt x="1038818" y="2616199"/>
                  </a:lnTo>
                  <a:lnTo>
                    <a:pt x="1030006" y="2565399"/>
                  </a:lnTo>
                  <a:lnTo>
                    <a:pt x="1022232" y="2514599"/>
                  </a:lnTo>
                  <a:lnTo>
                    <a:pt x="1015495" y="2476499"/>
                  </a:lnTo>
                  <a:lnTo>
                    <a:pt x="1009796" y="2425699"/>
                  </a:lnTo>
                  <a:lnTo>
                    <a:pt x="1005134" y="2374899"/>
                  </a:lnTo>
                  <a:lnTo>
                    <a:pt x="1001508" y="2324099"/>
                  </a:lnTo>
                  <a:lnTo>
                    <a:pt x="998919" y="2273299"/>
                  </a:lnTo>
                  <a:lnTo>
                    <a:pt x="997366" y="2222499"/>
                  </a:lnTo>
                  <a:lnTo>
                    <a:pt x="996848" y="2171699"/>
                  </a:lnTo>
                  <a:lnTo>
                    <a:pt x="997366" y="2120899"/>
                  </a:lnTo>
                  <a:lnTo>
                    <a:pt x="998919" y="2070099"/>
                  </a:lnTo>
                  <a:lnTo>
                    <a:pt x="1001508" y="2019299"/>
                  </a:lnTo>
                  <a:lnTo>
                    <a:pt x="1005134" y="1968499"/>
                  </a:lnTo>
                  <a:lnTo>
                    <a:pt x="1009796" y="1917699"/>
                  </a:lnTo>
                  <a:lnTo>
                    <a:pt x="1015495" y="1866899"/>
                  </a:lnTo>
                  <a:lnTo>
                    <a:pt x="1022232" y="1816099"/>
                  </a:lnTo>
                  <a:lnTo>
                    <a:pt x="1030006" y="1777999"/>
                  </a:lnTo>
                  <a:lnTo>
                    <a:pt x="1038818" y="1727199"/>
                  </a:lnTo>
                  <a:lnTo>
                    <a:pt x="1048668" y="1676399"/>
                  </a:lnTo>
                  <a:lnTo>
                    <a:pt x="1059556" y="1625599"/>
                  </a:lnTo>
                  <a:lnTo>
                    <a:pt x="1071483" y="1587499"/>
                  </a:lnTo>
                  <a:lnTo>
                    <a:pt x="1084449" y="1536699"/>
                  </a:lnTo>
                  <a:lnTo>
                    <a:pt x="1098455" y="1485899"/>
                  </a:lnTo>
                  <a:lnTo>
                    <a:pt x="1113501" y="1447799"/>
                  </a:lnTo>
                  <a:lnTo>
                    <a:pt x="1129586" y="1396999"/>
                  </a:lnTo>
                  <a:lnTo>
                    <a:pt x="1146712" y="1358899"/>
                  </a:lnTo>
                  <a:lnTo>
                    <a:pt x="1164878" y="1308099"/>
                  </a:lnTo>
                  <a:lnTo>
                    <a:pt x="1184086" y="1269999"/>
                  </a:lnTo>
                  <a:lnTo>
                    <a:pt x="1204334" y="1219199"/>
                  </a:lnTo>
                  <a:lnTo>
                    <a:pt x="1225625" y="1181099"/>
                  </a:lnTo>
                  <a:lnTo>
                    <a:pt x="1247957" y="1142999"/>
                  </a:lnTo>
                  <a:lnTo>
                    <a:pt x="1271331" y="1104899"/>
                  </a:lnTo>
                  <a:lnTo>
                    <a:pt x="1295748" y="1054099"/>
                  </a:lnTo>
                  <a:lnTo>
                    <a:pt x="1321208" y="1015999"/>
                  </a:lnTo>
                  <a:lnTo>
                    <a:pt x="1347710" y="977899"/>
                  </a:lnTo>
                  <a:lnTo>
                    <a:pt x="1375257" y="939799"/>
                  </a:lnTo>
                  <a:lnTo>
                    <a:pt x="1403847" y="901699"/>
                  </a:lnTo>
                  <a:lnTo>
                    <a:pt x="1433481" y="850899"/>
                  </a:lnTo>
                  <a:lnTo>
                    <a:pt x="1464159" y="812799"/>
                  </a:lnTo>
                  <a:lnTo>
                    <a:pt x="1495883" y="774699"/>
                  </a:lnTo>
                  <a:lnTo>
                    <a:pt x="1528651" y="736599"/>
                  </a:lnTo>
                  <a:lnTo>
                    <a:pt x="1562464" y="698499"/>
                  </a:lnTo>
                  <a:lnTo>
                    <a:pt x="1597324" y="673099"/>
                  </a:lnTo>
                  <a:lnTo>
                    <a:pt x="1633229" y="634999"/>
                  </a:lnTo>
                  <a:lnTo>
                    <a:pt x="1669869" y="596899"/>
                  </a:lnTo>
                  <a:lnTo>
                    <a:pt x="1706936" y="558799"/>
                  </a:lnTo>
                  <a:lnTo>
                    <a:pt x="1744429" y="520699"/>
                  </a:lnTo>
                  <a:lnTo>
                    <a:pt x="1782348" y="495299"/>
                  </a:lnTo>
                  <a:lnTo>
                    <a:pt x="1820696" y="457199"/>
                  </a:lnTo>
                  <a:lnTo>
                    <a:pt x="1898675" y="406399"/>
                  </a:lnTo>
                  <a:lnTo>
                    <a:pt x="1938309" y="368299"/>
                  </a:lnTo>
                  <a:lnTo>
                    <a:pt x="2018866" y="317499"/>
                  </a:lnTo>
                  <a:lnTo>
                    <a:pt x="2142939" y="241299"/>
                  </a:lnTo>
                  <a:lnTo>
                    <a:pt x="2185162" y="228599"/>
                  </a:lnTo>
                  <a:lnTo>
                    <a:pt x="2270910" y="177799"/>
                  </a:lnTo>
                  <a:lnTo>
                    <a:pt x="2314436" y="165099"/>
                  </a:lnTo>
                  <a:lnTo>
                    <a:pt x="2358398" y="139699"/>
                  </a:lnTo>
                  <a:lnTo>
                    <a:pt x="2492903" y="101599"/>
                  </a:lnTo>
                  <a:lnTo>
                    <a:pt x="2538614" y="76199"/>
                  </a:lnTo>
                  <a:lnTo>
                    <a:pt x="2631351" y="50799"/>
                  </a:lnTo>
                  <a:lnTo>
                    <a:pt x="3713146" y="50799"/>
                  </a:lnTo>
                  <a:lnTo>
                    <a:pt x="3805719" y="76199"/>
                  </a:lnTo>
                  <a:lnTo>
                    <a:pt x="3851357" y="101599"/>
                  </a:lnTo>
                  <a:lnTo>
                    <a:pt x="3985685" y="139699"/>
                  </a:lnTo>
                  <a:lnTo>
                    <a:pt x="4029599" y="165099"/>
                  </a:lnTo>
                  <a:lnTo>
                    <a:pt x="4073082" y="177799"/>
                  </a:lnTo>
                  <a:lnTo>
                    <a:pt x="4158760" y="228599"/>
                  </a:lnTo>
                  <a:lnTo>
                    <a:pt x="4200955" y="241299"/>
                  </a:lnTo>
                  <a:lnTo>
                    <a:pt x="4324965" y="317499"/>
                  </a:lnTo>
                  <a:lnTo>
                    <a:pt x="4405498" y="368299"/>
                  </a:lnTo>
                  <a:lnTo>
                    <a:pt x="4445123" y="406399"/>
                  </a:lnTo>
                  <a:lnTo>
                    <a:pt x="4523091" y="457199"/>
                  </a:lnTo>
                  <a:lnTo>
                    <a:pt x="4561435" y="495299"/>
                  </a:lnTo>
                  <a:lnTo>
                    <a:pt x="4599353" y="520699"/>
                  </a:lnTo>
                  <a:lnTo>
                    <a:pt x="4636844" y="558799"/>
                  </a:lnTo>
                  <a:lnTo>
                    <a:pt x="4673910" y="596899"/>
                  </a:lnTo>
                  <a:lnTo>
                    <a:pt x="4710551" y="634999"/>
                  </a:lnTo>
                  <a:lnTo>
                    <a:pt x="4746462" y="673099"/>
                  </a:lnTo>
                  <a:lnTo>
                    <a:pt x="4781336" y="698499"/>
                  </a:lnTo>
                  <a:lnTo>
                    <a:pt x="4815175" y="736599"/>
                  </a:lnTo>
                  <a:lnTo>
                    <a:pt x="4847978" y="774699"/>
                  </a:lnTo>
                  <a:lnTo>
                    <a:pt x="4879744" y="812799"/>
                  </a:lnTo>
                  <a:lnTo>
                    <a:pt x="4910473" y="850899"/>
                  </a:lnTo>
                  <a:lnTo>
                    <a:pt x="4940164" y="901699"/>
                  </a:lnTo>
                  <a:lnTo>
                    <a:pt x="4968819" y="939799"/>
                  </a:lnTo>
                  <a:lnTo>
                    <a:pt x="4996435" y="977899"/>
                  </a:lnTo>
                  <a:lnTo>
                    <a:pt x="5023013" y="1015999"/>
                  </a:lnTo>
                  <a:lnTo>
                    <a:pt x="5048553" y="1054099"/>
                  </a:lnTo>
                  <a:lnTo>
                    <a:pt x="5073054" y="1104899"/>
                  </a:lnTo>
                  <a:lnTo>
                    <a:pt x="5096516" y="1142999"/>
                  </a:lnTo>
                  <a:lnTo>
                    <a:pt x="5118938" y="1181099"/>
                  </a:lnTo>
                  <a:lnTo>
                    <a:pt x="5140321" y="1219199"/>
                  </a:lnTo>
                  <a:lnTo>
                    <a:pt x="5160664" y="1269999"/>
                  </a:lnTo>
                  <a:lnTo>
                    <a:pt x="5179966" y="1308099"/>
                  </a:lnTo>
                  <a:lnTo>
                    <a:pt x="5198228" y="1358899"/>
                  </a:lnTo>
                  <a:lnTo>
                    <a:pt x="5215449" y="1396999"/>
                  </a:lnTo>
                  <a:lnTo>
                    <a:pt x="5231628" y="1447799"/>
                  </a:lnTo>
                  <a:lnTo>
                    <a:pt x="5246766" y="1485899"/>
                  </a:lnTo>
                  <a:lnTo>
                    <a:pt x="5260862" y="1536699"/>
                  </a:lnTo>
                  <a:lnTo>
                    <a:pt x="5273916" y="1587499"/>
                  </a:lnTo>
                  <a:lnTo>
                    <a:pt x="5285927" y="1625599"/>
                  </a:lnTo>
                  <a:lnTo>
                    <a:pt x="5296896" y="1676399"/>
                  </a:lnTo>
                  <a:lnTo>
                    <a:pt x="5306821" y="1727199"/>
                  </a:lnTo>
                  <a:lnTo>
                    <a:pt x="5315703" y="1777999"/>
                  </a:lnTo>
                  <a:lnTo>
                    <a:pt x="5323541" y="1816099"/>
                  </a:lnTo>
                  <a:lnTo>
                    <a:pt x="5330335" y="1866899"/>
                  </a:lnTo>
                  <a:lnTo>
                    <a:pt x="5336085" y="1917699"/>
                  </a:lnTo>
                  <a:lnTo>
                    <a:pt x="5340790" y="1968499"/>
                  </a:lnTo>
                  <a:lnTo>
                    <a:pt x="5344450" y="2019299"/>
                  </a:lnTo>
                  <a:lnTo>
                    <a:pt x="5347065" y="2070099"/>
                  </a:lnTo>
                  <a:lnTo>
                    <a:pt x="5348634" y="2120899"/>
                  </a:lnTo>
                  <a:lnTo>
                    <a:pt x="5349157" y="2171699"/>
                  </a:lnTo>
                  <a:lnTo>
                    <a:pt x="5348634" y="2222499"/>
                  </a:lnTo>
                  <a:lnTo>
                    <a:pt x="5347065" y="2273299"/>
                  </a:lnTo>
                  <a:lnTo>
                    <a:pt x="5344450" y="2324099"/>
                  </a:lnTo>
                  <a:lnTo>
                    <a:pt x="5340790" y="2374899"/>
                  </a:lnTo>
                  <a:lnTo>
                    <a:pt x="5336085" y="2425699"/>
                  </a:lnTo>
                  <a:lnTo>
                    <a:pt x="5330335" y="2476499"/>
                  </a:lnTo>
                  <a:lnTo>
                    <a:pt x="5323541" y="2514599"/>
                  </a:lnTo>
                  <a:lnTo>
                    <a:pt x="5315703" y="2565399"/>
                  </a:lnTo>
                  <a:lnTo>
                    <a:pt x="5306821" y="2616199"/>
                  </a:lnTo>
                  <a:lnTo>
                    <a:pt x="5296896" y="2666999"/>
                  </a:lnTo>
                  <a:lnTo>
                    <a:pt x="5285928" y="2705099"/>
                  </a:lnTo>
                  <a:lnTo>
                    <a:pt x="5273916" y="2755899"/>
                  </a:lnTo>
                  <a:lnTo>
                    <a:pt x="5260862" y="2806699"/>
                  </a:lnTo>
                  <a:lnTo>
                    <a:pt x="5246766" y="2844799"/>
                  </a:lnTo>
                  <a:lnTo>
                    <a:pt x="5231628" y="2895599"/>
                  </a:lnTo>
                  <a:lnTo>
                    <a:pt x="5215449" y="2933699"/>
                  </a:lnTo>
                  <a:lnTo>
                    <a:pt x="5198228" y="2984499"/>
                  </a:lnTo>
                  <a:lnTo>
                    <a:pt x="5179966" y="3022599"/>
                  </a:lnTo>
                  <a:lnTo>
                    <a:pt x="5160664" y="3073399"/>
                  </a:lnTo>
                  <a:lnTo>
                    <a:pt x="5140321" y="3111499"/>
                  </a:lnTo>
                  <a:lnTo>
                    <a:pt x="5118938" y="3162299"/>
                  </a:lnTo>
                  <a:lnTo>
                    <a:pt x="5096516" y="3200399"/>
                  </a:lnTo>
                  <a:lnTo>
                    <a:pt x="5073054" y="3238499"/>
                  </a:lnTo>
                  <a:lnTo>
                    <a:pt x="5048553" y="3276599"/>
                  </a:lnTo>
                  <a:lnTo>
                    <a:pt x="5023013" y="3327399"/>
                  </a:lnTo>
                  <a:lnTo>
                    <a:pt x="4996435" y="3365499"/>
                  </a:lnTo>
                  <a:lnTo>
                    <a:pt x="4968819" y="3403599"/>
                  </a:lnTo>
                  <a:lnTo>
                    <a:pt x="4940164" y="3441699"/>
                  </a:lnTo>
                  <a:lnTo>
                    <a:pt x="4910473" y="3479799"/>
                  </a:lnTo>
                  <a:lnTo>
                    <a:pt x="4879744" y="3517899"/>
                  </a:lnTo>
                  <a:lnTo>
                    <a:pt x="4847978" y="3555999"/>
                  </a:lnTo>
                  <a:lnTo>
                    <a:pt x="4815175" y="3594099"/>
                  </a:lnTo>
                  <a:lnTo>
                    <a:pt x="4781336" y="3632199"/>
                  </a:lnTo>
                  <a:lnTo>
                    <a:pt x="4746462" y="3670299"/>
                  </a:lnTo>
                  <a:lnTo>
                    <a:pt x="4710551" y="3708399"/>
                  </a:lnTo>
                  <a:lnTo>
                    <a:pt x="4673910" y="3746499"/>
                  </a:lnTo>
                  <a:lnTo>
                    <a:pt x="4636844" y="3784599"/>
                  </a:lnTo>
                  <a:lnTo>
                    <a:pt x="4599353" y="3809999"/>
                  </a:lnTo>
                  <a:lnTo>
                    <a:pt x="4561435" y="3848099"/>
                  </a:lnTo>
                  <a:lnTo>
                    <a:pt x="4523091" y="3873499"/>
                  </a:lnTo>
                  <a:lnTo>
                    <a:pt x="4484320" y="3911599"/>
                  </a:lnTo>
                  <a:lnTo>
                    <a:pt x="4405498" y="3962399"/>
                  </a:lnTo>
                  <a:lnTo>
                    <a:pt x="4365445" y="3987799"/>
                  </a:lnTo>
                  <a:lnTo>
                    <a:pt x="4324965" y="4025899"/>
                  </a:lnTo>
                  <a:lnTo>
                    <a:pt x="4242720" y="4076699"/>
                  </a:lnTo>
                  <a:lnTo>
                    <a:pt x="4200955" y="4089399"/>
                  </a:lnTo>
                  <a:lnTo>
                    <a:pt x="4116136" y="4140199"/>
                  </a:lnTo>
                  <a:lnTo>
                    <a:pt x="4073082" y="4152899"/>
                  </a:lnTo>
                  <a:lnTo>
                    <a:pt x="4029598" y="4178299"/>
                  </a:lnTo>
                  <a:lnTo>
                    <a:pt x="3985684" y="4190999"/>
                  </a:lnTo>
                  <a:lnTo>
                    <a:pt x="3941340" y="4216399"/>
                  </a:lnTo>
                  <a:lnTo>
                    <a:pt x="3571041" y="4317999"/>
                  </a:lnTo>
                  <a:close/>
                </a:path>
                <a:path w="5349240" h="4448810">
                  <a:moveTo>
                    <a:pt x="857418" y="4165599"/>
                  </a:moveTo>
                  <a:lnTo>
                    <a:pt x="754486" y="4165599"/>
                  </a:lnTo>
                  <a:lnTo>
                    <a:pt x="706018" y="4152899"/>
                  </a:lnTo>
                  <a:lnTo>
                    <a:pt x="660022" y="4140199"/>
                  </a:lnTo>
                  <a:lnTo>
                    <a:pt x="616437" y="4114799"/>
                  </a:lnTo>
                  <a:lnTo>
                    <a:pt x="575200" y="4089399"/>
                  </a:lnTo>
                  <a:lnTo>
                    <a:pt x="536250" y="4051299"/>
                  </a:lnTo>
                  <a:lnTo>
                    <a:pt x="502513" y="4013199"/>
                  </a:lnTo>
                  <a:lnTo>
                    <a:pt x="474772" y="3975099"/>
                  </a:lnTo>
                  <a:lnTo>
                    <a:pt x="453087" y="3936999"/>
                  </a:lnTo>
                  <a:lnTo>
                    <a:pt x="437522" y="3886199"/>
                  </a:lnTo>
                  <a:lnTo>
                    <a:pt x="428137" y="3835399"/>
                  </a:lnTo>
                  <a:lnTo>
                    <a:pt x="424995" y="3784599"/>
                  </a:lnTo>
                  <a:lnTo>
                    <a:pt x="427983" y="3733799"/>
                  </a:lnTo>
                  <a:lnTo>
                    <a:pt x="437027" y="3682999"/>
                  </a:lnTo>
                  <a:lnTo>
                    <a:pt x="452253" y="3632199"/>
                  </a:lnTo>
                  <a:lnTo>
                    <a:pt x="473783" y="3594099"/>
                  </a:lnTo>
                  <a:lnTo>
                    <a:pt x="501741" y="3555999"/>
                  </a:lnTo>
                  <a:lnTo>
                    <a:pt x="536250" y="3517899"/>
                  </a:lnTo>
                  <a:lnTo>
                    <a:pt x="574428" y="3479799"/>
                  </a:lnTo>
                  <a:lnTo>
                    <a:pt x="615448" y="3454399"/>
                  </a:lnTo>
                  <a:lnTo>
                    <a:pt x="659188" y="3428999"/>
                  </a:lnTo>
                  <a:lnTo>
                    <a:pt x="705523" y="3416299"/>
                  </a:lnTo>
                  <a:lnTo>
                    <a:pt x="754332" y="3403599"/>
                  </a:lnTo>
                  <a:lnTo>
                    <a:pt x="856645" y="3403599"/>
                  </a:lnTo>
                  <a:lnTo>
                    <a:pt x="905454" y="3416299"/>
                  </a:lnTo>
                  <a:lnTo>
                    <a:pt x="951790" y="3428999"/>
                  </a:lnTo>
                  <a:lnTo>
                    <a:pt x="995529" y="3454399"/>
                  </a:lnTo>
                  <a:lnTo>
                    <a:pt x="1036550" y="3479799"/>
                  </a:lnTo>
                  <a:lnTo>
                    <a:pt x="1074727" y="3517899"/>
                  </a:lnTo>
                  <a:lnTo>
                    <a:pt x="1108464" y="3555999"/>
                  </a:lnTo>
                  <a:lnTo>
                    <a:pt x="1136205" y="3594099"/>
                  </a:lnTo>
                  <a:lnTo>
                    <a:pt x="1157890" y="3632199"/>
                  </a:lnTo>
                  <a:lnTo>
                    <a:pt x="1173455" y="3682999"/>
                  </a:lnTo>
                  <a:lnTo>
                    <a:pt x="1182840" y="3733799"/>
                  </a:lnTo>
                  <a:lnTo>
                    <a:pt x="1185982" y="3784599"/>
                  </a:lnTo>
                  <a:lnTo>
                    <a:pt x="1182840" y="3835399"/>
                  </a:lnTo>
                  <a:lnTo>
                    <a:pt x="1173455" y="3886199"/>
                  </a:lnTo>
                  <a:lnTo>
                    <a:pt x="1157890" y="3936999"/>
                  </a:lnTo>
                  <a:lnTo>
                    <a:pt x="1136205" y="3975099"/>
                  </a:lnTo>
                  <a:lnTo>
                    <a:pt x="1108464" y="4013199"/>
                  </a:lnTo>
                  <a:lnTo>
                    <a:pt x="1074727" y="4051299"/>
                  </a:lnTo>
                  <a:lnTo>
                    <a:pt x="1036704" y="4089399"/>
                  </a:lnTo>
                  <a:lnTo>
                    <a:pt x="996023" y="4114799"/>
                  </a:lnTo>
                  <a:lnTo>
                    <a:pt x="952623" y="4140199"/>
                  </a:lnTo>
                  <a:lnTo>
                    <a:pt x="906442" y="4152899"/>
                  </a:lnTo>
                  <a:lnTo>
                    <a:pt x="857418" y="4165599"/>
                  </a:lnTo>
                  <a:close/>
                </a:path>
                <a:path w="5349240" h="4448810">
                  <a:moveTo>
                    <a:pt x="3474138" y="4330699"/>
                  </a:moveTo>
                  <a:lnTo>
                    <a:pt x="2871692" y="4330699"/>
                  </a:lnTo>
                  <a:lnTo>
                    <a:pt x="2822967" y="4317999"/>
                  </a:lnTo>
                  <a:lnTo>
                    <a:pt x="3522807" y="4317999"/>
                  </a:lnTo>
                  <a:lnTo>
                    <a:pt x="3474138" y="4330699"/>
                  </a:lnTo>
                  <a:close/>
                </a:path>
                <a:path w="5349240" h="4448810">
                  <a:moveTo>
                    <a:pt x="3375499" y="4343399"/>
                  </a:moveTo>
                  <a:lnTo>
                    <a:pt x="2970425" y="4343399"/>
                  </a:lnTo>
                  <a:lnTo>
                    <a:pt x="2920845" y="4330699"/>
                  </a:lnTo>
                  <a:lnTo>
                    <a:pt x="3425036" y="4330699"/>
                  </a:lnTo>
                  <a:lnTo>
                    <a:pt x="3375499" y="4343399"/>
                  </a:lnTo>
                  <a:close/>
                </a:path>
              </a:pathLst>
            </a:custGeom>
            <a:solidFill>
              <a:srgbClr val="B0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24640" y="1967999"/>
              <a:ext cx="2630170" cy="2218690"/>
            </a:xfrm>
            <a:custGeom>
              <a:avLst/>
              <a:gdLst/>
              <a:ahLst/>
              <a:cxnLst/>
              <a:rect l="l" t="t" r="r" b="b"/>
              <a:pathLst>
                <a:path w="2630169" h="2218690">
                  <a:moveTo>
                    <a:pt x="965511" y="400511"/>
                  </a:moveTo>
                  <a:lnTo>
                    <a:pt x="745268" y="400511"/>
                  </a:lnTo>
                  <a:lnTo>
                    <a:pt x="745268" y="269232"/>
                  </a:lnTo>
                  <a:lnTo>
                    <a:pt x="747939" y="217897"/>
                  </a:lnTo>
                  <a:lnTo>
                    <a:pt x="755964" y="172023"/>
                  </a:lnTo>
                  <a:lnTo>
                    <a:pt x="769354" y="131596"/>
                  </a:lnTo>
                  <a:lnTo>
                    <a:pt x="788124" y="96603"/>
                  </a:lnTo>
                  <a:lnTo>
                    <a:pt x="812286" y="67030"/>
                  </a:lnTo>
                  <a:lnTo>
                    <a:pt x="841854" y="42863"/>
                  </a:lnTo>
                  <a:lnTo>
                    <a:pt x="876842" y="24090"/>
                  </a:lnTo>
                  <a:lnTo>
                    <a:pt x="917262" y="10698"/>
                  </a:lnTo>
                  <a:lnTo>
                    <a:pt x="963128" y="2672"/>
                  </a:lnTo>
                  <a:lnTo>
                    <a:pt x="1014454" y="0"/>
                  </a:lnTo>
                  <a:lnTo>
                    <a:pt x="1626241" y="0"/>
                  </a:lnTo>
                  <a:lnTo>
                    <a:pt x="1677567" y="2672"/>
                  </a:lnTo>
                  <a:lnTo>
                    <a:pt x="1723433" y="10698"/>
                  </a:lnTo>
                  <a:lnTo>
                    <a:pt x="1763853" y="24090"/>
                  </a:lnTo>
                  <a:lnTo>
                    <a:pt x="1798841" y="42863"/>
                  </a:lnTo>
                  <a:lnTo>
                    <a:pt x="1828409" y="67030"/>
                  </a:lnTo>
                  <a:lnTo>
                    <a:pt x="1852571" y="96603"/>
                  </a:lnTo>
                  <a:lnTo>
                    <a:pt x="1871341" y="131596"/>
                  </a:lnTo>
                  <a:lnTo>
                    <a:pt x="1883028" y="166879"/>
                  </a:lnTo>
                  <a:lnTo>
                    <a:pt x="1156834" y="166879"/>
                  </a:lnTo>
                  <a:lnTo>
                    <a:pt x="1093582" y="173306"/>
                  </a:lnTo>
                  <a:lnTo>
                    <a:pt x="1042717" y="187315"/>
                  </a:lnTo>
                  <a:lnTo>
                    <a:pt x="1004345" y="209014"/>
                  </a:lnTo>
                  <a:lnTo>
                    <a:pt x="978575" y="238509"/>
                  </a:lnTo>
                  <a:lnTo>
                    <a:pt x="965511" y="275908"/>
                  </a:lnTo>
                  <a:lnTo>
                    <a:pt x="965511" y="400511"/>
                  </a:lnTo>
                  <a:close/>
                </a:path>
                <a:path w="2630169" h="2218690">
                  <a:moveTo>
                    <a:pt x="1895428" y="400511"/>
                  </a:moveTo>
                  <a:lnTo>
                    <a:pt x="1686308" y="400511"/>
                  </a:lnTo>
                  <a:lnTo>
                    <a:pt x="1686308" y="264783"/>
                  </a:lnTo>
                  <a:lnTo>
                    <a:pt x="1675914" y="228754"/>
                  </a:lnTo>
                  <a:lnTo>
                    <a:pt x="1652813" y="200843"/>
                  </a:lnTo>
                  <a:lnTo>
                    <a:pt x="1617111" y="181156"/>
                  </a:lnTo>
                  <a:lnTo>
                    <a:pt x="1568916" y="169799"/>
                  </a:lnTo>
                  <a:lnTo>
                    <a:pt x="1508333" y="166879"/>
                  </a:lnTo>
                  <a:lnTo>
                    <a:pt x="1883028" y="166879"/>
                  </a:lnTo>
                  <a:lnTo>
                    <a:pt x="1884731" y="172023"/>
                  </a:lnTo>
                  <a:lnTo>
                    <a:pt x="1892756" y="217897"/>
                  </a:lnTo>
                  <a:lnTo>
                    <a:pt x="1895428" y="269232"/>
                  </a:lnTo>
                  <a:lnTo>
                    <a:pt x="1895428" y="400511"/>
                  </a:lnTo>
                  <a:close/>
                </a:path>
                <a:path w="2630169" h="2218690">
                  <a:moveTo>
                    <a:pt x="2249152" y="2218388"/>
                  </a:moveTo>
                  <a:lnTo>
                    <a:pt x="380420" y="2218388"/>
                  </a:lnTo>
                  <a:lnTo>
                    <a:pt x="328015" y="2216447"/>
                  </a:lnTo>
                  <a:lnTo>
                    <a:pt x="279492" y="2210624"/>
                  </a:lnTo>
                  <a:lnTo>
                    <a:pt x="234851" y="2200917"/>
                  </a:lnTo>
                  <a:lnTo>
                    <a:pt x="194092" y="2187329"/>
                  </a:lnTo>
                  <a:lnTo>
                    <a:pt x="157214" y="2169857"/>
                  </a:lnTo>
                  <a:lnTo>
                    <a:pt x="124218" y="2148504"/>
                  </a:lnTo>
                  <a:lnTo>
                    <a:pt x="95105" y="2123267"/>
                  </a:lnTo>
                  <a:lnTo>
                    <a:pt x="69873" y="2094149"/>
                  </a:lnTo>
                  <a:lnTo>
                    <a:pt x="48523" y="2061147"/>
                  </a:lnTo>
                  <a:lnTo>
                    <a:pt x="31054" y="2024264"/>
                  </a:lnTo>
                  <a:lnTo>
                    <a:pt x="17468" y="1983497"/>
                  </a:lnTo>
                  <a:lnTo>
                    <a:pt x="7763" y="1938848"/>
                  </a:lnTo>
                  <a:lnTo>
                    <a:pt x="1940" y="1890317"/>
                  </a:lnTo>
                  <a:lnTo>
                    <a:pt x="0" y="1837903"/>
                  </a:lnTo>
                  <a:lnTo>
                    <a:pt x="0" y="780997"/>
                  </a:lnTo>
                  <a:lnTo>
                    <a:pt x="1940" y="728583"/>
                  </a:lnTo>
                  <a:lnTo>
                    <a:pt x="7763" y="680051"/>
                  </a:lnTo>
                  <a:lnTo>
                    <a:pt x="17468" y="635402"/>
                  </a:lnTo>
                  <a:lnTo>
                    <a:pt x="31055" y="594636"/>
                  </a:lnTo>
                  <a:lnTo>
                    <a:pt x="48523" y="557752"/>
                  </a:lnTo>
                  <a:lnTo>
                    <a:pt x="69873" y="524751"/>
                  </a:lnTo>
                  <a:lnTo>
                    <a:pt x="95105" y="495632"/>
                  </a:lnTo>
                  <a:lnTo>
                    <a:pt x="124219" y="470396"/>
                  </a:lnTo>
                  <a:lnTo>
                    <a:pt x="157215" y="449042"/>
                  </a:lnTo>
                  <a:lnTo>
                    <a:pt x="194092" y="431571"/>
                  </a:lnTo>
                  <a:lnTo>
                    <a:pt x="234852" y="417982"/>
                  </a:lnTo>
                  <a:lnTo>
                    <a:pt x="279493" y="408276"/>
                  </a:lnTo>
                  <a:lnTo>
                    <a:pt x="328016" y="402452"/>
                  </a:lnTo>
                  <a:lnTo>
                    <a:pt x="380420" y="400511"/>
                  </a:lnTo>
                  <a:lnTo>
                    <a:pt x="2249152" y="400511"/>
                  </a:lnTo>
                  <a:lnTo>
                    <a:pt x="2301557" y="402453"/>
                  </a:lnTo>
                  <a:lnTo>
                    <a:pt x="2350080" y="408276"/>
                  </a:lnTo>
                  <a:lnTo>
                    <a:pt x="2394721" y="417983"/>
                  </a:lnTo>
                  <a:lnTo>
                    <a:pt x="2435481" y="431571"/>
                  </a:lnTo>
                  <a:lnTo>
                    <a:pt x="2472358" y="449043"/>
                  </a:lnTo>
                  <a:lnTo>
                    <a:pt x="2505354" y="470396"/>
                  </a:lnTo>
                  <a:lnTo>
                    <a:pt x="2534468" y="495633"/>
                  </a:lnTo>
                  <a:lnTo>
                    <a:pt x="2559699" y="524752"/>
                  </a:lnTo>
                  <a:lnTo>
                    <a:pt x="2581049" y="557753"/>
                  </a:lnTo>
                  <a:lnTo>
                    <a:pt x="2598518" y="594637"/>
                  </a:lnTo>
                  <a:lnTo>
                    <a:pt x="2612104" y="635403"/>
                  </a:lnTo>
                  <a:lnTo>
                    <a:pt x="2621809" y="680052"/>
                  </a:lnTo>
                  <a:lnTo>
                    <a:pt x="2627631" y="728583"/>
                  </a:lnTo>
                  <a:lnTo>
                    <a:pt x="2629572" y="780997"/>
                  </a:lnTo>
                  <a:lnTo>
                    <a:pt x="2629572" y="1837903"/>
                  </a:lnTo>
                  <a:lnTo>
                    <a:pt x="2627631" y="1890317"/>
                  </a:lnTo>
                  <a:lnTo>
                    <a:pt x="2621809" y="1938848"/>
                  </a:lnTo>
                  <a:lnTo>
                    <a:pt x="2612104" y="1983497"/>
                  </a:lnTo>
                  <a:lnTo>
                    <a:pt x="2598518" y="2024264"/>
                  </a:lnTo>
                  <a:lnTo>
                    <a:pt x="2581049" y="2061147"/>
                  </a:lnTo>
                  <a:lnTo>
                    <a:pt x="2559699" y="2094149"/>
                  </a:lnTo>
                  <a:lnTo>
                    <a:pt x="2534467" y="2123267"/>
                  </a:lnTo>
                  <a:lnTo>
                    <a:pt x="2505353" y="2148504"/>
                  </a:lnTo>
                  <a:lnTo>
                    <a:pt x="2472358" y="2169857"/>
                  </a:lnTo>
                  <a:lnTo>
                    <a:pt x="2435480" y="2187329"/>
                  </a:lnTo>
                  <a:lnTo>
                    <a:pt x="2394721" y="2200917"/>
                  </a:lnTo>
                  <a:lnTo>
                    <a:pt x="2350080" y="2210624"/>
                  </a:lnTo>
                  <a:lnTo>
                    <a:pt x="2301557" y="2216447"/>
                  </a:lnTo>
                  <a:lnTo>
                    <a:pt x="2249152" y="2218388"/>
                  </a:lnTo>
                  <a:close/>
                </a:path>
              </a:pathLst>
            </a:custGeom>
            <a:solidFill>
              <a:srgbClr val="3A7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75066" y="2725175"/>
              <a:ext cx="1114425" cy="1109980"/>
            </a:xfrm>
            <a:custGeom>
              <a:avLst/>
              <a:gdLst/>
              <a:ahLst/>
              <a:cxnLst/>
              <a:rect l="l" t="t" r="r" b="b"/>
              <a:pathLst>
                <a:path w="1114425" h="1109979">
                  <a:moveTo>
                    <a:pt x="742776" y="1109905"/>
                  </a:moveTo>
                  <a:lnTo>
                    <a:pt x="371388" y="1109905"/>
                  </a:lnTo>
                  <a:lnTo>
                    <a:pt x="346404" y="1106186"/>
                  </a:lnTo>
                  <a:lnTo>
                    <a:pt x="328300" y="1095169"/>
                  </a:lnTo>
                  <a:lnTo>
                    <a:pt x="317285" y="1077062"/>
                  </a:lnTo>
                  <a:lnTo>
                    <a:pt x="313567" y="1052074"/>
                  </a:lnTo>
                  <a:lnTo>
                    <a:pt x="313567" y="796284"/>
                  </a:lnTo>
                  <a:lnTo>
                    <a:pt x="57821" y="796284"/>
                  </a:lnTo>
                  <a:lnTo>
                    <a:pt x="32837" y="792913"/>
                  </a:lnTo>
                  <a:lnTo>
                    <a:pt x="14733" y="782660"/>
                  </a:lnTo>
                  <a:lnTo>
                    <a:pt x="3718" y="765318"/>
                  </a:lnTo>
                  <a:lnTo>
                    <a:pt x="0" y="740678"/>
                  </a:lnTo>
                  <a:lnTo>
                    <a:pt x="0" y="369227"/>
                  </a:lnTo>
                  <a:lnTo>
                    <a:pt x="3718" y="344239"/>
                  </a:lnTo>
                  <a:lnTo>
                    <a:pt x="14733" y="326132"/>
                  </a:lnTo>
                  <a:lnTo>
                    <a:pt x="32837" y="315115"/>
                  </a:lnTo>
                  <a:lnTo>
                    <a:pt x="57821" y="311396"/>
                  </a:lnTo>
                  <a:lnTo>
                    <a:pt x="313567" y="311396"/>
                  </a:lnTo>
                  <a:lnTo>
                    <a:pt x="313567" y="55606"/>
                  </a:lnTo>
                  <a:lnTo>
                    <a:pt x="317285" y="30966"/>
                  </a:lnTo>
                  <a:lnTo>
                    <a:pt x="328300" y="13624"/>
                  </a:lnTo>
                  <a:lnTo>
                    <a:pt x="346404" y="3371"/>
                  </a:lnTo>
                  <a:lnTo>
                    <a:pt x="371388" y="0"/>
                  </a:lnTo>
                  <a:lnTo>
                    <a:pt x="742776" y="0"/>
                  </a:lnTo>
                  <a:lnTo>
                    <a:pt x="767759" y="3371"/>
                  </a:lnTo>
                  <a:lnTo>
                    <a:pt x="785863" y="13624"/>
                  </a:lnTo>
                  <a:lnTo>
                    <a:pt x="796878" y="30966"/>
                  </a:lnTo>
                  <a:lnTo>
                    <a:pt x="800596" y="55606"/>
                  </a:lnTo>
                  <a:lnTo>
                    <a:pt x="800596" y="311396"/>
                  </a:lnTo>
                  <a:lnTo>
                    <a:pt x="1056342" y="311396"/>
                  </a:lnTo>
                  <a:lnTo>
                    <a:pt x="1081326" y="315115"/>
                  </a:lnTo>
                  <a:lnTo>
                    <a:pt x="1099430" y="326132"/>
                  </a:lnTo>
                  <a:lnTo>
                    <a:pt x="1110445" y="344239"/>
                  </a:lnTo>
                  <a:lnTo>
                    <a:pt x="1114163" y="369227"/>
                  </a:lnTo>
                  <a:lnTo>
                    <a:pt x="1114163" y="740678"/>
                  </a:lnTo>
                  <a:lnTo>
                    <a:pt x="1110445" y="765318"/>
                  </a:lnTo>
                  <a:lnTo>
                    <a:pt x="1099430" y="782660"/>
                  </a:lnTo>
                  <a:lnTo>
                    <a:pt x="1081326" y="792913"/>
                  </a:lnTo>
                  <a:lnTo>
                    <a:pt x="1056342" y="796284"/>
                  </a:lnTo>
                  <a:lnTo>
                    <a:pt x="800596" y="796284"/>
                  </a:lnTo>
                  <a:lnTo>
                    <a:pt x="800596" y="1052074"/>
                  </a:lnTo>
                  <a:lnTo>
                    <a:pt x="796878" y="1077062"/>
                  </a:lnTo>
                  <a:lnTo>
                    <a:pt x="785863" y="1095169"/>
                  </a:lnTo>
                  <a:lnTo>
                    <a:pt x="767759" y="1106186"/>
                  </a:lnTo>
                  <a:lnTo>
                    <a:pt x="742776" y="11099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12219" y="4598549"/>
            <a:ext cx="2308225" cy="251863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ts val="17145"/>
              </a:lnSpc>
              <a:spcBef>
                <a:spcPts val="140"/>
              </a:spcBef>
            </a:pPr>
            <a:r>
              <a:rPr sz="14600" b="1" spc="-2110" dirty="0">
                <a:solidFill>
                  <a:srgbClr val="04056D"/>
                </a:solidFill>
                <a:latin typeface="Arial"/>
                <a:cs typeface="Arial"/>
              </a:rPr>
              <a:t>1</a:t>
            </a:r>
            <a:endParaRPr sz="14600" dirty="0">
              <a:latin typeface="Arial"/>
              <a:cs typeface="Arial"/>
            </a:endParaRPr>
          </a:p>
          <a:p>
            <a:pPr algn="ctr">
              <a:lnSpc>
                <a:spcPts val="2385"/>
              </a:lnSpc>
            </a:pPr>
            <a:r>
              <a:rPr lang="en-US" sz="2300" spc="-250" dirty="0" smtClean="0">
                <a:latin typeface="Verdana"/>
                <a:cs typeface="Verdana"/>
              </a:rPr>
              <a:t>Social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9191" y="4644199"/>
            <a:ext cx="5176520" cy="22567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011929" algn="l"/>
              </a:tabLst>
            </a:pPr>
            <a:r>
              <a:rPr sz="14600" b="1" spc="1155" dirty="0">
                <a:solidFill>
                  <a:srgbClr val="04056D"/>
                </a:solidFill>
                <a:latin typeface="Arial"/>
                <a:cs typeface="Arial"/>
              </a:rPr>
              <a:t>2	</a:t>
            </a:r>
            <a:r>
              <a:rPr sz="14600" b="1" spc="940" dirty="0">
                <a:solidFill>
                  <a:srgbClr val="04056D"/>
                </a:solidFill>
                <a:latin typeface="Arial"/>
                <a:cs typeface="Arial"/>
              </a:rPr>
              <a:t>3</a:t>
            </a:r>
            <a:endParaRPr sz="14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69192" y="6728833"/>
            <a:ext cx="251206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300" spc="-55" dirty="0" smtClean="0">
                <a:latin typeface="Verdana"/>
                <a:cs typeface="Verdana"/>
              </a:rPr>
              <a:t>Return 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10806" y="6674732"/>
            <a:ext cx="2361565" cy="3839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115" marR="5080" indent="-146050">
              <a:lnSpc>
                <a:spcPct val="116799"/>
              </a:lnSpc>
              <a:spcBef>
                <a:spcPts val="95"/>
              </a:spcBef>
            </a:pPr>
            <a:r>
              <a:rPr lang="en-US" sz="2300" spc="75" dirty="0" smtClean="0">
                <a:latin typeface="Verdana"/>
                <a:cs typeface="Verdana"/>
              </a:rPr>
              <a:t>On Investment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43085" y="4598549"/>
            <a:ext cx="2414905" cy="251863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47040">
              <a:lnSpc>
                <a:spcPts val="17145"/>
              </a:lnSpc>
              <a:spcBef>
                <a:spcPts val="140"/>
              </a:spcBef>
            </a:pPr>
            <a:r>
              <a:rPr sz="14600" b="1" spc="1814" dirty="0">
                <a:solidFill>
                  <a:srgbClr val="04056D"/>
                </a:solidFill>
                <a:latin typeface="Arial"/>
                <a:cs typeface="Arial"/>
              </a:rPr>
              <a:t>4</a:t>
            </a:r>
            <a:endParaRPr sz="14600" dirty="0">
              <a:latin typeface="Arial"/>
              <a:cs typeface="Arial"/>
            </a:endParaRPr>
          </a:p>
          <a:p>
            <a:pPr algn="ctr">
              <a:lnSpc>
                <a:spcPts val="2385"/>
              </a:lnSpc>
            </a:pPr>
            <a:r>
              <a:rPr lang="en-US" sz="2300" spc="130" dirty="0" smtClean="0">
                <a:latin typeface="Verdana"/>
                <a:cs typeface="Verdana"/>
              </a:rPr>
              <a:t>In Services </a:t>
            </a:r>
            <a:endParaRPr sz="23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937767" y="2139949"/>
            <a:ext cx="9383671" cy="2228173"/>
          </a:xfrm>
          <a:prstGeom prst="rect">
            <a:avLst/>
          </a:prstGeom>
        </p:spPr>
        <p:txBody>
          <a:bodyPr vert="horz" wrap="square" lIns="0" tIns="499744" rIns="0" bIns="0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tx2"/>
                </a:solidFill>
              </a:rPr>
              <a:t>Методология </a:t>
            </a:r>
            <a:r>
              <a:rPr lang="ru-RU" sz="2800" u="sng" dirty="0">
                <a:solidFill>
                  <a:schemeClr val="tx2"/>
                </a:solidFill>
              </a:rPr>
              <a:t>социальной возврат инвестиций (СВИ) </a:t>
            </a:r>
            <a:r>
              <a:rPr lang="ru-RU" sz="2800" i="1" u="sng" dirty="0">
                <a:solidFill>
                  <a:schemeClr val="tx2"/>
                </a:solidFill>
              </a:rPr>
              <a:t> </a:t>
            </a:r>
            <a:r>
              <a:rPr lang="ru-RU" sz="2800" i="1" dirty="0">
                <a:solidFill>
                  <a:schemeClr val="tx2"/>
                </a:solidFill>
              </a:rPr>
              <a:t>выражается как </a:t>
            </a:r>
            <a:r>
              <a:rPr lang="ru-RU" sz="2800" i="1" dirty="0" err="1">
                <a:solidFill>
                  <a:schemeClr val="tx2"/>
                </a:solidFill>
              </a:rPr>
              <a:t>соотношние</a:t>
            </a:r>
            <a:r>
              <a:rPr lang="ru-RU" sz="2800" i="1" dirty="0">
                <a:solidFill>
                  <a:schemeClr val="tx2"/>
                </a:solidFill>
              </a:rPr>
              <a:t> затрат на проведение мероприятий и </a:t>
            </a:r>
            <a:r>
              <a:rPr lang="ru-RU" sz="2800" i="1" u="sng" dirty="0">
                <a:solidFill>
                  <a:srgbClr val="C00000"/>
                </a:solidFill>
              </a:rPr>
              <a:t>полученной в результате социальной отдачи</a:t>
            </a:r>
            <a:endParaRPr lang="ru-RU" sz="2800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5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pPr marL="12700" algn="ctr">
              <a:spcBef>
                <a:spcPts val="130"/>
              </a:spcBef>
            </a:pPr>
            <a:r>
              <a:rPr lang="ru-RU" sz="2400" b="1" spc="30" dirty="0">
                <a:solidFill>
                  <a:srgbClr val="04056D"/>
                </a:solidFill>
                <a:latin typeface="Tahoma"/>
                <a:ea typeface="+mj-ea"/>
                <a:cs typeface="Tahoma"/>
              </a:rPr>
              <a:t>Для расчёта сохранения заработной платы медицинских сотрудников 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90853"/>
              </p:ext>
            </p:extLst>
          </p:nvPr>
        </p:nvGraphicFramePr>
        <p:xfrm>
          <a:off x="1295400" y="800096"/>
          <a:ext cx="15392400" cy="830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Допущения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анные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часы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Поиск каждого ЛЖВ, который ранее был потерян, для последующего наблюдения под медицинским наблюдением (время, часы)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(1.1) общее число ЛЖВ, которые ранее были потеряны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(1.2) общее количество часов для ЛЖВ, которые ранее были потеряны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Монетизация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Охват КГН  и их близкое окружение консультированием с привлечением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Психолога юриста, врачей инфекционистов (время часы)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(2.1) общее число ЛЖВ с высокой вирусной нагрузкой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48900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Монетизация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Раздача информационно-образовательных материалов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эффект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Раздача одноразовых шприцев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226374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эффект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Раздача презервативов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346878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Раздача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лубрикантов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189678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 Дружественные кабинеты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7074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Монетизация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(3.1) Общее количество часов для оказания помощи ЛЖВ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(3.2) услуги гинеколога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(3.3) услуги кожно- венерологического специалиста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(3.4)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Дерматоловинеролог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 количество ЛЖВ нуждающихся в экстренной помощи бригады из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аутритч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работников в состоянии Трип (передозировка) 2934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Монетизация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(4.1) Общее количество часов необходимой для оказания помощи 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11 736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(4.2) Нарколог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(4.3) Стоимость разовой выездной мобильной бригады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7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(4.4) Затраты на лекарственные препараты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1180" marR="111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4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96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pPr marL="12700" algn="ctr">
              <a:spcBef>
                <a:spcPts val="130"/>
              </a:spcBef>
            </a:pPr>
            <a:endParaRPr lang="ru-RU" sz="2400" b="1" spc="30" dirty="0">
              <a:solidFill>
                <a:srgbClr val="04056D"/>
              </a:solidFill>
              <a:latin typeface="Tahoma"/>
              <a:ea typeface="+mj-ea"/>
              <a:cs typeface="Tahoma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37421"/>
              </p:ext>
            </p:extLst>
          </p:nvPr>
        </p:nvGraphicFramePr>
        <p:xfrm>
          <a:off x="914400" y="419100"/>
          <a:ext cx="15849601" cy="913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0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4112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(5) Тестирование на ВИЧ экспресс методом (время\часы)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Монетизация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(5.1) общее количество ЛЖВ прошедших тестирование 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3360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13 440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(6) Доведено до АРТ терапии</a:t>
                      </a:r>
                    </a:p>
                  </a:txBody>
                  <a:tcPr marL="22689" marR="2268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Социальный эффект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(6.1) Привержены к лечению АРТ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444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08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(6.2) Группы взаимопомощи с ЛЖВ и близким окружением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08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0218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(6.3) Доставка терапии на дом, которые не могут прийти в ЦСПИД по состоянию здоровья	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(7) Доставка терапии на дом (время\часы)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Монетизация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Охват консультативной работой новых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клинетов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Социальный эффект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112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Выездные консультации на улицы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622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Перенаправление в дружественные кабинеты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1779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Обучающие беседы 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минисессии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1452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794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привлеченных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аутрич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работников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6794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Общее количество часов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83 702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758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508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Если мы переведем часы в дни (6 часовой рабочий день)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13 950 дней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лет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508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Средняя заработная плата врача (300 .000– 400.000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\655$ в месяц) за год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7860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$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3 600 000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75416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Средняя заработная плата (300 – 400тг \ 655 $ в месяц) за 56 лет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440 150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56 лет 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201 600 млн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75416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приказом МЗ РК один врач оказывает услуги 200 ЛУИН в течении одного месяца. 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НПО охватили 4890 ЛУИН (4890\200) = 24.25 врачей 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требуется </a:t>
                      </a: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24.25 врачей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508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Минимальная заработная плата для 24.45 врачей в течений 56 лет в доллар США (7680* 24.25*56)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10 673 880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488 810 346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тг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7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стоимость проекта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196 544,07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89 545 795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89" marR="22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3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28" y="-14893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pPr marL="12700" algn="ctr">
              <a:spcBef>
                <a:spcPts val="120"/>
              </a:spcBef>
            </a:pPr>
            <a:endParaRPr lang="ru-RU" sz="2400" b="1" dirty="0">
              <a:solidFill>
                <a:srgbClr val="45457D"/>
              </a:solidFill>
              <a:latin typeface="Trebuchet MS"/>
              <a:ea typeface="+mj-ea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505700"/>
            <a:ext cx="18287999" cy="3095085"/>
            <a:chOff x="-4" y="2238914"/>
            <a:chExt cx="40336135" cy="8048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" y="5663674"/>
              <a:ext cx="40336135" cy="46233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943" y="2626065"/>
              <a:ext cx="7593674" cy="76339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3545" y="9139025"/>
              <a:ext cx="572858" cy="8107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27564" y="9140821"/>
              <a:ext cx="1015365" cy="828040"/>
            </a:xfrm>
            <a:custGeom>
              <a:avLst/>
              <a:gdLst/>
              <a:ahLst/>
              <a:cxnLst/>
              <a:rect l="l" t="t" r="r" b="b"/>
              <a:pathLst>
                <a:path w="1015364" h="828040">
                  <a:moveTo>
                    <a:pt x="683612" y="827675"/>
                  </a:moveTo>
                  <a:lnTo>
                    <a:pt x="637599" y="826755"/>
                  </a:lnTo>
                  <a:lnTo>
                    <a:pt x="592060" y="824198"/>
                  </a:lnTo>
                  <a:lnTo>
                    <a:pt x="546909" y="820046"/>
                  </a:lnTo>
                  <a:lnTo>
                    <a:pt x="502059" y="814343"/>
                  </a:lnTo>
                  <a:lnTo>
                    <a:pt x="438628" y="791336"/>
                  </a:lnTo>
                  <a:lnTo>
                    <a:pt x="382607" y="751494"/>
                  </a:lnTo>
                  <a:lnTo>
                    <a:pt x="0" y="733537"/>
                  </a:lnTo>
                  <a:lnTo>
                    <a:pt x="59277" y="108638"/>
                  </a:lnTo>
                  <a:lnTo>
                    <a:pt x="317043" y="142756"/>
                  </a:lnTo>
                  <a:lnTo>
                    <a:pt x="370720" y="127605"/>
                  </a:lnTo>
                  <a:lnTo>
                    <a:pt x="423809" y="113127"/>
                  </a:lnTo>
                  <a:lnTo>
                    <a:pt x="476055" y="99323"/>
                  </a:lnTo>
                  <a:lnTo>
                    <a:pt x="527207" y="86192"/>
                  </a:lnTo>
                  <a:lnTo>
                    <a:pt x="577553" y="74226"/>
                  </a:lnTo>
                  <a:lnTo>
                    <a:pt x="627339" y="63078"/>
                  </a:lnTo>
                  <a:lnTo>
                    <a:pt x="676650" y="52706"/>
                  </a:lnTo>
                  <a:lnTo>
                    <a:pt x="725574" y="43067"/>
                  </a:lnTo>
                  <a:lnTo>
                    <a:pt x="774195" y="34117"/>
                  </a:lnTo>
                  <a:lnTo>
                    <a:pt x="823456" y="25484"/>
                  </a:lnTo>
                  <a:lnTo>
                    <a:pt x="872114" y="17841"/>
                  </a:lnTo>
                  <a:lnTo>
                    <a:pt x="920211" y="11104"/>
                  </a:lnTo>
                  <a:lnTo>
                    <a:pt x="967791" y="5186"/>
                  </a:lnTo>
                  <a:lnTo>
                    <a:pt x="1014897" y="0"/>
                  </a:lnTo>
                  <a:lnTo>
                    <a:pt x="1006171" y="50030"/>
                  </a:lnTo>
                  <a:lnTo>
                    <a:pt x="997848" y="100123"/>
                  </a:lnTo>
                  <a:lnTo>
                    <a:pt x="989926" y="150280"/>
                  </a:lnTo>
                  <a:lnTo>
                    <a:pt x="982409" y="200499"/>
                  </a:lnTo>
                  <a:lnTo>
                    <a:pt x="975297" y="250782"/>
                  </a:lnTo>
                  <a:lnTo>
                    <a:pt x="968591" y="301128"/>
                  </a:lnTo>
                  <a:lnTo>
                    <a:pt x="962294" y="351537"/>
                  </a:lnTo>
                  <a:lnTo>
                    <a:pt x="956405" y="402009"/>
                  </a:lnTo>
                  <a:lnTo>
                    <a:pt x="950927" y="452544"/>
                  </a:lnTo>
                  <a:lnTo>
                    <a:pt x="945861" y="503143"/>
                  </a:lnTo>
                  <a:lnTo>
                    <a:pt x="941208" y="553804"/>
                  </a:lnTo>
                  <a:lnTo>
                    <a:pt x="936969" y="604529"/>
                  </a:lnTo>
                  <a:lnTo>
                    <a:pt x="933146" y="655317"/>
                  </a:lnTo>
                  <a:lnTo>
                    <a:pt x="929740" y="706168"/>
                  </a:lnTo>
                  <a:lnTo>
                    <a:pt x="926752" y="757082"/>
                  </a:lnTo>
                  <a:lnTo>
                    <a:pt x="924184" y="808059"/>
                  </a:lnTo>
                  <a:lnTo>
                    <a:pt x="921490" y="808956"/>
                  </a:lnTo>
                  <a:lnTo>
                    <a:pt x="916101" y="808956"/>
                  </a:lnTo>
                  <a:lnTo>
                    <a:pt x="869117" y="815676"/>
                  </a:lnTo>
                  <a:lnTo>
                    <a:pt x="822470" y="820965"/>
                  </a:lnTo>
                  <a:lnTo>
                    <a:pt x="776160" y="824739"/>
                  </a:lnTo>
                  <a:lnTo>
                    <a:pt x="730186" y="826913"/>
                  </a:lnTo>
                  <a:lnTo>
                    <a:pt x="683612" y="827675"/>
                  </a:lnTo>
                  <a:close/>
                </a:path>
              </a:pathLst>
            </a:custGeom>
            <a:solidFill>
              <a:srgbClr val="FFE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127" y="5909481"/>
              <a:ext cx="2145665" cy="2653665"/>
            </a:xfrm>
            <a:custGeom>
              <a:avLst/>
              <a:gdLst/>
              <a:ahLst/>
              <a:cxnLst/>
              <a:rect l="l" t="t" r="r" b="b"/>
              <a:pathLst>
                <a:path w="2145665" h="2653665">
                  <a:moveTo>
                    <a:pt x="1677723" y="2522042"/>
                  </a:moveTo>
                  <a:lnTo>
                    <a:pt x="1677723" y="2407118"/>
                  </a:lnTo>
                  <a:lnTo>
                    <a:pt x="1680417" y="2401732"/>
                  </a:lnTo>
                  <a:lnTo>
                    <a:pt x="1681315" y="2400833"/>
                  </a:lnTo>
                  <a:lnTo>
                    <a:pt x="1681315" y="2399936"/>
                  </a:lnTo>
                  <a:lnTo>
                    <a:pt x="1705575" y="2352631"/>
                  </a:lnTo>
                  <a:lnTo>
                    <a:pt x="1729110" y="2305269"/>
                  </a:lnTo>
                  <a:lnTo>
                    <a:pt x="1751920" y="2257850"/>
                  </a:lnTo>
                  <a:lnTo>
                    <a:pt x="1774006" y="2210375"/>
                  </a:lnTo>
                  <a:lnTo>
                    <a:pt x="1795367" y="2162844"/>
                  </a:lnTo>
                  <a:lnTo>
                    <a:pt x="1816003" y="2115257"/>
                  </a:lnTo>
                  <a:lnTo>
                    <a:pt x="1835913" y="2067616"/>
                  </a:lnTo>
                  <a:lnTo>
                    <a:pt x="1855098" y="2019920"/>
                  </a:lnTo>
                  <a:lnTo>
                    <a:pt x="1873556" y="1972170"/>
                  </a:lnTo>
                  <a:lnTo>
                    <a:pt x="1891289" y="1924366"/>
                  </a:lnTo>
                  <a:lnTo>
                    <a:pt x="1908296" y="1876509"/>
                  </a:lnTo>
                  <a:lnTo>
                    <a:pt x="1924576" y="1828599"/>
                  </a:lnTo>
                  <a:lnTo>
                    <a:pt x="1940129" y="1780637"/>
                  </a:lnTo>
                  <a:lnTo>
                    <a:pt x="1954956" y="1732622"/>
                  </a:lnTo>
                  <a:lnTo>
                    <a:pt x="1969055" y="1684557"/>
                  </a:lnTo>
                  <a:lnTo>
                    <a:pt x="1982427" y="1636440"/>
                  </a:lnTo>
                  <a:lnTo>
                    <a:pt x="1995071" y="1588273"/>
                  </a:lnTo>
                  <a:lnTo>
                    <a:pt x="2006987" y="1540056"/>
                  </a:lnTo>
                  <a:lnTo>
                    <a:pt x="2018176" y="1491789"/>
                  </a:lnTo>
                  <a:lnTo>
                    <a:pt x="2028636" y="1443472"/>
                  </a:lnTo>
                  <a:lnTo>
                    <a:pt x="2038367" y="1395107"/>
                  </a:lnTo>
                  <a:lnTo>
                    <a:pt x="2047370" y="1346694"/>
                  </a:lnTo>
                  <a:lnTo>
                    <a:pt x="2055644" y="1298232"/>
                  </a:lnTo>
                  <a:lnTo>
                    <a:pt x="2063189" y="1249724"/>
                  </a:lnTo>
                  <a:lnTo>
                    <a:pt x="2070005" y="1201168"/>
                  </a:lnTo>
                  <a:lnTo>
                    <a:pt x="2076091" y="1152565"/>
                  </a:lnTo>
                  <a:lnTo>
                    <a:pt x="2081447" y="1103916"/>
                  </a:lnTo>
                  <a:lnTo>
                    <a:pt x="2086073" y="1055222"/>
                  </a:lnTo>
                  <a:lnTo>
                    <a:pt x="2089969" y="1006482"/>
                  </a:lnTo>
                  <a:lnTo>
                    <a:pt x="1788194" y="832300"/>
                  </a:lnTo>
                  <a:lnTo>
                    <a:pt x="1782805" y="829606"/>
                  </a:lnTo>
                  <a:lnTo>
                    <a:pt x="1779212" y="825117"/>
                  </a:lnTo>
                  <a:lnTo>
                    <a:pt x="1776518" y="819730"/>
                  </a:lnTo>
                  <a:lnTo>
                    <a:pt x="1773824" y="813445"/>
                  </a:lnTo>
                  <a:lnTo>
                    <a:pt x="1772925" y="808059"/>
                  </a:lnTo>
                  <a:lnTo>
                    <a:pt x="1776518" y="795489"/>
                  </a:lnTo>
                  <a:lnTo>
                    <a:pt x="1780111" y="791000"/>
                  </a:lnTo>
                  <a:lnTo>
                    <a:pt x="1784601" y="787408"/>
                  </a:lnTo>
                  <a:lnTo>
                    <a:pt x="2034284" y="598861"/>
                  </a:lnTo>
                  <a:lnTo>
                    <a:pt x="2017581" y="550611"/>
                  </a:lnTo>
                  <a:lnTo>
                    <a:pt x="1999806" y="503211"/>
                  </a:lnTo>
                  <a:lnTo>
                    <a:pt x="1980959" y="456659"/>
                  </a:lnTo>
                  <a:lnTo>
                    <a:pt x="1961040" y="410953"/>
                  </a:lnTo>
                  <a:lnTo>
                    <a:pt x="1940048" y="366091"/>
                  </a:lnTo>
                  <a:lnTo>
                    <a:pt x="1917984" y="322071"/>
                  </a:lnTo>
                  <a:lnTo>
                    <a:pt x="1894848" y="278892"/>
                  </a:lnTo>
                  <a:lnTo>
                    <a:pt x="1870639" y="236551"/>
                  </a:lnTo>
                  <a:lnTo>
                    <a:pt x="1845359" y="195047"/>
                  </a:lnTo>
                  <a:lnTo>
                    <a:pt x="1819006" y="154376"/>
                  </a:lnTo>
                  <a:lnTo>
                    <a:pt x="1791580" y="114538"/>
                  </a:lnTo>
                  <a:lnTo>
                    <a:pt x="1763083" y="75531"/>
                  </a:lnTo>
                  <a:lnTo>
                    <a:pt x="1733513" y="37352"/>
                  </a:lnTo>
                  <a:lnTo>
                    <a:pt x="1702871" y="0"/>
                  </a:lnTo>
                  <a:lnTo>
                    <a:pt x="1713648" y="1795"/>
                  </a:lnTo>
                  <a:lnTo>
                    <a:pt x="1719935" y="2693"/>
                  </a:lnTo>
                  <a:lnTo>
                    <a:pt x="1769319" y="7996"/>
                  </a:lnTo>
                  <a:lnTo>
                    <a:pt x="1780111" y="8978"/>
                  </a:lnTo>
                  <a:lnTo>
                    <a:pt x="1811041" y="49206"/>
                  </a:lnTo>
                  <a:lnTo>
                    <a:pt x="1840826" y="90329"/>
                  </a:lnTo>
                  <a:lnTo>
                    <a:pt x="1869468" y="132349"/>
                  </a:lnTo>
                  <a:lnTo>
                    <a:pt x="1896969" y="175270"/>
                  </a:lnTo>
                  <a:lnTo>
                    <a:pt x="1923333" y="219092"/>
                  </a:lnTo>
                  <a:lnTo>
                    <a:pt x="1948560" y="263820"/>
                  </a:lnTo>
                  <a:lnTo>
                    <a:pt x="1972655" y="309455"/>
                  </a:lnTo>
                  <a:lnTo>
                    <a:pt x="1995618" y="355999"/>
                  </a:lnTo>
                  <a:lnTo>
                    <a:pt x="2017454" y="403456"/>
                  </a:lnTo>
                  <a:lnTo>
                    <a:pt x="2038163" y="451827"/>
                  </a:lnTo>
                  <a:lnTo>
                    <a:pt x="2057749" y="501115"/>
                  </a:lnTo>
                  <a:lnTo>
                    <a:pt x="2076215" y="551323"/>
                  </a:lnTo>
                  <a:lnTo>
                    <a:pt x="2093561" y="602453"/>
                  </a:lnTo>
                  <a:lnTo>
                    <a:pt x="2095358" y="607840"/>
                  </a:lnTo>
                  <a:lnTo>
                    <a:pt x="2095358" y="613227"/>
                  </a:lnTo>
                  <a:lnTo>
                    <a:pt x="2091765" y="624001"/>
                  </a:lnTo>
                  <a:lnTo>
                    <a:pt x="2088172" y="628490"/>
                  </a:lnTo>
                  <a:lnTo>
                    <a:pt x="2083682" y="632082"/>
                  </a:lnTo>
                  <a:lnTo>
                    <a:pt x="1850166" y="807161"/>
                  </a:lnTo>
                  <a:lnTo>
                    <a:pt x="2132181" y="968773"/>
                  </a:lnTo>
                  <a:lnTo>
                    <a:pt x="2136672" y="971467"/>
                  </a:lnTo>
                  <a:lnTo>
                    <a:pt x="2139366" y="975058"/>
                  </a:lnTo>
                  <a:lnTo>
                    <a:pt x="2144755" y="984037"/>
                  </a:lnTo>
                  <a:lnTo>
                    <a:pt x="2145653" y="989424"/>
                  </a:lnTo>
                  <a:lnTo>
                    <a:pt x="2145653" y="993913"/>
                  </a:lnTo>
                  <a:lnTo>
                    <a:pt x="2142049" y="1042278"/>
                  </a:lnTo>
                  <a:lnTo>
                    <a:pt x="2137740" y="1090592"/>
                  </a:lnTo>
                  <a:lnTo>
                    <a:pt x="2132727" y="1138854"/>
                  </a:lnTo>
                  <a:lnTo>
                    <a:pt x="2127009" y="1187066"/>
                  </a:lnTo>
                  <a:lnTo>
                    <a:pt x="2120588" y="1235226"/>
                  </a:lnTo>
                  <a:lnTo>
                    <a:pt x="2113463" y="1283334"/>
                  </a:lnTo>
                  <a:lnTo>
                    <a:pt x="2105634" y="1331392"/>
                  </a:lnTo>
                  <a:lnTo>
                    <a:pt x="2097102" y="1379398"/>
                  </a:lnTo>
                  <a:lnTo>
                    <a:pt x="2087867" y="1427353"/>
                  </a:lnTo>
                  <a:lnTo>
                    <a:pt x="2077929" y="1475257"/>
                  </a:lnTo>
                  <a:lnTo>
                    <a:pt x="2067289" y="1523110"/>
                  </a:lnTo>
                  <a:lnTo>
                    <a:pt x="2055946" y="1570911"/>
                  </a:lnTo>
                  <a:lnTo>
                    <a:pt x="2043901" y="1618661"/>
                  </a:lnTo>
                  <a:lnTo>
                    <a:pt x="2031154" y="1666360"/>
                  </a:lnTo>
                  <a:lnTo>
                    <a:pt x="2017705" y="1714008"/>
                  </a:lnTo>
                  <a:lnTo>
                    <a:pt x="2003554" y="1761604"/>
                  </a:lnTo>
                  <a:lnTo>
                    <a:pt x="1988703" y="1809149"/>
                  </a:lnTo>
                  <a:lnTo>
                    <a:pt x="1973150" y="1856643"/>
                  </a:lnTo>
                  <a:lnTo>
                    <a:pt x="1956896" y="1904086"/>
                  </a:lnTo>
                  <a:lnTo>
                    <a:pt x="1939942" y="1951477"/>
                  </a:lnTo>
                  <a:lnTo>
                    <a:pt x="1922287" y="1998817"/>
                  </a:lnTo>
                  <a:lnTo>
                    <a:pt x="1903932" y="2046106"/>
                  </a:lnTo>
                  <a:lnTo>
                    <a:pt x="1884878" y="2093344"/>
                  </a:lnTo>
                  <a:lnTo>
                    <a:pt x="1865123" y="2140530"/>
                  </a:lnTo>
                  <a:lnTo>
                    <a:pt x="1844669" y="2187666"/>
                  </a:lnTo>
                  <a:lnTo>
                    <a:pt x="1823515" y="2234750"/>
                  </a:lnTo>
                  <a:lnTo>
                    <a:pt x="1801663" y="2281782"/>
                  </a:lnTo>
                  <a:lnTo>
                    <a:pt x="1779111" y="2328764"/>
                  </a:lnTo>
                  <a:lnTo>
                    <a:pt x="1755861" y="2375694"/>
                  </a:lnTo>
                  <a:lnTo>
                    <a:pt x="1738937" y="2408016"/>
                  </a:lnTo>
                  <a:lnTo>
                    <a:pt x="1733408" y="2418790"/>
                  </a:lnTo>
                  <a:lnTo>
                    <a:pt x="1708484" y="2466825"/>
                  </a:lnTo>
                  <a:lnTo>
                    <a:pt x="1682214" y="2514860"/>
                  </a:lnTo>
                  <a:lnTo>
                    <a:pt x="1680417" y="2516655"/>
                  </a:lnTo>
                  <a:lnTo>
                    <a:pt x="1679519" y="2519349"/>
                  </a:lnTo>
                  <a:lnTo>
                    <a:pt x="1677723" y="2522042"/>
                  </a:lnTo>
                  <a:close/>
                </a:path>
                <a:path w="2145665" h="2653665">
                  <a:moveTo>
                    <a:pt x="896342" y="2653127"/>
                  </a:moveTo>
                  <a:lnTo>
                    <a:pt x="870355" y="2612841"/>
                  </a:lnTo>
                  <a:lnTo>
                    <a:pt x="844484" y="2572338"/>
                  </a:lnTo>
                  <a:lnTo>
                    <a:pt x="818730" y="2531620"/>
                  </a:lnTo>
                  <a:lnTo>
                    <a:pt x="793093" y="2490685"/>
                  </a:lnTo>
                  <a:lnTo>
                    <a:pt x="767575" y="2449535"/>
                  </a:lnTo>
                  <a:lnTo>
                    <a:pt x="742174" y="2408170"/>
                  </a:lnTo>
                  <a:lnTo>
                    <a:pt x="716892" y="2366589"/>
                  </a:lnTo>
                  <a:lnTo>
                    <a:pt x="691729" y="2324792"/>
                  </a:lnTo>
                  <a:lnTo>
                    <a:pt x="666685" y="2282781"/>
                  </a:lnTo>
                  <a:lnTo>
                    <a:pt x="641761" y="2240554"/>
                  </a:lnTo>
                  <a:lnTo>
                    <a:pt x="616957" y="2198112"/>
                  </a:lnTo>
                  <a:lnTo>
                    <a:pt x="592272" y="2155456"/>
                  </a:lnTo>
                  <a:lnTo>
                    <a:pt x="567709" y="2112584"/>
                  </a:lnTo>
                  <a:lnTo>
                    <a:pt x="543266" y="2069498"/>
                  </a:lnTo>
                  <a:lnTo>
                    <a:pt x="518945" y="2026198"/>
                  </a:lnTo>
                  <a:lnTo>
                    <a:pt x="494745" y="1982683"/>
                  </a:lnTo>
                  <a:lnTo>
                    <a:pt x="470667" y="1938954"/>
                  </a:lnTo>
                  <a:lnTo>
                    <a:pt x="446711" y="1895010"/>
                  </a:lnTo>
                  <a:lnTo>
                    <a:pt x="422879" y="1850853"/>
                  </a:lnTo>
                  <a:lnTo>
                    <a:pt x="399169" y="1806481"/>
                  </a:lnTo>
                  <a:lnTo>
                    <a:pt x="375582" y="1761896"/>
                  </a:lnTo>
                  <a:lnTo>
                    <a:pt x="352119" y="1717097"/>
                  </a:lnTo>
                  <a:lnTo>
                    <a:pt x="328781" y="1672085"/>
                  </a:lnTo>
                  <a:lnTo>
                    <a:pt x="305566" y="1626858"/>
                  </a:lnTo>
                  <a:lnTo>
                    <a:pt x="282477" y="1581419"/>
                  </a:lnTo>
                  <a:lnTo>
                    <a:pt x="259512" y="1535766"/>
                  </a:lnTo>
                  <a:lnTo>
                    <a:pt x="236673" y="1489900"/>
                  </a:lnTo>
                  <a:lnTo>
                    <a:pt x="213960" y="1443821"/>
                  </a:lnTo>
                  <a:lnTo>
                    <a:pt x="191373" y="1397530"/>
                  </a:lnTo>
                  <a:lnTo>
                    <a:pt x="168912" y="1351025"/>
                  </a:lnTo>
                  <a:lnTo>
                    <a:pt x="146578" y="1304308"/>
                  </a:lnTo>
                  <a:lnTo>
                    <a:pt x="124371" y="1257378"/>
                  </a:lnTo>
                  <a:lnTo>
                    <a:pt x="102292" y="1210236"/>
                  </a:lnTo>
                  <a:lnTo>
                    <a:pt x="80341" y="1162881"/>
                  </a:lnTo>
                  <a:lnTo>
                    <a:pt x="58518" y="1115314"/>
                  </a:lnTo>
                  <a:lnTo>
                    <a:pt x="36823" y="1067535"/>
                  </a:lnTo>
                  <a:lnTo>
                    <a:pt x="34129" y="1061251"/>
                  </a:lnTo>
                  <a:lnTo>
                    <a:pt x="34129" y="1054966"/>
                  </a:lnTo>
                  <a:lnTo>
                    <a:pt x="35925" y="1048680"/>
                  </a:lnTo>
                  <a:lnTo>
                    <a:pt x="38619" y="1042396"/>
                  </a:lnTo>
                  <a:lnTo>
                    <a:pt x="42212" y="1037009"/>
                  </a:lnTo>
                  <a:lnTo>
                    <a:pt x="48499" y="1033417"/>
                  </a:lnTo>
                  <a:lnTo>
                    <a:pt x="343088" y="861929"/>
                  </a:lnTo>
                  <a:lnTo>
                    <a:pt x="10777" y="717376"/>
                  </a:lnTo>
                  <a:lnTo>
                    <a:pt x="6286" y="712887"/>
                  </a:lnTo>
                  <a:lnTo>
                    <a:pt x="898" y="702113"/>
                  </a:lnTo>
                  <a:lnTo>
                    <a:pt x="0" y="695828"/>
                  </a:lnTo>
                  <a:lnTo>
                    <a:pt x="1796" y="689543"/>
                  </a:lnTo>
                  <a:lnTo>
                    <a:pt x="13609" y="641665"/>
                  </a:lnTo>
                  <a:lnTo>
                    <a:pt x="26249" y="593752"/>
                  </a:lnTo>
                  <a:lnTo>
                    <a:pt x="39714" y="545803"/>
                  </a:lnTo>
                  <a:lnTo>
                    <a:pt x="54000" y="497814"/>
                  </a:lnTo>
                  <a:lnTo>
                    <a:pt x="69105" y="449784"/>
                  </a:lnTo>
                  <a:lnTo>
                    <a:pt x="85027" y="401709"/>
                  </a:lnTo>
                  <a:lnTo>
                    <a:pt x="101763" y="353588"/>
                  </a:lnTo>
                  <a:lnTo>
                    <a:pt x="119312" y="305418"/>
                  </a:lnTo>
                  <a:lnTo>
                    <a:pt x="137669" y="257197"/>
                  </a:lnTo>
                  <a:lnTo>
                    <a:pt x="156834" y="208921"/>
                  </a:lnTo>
                  <a:lnTo>
                    <a:pt x="176803" y="160589"/>
                  </a:lnTo>
                  <a:lnTo>
                    <a:pt x="197575" y="112198"/>
                  </a:lnTo>
                  <a:lnTo>
                    <a:pt x="219145" y="63746"/>
                  </a:lnTo>
                  <a:lnTo>
                    <a:pt x="221840" y="62848"/>
                  </a:lnTo>
                  <a:lnTo>
                    <a:pt x="223636" y="61053"/>
                  </a:lnTo>
                  <a:lnTo>
                    <a:pt x="226330" y="60155"/>
                  </a:lnTo>
                  <a:lnTo>
                    <a:pt x="240799" y="52902"/>
                  </a:lnTo>
                  <a:lnTo>
                    <a:pt x="253162" y="47248"/>
                  </a:lnTo>
                  <a:lnTo>
                    <a:pt x="263336" y="43110"/>
                  </a:lnTo>
                  <a:lnTo>
                    <a:pt x="291894" y="33220"/>
                  </a:lnTo>
                  <a:lnTo>
                    <a:pt x="270159" y="79572"/>
                  </a:lnTo>
                  <a:lnTo>
                    <a:pt x="249216" y="125894"/>
                  </a:lnTo>
                  <a:lnTo>
                    <a:pt x="229058" y="172180"/>
                  </a:lnTo>
                  <a:lnTo>
                    <a:pt x="209679" y="218427"/>
                  </a:lnTo>
                  <a:lnTo>
                    <a:pt x="191075" y="264630"/>
                  </a:lnTo>
                  <a:lnTo>
                    <a:pt x="173238" y="310787"/>
                  </a:lnTo>
                  <a:lnTo>
                    <a:pt x="156163" y="356892"/>
                  </a:lnTo>
                  <a:lnTo>
                    <a:pt x="139845" y="402943"/>
                  </a:lnTo>
                  <a:lnTo>
                    <a:pt x="124276" y="448934"/>
                  </a:lnTo>
                  <a:lnTo>
                    <a:pt x="109452" y="494863"/>
                  </a:lnTo>
                  <a:lnTo>
                    <a:pt x="95366" y="540725"/>
                  </a:lnTo>
                  <a:lnTo>
                    <a:pt x="82013" y="586516"/>
                  </a:lnTo>
                  <a:lnTo>
                    <a:pt x="69386" y="632233"/>
                  </a:lnTo>
                  <a:lnTo>
                    <a:pt x="57480" y="677871"/>
                  </a:lnTo>
                  <a:lnTo>
                    <a:pt x="418532" y="833197"/>
                  </a:lnTo>
                  <a:lnTo>
                    <a:pt x="423023" y="837687"/>
                  </a:lnTo>
                  <a:lnTo>
                    <a:pt x="425717" y="843972"/>
                  </a:lnTo>
                  <a:lnTo>
                    <a:pt x="429310" y="850257"/>
                  </a:lnTo>
                  <a:lnTo>
                    <a:pt x="429310" y="857439"/>
                  </a:lnTo>
                  <a:lnTo>
                    <a:pt x="427514" y="863724"/>
                  </a:lnTo>
                  <a:lnTo>
                    <a:pt x="424819" y="870907"/>
                  </a:lnTo>
                  <a:lnTo>
                    <a:pt x="421227" y="875396"/>
                  </a:lnTo>
                  <a:lnTo>
                    <a:pt x="414940" y="878988"/>
                  </a:lnTo>
                  <a:lnTo>
                    <a:pt x="95202" y="1065739"/>
                  </a:lnTo>
                  <a:lnTo>
                    <a:pt x="117312" y="1114193"/>
                  </a:lnTo>
                  <a:lnTo>
                    <a:pt x="139550" y="1162424"/>
                  </a:lnTo>
                  <a:lnTo>
                    <a:pt x="161917" y="1210432"/>
                  </a:lnTo>
                  <a:lnTo>
                    <a:pt x="184413" y="1258218"/>
                  </a:lnTo>
                  <a:lnTo>
                    <a:pt x="207037" y="1305779"/>
                  </a:lnTo>
                  <a:lnTo>
                    <a:pt x="229790" y="1353118"/>
                  </a:lnTo>
                  <a:lnTo>
                    <a:pt x="252671" y="1400233"/>
                  </a:lnTo>
                  <a:lnTo>
                    <a:pt x="275681" y="1447125"/>
                  </a:lnTo>
                  <a:lnTo>
                    <a:pt x="298820" y="1493792"/>
                  </a:lnTo>
                  <a:lnTo>
                    <a:pt x="322088" y="1540236"/>
                  </a:lnTo>
                  <a:lnTo>
                    <a:pt x="345484" y="1586455"/>
                  </a:lnTo>
                  <a:lnTo>
                    <a:pt x="369008" y="1632451"/>
                  </a:lnTo>
                  <a:lnTo>
                    <a:pt x="392662" y="1678222"/>
                  </a:lnTo>
                  <a:lnTo>
                    <a:pt x="416444" y="1723768"/>
                  </a:lnTo>
                  <a:lnTo>
                    <a:pt x="440355" y="1769090"/>
                  </a:lnTo>
                  <a:lnTo>
                    <a:pt x="464394" y="1814186"/>
                  </a:lnTo>
                  <a:lnTo>
                    <a:pt x="488562" y="1859058"/>
                  </a:lnTo>
                  <a:lnTo>
                    <a:pt x="512859" y="1903705"/>
                  </a:lnTo>
                  <a:lnTo>
                    <a:pt x="537285" y="1948126"/>
                  </a:lnTo>
                  <a:lnTo>
                    <a:pt x="561839" y="1992322"/>
                  </a:lnTo>
                  <a:lnTo>
                    <a:pt x="586521" y="2036292"/>
                  </a:lnTo>
                  <a:lnTo>
                    <a:pt x="611333" y="2080037"/>
                  </a:lnTo>
                  <a:lnTo>
                    <a:pt x="636273" y="2123555"/>
                  </a:lnTo>
                  <a:lnTo>
                    <a:pt x="661342" y="2166848"/>
                  </a:lnTo>
                  <a:lnTo>
                    <a:pt x="686539" y="2209914"/>
                  </a:lnTo>
                  <a:lnTo>
                    <a:pt x="711865" y="2252754"/>
                  </a:lnTo>
                  <a:lnTo>
                    <a:pt x="737320" y="2295368"/>
                  </a:lnTo>
                  <a:lnTo>
                    <a:pt x="762903" y="2337755"/>
                  </a:lnTo>
                  <a:lnTo>
                    <a:pt x="788615" y="2379915"/>
                  </a:lnTo>
                  <a:lnTo>
                    <a:pt x="814456" y="2421848"/>
                  </a:lnTo>
                  <a:lnTo>
                    <a:pt x="840425" y="2463554"/>
                  </a:lnTo>
                  <a:lnTo>
                    <a:pt x="866523" y="2505032"/>
                  </a:lnTo>
                  <a:lnTo>
                    <a:pt x="892750" y="2546284"/>
                  </a:lnTo>
                  <a:lnTo>
                    <a:pt x="892778" y="2604279"/>
                  </a:lnTo>
                  <a:lnTo>
                    <a:pt x="892974" y="2616765"/>
                  </a:lnTo>
                  <a:lnTo>
                    <a:pt x="893508" y="2627903"/>
                  </a:lnTo>
                  <a:lnTo>
                    <a:pt x="894546" y="2637864"/>
                  </a:lnTo>
                  <a:lnTo>
                    <a:pt x="895444" y="2642353"/>
                  </a:lnTo>
                  <a:lnTo>
                    <a:pt x="895444" y="2647740"/>
                  </a:lnTo>
                  <a:lnTo>
                    <a:pt x="896342" y="2653127"/>
                  </a:lnTo>
                  <a:close/>
                </a:path>
              </a:pathLst>
            </a:custGeom>
            <a:solidFill>
              <a:srgbClr val="97B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4688" y="5731567"/>
              <a:ext cx="255071" cy="54064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99320" y="5670655"/>
              <a:ext cx="560705" cy="1141730"/>
            </a:xfrm>
            <a:custGeom>
              <a:avLst/>
              <a:gdLst/>
              <a:ahLst/>
              <a:cxnLst/>
              <a:rect l="l" t="t" r="r" b="b"/>
              <a:pathLst>
                <a:path w="560704" h="1141729">
                  <a:moveTo>
                    <a:pt x="437955" y="648467"/>
                  </a:moveTo>
                  <a:lnTo>
                    <a:pt x="431822" y="642883"/>
                  </a:lnTo>
                  <a:lnTo>
                    <a:pt x="429310" y="629388"/>
                  </a:lnTo>
                  <a:lnTo>
                    <a:pt x="440088" y="602452"/>
                  </a:lnTo>
                  <a:lnTo>
                    <a:pt x="456190" y="557393"/>
                  </a:lnTo>
                  <a:lnTo>
                    <a:pt x="471575" y="511394"/>
                  </a:lnTo>
                  <a:lnTo>
                    <a:pt x="486259" y="464450"/>
                  </a:lnTo>
                  <a:lnTo>
                    <a:pt x="500254" y="416553"/>
                  </a:lnTo>
                  <a:lnTo>
                    <a:pt x="513577" y="367695"/>
                  </a:lnTo>
                  <a:lnTo>
                    <a:pt x="526242" y="317869"/>
                  </a:lnTo>
                  <a:lnTo>
                    <a:pt x="538264" y="267068"/>
                  </a:lnTo>
                  <a:lnTo>
                    <a:pt x="549658" y="215283"/>
                  </a:lnTo>
                  <a:lnTo>
                    <a:pt x="560438" y="162509"/>
                  </a:lnTo>
                  <a:lnTo>
                    <a:pt x="560593" y="198395"/>
                  </a:lnTo>
                  <a:lnTo>
                    <a:pt x="558305" y="237479"/>
                  </a:lnTo>
                  <a:lnTo>
                    <a:pt x="553492" y="279930"/>
                  </a:lnTo>
                  <a:lnTo>
                    <a:pt x="546068" y="325917"/>
                  </a:lnTo>
                  <a:lnTo>
                    <a:pt x="537910" y="368111"/>
                  </a:lnTo>
                  <a:lnTo>
                    <a:pt x="527806" y="412974"/>
                  </a:lnTo>
                  <a:lnTo>
                    <a:pt x="515756" y="460481"/>
                  </a:lnTo>
                  <a:lnTo>
                    <a:pt x="501760" y="510606"/>
                  </a:lnTo>
                  <a:lnTo>
                    <a:pt x="485818" y="563326"/>
                  </a:lnTo>
                  <a:lnTo>
                    <a:pt x="467930" y="618613"/>
                  </a:lnTo>
                  <a:lnTo>
                    <a:pt x="465235" y="624000"/>
                  </a:lnTo>
                  <a:lnTo>
                    <a:pt x="463439" y="630285"/>
                  </a:lnTo>
                  <a:lnTo>
                    <a:pt x="460745" y="636570"/>
                  </a:lnTo>
                  <a:lnTo>
                    <a:pt x="447624" y="646306"/>
                  </a:lnTo>
                  <a:lnTo>
                    <a:pt x="437955" y="648467"/>
                  </a:lnTo>
                  <a:close/>
                </a:path>
                <a:path w="560704" h="1141729">
                  <a:moveTo>
                    <a:pt x="249822" y="588157"/>
                  </a:moveTo>
                  <a:lnTo>
                    <a:pt x="243395" y="580904"/>
                  </a:lnTo>
                  <a:lnTo>
                    <a:pt x="253345" y="551598"/>
                  </a:lnTo>
                  <a:lnTo>
                    <a:pt x="272571" y="494669"/>
                  </a:lnTo>
                  <a:lnTo>
                    <a:pt x="282015" y="466878"/>
                  </a:lnTo>
                  <a:lnTo>
                    <a:pt x="292484" y="433195"/>
                  </a:lnTo>
                  <a:lnTo>
                    <a:pt x="312075" y="369532"/>
                  </a:lnTo>
                  <a:lnTo>
                    <a:pt x="321533" y="339384"/>
                  </a:lnTo>
                  <a:lnTo>
                    <a:pt x="340452" y="274410"/>
                  </a:lnTo>
                  <a:lnTo>
                    <a:pt x="356417" y="214932"/>
                  </a:lnTo>
                  <a:lnTo>
                    <a:pt x="369444" y="160952"/>
                  </a:lnTo>
                  <a:lnTo>
                    <a:pt x="379548" y="112468"/>
                  </a:lnTo>
                  <a:lnTo>
                    <a:pt x="386747" y="69482"/>
                  </a:lnTo>
                  <a:lnTo>
                    <a:pt x="392486" y="0"/>
                  </a:lnTo>
                  <a:lnTo>
                    <a:pt x="398058" y="29965"/>
                  </a:lnTo>
                  <a:lnTo>
                    <a:pt x="398661" y="68685"/>
                  </a:lnTo>
                  <a:lnTo>
                    <a:pt x="394381" y="116158"/>
                  </a:lnTo>
                  <a:lnTo>
                    <a:pt x="385301" y="172386"/>
                  </a:lnTo>
                  <a:lnTo>
                    <a:pt x="372278" y="235908"/>
                  </a:lnTo>
                  <a:lnTo>
                    <a:pt x="359255" y="295390"/>
                  </a:lnTo>
                  <a:lnTo>
                    <a:pt x="343201" y="358688"/>
                  </a:lnTo>
                  <a:lnTo>
                    <a:pt x="327820" y="416599"/>
                  </a:lnTo>
                  <a:lnTo>
                    <a:pt x="322586" y="431245"/>
                  </a:lnTo>
                  <a:lnTo>
                    <a:pt x="317604" y="445555"/>
                  </a:lnTo>
                  <a:lnTo>
                    <a:pt x="312790" y="459527"/>
                  </a:lnTo>
                  <a:lnTo>
                    <a:pt x="308061" y="473163"/>
                  </a:lnTo>
                  <a:lnTo>
                    <a:pt x="304469" y="481244"/>
                  </a:lnTo>
                  <a:lnTo>
                    <a:pt x="299080" y="495609"/>
                  </a:lnTo>
                  <a:lnTo>
                    <a:pt x="277496" y="545426"/>
                  </a:lnTo>
                  <a:lnTo>
                    <a:pt x="261133" y="576303"/>
                  </a:lnTo>
                  <a:lnTo>
                    <a:pt x="249822" y="588157"/>
                  </a:lnTo>
                  <a:close/>
                </a:path>
                <a:path w="560704" h="1141729">
                  <a:moveTo>
                    <a:pt x="78067" y="1141551"/>
                  </a:moveTo>
                  <a:lnTo>
                    <a:pt x="66462" y="1128589"/>
                  </a:lnTo>
                  <a:lnTo>
                    <a:pt x="68469" y="1113452"/>
                  </a:lnTo>
                  <a:lnTo>
                    <a:pt x="70391" y="1096379"/>
                  </a:lnTo>
                  <a:lnTo>
                    <a:pt x="72145" y="1077454"/>
                  </a:lnTo>
                  <a:lnTo>
                    <a:pt x="73647" y="1056761"/>
                  </a:lnTo>
                  <a:lnTo>
                    <a:pt x="73829" y="1025603"/>
                  </a:lnTo>
                  <a:lnTo>
                    <a:pt x="70391" y="992678"/>
                  </a:lnTo>
                  <a:lnTo>
                    <a:pt x="52990" y="921187"/>
                  </a:lnTo>
                  <a:lnTo>
                    <a:pt x="31883" y="857777"/>
                  </a:lnTo>
                  <a:lnTo>
                    <a:pt x="16166" y="817935"/>
                  </a:lnTo>
                  <a:lnTo>
                    <a:pt x="12952" y="810528"/>
                  </a:lnTo>
                  <a:lnTo>
                    <a:pt x="9991" y="803121"/>
                  </a:lnTo>
                  <a:lnTo>
                    <a:pt x="7199" y="795713"/>
                  </a:lnTo>
                  <a:lnTo>
                    <a:pt x="4490" y="788306"/>
                  </a:lnTo>
                  <a:lnTo>
                    <a:pt x="4378" y="743302"/>
                  </a:lnTo>
                  <a:lnTo>
                    <a:pt x="4111" y="721515"/>
                  </a:lnTo>
                  <a:lnTo>
                    <a:pt x="2133" y="676637"/>
                  </a:lnTo>
                  <a:lnTo>
                    <a:pt x="0" y="653630"/>
                  </a:lnTo>
                  <a:lnTo>
                    <a:pt x="11451" y="642842"/>
                  </a:lnTo>
                  <a:lnTo>
                    <a:pt x="22902" y="630622"/>
                  </a:lnTo>
                  <a:lnTo>
                    <a:pt x="34353" y="616888"/>
                  </a:lnTo>
                  <a:lnTo>
                    <a:pt x="45805" y="601555"/>
                  </a:lnTo>
                  <a:lnTo>
                    <a:pt x="45805" y="608737"/>
                  </a:lnTo>
                  <a:lnTo>
                    <a:pt x="46703" y="615920"/>
                  </a:lnTo>
                  <a:lnTo>
                    <a:pt x="48499" y="625796"/>
                  </a:lnTo>
                  <a:lnTo>
                    <a:pt x="48148" y="655930"/>
                  </a:lnTo>
                  <a:lnTo>
                    <a:pt x="45692" y="691114"/>
                  </a:lnTo>
                  <a:lnTo>
                    <a:pt x="41047" y="731349"/>
                  </a:lnTo>
                  <a:lnTo>
                    <a:pt x="34129" y="776634"/>
                  </a:lnTo>
                  <a:lnTo>
                    <a:pt x="54582" y="810163"/>
                  </a:lnTo>
                  <a:lnTo>
                    <a:pt x="71280" y="847634"/>
                  </a:lnTo>
                  <a:lnTo>
                    <a:pt x="84207" y="889032"/>
                  </a:lnTo>
                  <a:lnTo>
                    <a:pt x="93348" y="934340"/>
                  </a:lnTo>
                  <a:lnTo>
                    <a:pt x="98687" y="983544"/>
                  </a:lnTo>
                  <a:lnTo>
                    <a:pt x="100209" y="1036626"/>
                  </a:lnTo>
                  <a:lnTo>
                    <a:pt x="97897" y="1093573"/>
                  </a:lnTo>
                  <a:lnTo>
                    <a:pt x="93869" y="1124043"/>
                  </a:lnTo>
                  <a:lnTo>
                    <a:pt x="87231" y="1140036"/>
                  </a:lnTo>
                  <a:lnTo>
                    <a:pt x="78067" y="1141551"/>
                  </a:lnTo>
                  <a:close/>
                </a:path>
              </a:pathLst>
            </a:custGeom>
            <a:solidFill>
              <a:srgbClr val="EF9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8149" y="5903771"/>
              <a:ext cx="222738" cy="4627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66374" y="5604743"/>
              <a:ext cx="223636" cy="5327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25261" y="5932826"/>
              <a:ext cx="941705" cy="1506220"/>
            </a:xfrm>
            <a:custGeom>
              <a:avLst/>
              <a:gdLst/>
              <a:ahLst/>
              <a:cxnLst/>
              <a:rect l="l" t="t" r="r" b="b"/>
              <a:pathLst>
                <a:path w="941704" h="1506220">
                  <a:moveTo>
                    <a:pt x="521945" y="1505682"/>
                  </a:moveTo>
                  <a:lnTo>
                    <a:pt x="469438" y="1487006"/>
                  </a:lnTo>
                  <a:lnTo>
                    <a:pt x="418231" y="1467221"/>
                  </a:lnTo>
                  <a:lnTo>
                    <a:pt x="368332" y="1446331"/>
                  </a:lnTo>
                  <a:lnTo>
                    <a:pt x="319749" y="1424341"/>
                  </a:lnTo>
                  <a:lnTo>
                    <a:pt x="272490" y="1401253"/>
                  </a:lnTo>
                  <a:lnTo>
                    <a:pt x="226563" y="1377073"/>
                  </a:lnTo>
                  <a:lnTo>
                    <a:pt x="181976" y="1351803"/>
                  </a:lnTo>
                  <a:lnTo>
                    <a:pt x="138737" y="1325450"/>
                  </a:lnTo>
                  <a:lnTo>
                    <a:pt x="96854" y="1298015"/>
                  </a:lnTo>
                  <a:lnTo>
                    <a:pt x="56336" y="1269504"/>
                  </a:lnTo>
                  <a:lnTo>
                    <a:pt x="17190" y="1239920"/>
                  </a:lnTo>
                  <a:lnTo>
                    <a:pt x="27828" y="1218358"/>
                  </a:lnTo>
                  <a:lnTo>
                    <a:pt x="36950" y="1198058"/>
                  </a:lnTo>
                  <a:lnTo>
                    <a:pt x="51320" y="1160910"/>
                  </a:lnTo>
                  <a:lnTo>
                    <a:pt x="59403" y="1124099"/>
                  </a:lnTo>
                  <a:lnTo>
                    <a:pt x="58505" y="1122303"/>
                  </a:lnTo>
                  <a:lnTo>
                    <a:pt x="58505" y="1121405"/>
                  </a:lnTo>
                  <a:lnTo>
                    <a:pt x="39307" y="1083808"/>
                  </a:lnTo>
                  <a:lnTo>
                    <a:pt x="24376" y="1045986"/>
                  </a:lnTo>
                  <a:lnTo>
                    <a:pt x="11745" y="1001164"/>
                  </a:lnTo>
                  <a:lnTo>
                    <a:pt x="3676" y="960074"/>
                  </a:lnTo>
                  <a:lnTo>
                    <a:pt x="0" y="907550"/>
                  </a:lnTo>
                  <a:lnTo>
                    <a:pt x="1024" y="880783"/>
                  </a:lnTo>
                  <a:lnTo>
                    <a:pt x="3396" y="851505"/>
                  </a:lnTo>
                  <a:lnTo>
                    <a:pt x="7872" y="817597"/>
                  </a:lnTo>
                  <a:lnTo>
                    <a:pt x="14538" y="779144"/>
                  </a:lnTo>
                  <a:lnTo>
                    <a:pt x="23477" y="736230"/>
                  </a:lnTo>
                  <a:lnTo>
                    <a:pt x="29540" y="702393"/>
                  </a:lnTo>
                  <a:lnTo>
                    <a:pt x="34255" y="666872"/>
                  </a:lnTo>
                  <a:lnTo>
                    <a:pt x="37623" y="629667"/>
                  </a:lnTo>
                  <a:lnTo>
                    <a:pt x="39644" y="590779"/>
                  </a:lnTo>
                  <a:lnTo>
                    <a:pt x="52456" y="593459"/>
                  </a:lnTo>
                  <a:lnTo>
                    <a:pt x="65353" y="594708"/>
                  </a:lnTo>
                  <a:lnTo>
                    <a:pt x="78418" y="594441"/>
                  </a:lnTo>
                  <a:lnTo>
                    <a:pt x="91736" y="592575"/>
                  </a:lnTo>
                  <a:lnTo>
                    <a:pt x="150340" y="568109"/>
                  </a:lnTo>
                  <a:lnTo>
                    <a:pt x="181157" y="545355"/>
                  </a:lnTo>
                  <a:lnTo>
                    <a:pt x="212985" y="515361"/>
                  </a:lnTo>
                  <a:lnTo>
                    <a:pt x="245430" y="478325"/>
                  </a:lnTo>
                  <a:lnTo>
                    <a:pt x="275854" y="437248"/>
                  </a:lnTo>
                  <a:lnTo>
                    <a:pt x="276500" y="458320"/>
                  </a:lnTo>
                  <a:lnTo>
                    <a:pt x="276977" y="479896"/>
                  </a:lnTo>
                  <a:lnTo>
                    <a:pt x="277117" y="502146"/>
                  </a:lnTo>
                  <a:lnTo>
                    <a:pt x="276753" y="525237"/>
                  </a:lnTo>
                  <a:lnTo>
                    <a:pt x="295319" y="571883"/>
                  </a:lnTo>
                  <a:lnTo>
                    <a:pt x="313815" y="623425"/>
                  </a:lnTo>
                  <a:lnTo>
                    <a:pt x="335679" y="694831"/>
                  </a:lnTo>
                  <a:lnTo>
                    <a:pt x="346092" y="762534"/>
                  </a:lnTo>
                  <a:lnTo>
                    <a:pt x="345909" y="793692"/>
                  </a:lnTo>
                  <a:lnTo>
                    <a:pt x="344534" y="814385"/>
                  </a:lnTo>
                  <a:lnTo>
                    <a:pt x="342990" y="833309"/>
                  </a:lnTo>
                  <a:lnTo>
                    <a:pt x="341110" y="850382"/>
                  </a:lnTo>
                  <a:lnTo>
                    <a:pt x="338724" y="865519"/>
                  </a:lnTo>
                  <a:lnTo>
                    <a:pt x="350330" y="878482"/>
                  </a:lnTo>
                  <a:lnTo>
                    <a:pt x="359494" y="876967"/>
                  </a:lnTo>
                  <a:lnTo>
                    <a:pt x="366131" y="860974"/>
                  </a:lnTo>
                  <a:lnTo>
                    <a:pt x="370159" y="830503"/>
                  </a:lnTo>
                  <a:lnTo>
                    <a:pt x="372471" y="773604"/>
                  </a:lnTo>
                  <a:lnTo>
                    <a:pt x="370950" y="720631"/>
                  </a:lnTo>
                  <a:lnTo>
                    <a:pt x="365611" y="671554"/>
                  </a:lnTo>
                  <a:lnTo>
                    <a:pt x="356470" y="626339"/>
                  </a:lnTo>
                  <a:lnTo>
                    <a:pt x="343542" y="584957"/>
                  </a:lnTo>
                  <a:lnTo>
                    <a:pt x="326844" y="547376"/>
                  </a:lnTo>
                  <a:lnTo>
                    <a:pt x="306391" y="513565"/>
                  </a:lnTo>
                  <a:lnTo>
                    <a:pt x="313310" y="468785"/>
                  </a:lnTo>
                  <a:lnTo>
                    <a:pt x="317955" y="428718"/>
                  </a:lnTo>
                  <a:lnTo>
                    <a:pt x="320411" y="393366"/>
                  </a:lnTo>
                  <a:lnTo>
                    <a:pt x="320761" y="362727"/>
                  </a:lnTo>
                  <a:lnTo>
                    <a:pt x="333756" y="336634"/>
                  </a:lnTo>
                  <a:lnTo>
                    <a:pt x="345909" y="309530"/>
                  </a:lnTo>
                  <a:lnTo>
                    <a:pt x="357389" y="281416"/>
                  </a:lnTo>
                  <a:lnTo>
                    <a:pt x="368363" y="252292"/>
                  </a:lnTo>
                  <a:lnTo>
                    <a:pt x="378944" y="228570"/>
                  </a:lnTo>
                  <a:lnTo>
                    <a:pt x="389020" y="203248"/>
                  </a:lnTo>
                  <a:lnTo>
                    <a:pt x="398422" y="176411"/>
                  </a:lnTo>
                  <a:lnTo>
                    <a:pt x="406983" y="148144"/>
                  </a:lnTo>
                  <a:lnTo>
                    <a:pt x="415080" y="108582"/>
                  </a:lnTo>
                  <a:lnTo>
                    <a:pt x="423262" y="70705"/>
                  </a:lnTo>
                  <a:lnTo>
                    <a:pt x="431611" y="34510"/>
                  </a:lnTo>
                  <a:lnTo>
                    <a:pt x="440214" y="0"/>
                  </a:lnTo>
                  <a:lnTo>
                    <a:pt x="440214" y="6285"/>
                  </a:lnTo>
                  <a:lnTo>
                    <a:pt x="442010" y="17956"/>
                  </a:lnTo>
                  <a:lnTo>
                    <a:pt x="454318" y="65261"/>
                  </a:lnTo>
                  <a:lnTo>
                    <a:pt x="472435" y="108863"/>
                  </a:lnTo>
                  <a:lnTo>
                    <a:pt x="496446" y="148761"/>
                  </a:lnTo>
                  <a:lnTo>
                    <a:pt x="526435" y="184955"/>
                  </a:lnTo>
                  <a:lnTo>
                    <a:pt x="553379" y="203810"/>
                  </a:lnTo>
                  <a:lnTo>
                    <a:pt x="514759" y="317836"/>
                  </a:lnTo>
                  <a:lnTo>
                    <a:pt x="548861" y="282357"/>
                  </a:lnTo>
                  <a:lnTo>
                    <a:pt x="570444" y="232541"/>
                  </a:lnTo>
                  <a:lnTo>
                    <a:pt x="575833" y="218175"/>
                  </a:lnTo>
                  <a:lnTo>
                    <a:pt x="579425" y="210095"/>
                  </a:lnTo>
                  <a:lnTo>
                    <a:pt x="586176" y="209421"/>
                  </a:lnTo>
                  <a:lnTo>
                    <a:pt x="593010" y="207401"/>
                  </a:lnTo>
                  <a:lnTo>
                    <a:pt x="600012" y="204034"/>
                  </a:lnTo>
                  <a:lnTo>
                    <a:pt x="607268" y="199320"/>
                  </a:lnTo>
                  <a:lnTo>
                    <a:pt x="615547" y="225610"/>
                  </a:lnTo>
                  <a:lnTo>
                    <a:pt x="637833" y="270783"/>
                  </a:lnTo>
                  <a:lnTo>
                    <a:pt x="664131" y="302137"/>
                  </a:lnTo>
                  <a:lnTo>
                    <a:pt x="695117" y="326744"/>
                  </a:lnTo>
                  <a:lnTo>
                    <a:pt x="714146" y="339384"/>
                  </a:lnTo>
                  <a:lnTo>
                    <a:pt x="703369" y="366319"/>
                  </a:lnTo>
                  <a:lnTo>
                    <a:pt x="705754" y="379436"/>
                  </a:lnTo>
                  <a:lnTo>
                    <a:pt x="711676" y="385062"/>
                  </a:lnTo>
                  <a:lnTo>
                    <a:pt x="721303" y="383112"/>
                  </a:lnTo>
                  <a:lnTo>
                    <a:pt x="734804" y="373502"/>
                  </a:lnTo>
                  <a:lnTo>
                    <a:pt x="737498" y="367217"/>
                  </a:lnTo>
                  <a:lnTo>
                    <a:pt x="739294" y="361830"/>
                  </a:lnTo>
                  <a:lnTo>
                    <a:pt x="741989" y="355545"/>
                  </a:lnTo>
                  <a:lnTo>
                    <a:pt x="752766" y="360932"/>
                  </a:lnTo>
                  <a:lnTo>
                    <a:pt x="759053" y="364523"/>
                  </a:lnTo>
                  <a:lnTo>
                    <a:pt x="787513" y="379534"/>
                  </a:lnTo>
                  <a:lnTo>
                    <a:pt x="837360" y="403158"/>
                  </a:lnTo>
                  <a:lnTo>
                    <a:pt x="880120" y="419502"/>
                  </a:lnTo>
                  <a:lnTo>
                    <a:pt x="921518" y="429911"/>
                  </a:lnTo>
                  <a:lnTo>
                    <a:pt x="941375" y="432759"/>
                  </a:lnTo>
                  <a:lnTo>
                    <a:pt x="934569" y="481467"/>
                  </a:lnTo>
                  <a:lnTo>
                    <a:pt x="926739" y="529726"/>
                  </a:lnTo>
                  <a:lnTo>
                    <a:pt x="917912" y="577536"/>
                  </a:lnTo>
                  <a:lnTo>
                    <a:pt x="908111" y="624898"/>
                  </a:lnTo>
                  <a:lnTo>
                    <a:pt x="897363" y="671810"/>
                  </a:lnTo>
                  <a:lnTo>
                    <a:pt x="885691" y="718273"/>
                  </a:lnTo>
                  <a:lnTo>
                    <a:pt x="870718" y="771770"/>
                  </a:lnTo>
                  <a:lnTo>
                    <a:pt x="854522" y="824518"/>
                  </a:lnTo>
                  <a:lnTo>
                    <a:pt x="837079" y="876518"/>
                  </a:lnTo>
                  <a:lnTo>
                    <a:pt x="818364" y="927770"/>
                  </a:lnTo>
                  <a:lnTo>
                    <a:pt x="798351" y="978274"/>
                  </a:lnTo>
                  <a:lnTo>
                    <a:pt x="777016" y="1028029"/>
                  </a:lnTo>
                  <a:lnTo>
                    <a:pt x="754408" y="1077397"/>
                  </a:lnTo>
                  <a:lnTo>
                    <a:pt x="721023" y="1143599"/>
                  </a:lnTo>
                  <a:lnTo>
                    <a:pt x="694387" y="1192784"/>
                  </a:lnTo>
                  <a:lnTo>
                    <a:pt x="666405" y="1241295"/>
                  </a:lnTo>
                  <a:lnTo>
                    <a:pt x="636906" y="1289302"/>
                  </a:lnTo>
                  <a:lnTo>
                    <a:pt x="602553" y="1342050"/>
                  </a:lnTo>
                  <a:lnTo>
                    <a:pt x="566852" y="1393451"/>
                  </a:lnTo>
                  <a:lnTo>
                    <a:pt x="521945" y="1505682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7926" y="6004653"/>
              <a:ext cx="255885" cy="52434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116208" y="9160573"/>
              <a:ext cx="141605" cy="340360"/>
            </a:xfrm>
            <a:custGeom>
              <a:avLst/>
              <a:gdLst/>
              <a:ahLst/>
              <a:cxnLst/>
              <a:rect l="l" t="t" r="r" b="b"/>
              <a:pathLst>
                <a:path w="141604" h="340359">
                  <a:moveTo>
                    <a:pt x="84425" y="340283"/>
                  </a:moveTo>
                  <a:lnTo>
                    <a:pt x="39518" y="325019"/>
                  </a:lnTo>
                  <a:lnTo>
                    <a:pt x="17064" y="282820"/>
                  </a:lnTo>
                  <a:lnTo>
                    <a:pt x="0" y="66440"/>
                  </a:lnTo>
                  <a:lnTo>
                    <a:pt x="364" y="54123"/>
                  </a:lnTo>
                  <a:lnTo>
                    <a:pt x="24011" y="13131"/>
                  </a:lnTo>
                  <a:lnTo>
                    <a:pt x="57481" y="0"/>
                  </a:lnTo>
                  <a:lnTo>
                    <a:pt x="69802" y="364"/>
                  </a:lnTo>
                  <a:lnTo>
                    <a:pt x="111313" y="24508"/>
                  </a:lnTo>
                  <a:lnTo>
                    <a:pt x="141007" y="273842"/>
                  </a:lnTo>
                  <a:lnTo>
                    <a:pt x="140657" y="286159"/>
                  </a:lnTo>
                  <a:lnTo>
                    <a:pt x="117516" y="327151"/>
                  </a:lnTo>
                  <a:lnTo>
                    <a:pt x="84425" y="340283"/>
                  </a:lnTo>
                  <a:close/>
                </a:path>
              </a:pathLst>
            </a:custGeom>
            <a:solidFill>
              <a:srgbClr val="547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94989" y="3511341"/>
              <a:ext cx="2274570" cy="2097405"/>
            </a:xfrm>
            <a:custGeom>
              <a:avLst/>
              <a:gdLst/>
              <a:ahLst/>
              <a:cxnLst/>
              <a:rect l="l" t="t" r="r" b="b"/>
              <a:pathLst>
                <a:path w="2274570" h="2097404">
                  <a:moveTo>
                    <a:pt x="1152312" y="2097362"/>
                  </a:moveTo>
                  <a:lnTo>
                    <a:pt x="1138840" y="2097362"/>
                  </a:lnTo>
                  <a:lnTo>
                    <a:pt x="1106507" y="2096465"/>
                  </a:lnTo>
                  <a:lnTo>
                    <a:pt x="1012511" y="2087723"/>
                  </a:lnTo>
                  <a:lnTo>
                    <a:pt x="956259" y="2079219"/>
                  </a:lnTo>
                  <a:lnTo>
                    <a:pt x="902636" y="2068172"/>
                  </a:lnTo>
                  <a:lnTo>
                    <a:pt x="851557" y="2054496"/>
                  </a:lnTo>
                  <a:lnTo>
                    <a:pt x="802936" y="2038105"/>
                  </a:lnTo>
                  <a:lnTo>
                    <a:pt x="782279" y="2029126"/>
                  </a:lnTo>
                  <a:lnTo>
                    <a:pt x="734577" y="2007787"/>
                  </a:lnTo>
                  <a:lnTo>
                    <a:pt x="689812" y="1983491"/>
                  </a:lnTo>
                  <a:lnTo>
                    <a:pt x="647974" y="1956227"/>
                  </a:lnTo>
                  <a:lnTo>
                    <a:pt x="609050" y="1925987"/>
                  </a:lnTo>
                  <a:lnTo>
                    <a:pt x="573032" y="1892758"/>
                  </a:lnTo>
                  <a:lnTo>
                    <a:pt x="539908" y="1856530"/>
                  </a:lnTo>
                  <a:lnTo>
                    <a:pt x="509667" y="1817293"/>
                  </a:lnTo>
                  <a:lnTo>
                    <a:pt x="482300" y="1775037"/>
                  </a:lnTo>
                  <a:lnTo>
                    <a:pt x="452437" y="1719595"/>
                  </a:lnTo>
                  <a:lnTo>
                    <a:pt x="426616" y="1660113"/>
                  </a:lnTo>
                  <a:lnTo>
                    <a:pt x="413157" y="1622235"/>
                  </a:lnTo>
                  <a:lnTo>
                    <a:pt x="401131" y="1582674"/>
                  </a:lnTo>
                  <a:lnTo>
                    <a:pt x="390620" y="1541429"/>
                  </a:lnTo>
                  <a:lnTo>
                    <a:pt x="381709" y="1498501"/>
                  </a:lnTo>
                  <a:lnTo>
                    <a:pt x="380810" y="1496705"/>
                  </a:lnTo>
                  <a:lnTo>
                    <a:pt x="380810" y="1495807"/>
                  </a:lnTo>
                  <a:lnTo>
                    <a:pt x="379912" y="1494012"/>
                  </a:lnTo>
                  <a:lnTo>
                    <a:pt x="375422" y="1494012"/>
                  </a:lnTo>
                  <a:lnTo>
                    <a:pt x="334473" y="1490200"/>
                  </a:lnTo>
                  <a:lnTo>
                    <a:pt x="293325" y="1476986"/>
                  </a:lnTo>
                  <a:lnTo>
                    <a:pt x="251928" y="1454394"/>
                  </a:lnTo>
                  <a:lnTo>
                    <a:pt x="210231" y="1422450"/>
                  </a:lnTo>
                  <a:lnTo>
                    <a:pt x="168184" y="1381178"/>
                  </a:lnTo>
                  <a:lnTo>
                    <a:pt x="125739" y="1330604"/>
                  </a:lnTo>
                  <a:lnTo>
                    <a:pt x="83605" y="1273271"/>
                  </a:lnTo>
                  <a:lnTo>
                    <a:pt x="49922" y="1220808"/>
                  </a:lnTo>
                  <a:lnTo>
                    <a:pt x="24731" y="1173129"/>
                  </a:lnTo>
                  <a:lnTo>
                    <a:pt x="8076" y="1130148"/>
                  </a:lnTo>
                  <a:lnTo>
                    <a:pt x="0" y="1091778"/>
                  </a:lnTo>
                  <a:lnTo>
                    <a:pt x="4701" y="1053381"/>
                  </a:lnTo>
                  <a:lnTo>
                    <a:pt x="25891" y="984331"/>
                  </a:lnTo>
                  <a:lnTo>
                    <a:pt x="44906" y="949020"/>
                  </a:lnTo>
                  <a:lnTo>
                    <a:pt x="76875" y="911241"/>
                  </a:lnTo>
                  <a:lnTo>
                    <a:pt x="134187" y="878554"/>
                  </a:lnTo>
                  <a:lnTo>
                    <a:pt x="167053" y="874499"/>
                  </a:lnTo>
                  <a:lnTo>
                    <a:pt x="188118" y="876169"/>
                  </a:lnTo>
                  <a:lnTo>
                    <a:pt x="231593" y="889272"/>
                  </a:lnTo>
                  <a:lnTo>
                    <a:pt x="273708" y="915351"/>
                  </a:lnTo>
                  <a:lnTo>
                    <a:pt x="294589" y="935553"/>
                  </a:lnTo>
                  <a:lnTo>
                    <a:pt x="297284" y="937348"/>
                  </a:lnTo>
                  <a:lnTo>
                    <a:pt x="299080" y="940042"/>
                  </a:lnTo>
                  <a:lnTo>
                    <a:pt x="301774" y="943633"/>
                  </a:lnTo>
                  <a:lnTo>
                    <a:pt x="302462" y="935693"/>
                  </a:lnTo>
                  <a:lnTo>
                    <a:pt x="304174" y="920149"/>
                  </a:lnTo>
                  <a:lnTo>
                    <a:pt x="305367" y="912209"/>
                  </a:lnTo>
                  <a:lnTo>
                    <a:pt x="297284" y="316938"/>
                  </a:lnTo>
                  <a:lnTo>
                    <a:pt x="298182" y="316938"/>
                  </a:lnTo>
                  <a:lnTo>
                    <a:pt x="794853" y="0"/>
                  </a:lnTo>
                  <a:lnTo>
                    <a:pt x="1923813" y="91580"/>
                  </a:lnTo>
                  <a:lnTo>
                    <a:pt x="1974109" y="931962"/>
                  </a:lnTo>
                  <a:lnTo>
                    <a:pt x="1980396" y="931962"/>
                  </a:lnTo>
                  <a:lnTo>
                    <a:pt x="1983090" y="932860"/>
                  </a:lnTo>
                  <a:lnTo>
                    <a:pt x="1989686" y="926308"/>
                  </a:lnTo>
                  <a:lnTo>
                    <a:pt x="1996113" y="920178"/>
                  </a:lnTo>
                  <a:lnTo>
                    <a:pt x="2037259" y="892849"/>
                  </a:lnTo>
                  <a:lnTo>
                    <a:pt x="2087275" y="877193"/>
                  </a:lnTo>
                  <a:lnTo>
                    <a:pt x="2099848" y="875397"/>
                  </a:lnTo>
                  <a:lnTo>
                    <a:pt x="2106135" y="875397"/>
                  </a:lnTo>
                  <a:lnTo>
                    <a:pt x="2175068" y="895038"/>
                  </a:lnTo>
                  <a:lnTo>
                    <a:pt x="2204903" y="919714"/>
                  </a:lnTo>
                  <a:lnTo>
                    <a:pt x="2231875" y="954408"/>
                  </a:lnTo>
                  <a:lnTo>
                    <a:pt x="2261065" y="1018379"/>
                  </a:lnTo>
                  <a:lnTo>
                    <a:pt x="2274088" y="1091778"/>
                  </a:lnTo>
                  <a:lnTo>
                    <a:pt x="2272140" y="1142753"/>
                  </a:lnTo>
                  <a:lnTo>
                    <a:pt x="2264115" y="1192307"/>
                  </a:lnTo>
                  <a:lnTo>
                    <a:pt x="2249967" y="1240525"/>
                  </a:lnTo>
                  <a:lnTo>
                    <a:pt x="2229655" y="1287493"/>
                  </a:lnTo>
                  <a:lnTo>
                    <a:pt x="2203135" y="1333297"/>
                  </a:lnTo>
                  <a:lnTo>
                    <a:pt x="2165764" y="1384489"/>
                  </a:lnTo>
                  <a:lnTo>
                    <a:pt x="2127803" y="1424990"/>
                  </a:lnTo>
                  <a:lnTo>
                    <a:pt x="2089338" y="1454885"/>
                  </a:lnTo>
                  <a:lnTo>
                    <a:pt x="2050451" y="1474259"/>
                  </a:lnTo>
                  <a:lnTo>
                    <a:pt x="2012870" y="1485524"/>
                  </a:lnTo>
                  <a:lnTo>
                    <a:pt x="1950168" y="1494587"/>
                  </a:lnTo>
                  <a:lnTo>
                    <a:pt x="1924712" y="1492216"/>
                  </a:lnTo>
                  <a:lnTo>
                    <a:pt x="1923813" y="1493114"/>
                  </a:lnTo>
                  <a:lnTo>
                    <a:pt x="1923813" y="1494909"/>
                  </a:lnTo>
                  <a:lnTo>
                    <a:pt x="1922915" y="1496705"/>
                  </a:lnTo>
                  <a:lnTo>
                    <a:pt x="1915842" y="1539788"/>
                  </a:lnTo>
                  <a:lnTo>
                    <a:pt x="1906749" y="1581439"/>
                  </a:lnTo>
                  <a:lnTo>
                    <a:pt x="1895634" y="1621576"/>
                  </a:lnTo>
                  <a:lnTo>
                    <a:pt x="1882499" y="1660113"/>
                  </a:lnTo>
                  <a:lnTo>
                    <a:pt x="1857014" y="1719595"/>
                  </a:lnTo>
                  <a:lnTo>
                    <a:pt x="1826814" y="1775037"/>
                  </a:lnTo>
                  <a:lnTo>
                    <a:pt x="1800868" y="1813878"/>
                  </a:lnTo>
                  <a:lnTo>
                    <a:pt x="1772127" y="1850199"/>
                  </a:lnTo>
                  <a:lnTo>
                    <a:pt x="1740593" y="1884008"/>
                  </a:lnTo>
                  <a:lnTo>
                    <a:pt x="1706264" y="1915312"/>
                  </a:lnTo>
                  <a:lnTo>
                    <a:pt x="1669141" y="1944118"/>
                  </a:lnTo>
                  <a:lnTo>
                    <a:pt x="1629224" y="1970434"/>
                  </a:lnTo>
                  <a:lnTo>
                    <a:pt x="1586512" y="1994267"/>
                  </a:lnTo>
                  <a:lnTo>
                    <a:pt x="1541006" y="2015624"/>
                  </a:lnTo>
                  <a:lnTo>
                    <a:pt x="1492706" y="2034513"/>
                  </a:lnTo>
                  <a:lnTo>
                    <a:pt x="1490012" y="2035411"/>
                  </a:lnTo>
                  <a:lnTo>
                    <a:pt x="1488216" y="2036309"/>
                  </a:lnTo>
                  <a:lnTo>
                    <a:pt x="1444937" y="2050885"/>
                  </a:lnTo>
                  <a:lnTo>
                    <a:pt x="1402668" y="2062234"/>
                  </a:lnTo>
                  <a:lnTo>
                    <a:pt x="1358715" y="2072069"/>
                  </a:lnTo>
                  <a:lnTo>
                    <a:pt x="1313079" y="2080303"/>
                  </a:lnTo>
                  <a:lnTo>
                    <a:pt x="1274192" y="2087893"/>
                  </a:lnTo>
                  <a:lnTo>
                    <a:pt x="1234379" y="2093210"/>
                  </a:lnTo>
                  <a:lnTo>
                    <a:pt x="1193724" y="2096338"/>
                  </a:lnTo>
                  <a:lnTo>
                    <a:pt x="1152312" y="2097362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9383" y="4733306"/>
              <a:ext cx="663724" cy="7622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81673" y="4386738"/>
              <a:ext cx="288302" cy="2792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32098" y="4733306"/>
              <a:ext cx="648456" cy="7496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92295" y="4365190"/>
              <a:ext cx="325126" cy="30077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50609" y="5087954"/>
              <a:ext cx="385445" cy="176530"/>
            </a:xfrm>
            <a:custGeom>
              <a:avLst/>
              <a:gdLst/>
              <a:ahLst/>
              <a:cxnLst/>
              <a:rect l="l" t="t" r="r" b="b"/>
              <a:pathLst>
                <a:path w="385445" h="176529">
                  <a:moveTo>
                    <a:pt x="192584" y="176051"/>
                  </a:moveTo>
                  <a:lnTo>
                    <a:pt x="134720" y="172385"/>
                  </a:lnTo>
                  <a:lnTo>
                    <a:pt x="131128" y="171487"/>
                  </a:lnTo>
                  <a:lnTo>
                    <a:pt x="129331" y="170590"/>
                  </a:lnTo>
                  <a:lnTo>
                    <a:pt x="128433" y="168794"/>
                  </a:lnTo>
                  <a:lnTo>
                    <a:pt x="83174" y="149084"/>
                  </a:lnTo>
                  <a:lnTo>
                    <a:pt x="47658" y="122307"/>
                  </a:lnTo>
                  <a:lnTo>
                    <a:pt x="21928" y="88505"/>
                  </a:lnTo>
                  <a:lnTo>
                    <a:pt x="6028" y="47722"/>
                  </a:lnTo>
                  <a:lnTo>
                    <a:pt x="0" y="0"/>
                  </a:lnTo>
                  <a:lnTo>
                    <a:pt x="37413" y="20692"/>
                  </a:lnTo>
                  <a:lnTo>
                    <a:pt x="85098" y="34230"/>
                  </a:lnTo>
                  <a:lnTo>
                    <a:pt x="143225" y="40529"/>
                  </a:lnTo>
                  <a:lnTo>
                    <a:pt x="211960" y="39505"/>
                  </a:lnTo>
                  <a:lnTo>
                    <a:pt x="267210" y="40024"/>
                  </a:lnTo>
                  <a:lnTo>
                    <a:pt x="314461" y="33556"/>
                  </a:lnTo>
                  <a:lnTo>
                    <a:pt x="353796" y="20187"/>
                  </a:lnTo>
                  <a:lnTo>
                    <a:pt x="385301" y="0"/>
                  </a:lnTo>
                  <a:lnTo>
                    <a:pt x="383098" y="16497"/>
                  </a:lnTo>
                  <a:lnTo>
                    <a:pt x="373625" y="61951"/>
                  </a:lnTo>
                  <a:lnTo>
                    <a:pt x="351687" y="102428"/>
                  </a:lnTo>
                  <a:lnTo>
                    <a:pt x="322664" y="134077"/>
                  </a:lnTo>
                  <a:lnTo>
                    <a:pt x="286506" y="156898"/>
                  </a:lnTo>
                  <a:lnTo>
                    <a:pt x="243162" y="170889"/>
                  </a:lnTo>
                  <a:lnTo>
                    <a:pt x="192584" y="176051"/>
                  </a:lnTo>
                  <a:close/>
                </a:path>
              </a:pathLst>
            </a:custGeom>
            <a:solidFill>
              <a:srgbClr val="D06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49711" y="5062815"/>
              <a:ext cx="391160" cy="66040"/>
            </a:xfrm>
            <a:custGeom>
              <a:avLst/>
              <a:gdLst/>
              <a:ahLst/>
              <a:cxnLst/>
              <a:rect l="l" t="t" r="r" b="b"/>
              <a:pathLst>
                <a:path w="391160" h="66039">
                  <a:moveTo>
                    <a:pt x="145021" y="65794"/>
                  </a:moveTo>
                  <a:lnTo>
                    <a:pt x="86894" y="59706"/>
                  </a:lnTo>
                  <a:lnTo>
                    <a:pt x="39209" y="46210"/>
                  </a:lnTo>
                  <a:lnTo>
                    <a:pt x="1796" y="25139"/>
                  </a:lnTo>
                  <a:lnTo>
                    <a:pt x="0" y="19752"/>
                  </a:lnTo>
                  <a:lnTo>
                    <a:pt x="0" y="13467"/>
                  </a:lnTo>
                  <a:lnTo>
                    <a:pt x="2694" y="6284"/>
                  </a:lnTo>
                  <a:lnTo>
                    <a:pt x="390690" y="0"/>
                  </a:lnTo>
                  <a:lnTo>
                    <a:pt x="388894" y="17058"/>
                  </a:lnTo>
                  <a:lnTo>
                    <a:pt x="355592" y="45326"/>
                  </a:lnTo>
                  <a:lnTo>
                    <a:pt x="316257" y="58696"/>
                  </a:lnTo>
                  <a:lnTo>
                    <a:pt x="269006" y="65163"/>
                  </a:lnTo>
                  <a:lnTo>
                    <a:pt x="213756" y="64644"/>
                  </a:lnTo>
                  <a:lnTo>
                    <a:pt x="145021" y="65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26053" y="4607608"/>
              <a:ext cx="137795" cy="363220"/>
            </a:xfrm>
            <a:custGeom>
              <a:avLst/>
              <a:gdLst/>
              <a:ahLst/>
              <a:cxnLst/>
              <a:rect l="l" t="t" r="r" b="b"/>
              <a:pathLst>
                <a:path w="137795" h="363220">
                  <a:moveTo>
                    <a:pt x="137415" y="362728"/>
                  </a:moveTo>
                  <a:lnTo>
                    <a:pt x="101826" y="348363"/>
                  </a:lnTo>
                  <a:lnTo>
                    <a:pt x="54786" y="315143"/>
                  </a:lnTo>
                  <a:lnTo>
                    <a:pt x="14258" y="269914"/>
                  </a:lnTo>
                  <a:lnTo>
                    <a:pt x="0" y="219971"/>
                  </a:lnTo>
                  <a:lnTo>
                    <a:pt x="4088" y="195198"/>
                  </a:lnTo>
                  <a:lnTo>
                    <a:pt x="17402" y="160771"/>
                  </a:lnTo>
                  <a:lnTo>
                    <a:pt x="39898" y="116733"/>
                  </a:lnTo>
                  <a:lnTo>
                    <a:pt x="71534" y="63129"/>
                  </a:lnTo>
                  <a:lnTo>
                    <a:pt x="112267" y="0"/>
                  </a:lnTo>
                  <a:lnTo>
                    <a:pt x="107692" y="18868"/>
                  </a:lnTo>
                  <a:lnTo>
                    <a:pt x="101938" y="40515"/>
                  </a:lnTo>
                  <a:lnTo>
                    <a:pt x="94837" y="65023"/>
                  </a:lnTo>
                  <a:lnTo>
                    <a:pt x="86221" y="92477"/>
                  </a:lnTo>
                  <a:lnTo>
                    <a:pt x="74952" y="134073"/>
                  </a:lnTo>
                  <a:lnTo>
                    <a:pt x="66799" y="167335"/>
                  </a:lnTo>
                  <a:lnTo>
                    <a:pt x="61845" y="192348"/>
                  </a:lnTo>
                  <a:lnTo>
                    <a:pt x="60175" y="209197"/>
                  </a:lnTo>
                  <a:lnTo>
                    <a:pt x="63024" y="232106"/>
                  </a:lnTo>
                  <a:lnTo>
                    <a:pt x="85561" y="286341"/>
                  </a:lnTo>
                  <a:lnTo>
                    <a:pt x="114176" y="331163"/>
                  </a:lnTo>
                  <a:lnTo>
                    <a:pt x="122596" y="342976"/>
                  </a:lnTo>
                  <a:lnTo>
                    <a:pt x="137415" y="362728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15011" y="4134511"/>
              <a:ext cx="1260475" cy="595630"/>
            </a:xfrm>
            <a:custGeom>
              <a:avLst/>
              <a:gdLst/>
              <a:ahLst/>
              <a:cxnLst/>
              <a:rect l="l" t="t" r="r" b="b"/>
              <a:pathLst>
                <a:path w="1260475" h="595629">
                  <a:moveTo>
                    <a:pt x="235312" y="595204"/>
                  </a:moveTo>
                  <a:lnTo>
                    <a:pt x="189338" y="571719"/>
                  </a:lnTo>
                  <a:lnTo>
                    <a:pt x="165945" y="531457"/>
                  </a:lnTo>
                  <a:lnTo>
                    <a:pt x="154185" y="480280"/>
                  </a:lnTo>
                  <a:lnTo>
                    <a:pt x="152683" y="450651"/>
                  </a:lnTo>
                  <a:lnTo>
                    <a:pt x="154185" y="422032"/>
                  </a:lnTo>
                  <a:lnTo>
                    <a:pt x="165945" y="370855"/>
                  </a:lnTo>
                  <a:lnTo>
                    <a:pt x="188833" y="329961"/>
                  </a:lnTo>
                  <a:lnTo>
                    <a:pt x="235312" y="306098"/>
                  </a:lnTo>
                  <a:lnTo>
                    <a:pt x="250833" y="308651"/>
                  </a:lnTo>
                  <a:lnTo>
                    <a:pt x="290997" y="348297"/>
                  </a:lnTo>
                  <a:lnTo>
                    <a:pt x="309970" y="394760"/>
                  </a:lnTo>
                  <a:lnTo>
                    <a:pt x="316145" y="450651"/>
                  </a:lnTo>
                  <a:lnTo>
                    <a:pt x="314615" y="479774"/>
                  </a:lnTo>
                  <a:lnTo>
                    <a:pt x="302125" y="530951"/>
                  </a:lnTo>
                  <a:lnTo>
                    <a:pt x="278507" y="571341"/>
                  </a:lnTo>
                  <a:lnTo>
                    <a:pt x="235312" y="595204"/>
                  </a:lnTo>
                  <a:close/>
                </a:path>
                <a:path w="1260475" h="595629">
                  <a:moveTo>
                    <a:pt x="1007712" y="595204"/>
                  </a:moveTo>
                  <a:lnTo>
                    <a:pt x="962117" y="571719"/>
                  </a:lnTo>
                  <a:lnTo>
                    <a:pt x="939242" y="531457"/>
                  </a:lnTo>
                  <a:lnTo>
                    <a:pt x="927482" y="480280"/>
                  </a:lnTo>
                  <a:lnTo>
                    <a:pt x="925981" y="450651"/>
                  </a:lnTo>
                  <a:lnTo>
                    <a:pt x="927482" y="421527"/>
                  </a:lnTo>
                  <a:lnTo>
                    <a:pt x="939242" y="370350"/>
                  </a:lnTo>
                  <a:lnTo>
                    <a:pt x="962117" y="329961"/>
                  </a:lnTo>
                  <a:lnTo>
                    <a:pt x="1007712" y="306098"/>
                  </a:lnTo>
                  <a:lnTo>
                    <a:pt x="1023738" y="308651"/>
                  </a:lnTo>
                  <a:lnTo>
                    <a:pt x="1063396" y="348297"/>
                  </a:lnTo>
                  <a:lnTo>
                    <a:pt x="1082369" y="394760"/>
                  </a:lnTo>
                  <a:lnTo>
                    <a:pt x="1088544" y="450651"/>
                  </a:lnTo>
                  <a:lnTo>
                    <a:pt x="1087014" y="479774"/>
                  </a:lnTo>
                  <a:lnTo>
                    <a:pt x="1074525" y="530951"/>
                  </a:lnTo>
                  <a:lnTo>
                    <a:pt x="1051791" y="571341"/>
                  </a:lnTo>
                  <a:lnTo>
                    <a:pt x="1007712" y="595204"/>
                  </a:lnTo>
                  <a:close/>
                </a:path>
                <a:path w="1260475" h="595629">
                  <a:moveTo>
                    <a:pt x="804971" y="125771"/>
                  </a:moveTo>
                  <a:lnTo>
                    <a:pt x="793618" y="120693"/>
                  </a:lnTo>
                  <a:lnTo>
                    <a:pt x="787822" y="110227"/>
                  </a:lnTo>
                  <a:lnTo>
                    <a:pt x="787668" y="94207"/>
                  </a:lnTo>
                  <a:lnTo>
                    <a:pt x="805518" y="67622"/>
                  </a:lnTo>
                  <a:lnTo>
                    <a:pt x="837514" y="44488"/>
                  </a:lnTo>
                  <a:lnTo>
                    <a:pt x="883656" y="24890"/>
                  </a:lnTo>
                  <a:lnTo>
                    <a:pt x="943944" y="8911"/>
                  </a:lnTo>
                  <a:lnTo>
                    <a:pt x="997761" y="1064"/>
                  </a:lnTo>
                  <a:lnTo>
                    <a:pt x="1050556" y="0"/>
                  </a:lnTo>
                  <a:lnTo>
                    <a:pt x="1102353" y="5769"/>
                  </a:lnTo>
                  <a:lnTo>
                    <a:pt x="1153177" y="18422"/>
                  </a:lnTo>
                  <a:lnTo>
                    <a:pt x="1203053" y="38008"/>
                  </a:lnTo>
                  <a:lnTo>
                    <a:pt x="1252005" y="64578"/>
                  </a:lnTo>
                  <a:lnTo>
                    <a:pt x="1260425" y="83769"/>
                  </a:lnTo>
                  <a:lnTo>
                    <a:pt x="1260282" y="85004"/>
                  </a:lnTo>
                  <a:lnTo>
                    <a:pt x="1010294" y="85004"/>
                  </a:lnTo>
                  <a:lnTo>
                    <a:pt x="960680" y="88669"/>
                  </a:lnTo>
                  <a:lnTo>
                    <a:pt x="912719" y="96648"/>
                  </a:lnTo>
                  <a:lnTo>
                    <a:pt x="866421" y="108961"/>
                  </a:lnTo>
                  <a:lnTo>
                    <a:pt x="821797" y="125631"/>
                  </a:lnTo>
                  <a:lnTo>
                    <a:pt x="804971" y="125771"/>
                  </a:lnTo>
                  <a:close/>
                </a:path>
                <a:path w="1260475" h="595629">
                  <a:moveTo>
                    <a:pt x="1225061" y="113061"/>
                  </a:moveTo>
                  <a:lnTo>
                    <a:pt x="1168943" y="99681"/>
                  </a:lnTo>
                  <a:lnTo>
                    <a:pt x="1114436" y="90531"/>
                  </a:lnTo>
                  <a:lnTo>
                    <a:pt x="1061549" y="85631"/>
                  </a:lnTo>
                  <a:lnTo>
                    <a:pt x="1010294" y="85004"/>
                  </a:lnTo>
                  <a:lnTo>
                    <a:pt x="1260282" y="85004"/>
                  </a:lnTo>
                  <a:lnTo>
                    <a:pt x="1258741" y="98247"/>
                  </a:lnTo>
                  <a:lnTo>
                    <a:pt x="1246953" y="108011"/>
                  </a:lnTo>
                  <a:lnTo>
                    <a:pt x="1225061" y="113061"/>
                  </a:lnTo>
                  <a:close/>
                </a:path>
                <a:path w="1260475" h="595629">
                  <a:moveTo>
                    <a:pt x="28740" y="114857"/>
                  </a:moveTo>
                  <a:lnTo>
                    <a:pt x="15787" y="108123"/>
                  </a:lnTo>
                  <a:lnTo>
                    <a:pt x="6623" y="101390"/>
                  </a:lnTo>
                  <a:lnTo>
                    <a:pt x="1333" y="94656"/>
                  </a:lnTo>
                  <a:lnTo>
                    <a:pt x="0" y="87922"/>
                  </a:lnTo>
                  <a:lnTo>
                    <a:pt x="898" y="78046"/>
                  </a:lnTo>
                  <a:lnTo>
                    <a:pt x="49543" y="41687"/>
                  </a:lnTo>
                  <a:lnTo>
                    <a:pt x="96666" y="20617"/>
                  </a:lnTo>
                  <a:lnTo>
                    <a:pt x="144937" y="6779"/>
                  </a:lnTo>
                  <a:lnTo>
                    <a:pt x="194330" y="199"/>
                  </a:lnTo>
                  <a:lnTo>
                    <a:pt x="244821" y="902"/>
                  </a:lnTo>
                  <a:lnTo>
                    <a:pt x="296385" y="8911"/>
                  </a:lnTo>
                  <a:lnTo>
                    <a:pt x="350428" y="24077"/>
                  </a:lnTo>
                  <a:lnTo>
                    <a:pt x="392599" y="42693"/>
                  </a:lnTo>
                  <a:lnTo>
                    <a:pt x="438057" y="86463"/>
                  </a:lnTo>
                  <a:lnTo>
                    <a:pt x="235761" y="86463"/>
                  </a:lnTo>
                  <a:lnTo>
                    <a:pt x="186837" y="87033"/>
                  </a:lnTo>
                  <a:lnTo>
                    <a:pt x="136040" y="91948"/>
                  </a:lnTo>
                  <a:lnTo>
                    <a:pt x="83348" y="101219"/>
                  </a:lnTo>
                  <a:lnTo>
                    <a:pt x="28740" y="114857"/>
                  </a:lnTo>
                  <a:close/>
                </a:path>
                <a:path w="1260475" h="595629">
                  <a:moveTo>
                    <a:pt x="429492" y="127609"/>
                  </a:moveTo>
                  <a:lnTo>
                    <a:pt x="413143" y="127427"/>
                  </a:lnTo>
                  <a:lnTo>
                    <a:pt x="371503" y="110720"/>
                  </a:lnTo>
                  <a:lnTo>
                    <a:pt x="328073" y="98317"/>
                  </a:lnTo>
                  <a:lnTo>
                    <a:pt x="282833" y="90228"/>
                  </a:lnTo>
                  <a:lnTo>
                    <a:pt x="235761" y="86463"/>
                  </a:lnTo>
                  <a:lnTo>
                    <a:pt x="438057" y="86463"/>
                  </a:lnTo>
                  <a:lnTo>
                    <a:pt x="440986" y="90615"/>
                  </a:lnTo>
                  <a:lnTo>
                    <a:pt x="443329" y="109119"/>
                  </a:lnTo>
                  <a:lnTo>
                    <a:pt x="439526" y="121479"/>
                  </a:lnTo>
                  <a:lnTo>
                    <a:pt x="429492" y="127609"/>
                  </a:lnTo>
                  <a:close/>
                </a:path>
              </a:pathLst>
            </a:custGeom>
            <a:solidFill>
              <a:srgbClr val="172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0904" y="4527700"/>
              <a:ext cx="1896110" cy="344170"/>
            </a:xfrm>
            <a:custGeom>
              <a:avLst/>
              <a:gdLst/>
              <a:ahLst/>
              <a:cxnLst/>
              <a:rect l="l" t="t" r="r" b="b"/>
              <a:pathLst>
                <a:path w="1896110" h="344170">
                  <a:moveTo>
                    <a:pt x="1807953" y="343874"/>
                  </a:moveTo>
                  <a:lnTo>
                    <a:pt x="1791787" y="340283"/>
                  </a:lnTo>
                  <a:lnTo>
                    <a:pt x="1785500" y="336691"/>
                  </a:lnTo>
                  <a:lnTo>
                    <a:pt x="1781009" y="329508"/>
                  </a:lnTo>
                  <a:lnTo>
                    <a:pt x="1776519" y="323224"/>
                  </a:lnTo>
                  <a:lnTo>
                    <a:pt x="1791787" y="284616"/>
                  </a:lnTo>
                  <a:lnTo>
                    <a:pt x="1802565" y="275638"/>
                  </a:lnTo>
                  <a:lnTo>
                    <a:pt x="1802565" y="274740"/>
                  </a:lnTo>
                  <a:lnTo>
                    <a:pt x="1807813" y="269339"/>
                  </a:lnTo>
                  <a:lnTo>
                    <a:pt x="1811546" y="263853"/>
                  </a:lnTo>
                  <a:lnTo>
                    <a:pt x="1813932" y="258200"/>
                  </a:lnTo>
                  <a:lnTo>
                    <a:pt x="1815138" y="252294"/>
                  </a:lnTo>
                  <a:lnTo>
                    <a:pt x="1813286" y="246416"/>
                  </a:lnTo>
                  <a:lnTo>
                    <a:pt x="1809076" y="238265"/>
                  </a:lnTo>
                  <a:lnTo>
                    <a:pt x="1802508" y="227926"/>
                  </a:lnTo>
                  <a:lnTo>
                    <a:pt x="1793583" y="215482"/>
                  </a:lnTo>
                  <a:lnTo>
                    <a:pt x="1792685" y="215482"/>
                  </a:lnTo>
                  <a:lnTo>
                    <a:pt x="1792685" y="213686"/>
                  </a:lnTo>
                  <a:lnTo>
                    <a:pt x="1771242" y="174405"/>
                  </a:lnTo>
                  <a:lnTo>
                    <a:pt x="1763836" y="145450"/>
                  </a:lnTo>
                  <a:lnTo>
                    <a:pt x="1763594" y="137411"/>
                  </a:lnTo>
                  <a:lnTo>
                    <a:pt x="1766550" y="122597"/>
                  </a:lnTo>
                  <a:lnTo>
                    <a:pt x="1772659" y="104724"/>
                  </a:lnTo>
                  <a:lnTo>
                    <a:pt x="1781907" y="83499"/>
                  </a:lnTo>
                  <a:lnTo>
                    <a:pt x="1781907" y="82601"/>
                  </a:lnTo>
                  <a:lnTo>
                    <a:pt x="1782805" y="81703"/>
                  </a:lnTo>
                  <a:lnTo>
                    <a:pt x="1794944" y="62484"/>
                  </a:lnTo>
                  <a:lnTo>
                    <a:pt x="1809862" y="43769"/>
                  </a:lnTo>
                  <a:lnTo>
                    <a:pt x="1827642" y="25392"/>
                  </a:lnTo>
                  <a:lnTo>
                    <a:pt x="1848369" y="7182"/>
                  </a:lnTo>
                  <a:lnTo>
                    <a:pt x="1854657" y="2693"/>
                  </a:lnTo>
                  <a:lnTo>
                    <a:pt x="1861842" y="0"/>
                  </a:lnTo>
                  <a:lnTo>
                    <a:pt x="1868129" y="2693"/>
                  </a:lnTo>
                  <a:lnTo>
                    <a:pt x="1876212" y="3591"/>
                  </a:lnTo>
                  <a:lnTo>
                    <a:pt x="1882499" y="7182"/>
                  </a:lnTo>
                  <a:lnTo>
                    <a:pt x="1893277" y="19752"/>
                  </a:lnTo>
                  <a:lnTo>
                    <a:pt x="1895971" y="26935"/>
                  </a:lnTo>
                  <a:lnTo>
                    <a:pt x="1895073" y="35913"/>
                  </a:lnTo>
                  <a:lnTo>
                    <a:pt x="1894175" y="43994"/>
                  </a:lnTo>
                  <a:lnTo>
                    <a:pt x="1890582" y="50279"/>
                  </a:lnTo>
                  <a:lnTo>
                    <a:pt x="1868620" y="69162"/>
                  </a:lnTo>
                  <a:lnTo>
                    <a:pt x="1855218" y="82826"/>
                  </a:lnTo>
                  <a:lnTo>
                    <a:pt x="1830000" y="122667"/>
                  </a:lnTo>
                  <a:lnTo>
                    <a:pt x="1822324" y="145450"/>
                  </a:lnTo>
                  <a:lnTo>
                    <a:pt x="1824541" y="151370"/>
                  </a:lnTo>
                  <a:lnTo>
                    <a:pt x="1828611" y="159816"/>
                  </a:lnTo>
                  <a:lnTo>
                    <a:pt x="1834701" y="170955"/>
                  </a:lnTo>
                  <a:lnTo>
                    <a:pt x="1842981" y="184955"/>
                  </a:lnTo>
                  <a:lnTo>
                    <a:pt x="1857618" y="207500"/>
                  </a:lnTo>
                  <a:lnTo>
                    <a:pt x="1867792" y="226593"/>
                  </a:lnTo>
                  <a:lnTo>
                    <a:pt x="1873419" y="242151"/>
                  </a:lnTo>
                  <a:lnTo>
                    <a:pt x="1874416" y="254089"/>
                  </a:lnTo>
                  <a:lnTo>
                    <a:pt x="1873040" y="271920"/>
                  </a:lnTo>
                  <a:lnTo>
                    <a:pt x="1867455" y="288993"/>
                  </a:lnTo>
                  <a:lnTo>
                    <a:pt x="1857491" y="305224"/>
                  </a:lnTo>
                  <a:lnTo>
                    <a:pt x="1842981" y="320530"/>
                  </a:lnTo>
                  <a:lnTo>
                    <a:pt x="1837732" y="324570"/>
                  </a:lnTo>
                  <a:lnTo>
                    <a:pt x="1827572" y="332651"/>
                  </a:lnTo>
                  <a:lnTo>
                    <a:pt x="1822324" y="336691"/>
                  </a:lnTo>
                  <a:lnTo>
                    <a:pt x="1815139" y="341180"/>
                  </a:lnTo>
                  <a:lnTo>
                    <a:pt x="1807953" y="343874"/>
                  </a:lnTo>
                  <a:close/>
                </a:path>
                <a:path w="1896110" h="344170">
                  <a:moveTo>
                    <a:pt x="88915" y="342078"/>
                  </a:moveTo>
                  <a:lnTo>
                    <a:pt x="53888" y="318734"/>
                  </a:lnTo>
                  <a:lnTo>
                    <a:pt x="52989" y="318734"/>
                  </a:lnTo>
                  <a:lnTo>
                    <a:pt x="38858" y="303555"/>
                  </a:lnTo>
                  <a:lnTo>
                    <a:pt x="28852" y="287534"/>
                  </a:lnTo>
                  <a:lnTo>
                    <a:pt x="23056" y="270503"/>
                  </a:lnTo>
                  <a:lnTo>
                    <a:pt x="21554" y="252294"/>
                  </a:lnTo>
                  <a:lnTo>
                    <a:pt x="22424" y="240341"/>
                  </a:lnTo>
                  <a:lnTo>
                    <a:pt x="27841" y="224685"/>
                  </a:lnTo>
                  <a:lnTo>
                    <a:pt x="37974" y="205325"/>
                  </a:lnTo>
                  <a:lnTo>
                    <a:pt x="52989" y="182262"/>
                  </a:lnTo>
                  <a:lnTo>
                    <a:pt x="60750" y="169440"/>
                  </a:lnTo>
                  <a:lnTo>
                    <a:pt x="66574" y="159142"/>
                  </a:lnTo>
                  <a:lnTo>
                    <a:pt x="70545" y="151202"/>
                  </a:lnTo>
                  <a:lnTo>
                    <a:pt x="72748" y="145450"/>
                  </a:lnTo>
                  <a:lnTo>
                    <a:pt x="72748" y="144552"/>
                  </a:lnTo>
                  <a:lnTo>
                    <a:pt x="73647" y="143654"/>
                  </a:lnTo>
                  <a:lnTo>
                    <a:pt x="51460" y="95031"/>
                  </a:lnTo>
                  <a:lnTo>
                    <a:pt x="11675" y="53870"/>
                  </a:lnTo>
                  <a:lnTo>
                    <a:pt x="5388" y="48483"/>
                  </a:lnTo>
                  <a:lnTo>
                    <a:pt x="897" y="42198"/>
                  </a:lnTo>
                  <a:lnTo>
                    <a:pt x="897" y="34117"/>
                  </a:lnTo>
                  <a:lnTo>
                    <a:pt x="0" y="25139"/>
                  </a:lnTo>
                  <a:lnTo>
                    <a:pt x="1796" y="17956"/>
                  </a:lnTo>
                  <a:lnTo>
                    <a:pt x="12573" y="5386"/>
                  </a:lnTo>
                  <a:lnTo>
                    <a:pt x="18860" y="1795"/>
                  </a:lnTo>
                  <a:lnTo>
                    <a:pt x="26943" y="897"/>
                  </a:lnTo>
                  <a:lnTo>
                    <a:pt x="34128" y="0"/>
                  </a:lnTo>
                  <a:lnTo>
                    <a:pt x="68707" y="25013"/>
                  </a:lnTo>
                  <a:lnTo>
                    <a:pt x="101040" y="62357"/>
                  </a:lnTo>
                  <a:lnTo>
                    <a:pt x="113165" y="81703"/>
                  </a:lnTo>
                  <a:lnTo>
                    <a:pt x="114063" y="81703"/>
                  </a:lnTo>
                  <a:lnTo>
                    <a:pt x="114063" y="83499"/>
                  </a:lnTo>
                  <a:lnTo>
                    <a:pt x="123311" y="104724"/>
                  </a:lnTo>
                  <a:lnTo>
                    <a:pt x="129444" y="122667"/>
                  </a:lnTo>
                  <a:lnTo>
                    <a:pt x="132377" y="137411"/>
                  </a:lnTo>
                  <a:lnTo>
                    <a:pt x="132026" y="149041"/>
                  </a:lnTo>
                  <a:lnTo>
                    <a:pt x="130314" y="159647"/>
                  </a:lnTo>
                  <a:lnTo>
                    <a:pt x="125065" y="173957"/>
                  </a:lnTo>
                  <a:lnTo>
                    <a:pt x="116112" y="191970"/>
                  </a:lnTo>
                  <a:lnTo>
                    <a:pt x="103285" y="213686"/>
                  </a:lnTo>
                  <a:lnTo>
                    <a:pt x="102387" y="214584"/>
                  </a:lnTo>
                  <a:lnTo>
                    <a:pt x="93967" y="227028"/>
                  </a:lnTo>
                  <a:lnTo>
                    <a:pt x="87568" y="237367"/>
                  </a:lnTo>
                  <a:lnTo>
                    <a:pt x="83189" y="245518"/>
                  </a:lnTo>
                  <a:lnTo>
                    <a:pt x="80832" y="251396"/>
                  </a:lnTo>
                  <a:lnTo>
                    <a:pt x="81730" y="259476"/>
                  </a:lnTo>
                  <a:lnTo>
                    <a:pt x="85322" y="266659"/>
                  </a:lnTo>
                  <a:lnTo>
                    <a:pt x="92507" y="273842"/>
                  </a:lnTo>
                  <a:lnTo>
                    <a:pt x="93406" y="273842"/>
                  </a:lnTo>
                  <a:lnTo>
                    <a:pt x="93406" y="274740"/>
                  </a:lnTo>
                  <a:lnTo>
                    <a:pt x="98795" y="279229"/>
                  </a:lnTo>
                  <a:lnTo>
                    <a:pt x="103285" y="283718"/>
                  </a:lnTo>
                  <a:lnTo>
                    <a:pt x="108674" y="287309"/>
                  </a:lnTo>
                  <a:lnTo>
                    <a:pt x="114961" y="291799"/>
                  </a:lnTo>
                  <a:lnTo>
                    <a:pt x="119452" y="297186"/>
                  </a:lnTo>
                  <a:lnTo>
                    <a:pt x="123044" y="313347"/>
                  </a:lnTo>
                  <a:lnTo>
                    <a:pt x="121248" y="320530"/>
                  </a:lnTo>
                  <a:lnTo>
                    <a:pt x="116757" y="327712"/>
                  </a:lnTo>
                  <a:lnTo>
                    <a:pt x="111368" y="333997"/>
                  </a:lnTo>
                  <a:lnTo>
                    <a:pt x="105081" y="338486"/>
                  </a:lnTo>
                  <a:lnTo>
                    <a:pt x="88915" y="342078"/>
                  </a:lnTo>
                  <a:close/>
                </a:path>
              </a:pathLst>
            </a:custGeom>
            <a:solidFill>
              <a:srgbClr val="FFB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70104" y="4307279"/>
              <a:ext cx="1318895" cy="608330"/>
            </a:xfrm>
            <a:custGeom>
              <a:avLst/>
              <a:gdLst/>
              <a:ahLst/>
              <a:cxnLst/>
              <a:rect l="l" t="t" r="r" b="b"/>
              <a:pathLst>
                <a:path w="1318895" h="608329">
                  <a:moveTo>
                    <a:pt x="265849" y="605146"/>
                  </a:moveTo>
                  <a:lnTo>
                    <a:pt x="213139" y="599731"/>
                  </a:lnTo>
                  <a:lnTo>
                    <a:pt x="164134" y="583373"/>
                  </a:lnTo>
                  <a:lnTo>
                    <a:pt x="118835" y="555905"/>
                  </a:lnTo>
                  <a:lnTo>
                    <a:pt x="77239" y="517157"/>
                  </a:lnTo>
                  <a:lnTo>
                    <a:pt x="49548" y="480188"/>
                  </a:lnTo>
                  <a:lnTo>
                    <a:pt x="27935" y="440331"/>
                  </a:lnTo>
                  <a:lnTo>
                    <a:pt x="12444" y="397500"/>
                  </a:lnTo>
                  <a:lnTo>
                    <a:pt x="3118" y="351609"/>
                  </a:lnTo>
                  <a:lnTo>
                    <a:pt x="0" y="302573"/>
                  </a:lnTo>
                  <a:lnTo>
                    <a:pt x="3032" y="253974"/>
                  </a:lnTo>
                  <a:lnTo>
                    <a:pt x="12186" y="208349"/>
                  </a:lnTo>
                  <a:lnTo>
                    <a:pt x="27547" y="165655"/>
                  </a:lnTo>
                  <a:lnTo>
                    <a:pt x="49203" y="125848"/>
                  </a:lnTo>
                  <a:lnTo>
                    <a:pt x="77239" y="88886"/>
                  </a:lnTo>
                  <a:lnTo>
                    <a:pt x="118329" y="49998"/>
                  </a:lnTo>
                  <a:lnTo>
                    <a:pt x="163461" y="22221"/>
                  </a:lnTo>
                  <a:lnTo>
                    <a:pt x="212634" y="5555"/>
                  </a:lnTo>
                  <a:lnTo>
                    <a:pt x="265849" y="0"/>
                  </a:lnTo>
                  <a:lnTo>
                    <a:pt x="318923" y="5555"/>
                  </a:lnTo>
                  <a:lnTo>
                    <a:pt x="367787" y="22221"/>
                  </a:lnTo>
                  <a:lnTo>
                    <a:pt x="412610" y="49998"/>
                  </a:lnTo>
                  <a:lnTo>
                    <a:pt x="416687" y="53870"/>
                  </a:lnTo>
                  <a:lnTo>
                    <a:pt x="271238" y="53870"/>
                  </a:lnTo>
                  <a:lnTo>
                    <a:pt x="227636" y="58415"/>
                  </a:lnTo>
                  <a:lnTo>
                    <a:pt x="187150" y="72052"/>
                  </a:lnTo>
                  <a:lnTo>
                    <a:pt x="149863" y="94778"/>
                  </a:lnTo>
                  <a:lnTo>
                    <a:pt x="115860" y="126596"/>
                  </a:lnTo>
                  <a:lnTo>
                    <a:pt x="88088" y="165343"/>
                  </a:lnTo>
                  <a:lnTo>
                    <a:pt x="68146" y="207626"/>
                  </a:lnTo>
                  <a:lnTo>
                    <a:pt x="56120" y="253612"/>
                  </a:lnTo>
                  <a:lnTo>
                    <a:pt x="52092" y="303471"/>
                  </a:lnTo>
                  <a:lnTo>
                    <a:pt x="56120" y="353329"/>
                  </a:lnTo>
                  <a:lnTo>
                    <a:pt x="68146" y="399316"/>
                  </a:lnTo>
                  <a:lnTo>
                    <a:pt x="88088" y="441599"/>
                  </a:lnTo>
                  <a:lnTo>
                    <a:pt x="115860" y="480346"/>
                  </a:lnTo>
                  <a:lnTo>
                    <a:pt x="149863" y="512163"/>
                  </a:lnTo>
                  <a:lnTo>
                    <a:pt x="187150" y="534890"/>
                  </a:lnTo>
                  <a:lnTo>
                    <a:pt x="227636" y="548526"/>
                  </a:lnTo>
                  <a:lnTo>
                    <a:pt x="271238" y="553072"/>
                  </a:lnTo>
                  <a:lnTo>
                    <a:pt x="415585" y="553072"/>
                  </a:lnTo>
                  <a:lnTo>
                    <a:pt x="412989" y="555526"/>
                  </a:lnTo>
                  <a:lnTo>
                    <a:pt x="368124" y="583036"/>
                  </a:lnTo>
                  <a:lnTo>
                    <a:pt x="319049" y="599604"/>
                  </a:lnTo>
                  <a:lnTo>
                    <a:pt x="265849" y="605146"/>
                  </a:lnTo>
                  <a:close/>
                </a:path>
                <a:path w="1318895" h="608329">
                  <a:moveTo>
                    <a:pt x="879463" y="161611"/>
                  </a:moveTo>
                  <a:lnTo>
                    <a:pt x="817306" y="161611"/>
                  </a:lnTo>
                  <a:lnTo>
                    <a:pt x="827256" y="143093"/>
                  </a:lnTo>
                  <a:lnTo>
                    <a:pt x="850523" y="108078"/>
                  </a:lnTo>
                  <a:lnTo>
                    <a:pt x="905099" y="52692"/>
                  </a:lnTo>
                  <a:lnTo>
                    <a:pt x="950231" y="24915"/>
                  </a:lnTo>
                  <a:lnTo>
                    <a:pt x="999404" y="8249"/>
                  </a:lnTo>
                  <a:lnTo>
                    <a:pt x="1052619" y="2693"/>
                  </a:lnTo>
                  <a:lnTo>
                    <a:pt x="1105693" y="8249"/>
                  </a:lnTo>
                  <a:lnTo>
                    <a:pt x="1154557" y="24915"/>
                  </a:lnTo>
                  <a:lnTo>
                    <a:pt x="1199380" y="52692"/>
                  </a:lnTo>
                  <a:lnTo>
                    <a:pt x="1203457" y="56564"/>
                  </a:lnTo>
                  <a:lnTo>
                    <a:pt x="1058008" y="56564"/>
                  </a:lnTo>
                  <a:lnTo>
                    <a:pt x="1014406" y="61109"/>
                  </a:lnTo>
                  <a:lnTo>
                    <a:pt x="973920" y="74745"/>
                  </a:lnTo>
                  <a:lnTo>
                    <a:pt x="936633" y="97472"/>
                  </a:lnTo>
                  <a:lnTo>
                    <a:pt x="902630" y="129289"/>
                  </a:lnTo>
                  <a:lnTo>
                    <a:pt x="879463" y="161611"/>
                  </a:lnTo>
                  <a:close/>
                </a:path>
                <a:path w="1318895" h="608329">
                  <a:moveTo>
                    <a:pt x="415585" y="553072"/>
                  </a:moveTo>
                  <a:lnTo>
                    <a:pt x="271238" y="553072"/>
                  </a:lnTo>
                  <a:lnTo>
                    <a:pt x="315219" y="548526"/>
                  </a:lnTo>
                  <a:lnTo>
                    <a:pt x="355663" y="534890"/>
                  </a:lnTo>
                  <a:lnTo>
                    <a:pt x="392739" y="512163"/>
                  </a:lnTo>
                  <a:lnTo>
                    <a:pt x="426616" y="480346"/>
                  </a:lnTo>
                  <a:lnTo>
                    <a:pt x="454388" y="441599"/>
                  </a:lnTo>
                  <a:lnTo>
                    <a:pt x="474330" y="399316"/>
                  </a:lnTo>
                  <a:lnTo>
                    <a:pt x="486356" y="353329"/>
                  </a:lnTo>
                  <a:lnTo>
                    <a:pt x="490239" y="305266"/>
                  </a:lnTo>
                  <a:lnTo>
                    <a:pt x="490314" y="302573"/>
                  </a:lnTo>
                  <a:lnTo>
                    <a:pt x="486483" y="253612"/>
                  </a:lnTo>
                  <a:lnTo>
                    <a:pt x="474666" y="207626"/>
                  </a:lnTo>
                  <a:lnTo>
                    <a:pt x="454767" y="165343"/>
                  </a:lnTo>
                  <a:lnTo>
                    <a:pt x="426616" y="126596"/>
                  </a:lnTo>
                  <a:lnTo>
                    <a:pt x="392739" y="94778"/>
                  </a:lnTo>
                  <a:lnTo>
                    <a:pt x="355663" y="72052"/>
                  </a:lnTo>
                  <a:lnTo>
                    <a:pt x="315219" y="58415"/>
                  </a:lnTo>
                  <a:lnTo>
                    <a:pt x="271238" y="53870"/>
                  </a:lnTo>
                  <a:lnTo>
                    <a:pt x="416687" y="53870"/>
                  </a:lnTo>
                  <a:lnTo>
                    <a:pt x="453560" y="88886"/>
                  </a:lnTo>
                  <a:lnTo>
                    <a:pt x="480392" y="123902"/>
                  </a:lnTo>
                  <a:lnTo>
                    <a:pt x="501161" y="161611"/>
                  </a:lnTo>
                  <a:lnTo>
                    <a:pt x="879463" y="161611"/>
                  </a:lnTo>
                  <a:lnTo>
                    <a:pt x="874858" y="168036"/>
                  </a:lnTo>
                  <a:lnTo>
                    <a:pt x="865291" y="188322"/>
                  </a:lnTo>
                  <a:lnTo>
                    <a:pt x="659234" y="188322"/>
                  </a:lnTo>
                  <a:lnTo>
                    <a:pt x="613661" y="192138"/>
                  </a:lnTo>
                  <a:lnTo>
                    <a:pt x="568139" y="203585"/>
                  </a:lnTo>
                  <a:lnTo>
                    <a:pt x="522717" y="222665"/>
                  </a:lnTo>
                  <a:lnTo>
                    <a:pt x="526772" y="241842"/>
                  </a:lnTo>
                  <a:lnTo>
                    <a:pt x="529565" y="261609"/>
                  </a:lnTo>
                  <a:lnTo>
                    <a:pt x="531179" y="281880"/>
                  </a:lnTo>
                  <a:lnTo>
                    <a:pt x="531698" y="302573"/>
                  </a:lnTo>
                  <a:lnTo>
                    <a:pt x="528572" y="351264"/>
                  </a:lnTo>
                  <a:lnTo>
                    <a:pt x="519196" y="397112"/>
                  </a:lnTo>
                  <a:lnTo>
                    <a:pt x="503568" y="440072"/>
                  </a:lnTo>
                  <a:lnTo>
                    <a:pt x="481689" y="480101"/>
                  </a:lnTo>
                  <a:lnTo>
                    <a:pt x="453560" y="517157"/>
                  </a:lnTo>
                  <a:lnTo>
                    <a:pt x="415585" y="553072"/>
                  </a:lnTo>
                  <a:close/>
                </a:path>
                <a:path w="1318895" h="608329">
                  <a:moveTo>
                    <a:pt x="1201456" y="555765"/>
                  </a:moveTo>
                  <a:lnTo>
                    <a:pt x="1058008" y="555765"/>
                  </a:lnTo>
                  <a:lnTo>
                    <a:pt x="1101989" y="551220"/>
                  </a:lnTo>
                  <a:lnTo>
                    <a:pt x="1142433" y="537584"/>
                  </a:lnTo>
                  <a:lnTo>
                    <a:pt x="1179510" y="514857"/>
                  </a:lnTo>
                  <a:lnTo>
                    <a:pt x="1213386" y="483040"/>
                  </a:lnTo>
                  <a:lnTo>
                    <a:pt x="1241158" y="444292"/>
                  </a:lnTo>
                  <a:lnTo>
                    <a:pt x="1261100" y="402009"/>
                  </a:lnTo>
                  <a:lnTo>
                    <a:pt x="1273126" y="356023"/>
                  </a:lnTo>
                  <a:lnTo>
                    <a:pt x="1277154" y="306164"/>
                  </a:lnTo>
                  <a:lnTo>
                    <a:pt x="1273126" y="256306"/>
                  </a:lnTo>
                  <a:lnTo>
                    <a:pt x="1261100" y="210319"/>
                  </a:lnTo>
                  <a:lnTo>
                    <a:pt x="1241158" y="168036"/>
                  </a:lnTo>
                  <a:lnTo>
                    <a:pt x="1213386" y="129289"/>
                  </a:lnTo>
                  <a:lnTo>
                    <a:pt x="1179510" y="97472"/>
                  </a:lnTo>
                  <a:lnTo>
                    <a:pt x="1142433" y="74745"/>
                  </a:lnTo>
                  <a:lnTo>
                    <a:pt x="1101989" y="61109"/>
                  </a:lnTo>
                  <a:lnTo>
                    <a:pt x="1058008" y="56564"/>
                  </a:lnTo>
                  <a:lnTo>
                    <a:pt x="1203457" y="56564"/>
                  </a:lnTo>
                  <a:lnTo>
                    <a:pt x="1240330" y="91580"/>
                  </a:lnTo>
                  <a:lnTo>
                    <a:pt x="1268459" y="128542"/>
                  </a:lnTo>
                  <a:lnTo>
                    <a:pt x="1290338" y="168349"/>
                  </a:lnTo>
                  <a:lnTo>
                    <a:pt x="1305966" y="211043"/>
                  </a:lnTo>
                  <a:lnTo>
                    <a:pt x="1315342" y="256668"/>
                  </a:lnTo>
                  <a:lnTo>
                    <a:pt x="1318353" y="303471"/>
                  </a:lnTo>
                  <a:lnTo>
                    <a:pt x="1318410" y="306164"/>
                  </a:lnTo>
                  <a:lnTo>
                    <a:pt x="1315376" y="353329"/>
                  </a:lnTo>
                  <a:lnTo>
                    <a:pt x="1305909" y="399806"/>
                  </a:lnTo>
                  <a:lnTo>
                    <a:pt x="1290144" y="442766"/>
                  </a:lnTo>
                  <a:lnTo>
                    <a:pt x="1268000" y="482795"/>
                  </a:lnTo>
                  <a:lnTo>
                    <a:pt x="1239431" y="519851"/>
                  </a:lnTo>
                  <a:lnTo>
                    <a:pt x="1201456" y="555765"/>
                  </a:lnTo>
                  <a:close/>
                </a:path>
                <a:path w="1318895" h="608329">
                  <a:moveTo>
                    <a:pt x="817306" y="161611"/>
                  </a:moveTo>
                  <a:lnTo>
                    <a:pt x="501161" y="161611"/>
                  </a:lnTo>
                  <a:lnTo>
                    <a:pt x="546906" y="144461"/>
                  </a:lnTo>
                  <a:lnTo>
                    <a:pt x="592509" y="133027"/>
                  </a:lnTo>
                  <a:lnTo>
                    <a:pt x="637940" y="127310"/>
                  </a:lnTo>
                  <a:lnTo>
                    <a:pt x="683166" y="127310"/>
                  </a:lnTo>
                  <a:lnTo>
                    <a:pt x="728157" y="133027"/>
                  </a:lnTo>
                  <a:lnTo>
                    <a:pt x="772881" y="144461"/>
                  </a:lnTo>
                  <a:lnTo>
                    <a:pt x="817306" y="161611"/>
                  </a:lnTo>
                  <a:close/>
                </a:path>
                <a:path w="1318895" h="608329">
                  <a:moveTo>
                    <a:pt x="1051720" y="607840"/>
                  </a:moveTo>
                  <a:lnTo>
                    <a:pt x="999011" y="602424"/>
                  </a:lnTo>
                  <a:lnTo>
                    <a:pt x="950006" y="586067"/>
                  </a:lnTo>
                  <a:lnTo>
                    <a:pt x="904706" y="558599"/>
                  </a:lnTo>
                  <a:lnTo>
                    <a:pt x="863111" y="519851"/>
                  </a:lnTo>
                  <a:lnTo>
                    <a:pt x="835420" y="482881"/>
                  </a:lnTo>
                  <a:lnTo>
                    <a:pt x="813807" y="443024"/>
                  </a:lnTo>
                  <a:lnTo>
                    <a:pt x="798316" y="400194"/>
                  </a:lnTo>
                  <a:lnTo>
                    <a:pt x="788989" y="354303"/>
                  </a:lnTo>
                  <a:lnTo>
                    <a:pt x="785928" y="306164"/>
                  </a:lnTo>
                  <a:lnTo>
                    <a:pt x="785953" y="302573"/>
                  </a:lnTo>
                  <a:lnTo>
                    <a:pt x="786531" y="283522"/>
                  </a:lnTo>
                  <a:lnTo>
                    <a:pt x="788453" y="262619"/>
                  </a:lnTo>
                  <a:lnTo>
                    <a:pt x="791555" y="242389"/>
                  </a:lnTo>
                  <a:lnTo>
                    <a:pt x="795751" y="222665"/>
                  </a:lnTo>
                  <a:lnTo>
                    <a:pt x="750328" y="203585"/>
                  </a:lnTo>
                  <a:lnTo>
                    <a:pt x="704806" y="192138"/>
                  </a:lnTo>
                  <a:lnTo>
                    <a:pt x="659234" y="188322"/>
                  </a:lnTo>
                  <a:lnTo>
                    <a:pt x="865291" y="188322"/>
                  </a:lnTo>
                  <a:lnTo>
                    <a:pt x="854917" y="210319"/>
                  </a:lnTo>
                  <a:lnTo>
                    <a:pt x="842890" y="256306"/>
                  </a:lnTo>
                  <a:lnTo>
                    <a:pt x="838862" y="306164"/>
                  </a:lnTo>
                  <a:lnTo>
                    <a:pt x="842890" y="356023"/>
                  </a:lnTo>
                  <a:lnTo>
                    <a:pt x="854917" y="402009"/>
                  </a:lnTo>
                  <a:lnTo>
                    <a:pt x="874858" y="444292"/>
                  </a:lnTo>
                  <a:lnTo>
                    <a:pt x="902630" y="483040"/>
                  </a:lnTo>
                  <a:lnTo>
                    <a:pt x="936633" y="514857"/>
                  </a:lnTo>
                  <a:lnTo>
                    <a:pt x="973920" y="537584"/>
                  </a:lnTo>
                  <a:lnTo>
                    <a:pt x="1014406" y="551220"/>
                  </a:lnTo>
                  <a:lnTo>
                    <a:pt x="1058008" y="555765"/>
                  </a:lnTo>
                  <a:lnTo>
                    <a:pt x="1201456" y="555765"/>
                  </a:lnTo>
                  <a:lnTo>
                    <a:pt x="1198861" y="558220"/>
                  </a:lnTo>
                  <a:lnTo>
                    <a:pt x="1153996" y="585730"/>
                  </a:lnTo>
                  <a:lnTo>
                    <a:pt x="1104921" y="602298"/>
                  </a:lnTo>
                  <a:lnTo>
                    <a:pt x="1051720" y="607840"/>
                  </a:lnTo>
                  <a:close/>
                </a:path>
              </a:pathLst>
            </a:custGeom>
            <a:solidFill>
              <a:srgbClr val="3F6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53368" y="3008255"/>
              <a:ext cx="2141220" cy="1543685"/>
            </a:xfrm>
            <a:custGeom>
              <a:avLst/>
              <a:gdLst/>
              <a:ahLst/>
              <a:cxnLst/>
              <a:rect l="l" t="t" r="r" b="b"/>
              <a:pathLst>
                <a:path w="2141220" h="1543685">
                  <a:moveTo>
                    <a:pt x="192201" y="1543686"/>
                  </a:moveTo>
                  <a:lnTo>
                    <a:pt x="141728" y="1509547"/>
                  </a:lnTo>
                  <a:lnTo>
                    <a:pt x="98927" y="1454369"/>
                  </a:lnTo>
                  <a:lnTo>
                    <a:pt x="80410" y="1418891"/>
                  </a:lnTo>
                  <a:lnTo>
                    <a:pt x="63818" y="1378153"/>
                  </a:lnTo>
                  <a:lnTo>
                    <a:pt x="49155" y="1332156"/>
                  </a:lnTo>
                  <a:lnTo>
                    <a:pt x="36421" y="1280899"/>
                  </a:lnTo>
                  <a:lnTo>
                    <a:pt x="25621" y="1224383"/>
                  </a:lnTo>
                  <a:lnTo>
                    <a:pt x="16755" y="1162607"/>
                  </a:lnTo>
                  <a:lnTo>
                    <a:pt x="9828" y="1095572"/>
                  </a:lnTo>
                  <a:lnTo>
                    <a:pt x="4841" y="1023277"/>
                  </a:lnTo>
                  <a:lnTo>
                    <a:pt x="1796" y="945722"/>
                  </a:lnTo>
                  <a:lnTo>
                    <a:pt x="154" y="885623"/>
                  </a:lnTo>
                  <a:lnTo>
                    <a:pt x="0" y="864916"/>
                  </a:lnTo>
                  <a:lnTo>
                    <a:pt x="6286" y="805426"/>
                  </a:lnTo>
                  <a:lnTo>
                    <a:pt x="15268" y="749663"/>
                  </a:lnTo>
                  <a:lnTo>
                    <a:pt x="26944" y="697630"/>
                  </a:lnTo>
                  <a:lnTo>
                    <a:pt x="41314" y="649330"/>
                  </a:lnTo>
                  <a:lnTo>
                    <a:pt x="58379" y="604765"/>
                  </a:lnTo>
                  <a:lnTo>
                    <a:pt x="78138" y="563939"/>
                  </a:lnTo>
                  <a:lnTo>
                    <a:pt x="100591" y="526853"/>
                  </a:lnTo>
                  <a:lnTo>
                    <a:pt x="125739" y="493512"/>
                  </a:lnTo>
                  <a:lnTo>
                    <a:pt x="153581" y="463917"/>
                  </a:lnTo>
                  <a:lnTo>
                    <a:pt x="184118" y="438071"/>
                  </a:lnTo>
                  <a:lnTo>
                    <a:pt x="217349" y="415977"/>
                  </a:lnTo>
                  <a:lnTo>
                    <a:pt x="253275" y="397638"/>
                  </a:lnTo>
                  <a:lnTo>
                    <a:pt x="291895" y="383057"/>
                  </a:lnTo>
                  <a:lnTo>
                    <a:pt x="333209" y="372236"/>
                  </a:lnTo>
                  <a:lnTo>
                    <a:pt x="377218" y="365179"/>
                  </a:lnTo>
                  <a:lnTo>
                    <a:pt x="423921" y="361887"/>
                  </a:lnTo>
                  <a:lnTo>
                    <a:pt x="473319" y="362364"/>
                  </a:lnTo>
                  <a:lnTo>
                    <a:pt x="525411" y="366613"/>
                  </a:lnTo>
                  <a:lnTo>
                    <a:pt x="561162" y="325188"/>
                  </a:lnTo>
                  <a:lnTo>
                    <a:pt x="597500" y="286246"/>
                  </a:lnTo>
                  <a:lnTo>
                    <a:pt x="634422" y="249787"/>
                  </a:lnTo>
                  <a:lnTo>
                    <a:pt x="671928" y="215810"/>
                  </a:lnTo>
                  <a:lnTo>
                    <a:pt x="710018" y="184315"/>
                  </a:lnTo>
                  <a:lnTo>
                    <a:pt x="748691" y="155302"/>
                  </a:lnTo>
                  <a:lnTo>
                    <a:pt x="787946" y="128772"/>
                  </a:lnTo>
                  <a:lnTo>
                    <a:pt x="827782" y="104724"/>
                  </a:lnTo>
                  <a:lnTo>
                    <a:pt x="868199" y="83158"/>
                  </a:lnTo>
                  <a:lnTo>
                    <a:pt x="909196" y="64075"/>
                  </a:lnTo>
                  <a:lnTo>
                    <a:pt x="950773" y="47475"/>
                  </a:lnTo>
                  <a:lnTo>
                    <a:pt x="992928" y="33356"/>
                  </a:lnTo>
                  <a:lnTo>
                    <a:pt x="1035662" y="21720"/>
                  </a:lnTo>
                  <a:lnTo>
                    <a:pt x="1078973" y="12566"/>
                  </a:lnTo>
                  <a:lnTo>
                    <a:pt x="1122860" y="5895"/>
                  </a:lnTo>
                  <a:lnTo>
                    <a:pt x="1167323" y="1706"/>
                  </a:lnTo>
                  <a:lnTo>
                    <a:pt x="1212362" y="0"/>
                  </a:lnTo>
                  <a:lnTo>
                    <a:pt x="1257975" y="775"/>
                  </a:lnTo>
                  <a:lnTo>
                    <a:pt x="1304162" y="4033"/>
                  </a:lnTo>
                  <a:lnTo>
                    <a:pt x="1350923" y="9774"/>
                  </a:lnTo>
                  <a:lnTo>
                    <a:pt x="1398256" y="17997"/>
                  </a:lnTo>
                  <a:lnTo>
                    <a:pt x="1446160" y="28702"/>
                  </a:lnTo>
                  <a:lnTo>
                    <a:pt x="1494636" y="41889"/>
                  </a:lnTo>
                  <a:lnTo>
                    <a:pt x="1543682" y="57559"/>
                  </a:lnTo>
                  <a:lnTo>
                    <a:pt x="1593298" y="75711"/>
                  </a:lnTo>
                  <a:lnTo>
                    <a:pt x="1637077" y="93397"/>
                  </a:lnTo>
                  <a:lnTo>
                    <a:pt x="1679009" y="112909"/>
                  </a:lnTo>
                  <a:lnTo>
                    <a:pt x="1719096" y="134246"/>
                  </a:lnTo>
                  <a:lnTo>
                    <a:pt x="1757340" y="157408"/>
                  </a:lnTo>
                  <a:lnTo>
                    <a:pt x="1793741" y="182395"/>
                  </a:lnTo>
                  <a:lnTo>
                    <a:pt x="1828301" y="209208"/>
                  </a:lnTo>
                  <a:lnTo>
                    <a:pt x="1861023" y="237847"/>
                  </a:lnTo>
                  <a:lnTo>
                    <a:pt x="1891907" y="268310"/>
                  </a:lnTo>
                  <a:lnTo>
                    <a:pt x="1920954" y="300599"/>
                  </a:lnTo>
                  <a:lnTo>
                    <a:pt x="1948168" y="334713"/>
                  </a:lnTo>
                  <a:lnTo>
                    <a:pt x="1973548" y="370653"/>
                  </a:lnTo>
                  <a:lnTo>
                    <a:pt x="1997096" y="408418"/>
                  </a:lnTo>
                  <a:lnTo>
                    <a:pt x="2018815" y="448009"/>
                  </a:lnTo>
                  <a:lnTo>
                    <a:pt x="2038705" y="489425"/>
                  </a:lnTo>
                  <a:lnTo>
                    <a:pt x="2056768" y="532666"/>
                  </a:lnTo>
                  <a:lnTo>
                    <a:pt x="2073006" y="577732"/>
                  </a:lnTo>
                  <a:lnTo>
                    <a:pt x="2087419" y="624624"/>
                  </a:lnTo>
                  <a:lnTo>
                    <a:pt x="2100010" y="673342"/>
                  </a:lnTo>
                  <a:lnTo>
                    <a:pt x="2110781" y="723884"/>
                  </a:lnTo>
                  <a:lnTo>
                    <a:pt x="2119732" y="776252"/>
                  </a:lnTo>
                  <a:lnTo>
                    <a:pt x="2126865" y="830446"/>
                  </a:lnTo>
                  <a:lnTo>
                    <a:pt x="2132181" y="886464"/>
                  </a:lnTo>
                  <a:lnTo>
                    <a:pt x="2135954" y="941298"/>
                  </a:lnTo>
                  <a:lnTo>
                    <a:pt x="2138648" y="993717"/>
                  </a:lnTo>
                  <a:lnTo>
                    <a:pt x="2140265" y="1043680"/>
                  </a:lnTo>
                  <a:lnTo>
                    <a:pt x="2140804" y="1091144"/>
                  </a:lnTo>
                  <a:lnTo>
                    <a:pt x="2140265" y="1136065"/>
                  </a:lnTo>
                  <a:lnTo>
                    <a:pt x="2136762" y="1208411"/>
                  </a:lnTo>
                  <a:lnTo>
                    <a:pt x="2130026" y="1273528"/>
                  </a:lnTo>
                  <a:lnTo>
                    <a:pt x="2120057" y="1331405"/>
                  </a:lnTo>
                  <a:lnTo>
                    <a:pt x="2106854" y="1382031"/>
                  </a:lnTo>
                  <a:lnTo>
                    <a:pt x="2090418" y="1425395"/>
                  </a:lnTo>
                  <a:lnTo>
                    <a:pt x="2070749" y="1461487"/>
                  </a:lnTo>
                  <a:lnTo>
                    <a:pt x="2021710" y="1511809"/>
                  </a:lnTo>
                  <a:lnTo>
                    <a:pt x="1959739" y="1532912"/>
                  </a:lnTo>
                  <a:lnTo>
                    <a:pt x="1939477" y="1531887"/>
                  </a:lnTo>
                  <a:lnTo>
                    <a:pt x="1905096" y="1502666"/>
                  </a:lnTo>
                  <a:lnTo>
                    <a:pt x="1878906" y="1437179"/>
                  </a:lnTo>
                  <a:lnTo>
                    <a:pt x="1868883" y="1390823"/>
                  </a:lnTo>
                  <a:lnTo>
                    <a:pt x="1860908" y="1335384"/>
                  </a:lnTo>
                  <a:lnTo>
                    <a:pt x="1854980" y="1270856"/>
                  </a:lnTo>
                  <a:lnTo>
                    <a:pt x="1851100" y="1197236"/>
                  </a:lnTo>
                  <a:lnTo>
                    <a:pt x="1849268" y="1114517"/>
                  </a:lnTo>
                  <a:lnTo>
                    <a:pt x="1848748" y="1102901"/>
                  </a:lnTo>
                  <a:lnTo>
                    <a:pt x="1848482" y="1090948"/>
                  </a:lnTo>
                  <a:lnTo>
                    <a:pt x="1848370" y="1066033"/>
                  </a:lnTo>
                  <a:lnTo>
                    <a:pt x="1792831" y="1075991"/>
                  </a:lnTo>
                  <a:lnTo>
                    <a:pt x="1738137" y="1084315"/>
                  </a:lnTo>
                  <a:lnTo>
                    <a:pt x="1684288" y="1091007"/>
                  </a:lnTo>
                  <a:lnTo>
                    <a:pt x="1631282" y="1096067"/>
                  </a:lnTo>
                  <a:lnTo>
                    <a:pt x="1579121" y="1099496"/>
                  </a:lnTo>
                  <a:lnTo>
                    <a:pt x="1527803" y="1101294"/>
                  </a:lnTo>
                  <a:lnTo>
                    <a:pt x="1477328" y="1101463"/>
                  </a:lnTo>
                  <a:lnTo>
                    <a:pt x="1427695" y="1100002"/>
                  </a:lnTo>
                  <a:lnTo>
                    <a:pt x="1378906" y="1096912"/>
                  </a:lnTo>
                  <a:lnTo>
                    <a:pt x="1330958" y="1092194"/>
                  </a:lnTo>
                  <a:lnTo>
                    <a:pt x="1283853" y="1085849"/>
                  </a:lnTo>
                  <a:lnTo>
                    <a:pt x="1237589" y="1077876"/>
                  </a:lnTo>
                  <a:lnTo>
                    <a:pt x="1192167" y="1068278"/>
                  </a:lnTo>
                  <a:lnTo>
                    <a:pt x="1147585" y="1057053"/>
                  </a:lnTo>
                  <a:lnTo>
                    <a:pt x="1103844" y="1044204"/>
                  </a:lnTo>
                  <a:lnTo>
                    <a:pt x="1060944" y="1029730"/>
                  </a:lnTo>
                  <a:lnTo>
                    <a:pt x="1018884" y="1013633"/>
                  </a:lnTo>
                  <a:lnTo>
                    <a:pt x="977663" y="995912"/>
                  </a:lnTo>
                  <a:lnTo>
                    <a:pt x="937282" y="976568"/>
                  </a:lnTo>
                  <a:lnTo>
                    <a:pt x="897740" y="955603"/>
                  </a:lnTo>
                  <a:lnTo>
                    <a:pt x="859037" y="933016"/>
                  </a:lnTo>
                  <a:lnTo>
                    <a:pt x="821173" y="908808"/>
                  </a:lnTo>
                  <a:lnTo>
                    <a:pt x="784147" y="882980"/>
                  </a:lnTo>
                  <a:lnTo>
                    <a:pt x="747958" y="855533"/>
                  </a:lnTo>
                  <a:lnTo>
                    <a:pt x="712608" y="826467"/>
                  </a:lnTo>
                  <a:lnTo>
                    <a:pt x="678094" y="795782"/>
                  </a:lnTo>
                  <a:lnTo>
                    <a:pt x="663710" y="844866"/>
                  </a:lnTo>
                  <a:lnTo>
                    <a:pt x="645544" y="890740"/>
                  </a:lnTo>
                  <a:lnTo>
                    <a:pt x="623601" y="933401"/>
                  </a:lnTo>
                  <a:lnTo>
                    <a:pt x="597884" y="972844"/>
                  </a:lnTo>
                  <a:lnTo>
                    <a:pt x="568398" y="1009066"/>
                  </a:lnTo>
                  <a:lnTo>
                    <a:pt x="535147" y="1042061"/>
                  </a:lnTo>
                  <a:lnTo>
                    <a:pt x="498134" y="1071827"/>
                  </a:lnTo>
                  <a:lnTo>
                    <a:pt x="457364" y="1098359"/>
                  </a:lnTo>
                  <a:lnTo>
                    <a:pt x="412841" y="1121653"/>
                  </a:lnTo>
                  <a:lnTo>
                    <a:pt x="364569" y="1141705"/>
                  </a:lnTo>
                  <a:lnTo>
                    <a:pt x="312552" y="1158511"/>
                  </a:lnTo>
                  <a:lnTo>
                    <a:pt x="313057" y="1181743"/>
                  </a:lnTo>
                  <a:lnTo>
                    <a:pt x="313225" y="1204301"/>
                  </a:lnTo>
                  <a:lnTo>
                    <a:pt x="313057" y="1226186"/>
                  </a:lnTo>
                  <a:lnTo>
                    <a:pt x="312552" y="1247397"/>
                  </a:lnTo>
                  <a:lnTo>
                    <a:pt x="308148" y="1322047"/>
                  </a:lnTo>
                  <a:lnTo>
                    <a:pt x="299533" y="1385922"/>
                  </a:lnTo>
                  <a:lnTo>
                    <a:pt x="286676" y="1439023"/>
                  </a:lnTo>
                  <a:lnTo>
                    <a:pt x="269546" y="1481350"/>
                  </a:lnTo>
                  <a:lnTo>
                    <a:pt x="248111" y="1512903"/>
                  </a:lnTo>
                  <a:lnTo>
                    <a:pt x="222340" y="1533681"/>
                  </a:lnTo>
                  <a:lnTo>
                    <a:pt x="192201" y="1543686"/>
                  </a:lnTo>
                  <a:close/>
                </a:path>
              </a:pathLst>
            </a:custGeom>
            <a:solidFill>
              <a:srgbClr val="1C2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14157" y="7820990"/>
              <a:ext cx="835660" cy="581660"/>
            </a:xfrm>
            <a:custGeom>
              <a:avLst/>
              <a:gdLst/>
              <a:ahLst/>
              <a:cxnLst/>
              <a:rect l="l" t="t" r="r" b="b"/>
              <a:pathLst>
                <a:path w="835660" h="581659">
                  <a:moveTo>
                    <a:pt x="241477" y="581120"/>
                  </a:moveTo>
                  <a:lnTo>
                    <a:pt x="200637" y="577995"/>
                  </a:lnTo>
                  <a:lnTo>
                    <a:pt x="164797" y="563450"/>
                  </a:lnTo>
                  <a:lnTo>
                    <a:pt x="133873" y="537485"/>
                  </a:lnTo>
                  <a:lnTo>
                    <a:pt x="107776" y="500099"/>
                  </a:lnTo>
                  <a:lnTo>
                    <a:pt x="106878" y="497405"/>
                  </a:lnTo>
                  <a:lnTo>
                    <a:pt x="105980" y="495609"/>
                  </a:lnTo>
                  <a:lnTo>
                    <a:pt x="105980" y="493814"/>
                  </a:lnTo>
                  <a:lnTo>
                    <a:pt x="89154" y="441699"/>
                  </a:lnTo>
                  <a:lnTo>
                    <a:pt x="73317" y="390779"/>
                  </a:lnTo>
                  <a:lnTo>
                    <a:pt x="58470" y="341036"/>
                  </a:lnTo>
                  <a:lnTo>
                    <a:pt x="44613" y="292455"/>
                  </a:lnTo>
                  <a:lnTo>
                    <a:pt x="31746" y="245022"/>
                  </a:lnTo>
                  <a:lnTo>
                    <a:pt x="19869" y="198718"/>
                  </a:lnTo>
                  <a:lnTo>
                    <a:pt x="8981" y="153531"/>
                  </a:lnTo>
                  <a:lnTo>
                    <a:pt x="6441" y="143570"/>
                  </a:lnTo>
                  <a:lnTo>
                    <a:pt x="4153" y="133778"/>
                  </a:lnTo>
                  <a:lnTo>
                    <a:pt x="2034" y="123986"/>
                  </a:lnTo>
                  <a:lnTo>
                    <a:pt x="0" y="114025"/>
                  </a:lnTo>
                  <a:lnTo>
                    <a:pt x="0" y="108638"/>
                  </a:lnTo>
                  <a:lnTo>
                    <a:pt x="1796" y="106843"/>
                  </a:lnTo>
                  <a:lnTo>
                    <a:pt x="3592" y="105944"/>
                  </a:lnTo>
                  <a:lnTo>
                    <a:pt x="4490" y="105047"/>
                  </a:lnTo>
                  <a:lnTo>
                    <a:pt x="5388" y="105047"/>
                  </a:lnTo>
                  <a:lnTo>
                    <a:pt x="45805" y="99660"/>
                  </a:lnTo>
                  <a:lnTo>
                    <a:pt x="50295" y="99660"/>
                  </a:lnTo>
                  <a:lnTo>
                    <a:pt x="52092" y="101456"/>
                  </a:lnTo>
                  <a:lnTo>
                    <a:pt x="53888" y="102354"/>
                  </a:lnTo>
                  <a:lnTo>
                    <a:pt x="53888" y="106843"/>
                  </a:lnTo>
                  <a:lnTo>
                    <a:pt x="63445" y="149140"/>
                  </a:lnTo>
                  <a:lnTo>
                    <a:pt x="73928" y="192531"/>
                  </a:lnTo>
                  <a:lnTo>
                    <a:pt x="85337" y="237016"/>
                  </a:lnTo>
                  <a:lnTo>
                    <a:pt x="97673" y="282596"/>
                  </a:lnTo>
                  <a:lnTo>
                    <a:pt x="110934" y="329270"/>
                  </a:lnTo>
                  <a:lnTo>
                    <a:pt x="125122" y="377038"/>
                  </a:lnTo>
                  <a:lnTo>
                    <a:pt x="140236" y="425900"/>
                  </a:lnTo>
                  <a:lnTo>
                    <a:pt x="156276" y="475857"/>
                  </a:lnTo>
                  <a:lnTo>
                    <a:pt x="157612" y="475857"/>
                  </a:lnTo>
                  <a:lnTo>
                    <a:pt x="177663" y="502820"/>
                  </a:lnTo>
                  <a:lnTo>
                    <a:pt x="204102" y="520300"/>
                  </a:lnTo>
                  <a:lnTo>
                    <a:pt x="235593" y="526332"/>
                  </a:lnTo>
                  <a:lnTo>
                    <a:pt x="297853" y="526332"/>
                  </a:lnTo>
                  <a:lnTo>
                    <a:pt x="299080" y="527033"/>
                  </a:lnTo>
                  <a:lnTo>
                    <a:pt x="303571" y="532421"/>
                  </a:lnTo>
                  <a:lnTo>
                    <a:pt x="305367" y="539603"/>
                  </a:lnTo>
                  <a:lnTo>
                    <a:pt x="308061" y="546786"/>
                  </a:lnTo>
                  <a:lnTo>
                    <a:pt x="307163" y="553969"/>
                  </a:lnTo>
                  <a:lnTo>
                    <a:pt x="303571" y="560254"/>
                  </a:lnTo>
                  <a:lnTo>
                    <a:pt x="302673" y="560254"/>
                  </a:lnTo>
                  <a:lnTo>
                    <a:pt x="299978" y="566539"/>
                  </a:lnTo>
                  <a:lnTo>
                    <a:pt x="294589" y="571028"/>
                  </a:lnTo>
                  <a:lnTo>
                    <a:pt x="287404" y="572824"/>
                  </a:lnTo>
                  <a:lnTo>
                    <a:pt x="241477" y="581120"/>
                  </a:lnTo>
                  <a:close/>
                </a:path>
                <a:path w="835660" h="581659">
                  <a:moveTo>
                    <a:pt x="52990" y="101456"/>
                  </a:moveTo>
                  <a:lnTo>
                    <a:pt x="52092" y="101456"/>
                  </a:lnTo>
                  <a:lnTo>
                    <a:pt x="52092" y="100558"/>
                  </a:lnTo>
                  <a:lnTo>
                    <a:pt x="52990" y="101456"/>
                  </a:lnTo>
                  <a:close/>
                </a:path>
                <a:path w="835660" h="581659">
                  <a:moveTo>
                    <a:pt x="157612" y="475857"/>
                  </a:moveTo>
                  <a:lnTo>
                    <a:pt x="156276" y="475857"/>
                  </a:lnTo>
                  <a:lnTo>
                    <a:pt x="156276" y="474061"/>
                  </a:lnTo>
                  <a:lnTo>
                    <a:pt x="157612" y="475857"/>
                  </a:lnTo>
                  <a:close/>
                </a:path>
                <a:path w="835660" h="581659">
                  <a:moveTo>
                    <a:pt x="297853" y="526332"/>
                  </a:moveTo>
                  <a:lnTo>
                    <a:pt x="235593" y="526332"/>
                  </a:lnTo>
                  <a:lnTo>
                    <a:pt x="272136" y="520749"/>
                  </a:lnTo>
                  <a:lnTo>
                    <a:pt x="279321" y="518953"/>
                  </a:lnTo>
                  <a:lnTo>
                    <a:pt x="286506" y="519851"/>
                  </a:lnTo>
                  <a:lnTo>
                    <a:pt x="297853" y="526332"/>
                  </a:lnTo>
                  <a:close/>
                </a:path>
                <a:path w="835660" h="581659">
                  <a:moveTo>
                    <a:pt x="773654" y="509975"/>
                  </a:moveTo>
                  <a:lnTo>
                    <a:pt x="664622" y="509975"/>
                  </a:lnTo>
                  <a:lnTo>
                    <a:pt x="667317" y="502792"/>
                  </a:lnTo>
                  <a:lnTo>
                    <a:pt x="672706" y="498303"/>
                  </a:lnTo>
                  <a:lnTo>
                    <a:pt x="679891" y="496507"/>
                  </a:lnTo>
                  <a:lnTo>
                    <a:pt x="712070" y="484246"/>
                  </a:lnTo>
                  <a:lnTo>
                    <a:pt x="737260" y="469123"/>
                  </a:lnTo>
                  <a:lnTo>
                    <a:pt x="755545" y="451306"/>
                  </a:lnTo>
                  <a:lnTo>
                    <a:pt x="767010" y="430964"/>
                  </a:lnTo>
                  <a:lnTo>
                    <a:pt x="767165" y="422744"/>
                  </a:lnTo>
                  <a:lnTo>
                    <a:pt x="767572" y="414354"/>
                  </a:lnTo>
                  <a:lnTo>
                    <a:pt x="768147" y="405965"/>
                  </a:lnTo>
                  <a:lnTo>
                    <a:pt x="768807" y="397744"/>
                  </a:lnTo>
                  <a:lnTo>
                    <a:pt x="772175" y="345140"/>
                  </a:lnTo>
                  <a:lnTo>
                    <a:pt x="774869" y="293735"/>
                  </a:lnTo>
                  <a:lnTo>
                    <a:pt x="776918" y="242535"/>
                  </a:lnTo>
                  <a:lnTo>
                    <a:pt x="778237" y="194607"/>
                  </a:lnTo>
                  <a:lnTo>
                    <a:pt x="778911" y="146927"/>
                  </a:lnTo>
                  <a:lnTo>
                    <a:pt x="778847" y="96279"/>
                  </a:lnTo>
                  <a:lnTo>
                    <a:pt x="778237" y="55438"/>
                  </a:lnTo>
                  <a:lnTo>
                    <a:pt x="776890" y="11671"/>
                  </a:lnTo>
                  <a:lnTo>
                    <a:pt x="776890" y="10773"/>
                  </a:lnTo>
                  <a:lnTo>
                    <a:pt x="777788" y="8977"/>
                  </a:lnTo>
                  <a:lnTo>
                    <a:pt x="777788" y="8080"/>
                  </a:lnTo>
                  <a:lnTo>
                    <a:pt x="780483" y="5386"/>
                  </a:lnTo>
                  <a:lnTo>
                    <a:pt x="782279" y="4489"/>
                  </a:lnTo>
                  <a:lnTo>
                    <a:pt x="784075" y="4489"/>
                  </a:lnTo>
                  <a:lnTo>
                    <a:pt x="823593" y="0"/>
                  </a:lnTo>
                  <a:lnTo>
                    <a:pt x="826287" y="0"/>
                  </a:lnTo>
                  <a:lnTo>
                    <a:pt x="827186" y="897"/>
                  </a:lnTo>
                  <a:lnTo>
                    <a:pt x="828982" y="1795"/>
                  </a:lnTo>
                  <a:lnTo>
                    <a:pt x="831676" y="1795"/>
                  </a:lnTo>
                  <a:lnTo>
                    <a:pt x="832575" y="3591"/>
                  </a:lnTo>
                  <a:lnTo>
                    <a:pt x="832673" y="8080"/>
                  </a:lnTo>
                  <a:lnTo>
                    <a:pt x="834216" y="50165"/>
                  </a:lnTo>
                  <a:lnTo>
                    <a:pt x="835101" y="96279"/>
                  </a:lnTo>
                  <a:lnTo>
                    <a:pt x="835185" y="146927"/>
                  </a:lnTo>
                  <a:lnTo>
                    <a:pt x="834595" y="192475"/>
                  </a:lnTo>
                  <a:lnTo>
                    <a:pt x="833206" y="242535"/>
                  </a:lnTo>
                  <a:lnTo>
                    <a:pt x="831059" y="293889"/>
                  </a:lnTo>
                  <a:lnTo>
                    <a:pt x="828154" y="346527"/>
                  </a:lnTo>
                  <a:lnTo>
                    <a:pt x="824491" y="400438"/>
                  </a:lnTo>
                  <a:lnTo>
                    <a:pt x="820899" y="439943"/>
                  </a:lnTo>
                  <a:lnTo>
                    <a:pt x="820899" y="441739"/>
                  </a:lnTo>
                  <a:lnTo>
                    <a:pt x="820001" y="443534"/>
                  </a:lnTo>
                  <a:lnTo>
                    <a:pt x="805827" y="476853"/>
                  </a:lnTo>
                  <a:lnTo>
                    <a:pt x="780707" y="505373"/>
                  </a:lnTo>
                  <a:lnTo>
                    <a:pt x="773654" y="509975"/>
                  </a:lnTo>
                  <a:close/>
                </a:path>
                <a:path w="835660" h="581659">
                  <a:moveTo>
                    <a:pt x="688872" y="549480"/>
                  </a:moveTo>
                  <a:lnTo>
                    <a:pt x="682585" y="548582"/>
                  </a:lnTo>
                  <a:lnTo>
                    <a:pt x="676298" y="545888"/>
                  </a:lnTo>
                  <a:lnTo>
                    <a:pt x="675400" y="545888"/>
                  </a:lnTo>
                  <a:lnTo>
                    <a:pt x="669113" y="542297"/>
                  </a:lnTo>
                  <a:lnTo>
                    <a:pt x="664622" y="536910"/>
                  </a:lnTo>
                  <a:lnTo>
                    <a:pt x="662826" y="529727"/>
                  </a:lnTo>
                  <a:lnTo>
                    <a:pt x="660132" y="522545"/>
                  </a:lnTo>
                  <a:lnTo>
                    <a:pt x="661030" y="515362"/>
                  </a:lnTo>
                  <a:lnTo>
                    <a:pt x="664622" y="509077"/>
                  </a:lnTo>
                  <a:lnTo>
                    <a:pt x="664622" y="509975"/>
                  </a:lnTo>
                  <a:lnTo>
                    <a:pt x="773654" y="509975"/>
                  </a:lnTo>
                  <a:lnTo>
                    <a:pt x="744473" y="529012"/>
                  </a:lnTo>
                  <a:lnTo>
                    <a:pt x="696955" y="547684"/>
                  </a:lnTo>
                  <a:lnTo>
                    <a:pt x="696057" y="547684"/>
                  </a:lnTo>
                  <a:lnTo>
                    <a:pt x="688872" y="549480"/>
                  </a:lnTo>
                  <a:close/>
                </a:path>
              </a:pathLst>
            </a:custGeom>
            <a:solidFill>
              <a:srgbClr val="7E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72811" y="5668859"/>
              <a:ext cx="2670810" cy="2261235"/>
            </a:xfrm>
            <a:custGeom>
              <a:avLst/>
              <a:gdLst/>
              <a:ahLst/>
              <a:cxnLst/>
              <a:rect l="l" t="t" r="r" b="b"/>
              <a:pathLst>
                <a:path w="2670810" h="2261234">
                  <a:moveTo>
                    <a:pt x="42243" y="2260770"/>
                  </a:moveTo>
                  <a:lnTo>
                    <a:pt x="40447" y="2258974"/>
                  </a:lnTo>
                  <a:lnTo>
                    <a:pt x="40447" y="2258077"/>
                  </a:lnTo>
                  <a:lnTo>
                    <a:pt x="28340" y="2195827"/>
                  </a:lnTo>
                  <a:lnTo>
                    <a:pt x="18369" y="2135980"/>
                  </a:lnTo>
                  <a:lnTo>
                    <a:pt x="10542" y="2078541"/>
                  </a:lnTo>
                  <a:lnTo>
                    <a:pt x="4866" y="2023519"/>
                  </a:lnTo>
                  <a:lnTo>
                    <a:pt x="1349" y="1970921"/>
                  </a:lnTo>
                  <a:lnTo>
                    <a:pt x="0" y="1920637"/>
                  </a:lnTo>
                  <a:lnTo>
                    <a:pt x="819" y="1873025"/>
                  </a:lnTo>
                  <a:lnTo>
                    <a:pt x="3822" y="1827742"/>
                  </a:lnTo>
                  <a:lnTo>
                    <a:pt x="9012" y="1784913"/>
                  </a:lnTo>
                  <a:lnTo>
                    <a:pt x="18944" y="1731377"/>
                  </a:lnTo>
                  <a:lnTo>
                    <a:pt x="32572" y="1681941"/>
                  </a:lnTo>
                  <a:lnTo>
                    <a:pt x="49896" y="1636609"/>
                  </a:lnTo>
                  <a:lnTo>
                    <a:pt x="70917" y="1595385"/>
                  </a:lnTo>
                  <a:lnTo>
                    <a:pt x="95634" y="1558273"/>
                  </a:lnTo>
                  <a:lnTo>
                    <a:pt x="124048" y="1525277"/>
                  </a:lnTo>
                  <a:lnTo>
                    <a:pt x="156159" y="1496402"/>
                  </a:lnTo>
                  <a:lnTo>
                    <a:pt x="191965" y="1471651"/>
                  </a:lnTo>
                  <a:lnTo>
                    <a:pt x="231469" y="1451028"/>
                  </a:lnTo>
                  <a:lnTo>
                    <a:pt x="274668" y="1434538"/>
                  </a:lnTo>
                  <a:lnTo>
                    <a:pt x="321565" y="1422184"/>
                  </a:lnTo>
                  <a:lnTo>
                    <a:pt x="322651" y="1354682"/>
                  </a:lnTo>
                  <a:lnTo>
                    <a:pt x="324767" y="1288813"/>
                  </a:lnTo>
                  <a:lnTo>
                    <a:pt x="327913" y="1224575"/>
                  </a:lnTo>
                  <a:lnTo>
                    <a:pt x="332090" y="1161969"/>
                  </a:lnTo>
                  <a:lnTo>
                    <a:pt x="337298" y="1100994"/>
                  </a:lnTo>
                  <a:lnTo>
                    <a:pt x="343537" y="1041651"/>
                  </a:lnTo>
                  <a:lnTo>
                    <a:pt x="350808" y="983937"/>
                  </a:lnTo>
                  <a:lnTo>
                    <a:pt x="359112" y="927854"/>
                  </a:lnTo>
                  <a:lnTo>
                    <a:pt x="368449" y="873402"/>
                  </a:lnTo>
                  <a:lnTo>
                    <a:pt x="378819" y="820579"/>
                  </a:lnTo>
                  <a:lnTo>
                    <a:pt x="390222" y="769385"/>
                  </a:lnTo>
                  <a:lnTo>
                    <a:pt x="402660" y="719820"/>
                  </a:lnTo>
                  <a:lnTo>
                    <a:pt x="416133" y="671885"/>
                  </a:lnTo>
                  <a:lnTo>
                    <a:pt x="430641" y="625578"/>
                  </a:lnTo>
                  <a:lnTo>
                    <a:pt x="446184" y="580899"/>
                  </a:lnTo>
                  <a:lnTo>
                    <a:pt x="462763" y="537848"/>
                  </a:lnTo>
                  <a:lnTo>
                    <a:pt x="480379" y="496425"/>
                  </a:lnTo>
                  <a:lnTo>
                    <a:pt x="499032" y="456629"/>
                  </a:lnTo>
                  <a:lnTo>
                    <a:pt x="518722" y="418460"/>
                  </a:lnTo>
                  <a:lnTo>
                    <a:pt x="539450" y="381918"/>
                  </a:lnTo>
                  <a:lnTo>
                    <a:pt x="561216" y="347002"/>
                  </a:lnTo>
                  <a:lnTo>
                    <a:pt x="584021" y="313712"/>
                  </a:lnTo>
                  <a:lnTo>
                    <a:pt x="607865" y="282049"/>
                  </a:lnTo>
                  <a:lnTo>
                    <a:pt x="632749" y="252011"/>
                  </a:lnTo>
                  <a:lnTo>
                    <a:pt x="658672" y="223598"/>
                  </a:lnTo>
                  <a:lnTo>
                    <a:pt x="713642" y="171647"/>
                  </a:lnTo>
                  <a:lnTo>
                    <a:pt x="772777" y="126193"/>
                  </a:lnTo>
                  <a:lnTo>
                    <a:pt x="836081" y="87234"/>
                  </a:lnTo>
                  <a:lnTo>
                    <a:pt x="903559" y="54768"/>
                  </a:lnTo>
                  <a:lnTo>
                    <a:pt x="905355" y="53870"/>
                  </a:lnTo>
                  <a:lnTo>
                    <a:pt x="907151" y="53870"/>
                  </a:lnTo>
                  <a:lnTo>
                    <a:pt x="910744" y="55666"/>
                  </a:lnTo>
                  <a:lnTo>
                    <a:pt x="911642" y="56564"/>
                  </a:lnTo>
                  <a:lnTo>
                    <a:pt x="914336" y="58360"/>
                  </a:lnTo>
                  <a:lnTo>
                    <a:pt x="916132" y="61951"/>
                  </a:lnTo>
                  <a:lnTo>
                    <a:pt x="915234" y="63747"/>
                  </a:lnTo>
                  <a:lnTo>
                    <a:pt x="910196" y="76878"/>
                  </a:lnTo>
                  <a:lnTo>
                    <a:pt x="904568" y="90682"/>
                  </a:lnTo>
                  <a:lnTo>
                    <a:pt x="898436" y="105160"/>
                  </a:lnTo>
                  <a:lnTo>
                    <a:pt x="891882" y="120311"/>
                  </a:lnTo>
                  <a:lnTo>
                    <a:pt x="891882" y="122106"/>
                  </a:lnTo>
                  <a:lnTo>
                    <a:pt x="890984" y="123004"/>
                  </a:lnTo>
                  <a:lnTo>
                    <a:pt x="889188" y="123902"/>
                  </a:lnTo>
                  <a:lnTo>
                    <a:pt x="856235" y="141742"/>
                  </a:lnTo>
                  <a:lnTo>
                    <a:pt x="793617" y="182648"/>
                  </a:lnTo>
                  <a:lnTo>
                    <a:pt x="735382" y="230521"/>
                  </a:lnTo>
                  <a:lnTo>
                    <a:pt x="707908" y="257070"/>
                  </a:lnTo>
                  <a:lnTo>
                    <a:pt x="681529" y="285361"/>
                  </a:lnTo>
                  <a:lnTo>
                    <a:pt x="656247" y="315394"/>
                  </a:lnTo>
                  <a:lnTo>
                    <a:pt x="632060" y="347169"/>
                  </a:lnTo>
                  <a:lnTo>
                    <a:pt x="608969" y="380685"/>
                  </a:lnTo>
                  <a:lnTo>
                    <a:pt x="586973" y="415944"/>
                  </a:lnTo>
                  <a:lnTo>
                    <a:pt x="566074" y="452944"/>
                  </a:lnTo>
                  <a:lnTo>
                    <a:pt x="546270" y="491686"/>
                  </a:lnTo>
                  <a:lnTo>
                    <a:pt x="527561" y="532170"/>
                  </a:lnTo>
                  <a:lnTo>
                    <a:pt x="509949" y="574395"/>
                  </a:lnTo>
                  <a:lnTo>
                    <a:pt x="493432" y="618363"/>
                  </a:lnTo>
                  <a:lnTo>
                    <a:pt x="478011" y="664072"/>
                  </a:lnTo>
                  <a:lnTo>
                    <a:pt x="463686" y="711523"/>
                  </a:lnTo>
                  <a:lnTo>
                    <a:pt x="450456" y="760716"/>
                  </a:lnTo>
                  <a:lnTo>
                    <a:pt x="438322" y="811650"/>
                  </a:lnTo>
                  <a:lnTo>
                    <a:pt x="427284" y="864327"/>
                  </a:lnTo>
                  <a:lnTo>
                    <a:pt x="417342" y="918745"/>
                  </a:lnTo>
                  <a:lnTo>
                    <a:pt x="408495" y="974905"/>
                  </a:lnTo>
                  <a:lnTo>
                    <a:pt x="400744" y="1032807"/>
                  </a:lnTo>
                  <a:lnTo>
                    <a:pt x="394089" y="1092451"/>
                  </a:lnTo>
                  <a:lnTo>
                    <a:pt x="388529" y="1153837"/>
                  </a:lnTo>
                  <a:lnTo>
                    <a:pt x="384066" y="1216964"/>
                  </a:lnTo>
                  <a:lnTo>
                    <a:pt x="380698" y="1281833"/>
                  </a:lnTo>
                  <a:lnTo>
                    <a:pt x="378425" y="1348444"/>
                  </a:lnTo>
                  <a:lnTo>
                    <a:pt x="377249" y="1416797"/>
                  </a:lnTo>
                  <a:lnTo>
                    <a:pt x="427151" y="1417486"/>
                  </a:lnTo>
                  <a:lnTo>
                    <a:pt x="474465" y="1422980"/>
                  </a:lnTo>
                  <a:lnTo>
                    <a:pt x="519189" y="1433274"/>
                  </a:lnTo>
                  <a:lnTo>
                    <a:pt x="561317" y="1448364"/>
                  </a:lnTo>
                  <a:lnTo>
                    <a:pt x="600846" y="1468246"/>
                  </a:lnTo>
                  <a:lnTo>
                    <a:pt x="603594" y="1470082"/>
                  </a:lnTo>
                  <a:lnTo>
                    <a:pt x="403941" y="1470082"/>
                  </a:lnTo>
                  <a:lnTo>
                    <a:pt x="352101" y="1471565"/>
                  </a:lnTo>
                  <a:lnTo>
                    <a:pt x="304355" y="1482770"/>
                  </a:lnTo>
                  <a:lnTo>
                    <a:pt x="260807" y="1498608"/>
                  </a:lnTo>
                  <a:lnTo>
                    <a:pt x="221452" y="1519079"/>
                  </a:lnTo>
                  <a:lnTo>
                    <a:pt x="186283" y="1544183"/>
                  </a:lnTo>
                  <a:lnTo>
                    <a:pt x="155297" y="1573919"/>
                  </a:lnTo>
                  <a:lnTo>
                    <a:pt x="128486" y="1608289"/>
                  </a:lnTo>
                  <a:lnTo>
                    <a:pt x="105847" y="1647291"/>
                  </a:lnTo>
                  <a:lnTo>
                    <a:pt x="87373" y="1690926"/>
                  </a:lnTo>
                  <a:lnTo>
                    <a:pt x="73059" y="1739195"/>
                  </a:lnTo>
                  <a:lnTo>
                    <a:pt x="62900" y="1792096"/>
                  </a:lnTo>
                  <a:lnTo>
                    <a:pt x="58452" y="1833216"/>
                  </a:lnTo>
                  <a:lnTo>
                    <a:pt x="55904" y="1876550"/>
                  </a:lnTo>
                  <a:lnTo>
                    <a:pt x="55289" y="1922115"/>
                  </a:lnTo>
                  <a:lnTo>
                    <a:pt x="56637" y="1969926"/>
                  </a:lnTo>
                  <a:lnTo>
                    <a:pt x="59981" y="2019999"/>
                  </a:lnTo>
                  <a:lnTo>
                    <a:pt x="65351" y="2072348"/>
                  </a:lnTo>
                  <a:lnTo>
                    <a:pt x="72780" y="2126991"/>
                  </a:lnTo>
                  <a:lnTo>
                    <a:pt x="83446" y="2187483"/>
                  </a:lnTo>
                  <a:lnTo>
                    <a:pt x="96132" y="2249996"/>
                  </a:lnTo>
                  <a:lnTo>
                    <a:pt x="96132" y="2250894"/>
                  </a:lnTo>
                  <a:lnTo>
                    <a:pt x="88048" y="2250894"/>
                  </a:lnTo>
                  <a:lnTo>
                    <a:pt x="47632" y="2256281"/>
                  </a:lnTo>
                  <a:lnTo>
                    <a:pt x="46734" y="2257179"/>
                  </a:lnTo>
                  <a:lnTo>
                    <a:pt x="44938" y="2257179"/>
                  </a:lnTo>
                  <a:lnTo>
                    <a:pt x="43141" y="2258974"/>
                  </a:lnTo>
                  <a:lnTo>
                    <a:pt x="43141" y="2259872"/>
                  </a:lnTo>
                  <a:lnTo>
                    <a:pt x="42243" y="2260770"/>
                  </a:lnTo>
                  <a:close/>
                </a:path>
                <a:path w="2670810" h="2261234">
                  <a:moveTo>
                    <a:pt x="820930" y="2161110"/>
                  </a:moveTo>
                  <a:lnTo>
                    <a:pt x="820032" y="2160211"/>
                  </a:lnTo>
                  <a:lnTo>
                    <a:pt x="819994" y="2155723"/>
                  </a:lnTo>
                  <a:lnTo>
                    <a:pt x="819877" y="2150111"/>
                  </a:lnTo>
                  <a:lnTo>
                    <a:pt x="819470" y="2142704"/>
                  </a:lnTo>
                  <a:lnTo>
                    <a:pt x="818895" y="2135296"/>
                  </a:lnTo>
                  <a:lnTo>
                    <a:pt x="818235" y="2127889"/>
                  </a:lnTo>
                  <a:lnTo>
                    <a:pt x="816565" y="2096591"/>
                  </a:lnTo>
                  <a:lnTo>
                    <a:pt x="811541" y="2036351"/>
                  </a:lnTo>
                  <a:lnTo>
                    <a:pt x="800277" y="1949584"/>
                  </a:lnTo>
                  <a:lnTo>
                    <a:pt x="790426" y="1894982"/>
                  </a:lnTo>
                  <a:lnTo>
                    <a:pt x="778830" y="1843722"/>
                  </a:lnTo>
                  <a:lnTo>
                    <a:pt x="765511" y="1795754"/>
                  </a:lnTo>
                  <a:lnTo>
                    <a:pt x="750497" y="1751028"/>
                  </a:lnTo>
                  <a:lnTo>
                    <a:pt x="733810" y="1709494"/>
                  </a:lnTo>
                  <a:lnTo>
                    <a:pt x="709373" y="1660554"/>
                  </a:lnTo>
                  <a:lnTo>
                    <a:pt x="681869" y="1617174"/>
                  </a:lnTo>
                  <a:lnTo>
                    <a:pt x="651305" y="1579364"/>
                  </a:lnTo>
                  <a:lnTo>
                    <a:pt x="617685" y="1547135"/>
                  </a:lnTo>
                  <a:lnTo>
                    <a:pt x="581014" y="1520498"/>
                  </a:lnTo>
                  <a:lnTo>
                    <a:pt x="541300" y="1499463"/>
                  </a:lnTo>
                  <a:lnTo>
                    <a:pt x="498545" y="1484042"/>
                  </a:lnTo>
                  <a:lnTo>
                    <a:pt x="452757" y="1474244"/>
                  </a:lnTo>
                  <a:lnTo>
                    <a:pt x="403941" y="1470082"/>
                  </a:lnTo>
                  <a:lnTo>
                    <a:pt x="603594" y="1470082"/>
                  </a:lnTo>
                  <a:lnTo>
                    <a:pt x="637771" y="1492916"/>
                  </a:lnTo>
                  <a:lnTo>
                    <a:pt x="672089" y="1522370"/>
                  </a:lnTo>
                  <a:lnTo>
                    <a:pt x="703796" y="1556604"/>
                  </a:lnTo>
                  <a:lnTo>
                    <a:pt x="732888" y="1595614"/>
                  </a:lnTo>
                  <a:lnTo>
                    <a:pt x="759359" y="1639396"/>
                  </a:lnTo>
                  <a:lnTo>
                    <a:pt x="783208" y="1687946"/>
                  </a:lnTo>
                  <a:lnTo>
                    <a:pt x="799898" y="1728498"/>
                  </a:lnTo>
                  <a:lnTo>
                    <a:pt x="814942" y="1772044"/>
                  </a:lnTo>
                  <a:lnTo>
                    <a:pt x="828339" y="1818582"/>
                  </a:lnTo>
                  <a:lnTo>
                    <a:pt x="840090" y="1868113"/>
                  </a:lnTo>
                  <a:lnTo>
                    <a:pt x="850212" y="1920753"/>
                  </a:lnTo>
                  <a:lnTo>
                    <a:pt x="858651" y="1976153"/>
                  </a:lnTo>
                  <a:lnTo>
                    <a:pt x="866847" y="2049665"/>
                  </a:lnTo>
                  <a:lnTo>
                    <a:pt x="870145" y="2088146"/>
                  </a:lnTo>
                  <a:lnTo>
                    <a:pt x="873022" y="2127889"/>
                  </a:lnTo>
                  <a:lnTo>
                    <a:pt x="874818" y="2144050"/>
                  </a:lnTo>
                  <a:lnTo>
                    <a:pt x="874818" y="2153029"/>
                  </a:lnTo>
                  <a:lnTo>
                    <a:pt x="866735" y="2153029"/>
                  </a:lnTo>
                  <a:lnTo>
                    <a:pt x="827217" y="2157519"/>
                  </a:lnTo>
                  <a:lnTo>
                    <a:pt x="826319" y="2157519"/>
                  </a:lnTo>
                  <a:lnTo>
                    <a:pt x="824522" y="2158416"/>
                  </a:lnTo>
                  <a:lnTo>
                    <a:pt x="823624" y="2158416"/>
                  </a:lnTo>
                  <a:lnTo>
                    <a:pt x="820930" y="2161110"/>
                  </a:lnTo>
                  <a:close/>
                </a:path>
                <a:path w="2670810" h="2261234">
                  <a:moveTo>
                    <a:pt x="873920" y="2155723"/>
                  </a:moveTo>
                  <a:lnTo>
                    <a:pt x="873022" y="2154825"/>
                  </a:lnTo>
                  <a:lnTo>
                    <a:pt x="872124" y="2154825"/>
                  </a:lnTo>
                  <a:lnTo>
                    <a:pt x="870327" y="2153927"/>
                  </a:lnTo>
                  <a:lnTo>
                    <a:pt x="869429" y="2153029"/>
                  </a:lnTo>
                  <a:lnTo>
                    <a:pt x="874818" y="2153029"/>
                  </a:lnTo>
                  <a:lnTo>
                    <a:pt x="874818" y="2154825"/>
                  </a:lnTo>
                  <a:lnTo>
                    <a:pt x="873920" y="2155723"/>
                  </a:lnTo>
                  <a:close/>
                </a:path>
                <a:path w="2670810" h="2261234">
                  <a:moveTo>
                    <a:pt x="95234" y="2253587"/>
                  </a:moveTo>
                  <a:lnTo>
                    <a:pt x="95234" y="2252690"/>
                  </a:lnTo>
                  <a:lnTo>
                    <a:pt x="94335" y="2252690"/>
                  </a:lnTo>
                  <a:lnTo>
                    <a:pt x="92539" y="2250894"/>
                  </a:lnTo>
                  <a:lnTo>
                    <a:pt x="96132" y="2250894"/>
                  </a:lnTo>
                  <a:lnTo>
                    <a:pt x="96132" y="2252690"/>
                  </a:lnTo>
                  <a:lnTo>
                    <a:pt x="95234" y="2253587"/>
                  </a:lnTo>
                  <a:close/>
                </a:path>
                <a:path w="2670810" h="2261234">
                  <a:moveTo>
                    <a:pt x="2638764" y="1514662"/>
                  </a:moveTo>
                  <a:lnTo>
                    <a:pt x="2616310" y="1490420"/>
                  </a:lnTo>
                  <a:lnTo>
                    <a:pt x="2607824" y="1432287"/>
                  </a:lnTo>
                  <a:lnTo>
                    <a:pt x="2598384" y="1375241"/>
                  </a:lnTo>
                  <a:lnTo>
                    <a:pt x="2587991" y="1319281"/>
                  </a:lnTo>
                  <a:lnTo>
                    <a:pt x="2576644" y="1264406"/>
                  </a:lnTo>
                  <a:lnTo>
                    <a:pt x="2564344" y="1210617"/>
                  </a:lnTo>
                  <a:lnTo>
                    <a:pt x="2551090" y="1157913"/>
                  </a:lnTo>
                  <a:lnTo>
                    <a:pt x="2536881" y="1106295"/>
                  </a:lnTo>
                  <a:lnTo>
                    <a:pt x="2521717" y="1055762"/>
                  </a:lnTo>
                  <a:lnTo>
                    <a:pt x="2505598" y="1006315"/>
                  </a:lnTo>
                  <a:lnTo>
                    <a:pt x="2488523" y="957952"/>
                  </a:lnTo>
                  <a:lnTo>
                    <a:pt x="2470493" y="910675"/>
                  </a:lnTo>
                  <a:lnTo>
                    <a:pt x="2451507" y="864482"/>
                  </a:lnTo>
                  <a:lnTo>
                    <a:pt x="2431564" y="819375"/>
                  </a:lnTo>
                  <a:lnTo>
                    <a:pt x="2410664" y="775352"/>
                  </a:lnTo>
                  <a:lnTo>
                    <a:pt x="2388808" y="732413"/>
                  </a:lnTo>
                  <a:lnTo>
                    <a:pt x="2365994" y="690559"/>
                  </a:lnTo>
                  <a:lnTo>
                    <a:pt x="2342222" y="649789"/>
                  </a:lnTo>
                  <a:lnTo>
                    <a:pt x="2317492" y="610104"/>
                  </a:lnTo>
                  <a:lnTo>
                    <a:pt x="2291804" y="571503"/>
                  </a:lnTo>
                  <a:lnTo>
                    <a:pt x="2265158" y="533986"/>
                  </a:lnTo>
                  <a:lnTo>
                    <a:pt x="2237552" y="497552"/>
                  </a:lnTo>
                  <a:lnTo>
                    <a:pt x="2208987" y="462203"/>
                  </a:lnTo>
                  <a:lnTo>
                    <a:pt x="2179463" y="427937"/>
                  </a:lnTo>
                  <a:lnTo>
                    <a:pt x="2148978" y="394755"/>
                  </a:lnTo>
                  <a:lnTo>
                    <a:pt x="2117533" y="362657"/>
                  </a:lnTo>
                  <a:lnTo>
                    <a:pt x="2085128" y="331642"/>
                  </a:lnTo>
                  <a:lnTo>
                    <a:pt x="2051762" y="301710"/>
                  </a:lnTo>
                  <a:lnTo>
                    <a:pt x="2017435" y="272861"/>
                  </a:lnTo>
                  <a:lnTo>
                    <a:pt x="1982146" y="245096"/>
                  </a:lnTo>
                  <a:lnTo>
                    <a:pt x="1945895" y="218413"/>
                  </a:lnTo>
                  <a:lnTo>
                    <a:pt x="1908682" y="192814"/>
                  </a:lnTo>
                  <a:lnTo>
                    <a:pt x="1870506" y="168297"/>
                  </a:lnTo>
                  <a:lnTo>
                    <a:pt x="1831368" y="144863"/>
                  </a:lnTo>
                  <a:lnTo>
                    <a:pt x="1791267" y="122511"/>
                  </a:lnTo>
                  <a:lnTo>
                    <a:pt x="1750202" y="101242"/>
                  </a:lnTo>
                  <a:lnTo>
                    <a:pt x="1708173" y="81055"/>
                  </a:lnTo>
                  <a:lnTo>
                    <a:pt x="1665181" y="61950"/>
                  </a:lnTo>
                  <a:lnTo>
                    <a:pt x="1664283" y="61950"/>
                  </a:lnTo>
                  <a:lnTo>
                    <a:pt x="1660690" y="58359"/>
                  </a:lnTo>
                  <a:lnTo>
                    <a:pt x="1660690" y="57461"/>
                  </a:lnTo>
                  <a:lnTo>
                    <a:pt x="1650811" y="8978"/>
                  </a:lnTo>
                  <a:lnTo>
                    <a:pt x="1650811" y="6284"/>
                  </a:lnTo>
                  <a:lnTo>
                    <a:pt x="1652607" y="3591"/>
                  </a:lnTo>
                  <a:lnTo>
                    <a:pt x="1654403" y="1795"/>
                  </a:lnTo>
                  <a:lnTo>
                    <a:pt x="1657996" y="0"/>
                  </a:lnTo>
                  <a:lnTo>
                    <a:pt x="1659792" y="0"/>
                  </a:lnTo>
                  <a:lnTo>
                    <a:pt x="1660690" y="897"/>
                  </a:lnTo>
                  <a:lnTo>
                    <a:pt x="1704098" y="19166"/>
                  </a:lnTo>
                  <a:lnTo>
                    <a:pt x="1746582" y="38472"/>
                  </a:lnTo>
                  <a:lnTo>
                    <a:pt x="1788141" y="58816"/>
                  </a:lnTo>
                  <a:lnTo>
                    <a:pt x="1828776" y="80198"/>
                  </a:lnTo>
                  <a:lnTo>
                    <a:pt x="1868486" y="102618"/>
                  </a:lnTo>
                  <a:lnTo>
                    <a:pt x="1907272" y="126075"/>
                  </a:lnTo>
                  <a:lnTo>
                    <a:pt x="1945134" y="150570"/>
                  </a:lnTo>
                  <a:lnTo>
                    <a:pt x="1982072" y="176103"/>
                  </a:lnTo>
                  <a:lnTo>
                    <a:pt x="2018086" y="202673"/>
                  </a:lnTo>
                  <a:lnTo>
                    <a:pt x="2053176" y="230281"/>
                  </a:lnTo>
                  <a:lnTo>
                    <a:pt x="2087342" y="258927"/>
                  </a:lnTo>
                  <a:lnTo>
                    <a:pt x="2120585" y="288611"/>
                  </a:lnTo>
                  <a:lnTo>
                    <a:pt x="2152904" y="319333"/>
                  </a:lnTo>
                  <a:lnTo>
                    <a:pt x="2184299" y="351092"/>
                  </a:lnTo>
                  <a:lnTo>
                    <a:pt x="2214771" y="383889"/>
                  </a:lnTo>
                  <a:lnTo>
                    <a:pt x="2244319" y="417724"/>
                  </a:lnTo>
                  <a:lnTo>
                    <a:pt x="2272945" y="452596"/>
                  </a:lnTo>
                  <a:lnTo>
                    <a:pt x="2300647" y="488506"/>
                  </a:lnTo>
                  <a:lnTo>
                    <a:pt x="2327426" y="525454"/>
                  </a:lnTo>
                  <a:lnTo>
                    <a:pt x="2353282" y="563440"/>
                  </a:lnTo>
                  <a:lnTo>
                    <a:pt x="2378215" y="602463"/>
                  </a:lnTo>
                  <a:lnTo>
                    <a:pt x="2402225" y="642525"/>
                  </a:lnTo>
                  <a:lnTo>
                    <a:pt x="2425313" y="683623"/>
                  </a:lnTo>
                  <a:lnTo>
                    <a:pt x="2447478" y="725760"/>
                  </a:lnTo>
                  <a:lnTo>
                    <a:pt x="2468720" y="768935"/>
                  </a:lnTo>
                  <a:lnTo>
                    <a:pt x="2489040" y="813147"/>
                  </a:lnTo>
                  <a:lnTo>
                    <a:pt x="2508438" y="858397"/>
                  </a:lnTo>
                  <a:lnTo>
                    <a:pt x="2526913" y="904684"/>
                  </a:lnTo>
                  <a:lnTo>
                    <a:pt x="2544467" y="952010"/>
                  </a:lnTo>
                  <a:lnTo>
                    <a:pt x="2561098" y="1000373"/>
                  </a:lnTo>
                  <a:lnTo>
                    <a:pt x="2576807" y="1049774"/>
                  </a:lnTo>
                  <a:lnTo>
                    <a:pt x="2591594" y="1100212"/>
                  </a:lnTo>
                  <a:lnTo>
                    <a:pt x="2605460" y="1151689"/>
                  </a:lnTo>
                  <a:lnTo>
                    <a:pt x="2618404" y="1204203"/>
                  </a:lnTo>
                  <a:lnTo>
                    <a:pt x="2630426" y="1257755"/>
                  </a:lnTo>
                  <a:lnTo>
                    <a:pt x="2641527" y="1312344"/>
                  </a:lnTo>
                  <a:lnTo>
                    <a:pt x="2651706" y="1367972"/>
                  </a:lnTo>
                  <a:lnTo>
                    <a:pt x="2660964" y="1424637"/>
                  </a:lnTo>
                  <a:lnTo>
                    <a:pt x="2669300" y="1482339"/>
                  </a:lnTo>
                  <a:lnTo>
                    <a:pt x="2669300" y="1483237"/>
                  </a:lnTo>
                  <a:lnTo>
                    <a:pt x="2670199" y="1490420"/>
                  </a:lnTo>
                  <a:lnTo>
                    <a:pt x="2668402" y="1496705"/>
                  </a:lnTo>
                  <a:lnTo>
                    <a:pt x="2663912" y="1502092"/>
                  </a:lnTo>
                  <a:lnTo>
                    <a:pt x="2663912" y="1502989"/>
                  </a:lnTo>
                  <a:lnTo>
                    <a:pt x="2659421" y="1509274"/>
                  </a:lnTo>
                  <a:lnTo>
                    <a:pt x="2653134" y="1512866"/>
                  </a:lnTo>
                  <a:lnTo>
                    <a:pt x="2638764" y="1514662"/>
                  </a:lnTo>
                  <a:close/>
                </a:path>
              </a:pathLst>
            </a:custGeom>
            <a:solidFill>
              <a:srgbClr val="2B4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51265" y="8252854"/>
              <a:ext cx="477520" cy="193040"/>
            </a:xfrm>
            <a:custGeom>
              <a:avLst/>
              <a:gdLst/>
              <a:ahLst/>
              <a:cxnLst/>
              <a:rect l="l" t="t" r="r" b="b"/>
              <a:pathLst>
                <a:path w="477520" h="193040">
                  <a:moveTo>
                    <a:pt x="79934" y="193035"/>
                  </a:moveTo>
                  <a:lnTo>
                    <a:pt x="35476" y="179778"/>
                  </a:lnTo>
                  <a:lnTo>
                    <a:pt x="5950" y="144103"/>
                  </a:lnTo>
                  <a:lnTo>
                    <a:pt x="0" y="113127"/>
                  </a:lnTo>
                  <a:lnTo>
                    <a:pt x="1501" y="96966"/>
                  </a:lnTo>
                  <a:lnTo>
                    <a:pt x="23351" y="56563"/>
                  </a:lnTo>
                  <a:lnTo>
                    <a:pt x="63767" y="34720"/>
                  </a:lnTo>
                  <a:lnTo>
                    <a:pt x="79934" y="33219"/>
                  </a:lnTo>
                  <a:lnTo>
                    <a:pt x="95595" y="34720"/>
                  </a:lnTo>
                  <a:lnTo>
                    <a:pt x="136516" y="56563"/>
                  </a:lnTo>
                  <a:lnTo>
                    <a:pt x="158367" y="96966"/>
                  </a:lnTo>
                  <a:lnTo>
                    <a:pt x="159868" y="113127"/>
                  </a:lnTo>
                  <a:lnTo>
                    <a:pt x="159868" y="122105"/>
                  </a:lnTo>
                  <a:lnTo>
                    <a:pt x="145596" y="159099"/>
                  </a:lnTo>
                  <a:lnTo>
                    <a:pt x="110919" y="187087"/>
                  </a:lnTo>
                  <a:lnTo>
                    <a:pt x="79934" y="193035"/>
                  </a:lnTo>
                  <a:close/>
                </a:path>
                <a:path w="477520" h="193040">
                  <a:moveTo>
                    <a:pt x="321533" y="107740"/>
                  </a:moveTo>
                  <a:lnTo>
                    <a:pt x="319695" y="100992"/>
                  </a:lnTo>
                  <a:lnTo>
                    <a:pt x="318277" y="94160"/>
                  </a:lnTo>
                  <a:lnTo>
                    <a:pt x="317365" y="87160"/>
                  </a:lnTo>
                  <a:lnTo>
                    <a:pt x="317042" y="79907"/>
                  </a:lnTo>
                  <a:lnTo>
                    <a:pt x="318544" y="63746"/>
                  </a:lnTo>
                  <a:lnTo>
                    <a:pt x="340394" y="23343"/>
                  </a:lnTo>
                  <a:lnTo>
                    <a:pt x="380811" y="1501"/>
                  </a:lnTo>
                  <a:lnTo>
                    <a:pt x="396977" y="0"/>
                  </a:lnTo>
                  <a:lnTo>
                    <a:pt x="413143" y="1501"/>
                  </a:lnTo>
                  <a:lnTo>
                    <a:pt x="453559" y="23343"/>
                  </a:lnTo>
                  <a:lnTo>
                    <a:pt x="475409" y="63746"/>
                  </a:lnTo>
                  <a:lnTo>
                    <a:pt x="476911" y="79907"/>
                  </a:lnTo>
                  <a:lnTo>
                    <a:pt x="476911" y="91579"/>
                  </a:lnTo>
                  <a:lnTo>
                    <a:pt x="473515" y="104401"/>
                  </a:lnTo>
                  <a:lnTo>
                    <a:pt x="472485" y="106843"/>
                  </a:lnTo>
                  <a:lnTo>
                    <a:pt x="321533" y="106843"/>
                  </a:lnTo>
                  <a:lnTo>
                    <a:pt x="321533" y="107740"/>
                  </a:lnTo>
                  <a:close/>
                </a:path>
                <a:path w="477520" h="193040">
                  <a:moveTo>
                    <a:pt x="396977" y="159815"/>
                  </a:moveTo>
                  <a:lnTo>
                    <a:pt x="352519" y="146558"/>
                  </a:lnTo>
                  <a:lnTo>
                    <a:pt x="324733" y="114755"/>
                  </a:lnTo>
                  <a:lnTo>
                    <a:pt x="321533" y="106843"/>
                  </a:lnTo>
                  <a:lnTo>
                    <a:pt x="472485" y="106843"/>
                  </a:lnTo>
                  <a:lnTo>
                    <a:pt x="441434" y="146558"/>
                  </a:lnTo>
                  <a:lnTo>
                    <a:pt x="396977" y="159815"/>
                  </a:lnTo>
                  <a:close/>
                </a:path>
              </a:pathLst>
            </a:custGeom>
            <a:solidFill>
              <a:srgbClr val="03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85693" y="7081168"/>
              <a:ext cx="469900" cy="470534"/>
            </a:xfrm>
            <a:custGeom>
              <a:avLst/>
              <a:gdLst/>
              <a:ahLst/>
              <a:cxnLst/>
              <a:rect l="l" t="t" r="r" b="b"/>
              <a:pathLst>
                <a:path w="469900" h="470534">
                  <a:moveTo>
                    <a:pt x="250580" y="470469"/>
                  </a:moveTo>
                  <a:lnTo>
                    <a:pt x="234414" y="470469"/>
                  </a:lnTo>
                  <a:lnTo>
                    <a:pt x="187612" y="466106"/>
                  </a:lnTo>
                  <a:lnTo>
                    <a:pt x="144263" y="453073"/>
                  </a:lnTo>
                  <a:lnTo>
                    <a:pt x="104450" y="431455"/>
                  </a:lnTo>
                  <a:lnTo>
                    <a:pt x="68258" y="401335"/>
                  </a:lnTo>
                  <a:lnTo>
                    <a:pt x="38269" y="365155"/>
                  </a:lnTo>
                  <a:lnTo>
                    <a:pt x="16952" y="325355"/>
                  </a:lnTo>
                  <a:lnTo>
                    <a:pt x="4224" y="282020"/>
                  </a:lnTo>
                  <a:lnTo>
                    <a:pt x="0" y="235234"/>
                  </a:lnTo>
                  <a:lnTo>
                    <a:pt x="4224" y="188448"/>
                  </a:lnTo>
                  <a:lnTo>
                    <a:pt x="16952" y="145113"/>
                  </a:lnTo>
                  <a:lnTo>
                    <a:pt x="38269" y="105313"/>
                  </a:lnTo>
                  <a:lnTo>
                    <a:pt x="68258" y="69133"/>
                  </a:lnTo>
                  <a:lnTo>
                    <a:pt x="111256" y="34342"/>
                  </a:lnTo>
                  <a:lnTo>
                    <a:pt x="158970" y="11671"/>
                  </a:lnTo>
                  <a:lnTo>
                    <a:pt x="214543" y="813"/>
                  </a:lnTo>
                  <a:lnTo>
                    <a:pt x="234414" y="0"/>
                  </a:lnTo>
                  <a:lnTo>
                    <a:pt x="254145" y="687"/>
                  </a:lnTo>
                  <a:lnTo>
                    <a:pt x="308960" y="11671"/>
                  </a:lnTo>
                  <a:lnTo>
                    <a:pt x="356112" y="33331"/>
                  </a:lnTo>
                  <a:lnTo>
                    <a:pt x="397875" y="66440"/>
                  </a:lnTo>
                  <a:lnTo>
                    <a:pt x="414028" y="85294"/>
                  </a:lnTo>
                  <a:lnTo>
                    <a:pt x="242497" y="85294"/>
                  </a:lnTo>
                  <a:lnTo>
                    <a:pt x="213883" y="87973"/>
                  </a:lnTo>
                  <a:lnTo>
                    <a:pt x="163054" y="109157"/>
                  </a:lnTo>
                  <a:lnTo>
                    <a:pt x="122666" y="149531"/>
                  </a:lnTo>
                  <a:lnTo>
                    <a:pt x="101475" y="200344"/>
                  </a:lnTo>
                  <a:lnTo>
                    <a:pt x="98795" y="228949"/>
                  </a:lnTo>
                  <a:lnTo>
                    <a:pt x="101489" y="257553"/>
                  </a:lnTo>
                  <a:lnTo>
                    <a:pt x="123045" y="308366"/>
                  </a:lnTo>
                  <a:lnTo>
                    <a:pt x="163952" y="348740"/>
                  </a:lnTo>
                  <a:lnTo>
                    <a:pt x="214781" y="369923"/>
                  </a:lnTo>
                  <a:lnTo>
                    <a:pt x="243395" y="372603"/>
                  </a:lnTo>
                  <a:lnTo>
                    <a:pt x="424497" y="372603"/>
                  </a:lnTo>
                  <a:lnTo>
                    <a:pt x="400570" y="401335"/>
                  </a:lnTo>
                  <a:lnTo>
                    <a:pt x="366903" y="429785"/>
                  </a:lnTo>
                  <a:lnTo>
                    <a:pt x="333321" y="449145"/>
                  </a:lnTo>
                  <a:lnTo>
                    <a:pt x="297213" y="462108"/>
                  </a:lnTo>
                  <a:lnTo>
                    <a:pt x="258664" y="468673"/>
                  </a:lnTo>
                  <a:lnTo>
                    <a:pt x="250580" y="470469"/>
                  </a:lnTo>
                  <a:close/>
                </a:path>
                <a:path w="469900" h="470534">
                  <a:moveTo>
                    <a:pt x="424497" y="372603"/>
                  </a:moveTo>
                  <a:lnTo>
                    <a:pt x="253275" y="372603"/>
                  </a:lnTo>
                  <a:lnTo>
                    <a:pt x="258663" y="371705"/>
                  </a:lnTo>
                  <a:lnTo>
                    <a:pt x="282226" y="367146"/>
                  </a:lnTo>
                  <a:lnTo>
                    <a:pt x="324971" y="346580"/>
                  </a:lnTo>
                  <a:lnTo>
                    <a:pt x="362328" y="308365"/>
                  </a:lnTo>
                  <a:lnTo>
                    <a:pt x="383519" y="257553"/>
                  </a:lnTo>
                  <a:lnTo>
                    <a:pt x="386199" y="228949"/>
                  </a:lnTo>
                  <a:lnTo>
                    <a:pt x="383645" y="200344"/>
                  </a:lnTo>
                  <a:lnTo>
                    <a:pt x="362707" y="149531"/>
                  </a:lnTo>
                  <a:lnTo>
                    <a:pt x="321940" y="109157"/>
                  </a:lnTo>
                  <a:lnTo>
                    <a:pt x="271111" y="87973"/>
                  </a:lnTo>
                  <a:lnTo>
                    <a:pt x="242497" y="85294"/>
                  </a:lnTo>
                  <a:lnTo>
                    <a:pt x="414028" y="85294"/>
                  </a:lnTo>
                  <a:lnTo>
                    <a:pt x="430699" y="105313"/>
                  </a:lnTo>
                  <a:lnTo>
                    <a:pt x="452325" y="145113"/>
                  </a:lnTo>
                  <a:lnTo>
                    <a:pt x="465362" y="188448"/>
                  </a:lnTo>
                  <a:lnTo>
                    <a:pt x="469726" y="235234"/>
                  </a:lnTo>
                  <a:lnTo>
                    <a:pt x="465362" y="282020"/>
                  </a:lnTo>
                  <a:lnTo>
                    <a:pt x="452325" y="325355"/>
                  </a:lnTo>
                  <a:lnTo>
                    <a:pt x="430699" y="365155"/>
                  </a:lnTo>
                  <a:lnTo>
                    <a:pt x="424497" y="372603"/>
                  </a:lnTo>
                  <a:close/>
                </a:path>
              </a:pathLst>
            </a:custGeom>
            <a:solidFill>
              <a:srgbClr val="81A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84488" y="7166462"/>
              <a:ext cx="287020" cy="287655"/>
            </a:xfrm>
            <a:custGeom>
              <a:avLst/>
              <a:gdLst/>
              <a:ahLst/>
              <a:cxnLst/>
              <a:rect l="l" t="t" r="r" b="b"/>
              <a:pathLst>
                <a:path w="287020" h="287654">
                  <a:moveTo>
                    <a:pt x="154479" y="287309"/>
                  </a:moveTo>
                  <a:lnTo>
                    <a:pt x="143702" y="287309"/>
                  </a:lnTo>
                  <a:lnTo>
                    <a:pt x="115088" y="284629"/>
                  </a:lnTo>
                  <a:lnTo>
                    <a:pt x="64259" y="263446"/>
                  </a:lnTo>
                  <a:lnTo>
                    <a:pt x="23870" y="223071"/>
                  </a:lnTo>
                  <a:lnTo>
                    <a:pt x="2680" y="172259"/>
                  </a:lnTo>
                  <a:lnTo>
                    <a:pt x="0" y="143654"/>
                  </a:lnTo>
                  <a:lnTo>
                    <a:pt x="2554" y="115049"/>
                  </a:lnTo>
                  <a:lnTo>
                    <a:pt x="23491" y="64237"/>
                  </a:lnTo>
                  <a:lnTo>
                    <a:pt x="64245" y="23988"/>
                  </a:lnTo>
                  <a:lnTo>
                    <a:pt x="114709" y="3058"/>
                  </a:lnTo>
                  <a:lnTo>
                    <a:pt x="142804" y="0"/>
                  </a:lnTo>
                  <a:lnTo>
                    <a:pt x="171418" y="2679"/>
                  </a:lnTo>
                  <a:lnTo>
                    <a:pt x="222247" y="23863"/>
                  </a:lnTo>
                  <a:lnTo>
                    <a:pt x="262635" y="64237"/>
                  </a:lnTo>
                  <a:lnTo>
                    <a:pt x="283826" y="115050"/>
                  </a:lnTo>
                  <a:lnTo>
                    <a:pt x="286506" y="143654"/>
                  </a:lnTo>
                  <a:lnTo>
                    <a:pt x="283952" y="172133"/>
                  </a:lnTo>
                  <a:lnTo>
                    <a:pt x="263014" y="222693"/>
                  </a:lnTo>
                  <a:lnTo>
                    <a:pt x="225404" y="261286"/>
                  </a:lnTo>
                  <a:lnTo>
                    <a:pt x="182911" y="281852"/>
                  </a:lnTo>
                  <a:lnTo>
                    <a:pt x="154479" y="287309"/>
                  </a:lnTo>
                  <a:close/>
                </a:path>
              </a:pathLst>
            </a:custGeom>
            <a:solidFill>
              <a:srgbClr val="56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39905" y="10204765"/>
              <a:ext cx="7193280" cy="0"/>
            </a:xfrm>
            <a:custGeom>
              <a:avLst/>
              <a:gdLst/>
              <a:ahLst/>
              <a:cxnLst/>
              <a:rect l="l" t="t" r="r" b="b"/>
              <a:pathLst>
                <a:path w="7193280">
                  <a:moveTo>
                    <a:pt x="0" y="0"/>
                  </a:moveTo>
                  <a:lnTo>
                    <a:pt x="7193195" y="0"/>
                  </a:lnTo>
                </a:path>
              </a:pathLst>
            </a:custGeom>
            <a:ln w="62849">
              <a:solidFill>
                <a:srgbClr val="335C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0886" y="4351274"/>
              <a:ext cx="1166495" cy="1103630"/>
            </a:xfrm>
            <a:custGeom>
              <a:avLst/>
              <a:gdLst/>
              <a:ahLst/>
              <a:cxnLst/>
              <a:rect l="l" t="t" r="r" b="b"/>
              <a:pathLst>
                <a:path w="1166495" h="1103629">
                  <a:moveTo>
                    <a:pt x="509220" y="1103464"/>
                  </a:moveTo>
                  <a:lnTo>
                    <a:pt x="462543" y="1102685"/>
                  </a:lnTo>
                  <a:lnTo>
                    <a:pt x="415671" y="1098433"/>
                  </a:lnTo>
                  <a:lnTo>
                    <a:pt x="368610" y="1090709"/>
                  </a:lnTo>
                  <a:lnTo>
                    <a:pt x="321362" y="1079512"/>
                  </a:lnTo>
                  <a:lnTo>
                    <a:pt x="273932" y="1064842"/>
                  </a:lnTo>
                  <a:lnTo>
                    <a:pt x="229175" y="1047479"/>
                  </a:lnTo>
                  <a:lnTo>
                    <a:pt x="186513" y="1027698"/>
                  </a:lnTo>
                  <a:lnTo>
                    <a:pt x="145947" y="1005472"/>
                  </a:lnTo>
                  <a:lnTo>
                    <a:pt x="107477" y="980777"/>
                  </a:lnTo>
                  <a:lnTo>
                    <a:pt x="71102" y="953588"/>
                  </a:lnTo>
                  <a:lnTo>
                    <a:pt x="36823" y="923880"/>
                  </a:lnTo>
                  <a:lnTo>
                    <a:pt x="8911" y="895220"/>
                  </a:lnTo>
                  <a:lnTo>
                    <a:pt x="0" y="885273"/>
                  </a:lnTo>
                  <a:lnTo>
                    <a:pt x="248784" y="666199"/>
                  </a:lnTo>
                  <a:lnTo>
                    <a:pt x="476912" y="666199"/>
                  </a:lnTo>
                  <a:lnTo>
                    <a:pt x="778687" y="665302"/>
                  </a:lnTo>
                  <a:lnTo>
                    <a:pt x="818935" y="661598"/>
                  </a:lnTo>
                  <a:lnTo>
                    <a:pt x="856152" y="650487"/>
                  </a:lnTo>
                  <a:lnTo>
                    <a:pt x="890337" y="631969"/>
                  </a:lnTo>
                  <a:lnTo>
                    <a:pt x="921492" y="606044"/>
                  </a:lnTo>
                  <a:lnTo>
                    <a:pt x="947425" y="574900"/>
                  </a:lnTo>
                  <a:lnTo>
                    <a:pt x="965949" y="540726"/>
                  </a:lnTo>
                  <a:lnTo>
                    <a:pt x="977064" y="503522"/>
                  </a:lnTo>
                  <a:lnTo>
                    <a:pt x="980769" y="463287"/>
                  </a:lnTo>
                  <a:lnTo>
                    <a:pt x="977064" y="422154"/>
                  </a:lnTo>
                  <a:lnTo>
                    <a:pt x="965949" y="384950"/>
                  </a:lnTo>
                  <a:lnTo>
                    <a:pt x="947425" y="350776"/>
                  </a:lnTo>
                  <a:lnTo>
                    <a:pt x="921492" y="319632"/>
                  </a:lnTo>
                  <a:lnTo>
                    <a:pt x="890338" y="293707"/>
                  </a:lnTo>
                  <a:lnTo>
                    <a:pt x="856152" y="275189"/>
                  </a:lnTo>
                  <a:lnTo>
                    <a:pt x="818936" y="264078"/>
                  </a:lnTo>
                  <a:lnTo>
                    <a:pt x="778688" y="260374"/>
                  </a:lnTo>
                  <a:lnTo>
                    <a:pt x="709531" y="260374"/>
                  </a:lnTo>
                  <a:lnTo>
                    <a:pt x="1006815" y="0"/>
                  </a:lnTo>
                  <a:lnTo>
                    <a:pt x="1031724" y="32518"/>
                  </a:lnTo>
                  <a:lnTo>
                    <a:pt x="1055202" y="66889"/>
                  </a:lnTo>
                  <a:lnTo>
                    <a:pt x="1077164" y="103280"/>
                  </a:lnTo>
                  <a:lnTo>
                    <a:pt x="1097527" y="141859"/>
                  </a:lnTo>
                  <a:lnTo>
                    <a:pt x="1117364" y="187275"/>
                  </a:lnTo>
                  <a:lnTo>
                    <a:pt x="1133784" y="232840"/>
                  </a:lnTo>
                  <a:lnTo>
                    <a:pt x="1146811" y="278556"/>
                  </a:lnTo>
                  <a:lnTo>
                    <a:pt x="1156471" y="324420"/>
                  </a:lnTo>
                  <a:lnTo>
                    <a:pt x="1162787" y="370435"/>
                  </a:lnTo>
                  <a:lnTo>
                    <a:pt x="1165785" y="416599"/>
                  </a:lnTo>
                  <a:lnTo>
                    <a:pt x="1166263" y="433967"/>
                  </a:lnTo>
                  <a:lnTo>
                    <a:pt x="1166235" y="451166"/>
                  </a:lnTo>
                  <a:lnTo>
                    <a:pt x="1159611" y="522250"/>
                  </a:lnTo>
                  <a:lnTo>
                    <a:pt x="1144791" y="595957"/>
                  </a:lnTo>
                  <a:lnTo>
                    <a:pt x="1134350" y="632979"/>
                  </a:lnTo>
                  <a:lnTo>
                    <a:pt x="1131655" y="639264"/>
                  </a:lnTo>
                  <a:lnTo>
                    <a:pt x="1129859" y="646447"/>
                  </a:lnTo>
                  <a:lnTo>
                    <a:pt x="1112907" y="691563"/>
                  </a:lnTo>
                  <a:lnTo>
                    <a:pt x="1096628" y="728151"/>
                  </a:lnTo>
                  <a:lnTo>
                    <a:pt x="1073344" y="772378"/>
                  </a:lnTo>
                  <a:lnTo>
                    <a:pt x="1047206" y="814078"/>
                  </a:lnTo>
                  <a:lnTo>
                    <a:pt x="1018223" y="853250"/>
                  </a:lnTo>
                  <a:lnTo>
                    <a:pt x="986401" y="889895"/>
                  </a:lnTo>
                  <a:lnTo>
                    <a:pt x="951749" y="924014"/>
                  </a:lnTo>
                  <a:lnTo>
                    <a:pt x="914272" y="955604"/>
                  </a:lnTo>
                  <a:lnTo>
                    <a:pt x="873979" y="984668"/>
                  </a:lnTo>
                  <a:lnTo>
                    <a:pt x="830877" y="1011204"/>
                  </a:lnTo>
                  <a:lnTo>
                    <a:pt x="784973" y="1035213"/>
                  </a:lnTo>
                  <a:lnTo>
                    <a:pt x="739547" y="1055270"/>
                  </a:lnTo>
                  <a:lnTo>
                    <a:pt x="693903" y="1071854"/>
                  </a:lnTo>
                  <a:lnTo>
                    <a:pt x="648044" y="1084966"/>
                  </a:lnTo>
                  <a:lnTo>
                    <a:pt x="601974" y="1094604"/>
                  </a:lnTo>
                  <a:lnTo>
                    <a:pt x="555698" y="1100771"/>
                  </a:lnTo>
                  <a:lnTo>
                    <a:pt x="509220" y="1103464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37798" y="4612546"/>
              <a:ext cx="504825" cy="405130"/>
            </a:xfrm>
            <a:custGeom>
              <a:avLst/>
              <a:gdLst/>
              <a:ahLst/>
              <a:cxnLst/>
              <a:rect l="l" t="t" r="r" b="b"/>
              <a:pathLst>
                <a:path w="504825" h="405129">
                  <a:moveTo>
                    <a:pt x="302672" y="404927"/>
                  </a:moveTo>
                  <a:lnTo>
                    <a:pt x="0" y="404927"/>
                  </a:lnTo>
                  <a:lnTo>
                    <a:pt x="0" y="0"/>
                  </a:lnTo>
                  <a:lnTo>
                    <a:pt x="302672" y="0"/>
                  </a:lnTo>
                  <a:lnTo>
                    <a:pt x="342920" y="3703"/>
                  </a:lnTo>
                  <a:lnTo>
                    <a:pt x="380136" y="14814"/>
                  </a:lnTo>
                  <a:lnTo>
                    <a:pt x="414322" y="33332"/>
                  </a:lnTo>
                  <a:lnTo>
                    <a:pt x="445476" y="59257"/>
                  </a:lnTo>
                  <a:lnTo>
                    <a:pt x="471410" y="90401"/>
                  </a:lnTo>
                  <a:lnTo>
                    <a:pt x="489934" y="124575"/>
                  </a:lnTo>
                  <a:lnTo>
                    <a:pt x="501048" y="161780"/>
                  </a:lnTo>
                  <a:lnTo>
                    <a:pt x="504753" y="202014"/>
                  </a:lnTo>
                  <a:lnTo>
                    <a:pt x="501048" y="243147"/>
                  </a:lnTo>
                  <a:lnTo>
                    <a:pt x="489934" y="280351"/>
                  </a:lnTo>
                  <a:lnTo>
                    <a:pt x="471410" y="314525"/>
                  </a:lnTo>
                  <a:lnTo>
                    <a:pt x="445476" y="345669"/>
                  </a:lnTo>
                  <a:lnTo>
                    <a:pt x="414322" y="371595"/>
                  </a:lnTo>
                  <a:lnTo>
                    <a:pt x="380137" y="390113"/>
                  </a:lnTo>
                  <a:lnTo>
                    <a:pt x="342920" y="401223"/>
                  </a:lnTo>
                  <a:lnTo>
                    <a:pt x="302672" y="404927"/>
                  </a:lnTo>
                  <a:close/>
                </a:path>
              </a:pathLst>
            </a:custGeom>
            <a:solidFill>
              <a:srgbClr val="B9D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86932" y="4612546"/>
              <a:ext cx="452120" cy="405130"/>
            </a:xfrm>
            <a:custGeom>
              <a:avLst/>
              <a:gdLst/>
              <a:ahLst/>
              <a:cxnLst/>
              <a:rect l="l" t="t" r="r" b="b"/>
              <a:pathLst>
                <a:path w="452120" h="405129">
                  <a:moveTo>
                    <a:pt x="451764" y="404927"/>
                  </a:moveTo>
                  <a:lnTo>
                    <a:pt x="202081" y="404927"/>
                  </a:lnTo>
                  <a:lnTo>
                    <a:pt x="161833" y="401223"/>
                  </a:lnTo>
                  <a:lnTo>
                    <a:pt x="124616" y="390113"/>
                  </a:lnTo>
                  <a:lnTo>
                    <a:pt x="90431" y="371595"/>
                  </a:lnTo>
                  <a:lnTo>
                    <a:pt x="59276" y="345669"/>
                  </a:lnTo>
                  <a:lnTo>
                    <a:pt x="33343" y="314525"/>
                  </a:lnTo>
                  <a:lnTo>
                    <a:pt x="14819" y="280351"/>
                  </a:lnTo>
                  <a:lnTo>
                    <a:pt x="3704" y="243147"/>
                  </a:lnTo>
                  <a:lnTo>
                    <a:pt x="0" y="202912"/>
                  </a:lnTo>
                  <a:lnTo>
                    <a:pt x="3704" y="161780"/>
                  </a:lnTo>
                  <a:lnTo>
                    <a:pt x="14819" y="124575"/>
                  </a:lnTo>
                  <a:lnTo>
                    <a:pt x="33343" y="90401"/>
                  </a:lnTo>
                  <a:lnTo>
                    <a:pt x="59276" y="59257"/>
                  </a:lnTo>
                  <a:lnTo>
                    <a:pt x="90431" y="33332"/>
                  </a:lnTo>
                  <a:lnTo>
                    <a:pt x="124616" y="14814"/>
                  </a:lnTo>
                  <a:lnTo>
                    <a:pt x="161833" y="3703"/>
                  </a:lnTo>
                  <a:lnTo>
                    <a:pt x="202081" y="0"/>
                  </a:lnTo>
                  <a:lnTo>
                    <a:pt x="451764" y="0"/>
                  </a:lnTo>
                  <a:lnTo>
                    <a:pt x="451764" y="404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98038" y="4113776"/>
              <a:ext cx="1371600" cy="1123315"/>
            </a:xfrm>
            <a:custGeom>
              <a:avLst/>
              <a:gdLst/>
              <a:ahLst/>
              <a:cxnLst/>
              <a:rect l="l" t="t" r="r" b="b"/>
              <a:pathLst>
                <a:path w="1371600" h="1123314">
                  <a:moveTo>
                    <a:pt x="363746" y="1122771"/>
                  </a:moveTo>
                  <a:lnTo>
                    <a:pt x="352603" y="1109949"/>
                  </a:lnTo>
                  <a:lnTo>
                    <a:pt x="341966" y="1096958"/>
                  </a:lnTo>
                  <a:lnTo>
                    <a:pt x="331665" y="1083631"/>
                  </a:lnTo>
                  <a:lnTo>
                    <a:pt x="321533" y="1069798"/>
                  </a:lnTo>
                  <a:lnTo>
                    <a:pt x="319737" y="1068900"/>
                  </a:lnTo>
                  <a:lnTo>
                    <a:pt x="0" y="1070696"/>
                  </a:lnTo>
                  <a:lnTo>
                    <a:pt x="213756" y="848031"/>
                  </a:lnTo>
                  <a:lnTo>
                    <a:pt x="206333" y="820941"/>
                  </a:lnTo>
                  <a:lnTo>
                    <a:pt x="200172" y="793599"/>
                  </a:lnTo>
                  <a:lnTo>
                    <a:pt x="195190" y="766089"/>
                  </a:lnTo>
                  <a:lnTo>
                    <a:pt x="191303" y="738494"/>
                  </a:lnTo>
                  <a:lnTo>
                    <a:pt x="187949" y="688481"/>
                  </a:lnTo>
                  <a:lnTo>
                    <a:pt x="188721" y="638048"/>
                  </a:lnTo>
                  <a:lnTo>
                    <a:pt x="193703" y="587109"/>
                  </a:lnTo>
                  <a:lnTo>
                    <a:pt x="202979" y="535581"/>
                  </a:lnTo>
                  <a:lnTo>
                    <a:pt x="213083" y="491587"/>
                  </a:lnTo>
                  <a:lnTo>
                    <a:pt x="227229" y="447592"/>
                  </a:lnTo>
                  <a:lnTo>
                    <a:pt x="244854" y="405282"/>
                  </a:lnTo>
                  <a:lnTo>
                    <a:pt x="263154" y="364991"/>
                  </a:lnTo>
                  <a:lnTo>
                    <a:pt x="285720" y="323032"/>
                  </a:lnTo>
                  <a:lnTo>
                    <a:pt x="310980" y="283357"/>
                  </a:lnTo>
                  <a:lnTo>
                    <a:pt x="338935" y="245976"/>
                  </a:lnTo>
                  <a:lnTo>
                    <a:pt x="369584" y="210898"/>
                  </a:lnTo>
                  <a:lnTo>
                    <a:pt x="402927" y="178136"/>
                  </a:lnTo>
                  <a:lnTo>
                    <a:pt x="438965" y="147699"/>
                  </a:lnTo>
                  <a:lnTo>
                    <a:pt x="477697" y="119597"/>
                  </a:lnTo>
                  <a:lnTo>
                    <a:pt x="519124" y="93842"/>
                  </a:lnTo>
                  <a:lnTo>
                    <a:pt x="555877" y="74019"/>
                  </a:lnTo>
                  <a:lnTo>
                    <a:pt x="611127" y="48599"/>
                  </a:lnTo>
                  <a:lnTo>
                    <a:pt x="654069" y="32677"/>
                  </a:lnTo>
                  <a:lnTo>
                    <a:pt x="697348" y="19952"/>
                  </a:lnTo>
                  <a:lnTo>
                    <a:pt x="740964" y="10343"/>
                  </a:lnTo>
                  <a:lnTo>
                    <a:pt x="786439" y="3447"/>
                  </a:lnTo>
                  <a:lnTo>
                    <a:pt x="832301" y="0"/>
                  </a:lnTo>
                  <a:lnTo>
                    <a:pt x="878509" y="0"/>
                  </a:lnTo>
                  <a:lnTo>
                    <a:pt x="925018" y="3447"/>
                  </a:lnTo>
                  <a:lnTo>
                    <a:pt x="971786" y="10343"/>
                  </a:lnTo>
                  <a:lnTo>
                    <a:pt x="1025001" y="22351"/>
                  </a:lnTo>
                  <a:lnTo>
                    <a:pt x="1079563" y="39074"/>
                  </a:lnTo>
                  <a:lnTo>
                    <a:pt x="1126083" y="57115"/>
                  </a:lnTo>
                  <a:lnTo>
                    <a:pt x="1170162" y="77681"/>
                  </a:lnTo>
                  <a:lnTo>
                    <a:pt x="1212052" y="100941"/>
                  </a:lnTo>
                  <a:lnTo>
                    <a:pt x="1252005" y="127062"/>
                  </a:lnTo>
                  <a:lnTo>
                    <a:pt x="1282823" y="150659"/>
                  </a:lnTo>
                  <a:lnTo>
                    <a:pt x="1311956" y="175770"/>
                  </a:lnTo>
                  <a:lnTo>
                    <a:pt x="1339406" y="202565"/>
                  </a:lnTo>
                  <a:lnTo>
                    <a:pt x="1365171" y="231212"/>
                  </a:lnTo>
                  <a:lnTo>
                    <a:pt x="1366967" y="233008"/>
                  </a:lnTo>
                  <a:lnTo>
                    <a:pt x="1368762" y="235701"/>
                  </a:lnTo>
                  <a:lnTo>
                    <a:pt x="1371457" y="238395"/>
                  </a:lnTo>
                  <a:lnTo>
                    <a:pt x="1074174" y="498770"/>
                  </a:lnTo>
                  <a:lnTo>
                    <a:pt x="590975" y="498770"/>
                  </a:lnTo>
                  <a:lnTo>
                    <a:pt x="550727" y="502473"/>
                  </a:lnTo>
                  <a:lnTo>
                    <a:pt x="513510" y="513584"/>
                  </a:lnTo>
                  <a:lnTo>
                    <a:pt x="479325" y="532102"/>
                  </a:lnTo>
                  <a:lnTo>
                    <a:pt x="448170" y="558027"/>
                  </a:lnTo>
                  <a:lnTo>
                    <a:pt x="422237" y="589171"/>
                  </a:lnTo>
                  <a:lnTo>
                    <a:pt x="403713" y="623345"/>
                  </a:lnTo>
                  <a:lnTo>
                    <a:pt x="392598" y="660550"/>
                  </a:lnTo>
                  <a:lnTo>
                    <a:pt x="388894" y="700784"/>
                  </a:lnTo>
                  <a:lnTo>
                    <a:pt x="392598" y="741917"/>
                  </a:lnTo>
                  <a:lnTo>
                    <a:pt x="403713" y="779121"/>
                  </a:lnTo>
                  <a:lnTo>
                    <a:pt x="422237" y="813295"/>
                  </a:lnTo>
                  <a:lnTo>
                    <a:pt x="448170" y="844439"/>
                  </a:lnTo>
                  <a:lnTo>
                    <a:pt x="479325" y="870365"/>
                  </a:lnTo>
                  <a:lnTo>
                    <a:pt x="513510" y="888883"/>
                  </a:lnTo>
                  <a:lnTo>
                    <a:pt x="550727" y="899993"/>
                  </a:lnTo>
                  <a:lnTo>
                    <a:pt x="590975" y="903697"/>
                  </a:lnTo>
                  <a:lnTo>
                    <a:pt x="612530" y="903697"/>
                  </a:lnTo>
                  <a:lnTo>
                    <a:pt x="363746" y="1122771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05594" y="2532691"/>
              <a:ext cx="1292225" cy="1088390"/>
            </a:xfrm>
            <a:custGeom>
              <a:avLst/>
              <a:gdLst/>
              <a:ahLst/>
              <a:cxnLst/>
              <a:rect l="l" t="t" r="r" b="b"/>
              <a:pathLst>
                <a:path w="1292225" h="1088389">
                  <a:moveTo>
                    <a:pt x="0" y="1088186"/>
                  </a:moveTo>
                  <a:lnTo>
                    <a:pt x="52990" y="942735"/>
                  </a:lnTo>
                  <a:lnTo>
                    <a:pt x="1178358" y="0"/>
                  </a:lnTo>
                  <a:lnTo>
                    <a:pt x="1192672" y="21576"/>
                  </a:lnTo>
                  <a:lnTo>
                    <a:pt x="1218269" y="65402"/>
                  </a:lnTo>
                  <a:lnTo>
                    <a:pt x="1236779" y="103630"/>
                  </a:lnTo>
                  <a:lnTo>
                    <a:pt x="1255598" y="151735"/>
                  </a:lnTo>
                  <a:lnTo>
                    <a:pt x="1267751" y="191984"/>
                  </a:lnTo>
                  <a:lnTo>
                    <a:pt x="1277378" y="233327"/>
                  </a:lnTo>
                  <a:lnTo>
                    <a:pt x="1284647" y="275848"/>
                  </a:lnTo>
                  <a:lnTo>
                    <a:pt x="1289727" y="319632"/>
                  </a:lnTo>
                  <a:lnTo>
                    <a:pt x="1292220" y="369295"/>
                  </a:lnTo>
                  <a:lnTo>
                    <a:pt x="1291369" y="417890"/>
                  </a:lnTo>
                  <a:lnTo>
                    <a:pt x="1287170" y="465416"/>
                  </a:lnTo>
                  <a:lnTo>
                    <a:pt x="1279619" y="511874"/>
                  </a:lnTo>
                  <a:lnTo>
                    <a:pt x="1268711" y="557264"/>
                  </a:lnTo>
                  <a:lnTo>
                    <a:pt x="1254442" y="601584"/>
                  </a:lnTo>
                  <a:lnTo>
                    <a:pt x="1236810" y="644837"/>
                  </a:lnTo>
                  <a:lnTo>
                    <a:pt x="1215808" y="687021"/>
                  </a:lnTo>
                  <a:lnTo>
                    <a:pt x="1191434" y="728136"/>
                  </a:lnTo>
                  <a:lnTo>
                    <a:pt x="1163684" y="768183"/>
                  </a:lnTo>
                  <a:lnTo>
                    <a:pt x="1132552" y="807161"/>
                  </a:lnTo>
                  <a:lnTo>
                    <a:pt x="1099194" y="843823"/>
                  </a:lnTo>
                  <a:lnTo>
                    <a:pt x="1064268" y="877410"/>
                  </a:lnTo>
                  <a:lnTo>
                    <a:pt x="1027768" y="907916"/>
                  </a:lnTo>
                  <a:lnTo>
                    <a:pt x="989684" y="935339"/>
                  </a:lnTo>
                  <a:lnTo>
                    <a:pt x="950010" y="959673"/>
                  </a:lnTo>
                  <a:lnTo>
                    <a:pt x="908736" y="980915"/>
                  </a:lnTo>
                  <a:lnTo>
                    <a:pt x="865855" y="999061"/>
                  </a:lnTo>
                  <a:lnTo>
                    <a:pt x="821358" y="1014106"/>
                  </a:lnTo>
                  <a:lnTo>
                    <a:pt x="775238" y="1026047"/>
                  </a:lnTo>
                  <a:lnTo>
                    <a:pt x="727486" y="1034880"/>
                  </a:lnTo>
                  <a:lnTo>
                    <a:pt x="678094" y="1040600"/>
                  </a:lnTo>
                  <a:lnTo>
                    <a:pt x="630048" y="1043443"/>
                  </a:lnTo>
                  <a:lnTo>
                    <a:pt x="582925" y="1042994"/>
                  </a:lnTo>
                  <a:lnTo>
                    <a:pt x="536750" y="1039253"/>
                  </a:lnTo>
                  <a:lnTo>
                    <a:pt x="491548" y="1032220"/>
                  </a:lnTo>
                  <a:lnTo>
                    <a:pt x="447343" y="1021895"/>
                  </a:lnTo>
                  <a:lnTo>
                    <a:pt x="404162" y="1008278"/>
                  </a:lnTo>
                  <a:lnTo>
                    <a:pt x="348702" y="985383"/>
                  </a:lnTo>
                  <a:lnTo>
                    <a:pt x="294589" y="957101"/>
                  </a:lnTo>
                  <a:lnTo>
                    <a:pt x="292793" y="957101"/>
                  </a:lnTo>
                  <a:lnTo>
                    <a:pt x="0" y="1088186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60210" y="2238914"/>
              <a:ext cx="1224280" cy="1238885"/>
            </a:xfrm>
            <a:custGeom>
              <a:avLst/>
              <a:gdLst/>
              <a:ahLst/>
              <a:cxnLst/>
              <a:rect l="l" t="t" r="r" b="b"/>
              <a:pathLst>
                <a:path w="1224279" h="1238885">
                  <a:moveTo>
                    <a:pt x="98373" y="1238308"/>
                  </a:moveTo>
                  <a:lnTo>
                    <a:pt x="151364" y="1093756"/>
                  </a:lnTo>
                  <a:lnTo>
                    <a:pt x="133822" y="1072011"/>
                  </a:lnTo>
                  <a:lnTo>
                    <a:pt x="117459" y="1049761"/>
                  </a:lnTo>
                  <a:lnTo>
                    <a:pt x="87596" y="1003073"/>
                  </a:lnTo>
                  <a:lnTo>
                    <a:pt x="63851" y="958812"/>
                  </a:lnTo>
                  <a:lnTo>
                    <a:pt x="43812" y="912279"/>
                  </a:lnTo>
                  <a:lnTo>
                    <a:pt x="27477" y="863557"/>
                  </a:lnTo>
                  <a:lnTo>
                    <a:pt x="14847" y="812730"/>
                  </a:lnTo>
                  <a:lnTo>
                    <a:pt x="7213" y="768848"/>
                  </a:lnTo>
                  <a:lnTo>
                    <a:pt x="2273" y="722946"/>
                  </a:lnTo>
                  <a:lnTo>
                    <a:pt x="28" y="676932"/>
                  </a:lnTo>
                  <a:lnTo>
                    <a:pt x="0" y="654514"/>
                  </a:lnTo>
                  <a:lnTo>
                    <a:pt x="477" y="632264"/>
                  </a:lnTo>
                  <a:lnTo>
                    <a:pt x="4271" y="584013"/>
                  </a:lnTo>
                  <a:lnTo>
                    <a:pt x="11474" y="536826"/>
                  </a:lnTo>
                  <a:lnTo>
                    <a:pt x="22099" y="490704"/>
                  </a:lnTo>
                  <a:lnTo>
                    <a:pt x="36161" y="445645"/>
                  </a:lnTo>
                  <a:lnTo>
                    <a:pt x="53675" y="401651"/>
                  </a:lnTo>
                  <a:lnTo>
                    <a:pt x="74656" y="358721"/>
                  </a:lnTo>
                  <a:lnTo>
                    <a:pt x="99119" y="316855"/>
                  </a:lnTo>
                  <a:lnTo>
                    <a:pt x="127079" y="276053"/>
                  </a:lnTo>
                  <a:lnTo>
                    <a:pt x="158549" y="236315"/>
                  </a:lnTo>
                  <a:lnTo>
                    <a:pt x="191929" y="199450"/>
                  </a:lnTo>
                  <a:lnTo>
                    <a:pt x="226912" y="165738"/>
                  </a:lnTo>
                  <a:lnTo>
                    <a:pt x="263498" y="135171"/>
                  </a:lnTo>
                  <a:lnTo>
                    <a:pt x="301687" y="107740"/>
                  </a:lnTo>
                  <a:lnTo>
                    <a:pt x="341480" y="83439"/>
                  </a:lnTo>
                  <a:lnTo>
                    <a:pt x="382876" y="62257"/>
                  </a:lnTo>
                  <a:lnTo>
                    <a:pt x="425875" y="44188"/>
                  </a:lnTo>
                  <a:lnTo>
                    <a:pt x="470478" y="29224"/>
                  </a:lnTo>
                  <a:lnTo>
                    <a:pt x="516684" y="17356"/>
                  </a:lnTo>
                  <a:lnTo>
                    <a:pt x="564493" y="8575"/>
                  </a:lnTo>
                  <a:lnTo>
                    <a:pt x="613906" y="2875"/>
                  </a:lnTo>
                  <a:lnTo>
                    <a:pt x="663907" y="0"/>
                  </a:lnTo>
                  <a:lnTo>
                    <a:pt x="712813" y="743"/>
                  </a:lnTo>
                  <a:lnTo>
                    <a:pt x="760541" y="5022"/>
                  </a:lnTo>
                  <a:lnTo>
                    <a:pt x="807006" y="12752"/>
                  </a:lnTo>
                  <a:lnTo>
                    <a:pt x="844377" y="21856"/>
                  </a:lnTo>
                  <a:lnTo>
                    <a:pt x="880990" y="33065"/>
                  </a:lnTo>
                  <a:lnTo>
                    <a:pt x="916761" y="46463"/>
                  </a:lnTo>
                  <a:lnTo>
                    <a:pt x="951605" y="62133"/>
                  </a:lnTo>
                  <a:lnTo>
                    <a:pt x="990183" y="82349"/>
                  </a:lnTo>
                  <a:lnTo>
                    <a:pt x="1027835" y="105342"/>
                  </a:lnTo>
                  <a:lnTo>
                    <a:pt x="1064644" y="131197"/>
                  </a:lnTo>
                  <a:lnTo>
                    <a:pt x="1100696" y="159998"/>
                  </a:lnTo>
                  <a:lnTo>
                    <a:pt x="1135710" y="192166"/>
                  </a:lnTo>
                  <a:lnTo>
                    <a:pt x="1167944" y="225429"/>
                  </a:lnTo>
                  <a:lnTo>
                    <a:pt x="1197316" y="259869"/>
                  </a:lnTo>
                  <a:lnTo>
                    <a:pt x="1223741" y="295573"/>
                  </a:lnTo>
                  <a:lnTo>
                    <a:pt x="98373" y="1238308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87916" y="2510245"/>
              <a:ext cx="864235" cy="782320"/>
            </a:xfrm>
            <a:custGeom>
              <a:avLst/>
              <a:gdLst/>
              <a:ahLst/>
              <a:cxnLst/>
              <a:rect l="l" t="t" r="r" b="b"/>
              <a:pathLst>
                <a:path w="864234" h="782320">
                  <a:moveTo>
                    <a:pt x="810121" y="782021"/>
                  </a:moveTo>
                  <a:lnTo>
                    <a:pt x="53888" y="782021"/>
                  </a:lnTo>
                  <a:lnTo>
                    <a:pt x="30312" y="778655"/>
                  </a:lnTo>
                  <a:lnTo>
                    <a:pt x="13472" y="768554"/>
                  </a:lnTo>
                  <a:lnTo>
                    <a:pt x="3368" y="751719"/>
                  </a:lnTo>
                  <a:lnTo>
                    <a:pt x="0" y="728151"/>
                  </a:lnTo>
                  <a:lnTo>
                    <a:pt x="0" y="53870"/>
                  </a:lnTo>
                  <a:lnTo>
                    <a:pt x="3368" y="30302"/>
                  </a:lnTo>
                  <a:lnTo>
                    <a:pt x="13472" y="13467"/>
                  </a:lnTo>
                  <a:lnTo>
                    <a:pt x="30312" y="3366"/>
                  </a:lnTo>
                  <a:lnTo>
                    <a:pt x="53888" y="0"/>
                  </a:lnTo>
                  <a:lnTo>
                    <a:pt x="810121" y="0"/>
                  </a:lnTo>
                  <a:lnTo>
                    <a:pt x="833697" y="3366"/>
                  </a:lnTo>
                  <a:lnTo>
                    <a:pt x="850537" y="13467"/>
                  </a:lnTo>
                  <a:lnTo>
                    <a:pt x="860641" y="30302"/>
                  </a:lnTo>
                  <a:lnTo>
                    <a:pt x="864009" y="53870"/>
                  </a:lnTo>
                  <a:lnTo>
                    <a:pt x="864009" y="115821"/>
                  </a:lnTo>
                  <a:lnTo>
                    <a:pt x="398773" y="115821"/>
                  </a:lnTo>
                  <a:lnTo>
                    <a:pt x="375197" y="119188"/>
                  </a:lnTo>
                  <a:lnTo>
                    <a:pt x="358357" y="129289"/>
                  </a:lnTo>
                  <a:lnTo>
                    <a:pt x="348253" y="146124"/>
                  </a:lnTo>
                  <a:lnTo>
                    <a:pt x="344885" y="169692"/>
                  </a:lnTo>
                  <a:lnTo>
                    <a:pt x="344885" y="299879"/>
                  </a:lnTo>
                  <a:lnTo>
                    <a:pt x="224534" y="299879"/>
                  </a:lnTo>
                  <a:lnTo>
                    <a:pt x="200958" y="303246"/>
                  </a:lnTo>
                  <a:lnTo>
                    <a:pt x="184118" y="313347"/>
                  </a:lnTo>
                  <a:lnTo>
                    <a:pt x="174014" y="330182"/>
                  </a:lnTo>
                  <a:lnTo>
                    <a:pt x="170646" y="353750"/>
                  </a:lnTo>
                  <a:lnTo>
                    <a:pt x="170646" y="448023"/>
                  </a:lnTo>
                  <a:lnTo>
                    <a:pt x="174014" y="471592"/>
                  </a:lnTo>
                  <a:lnTo>
                    <a:pt x="184118" y="488426"/>
                  </a:lnTo>
                  <a:lnTo>
                    <a:pt x="200958" y="498527"/>
                  </a:lnTo>
                  <a:lnTo>
                    <a:pt x="224534" y="501894"/>
                  </a:lnTo>
                  <a:lnTo>
                    <a:pt x="344885" y="501894"/>
                  </a:lnTo>
                  <a:lnTo>
                    <a:pt x="344885" y="603350"/>
                  </a:lnTo>
                  <a:lnTo>
                    <a:pt x="348253" y="626919"/>
                  </a:lnTo>
                  <a:lnTo>
                    <a:pt x="358357" y="643753"/>
                  </a:lnTo>
                  <a:lnTo>
                    <a:pt x="375197" y="653854"/>
                  </a:lnTo>
                  <a:lnTo>
                    <a:pt x="398773" y="657221"/>
                  </a:lnTo>
                  <a:lnTo>
                    <a:pt x="864009" y="657221"/>
                  </a:lnTo>
                  <a:lnTo>
                    <a:pt x="864009" y="728151"/>
                  </a:lnTo>
                  <a:lnTo>
                    <a:pt x="860641" y="751719"/>
                  </a:lnTo>
                  <a:lnTo>
                    <a:pt x="850537" y="768554"/>
                  </a:lnTo>
                  <a:lnTo>
                    <a:pt x="833697" y="778655"/>
                  </a:lnTo>
                  <a:lnTo>
                    <a:pt x="810121" y="782021"/>
                  </a:lnTo>
                  <a:close/>
                </a:path>
                <a:path w="864234" h="782320">
                  <a:moveTo>
                    <a:pt x="864009" y="657221"/>
                  </a:moveTo>
                  <a:lnTo>
                    <a:pt x="493078" y="657221"/>
                  </a:lnTo>
                  <a:lnTo>
                    <a:pt x="516654" y="653854"/>
                  </a:lnTo>
                  <a:lnTo>
                    <a:pt x="533494" y="643753"/>
                  </a:lnTo>
                  <a:lnTo>
                    <a:pt x="543598" y="626919"/>
                  </a:lnTo>
                  <a:lnTo>
                    <a:pt x="546966" y="603350"/>
                  </a:lnTo>
                  <a:lnTo>
                    <a:pt x="546966" y="501894"/>
                  </a:lnTo>
                  <a:lnTo>
                    <a:pt x="658336" y="501894"/>
                  </a:lnTo>
                  <a:lnTo>
                    <a:pt x="681912" y="498527"/>
                  </a:lnTo>
                  <a:lnTo>
                    <a:pt x="698752" y="488426"/>
                  </a:lnTo>
                  <a:lnTo>
                    <a:pt x="708856" y="471592"/>
                  </a:lnTo>
                  <a:lnTo>
                    <a:pt x="712224" y="448023"/>
                  </a:lnTo>
                  <a:lnTo>
                    <a:pt x="712224" y="353750"/>
                  </a:lnTo>
                  <a:lnTo>
                    <a:pt x="708856" y="330181"/>
                  </a:lnTo>
                  <a:lnTo>
                    <a:pt x="698752" y="313347"/>
                  </a:lnTo>
                  <a:lnTo>
                    <a:pt x="681911" y="303246"/>
                  </a:lnTo>
                  <a:lnTo>
                    <a:pt x="658336" y="299879"/>
                  </a:lnTo>
                  <a:lnTo>
                    <a:pt x="546966" y="299879"/>
                  </a:lnTo>
                  <a:lnTo>
                    <a:pt x="546966" y="169692"/>
                  </a:lnTo>
                  <a:lnTo>
                    <a:pt x="543598" y="146124"/>
                  </a:lnTo>
                  <a:lnTo>
                    <a:pt x="533494" y="129289"/>
                  </a:lnTo>
                  <a:lnTo>
                    <a:pt x="516654" y="119188"/>
                  </a:lnTo>
                  <a:lnTo>
                    <a:pt x="493078" y="115821"/>
                  </a:lnTo>
                  <a:lnTo>
                    <a:pt x="864009" y="115821"/>
                  </a:lnTo>
                  <a:lnTo>
                    <a:pt x="864009" y="6572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58562" y="2626067"/>
              <a:ext cx="541655" cy="541655"/>
            </a:xfrm>
            <a:custGeom>
              <a:avLst/>
              <a:gdLst/>
              <a:ahLst/>
              <a:cxnLst/>
              <a:rect l="l" t="t" r="r" b="b"/>
              <a:pathLst>
                <a:path w="541654" h="541655">
                  <a:moveTo>
                    <a:pt x="322432" y="541399"/>
                  </a:moveTo>
                  <a:lnTo>
                    <a:pt x="228127" y="541399"/>
                  </a:lnTo>
                  <a:lnTo>
                    <a:pt x="204551" y="538032"/>
                  </a:lnTo>
                  <a:lnTo>
                    <a:pt x="187711" y="527932"/>
                  </a:lnTo>
                  <a:lnTo>
                    <a:pt x="177607" y="511097"/>
                  </a:lnTo>
                  <a:lnTo>
                    <a:pt x="174239" y="487529"/>
                  </a:lnTo>
                  <a:lnTo>
                    <a:pt x="174239" y="386072"/>
                  </a:lnTo>
                  <a:lnTo>
                    <a:pt x="53888" y="386072"/>
                  </a:lnTo>
                  <a:lnTo>
                    <a:pt x="30312" y="382705"/>
                  </a:lnTo>
                  <a:lnTo>
                    <a:pt x="13472" y="372605"/>
                  </a:lnTo>
                  <a:lnTo>
                    <a:pt x="3368" y="355770"/>
                  </a:lnTo>
                  <a:lnTo>
                    <a:pt x="0" y="332202"/>
                  </a:lnTo>
                  <a:lnTo>
                    <a:pt x="0" y="237928"/>
                  </a:lnTo>
                  <a:lnTo>
                    <a:pt x="3368" y="214360"/>
                  </a:lnTo>
                  <a:lnTo>
                    <a:pt x="13472" y="197525"/>
                  </a:lnTo>
                  <a:lnTo>
                    <a:pt x="30312" y="187424"/>
                  </a:lnTo>
                  <a:lnTo>
                    <a:pt x="53888" y="184058"/>
                  </a:lnTo>
                  <a:lnTo>
                    <a:pt x="174239" y="184058"/>
                  </a:lnTo>
                  <a:lnTo>
                    <a:pt x="174239" y="53870"/>
                  </a:lnTo>
                  <a:lnTo>
                    <a:pt x="187711" y="13467"/>
                  </a:lnTo>
                  <a:lnTo>
                    <a:pt x="228127" y="0"/>
                  </a:lnTo>
                  <a:lnTo>
                    <a:pt x="322432" y="0"/>
                  </a:lnTo>
                  <a:lnTo>
                    <a:pt x="346008" y="3366"/>
                  </a:lnTo>
                  <a:lnTo>
                    <a:pt x="362848" y="13467"/>
                  </a:lnTo>
                  <a:lnTo>
                    <a:pt x="372952" y="30302"/>
                  </a:lnTo>
                  <a:lnTo>
                    <a:pt x="376320" y="53870"/>
                  </a:lnTo>
                  <a:lnTo>
                    <a:pt x="376320" y="184057"/>
                  </a:lnTo>
                  <a:lnTo>
                    <a:pt x="487689" y="184057"/>
                  </a:lnTo>
                  <a:lnTo>
                    <a:pt x="511265" y="187424"/>
                  </a:lnTo>
                  <a:lnTo>
                    <a:pt x="528106" y="197525"/>
                  </a:lnTo>
                  <a:lnTo>
                    <a:pt x="538210" y="214360"/>
                  </a:lnTo>
                  <a:lnTo>
                    <a:pt x="541578" y="237928"/>
                  </a:lnTo>
                  <a:lnTo>
                    <a:pt x="541578" y="332202"/>
                  </a:lnTo>
                  <a:lnTo>
                    <a:pt x="538210" y="355770"/>
                  </a:lnTo>
                  <a:lnTo>
                    <a:pt x="528106" y="372605"/>
                  </a:lnTo>
                  <a:lnTo>
                    <a:pt x="511265" y="382705"/>
                  </a:lnTo>
                  <a:lnTo>
                    <a:pt x="487689" y="386072"/>
                  </a:lnTo>
                  <a:lnTo>
                    <a:pt x="376320" y="386072"/>
                  </a:lnTo>
                  <a:lnTo>
                    <a:pt x="376320" y="487529"/>
                  </a:lnTo>
                  <a:lnTo>
                    <a:pt x="372952" y="511097"/>
                  </a:lnTo>
                  <a:lnTo>
                    <a:pt x="362848" y="527932"/>
                  </a:lnTo>
                  <a:lnTo>
                    <a:pt x="346008" y="538032"/>
                  </a:lnTo>
                  <a:lnTo>
                    <a:pt x="322432" y="541399"/>
                  </a:lnTo>
                  <a:close/>
                </a:path>
              </a:pathLst>
            </a:custGeom>
            <a:solidFill>
              <a:srgbClr val="B9D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3965" y="5392767"/>
              <a:ext cx="1205865" cy="1144905"/>
            </a:xfrm>
            <a:custGeom>
              <a:avLst/>
              <a:gdLst/>
              <a:ahLst/>
              <a:cxnLst/>
              <a:rect l="l" t="t" r="r" b="b"/>
              <a:pathLst>
                <a:path w="1205864" h="1144904">
                  <a:moveTo>
                    <a:pt x="198611" y="1144306"/>
                  </a:moveTo>
                  <a:lnTo>
                    <a:pt x="148091" y="1090547"/>
                  </a:lnTo>
                  <a:lnTo>
                    <a:pt x="104307" y="1032075"/>
                  </a:lnTo>
                  <a:lnTo>
                    <a:pt x="84576" y="999388"/>
                  </a:lnTo>
                  <a:lnTo>
                    <a:pt x="51513" y="931320"/>
                  </a:lnTo>
                  <a:lnTo>
                    <a:pt x="37844" y="895603"/>
                  </a:lnTo>
                  <a:lnTo>
                    <a:pt x="24888" y="854302"/>
                  </a:lnTo>
                  <a:lnTo>
                    <a:pt x="14493" y="811542"/>
                  </a:lnTo>
                  <a:lnTo>
                    <a:pt x="6774" y="767197"/>
                  </a:lnTo>
                  <a:lnTo>
                    <a:pt x="1919" y="721421"/>
                  </a:lnTo>
                  <a:lnTo>
                    <a:pt x="63" y="675631"/>
                  </a:lnTo>
                  <a:lnTo>
                    <a:pt x="0" y="667551"/>
                  </a:lnTo>
                  <a:lnTo>
                    <a:pt x="1054" y="622991"/>
                  </a:lnTo>
                  <a:lnTo>
                    <a:pt x="5399" y="575410"/>
                  </a:lnTo>
                  <a:lnTo>
                    <a:pt x="12962" y="528950"/>
                  </a:lnTo>
                  <a:lnTo>
                    <a:pt x="23769" y="483638"/>
                  </a:lnTo>
                  <a:lnTo>
                    <a:pt x="37844" y="439498"/>
                  </a:lnTo>
                  <a:lnTo>
                    <a:pt x="57547" y="392151"/>
                  </a:lnTo>
                  <a:lnTo>
                    <a:pt x="84842" y="339445"/>
                  </a:lnTo>
                  <a:lnTo>
                    <a:pt x="107338" y="303251"/>
                  </a:lnTo>
                  <a:lnTo>
                    <a:pt x="132405" y="268010"/>
                  </a:lnTo>
                  <a:lnTo>
                    <a:pt x="159991" y="233892"/>
                  </a:lnTo>
                  <a:lnTo>
                    <a:pt x="193594" y="197251"/>
                  </a:lnTo>
                  <a:lnTo>
                    <a:pt x="228760" y="163727"/>
                  </a:lnTo>
                  <a:lnTo>
                    <a:pt x="265492" y="133319"/>
                  </a:lnTo>
                  <a:lnTo>
                    <a:pt x="303796" y="106027"/>
                  </a:lnTo>
                  <a:lnTo>
                    <a:pt x="343674" y="81852"/>
                  </a:lnTo>
                  <a:lnTo>
                    <a:pt x="385132" y="60794"/>
                  </a:lnTo>
                  <a:lnTo>
                    <a:pt x="428172" y="42852"/>
                  </a:lnTo>
                  <a:lnTo>
                    <a:pt x="472800" y="28026"/>
                  </a:lnTo>
                  <a:lnTo>
                    <a:pt x="519019" y="16317"/>
                  </a:lnTo>
                  <a:lnTo>
                    <a:pt x="566833" y="7725"/>
                  </a:lnTo>
                  <a:lnTo>
                    <a:pt x="616246" y="2249"/>
                  </a:lnTo>
                  <a:lnTo>
                    <a:pt x="665925" y="0"/>
                  </a:lnTo>
                  <a:lnTo>
                    <a:pt x="714531" y="1086"/>
                  </a:lnTo>
                  <a:lnTo>
                    <a:pt x="762060" y="5503"/>
                  </a:lnTo>
                  <a:lnTo>
                    <a:pt x="808508" y="13247"/>
                  </a:lnTo>
                  <a:lnTo>
                    <a:pt x="853871" y="24313"/>
                  </a:lnTo>
                  <a:lnTo>
                    <a:pt x="898145" y="38699"/>
                  </a:lnTo>
                  <a:lnTo>
                    <a:pt x="941326" y="56400"/>
                  </a:lnTo>
                  <a:lnTo>
                    <a:pt x="983410" y="77411"/>
                  </a:lnTo>
                  <a:lnTo>
                    <a:pt x="1024392" y="101729"/>
                  </a:lnTo>
                  <a:lnTo>
                    <a:pt x="1064269" y="129350"/>
                  </a:lnTo>
                  <a:lnTo>
                    <a:pt x="1103037" y="160269"/>
                  </a:lnTo>
                  <a:lnTo>
                    <a:pt x="1131665" y="185689"/>
                  </a:lnTo>
                  <a:lnTo>
                    <a:pt x="1182859" y="239560"/>
                  </a:lnTo>
                  <a:lnTo>
                    <a:pt x="1205425" y="268010"/>
                  </a:lnTo>
                  <a:lnTo>
                    <a:pt x="1066650" y="388321"/>
                  </a:lnTo>
                  <a:lnTo>
                    <a:pt x="692588" y="388321"/>
                  </a:lnTo>
                  <a:lnTo>
                    <a:pt x="687199" y="391015"/>
                  </a:lnTo>
                  <a:lnTo>
                    <a:pt x="609437" y="653185"/>
                  </a:lnTo>
                  <a:lnTo>
                    <a:pt x="130353" y="653185"/>
                  </a:lnTo>
                  <a:lnTo>
                    <a:pt x="123167" y="655879"/>
                  </a:lnTo>
                  <a:lnTo>
                    <a:pt x="117779" y="661266"/>
                  </a:lnTo>
                  <a:lnTo>
                    <a:pt x="112390" y="667551"/>
                  </a:lnTo>
                  <a:lnTo>
                    <a:pt x="109695" y="673836"/>
                  </a:lnTo>
                  <a:lnTo>
                    <a:pt x="109695" y="689997"/>
                  </a:lnTo>
                  <a:lnTo>
                    <a:pt x="112390" y="696282"/>
                  </a:lnTo>
                  <a:lnTo>
                    <a:pt x="124066" y="707954"/>
                  </a:lnTo>
                  <a:lnTo>
                    <a:pt x="130353" y="710647"/>
                  </a:lnTo>
                  <a:lnTo>
                    <a:pt x="412368" y="710647"/>
                  </a:lnTo>
                  <a:lnTo>
                    <a:pt x="531821" y="854302"/>
                  </a:lnTo>
                  <a:lnTo>
                    <a:pt x="198611" y="1144306"/>
                  </a:lnTo>
                  <a:close/>
                </a:path>
                <a:path w="1205864" h="1144904">
                  <a:moveTo>
                    <a:pt x="785994" y="631637"/>
                  </a:moveTo>
                  <a:lnTo>
                    <a:pt x="726717" y="408972"/>
                  </a:lnTo>
                  <a:lnTo>
                    <a:pt x="725819" y="402687"/>
                  </a:lnTo>
                  <a:lnTo>
                    <a:pt x="722226" y="398198"/>
                  </a:lnTo>
                  <a:lnTo>
                    <a:pt x="716837" y="393708"/>
                  </a:lnTo>
                  <a:lnTo>
                    <a:pt x="711448" y="390117"/>
                  </a:lnTo>
                  <a:lnTo>
                    <a:pt x="706060" y="388321"/>
                  </a:lnTo>
                  <a:lnTo>
                    <a:pt x="1066650" y="388321"/>
                  </a:lnTo>
                  <a:lnTo>
                    <a:pt x="785994" y="631637"/>
                  </a:lnTo>
                  <a:close/>
                </a:path>
                <a:path w="1205864" h="1144904">
                  <a:moveTo>
                    <a:pt x="639597" y="760926"/>
                  </a:moveTo>
                  <a:lnTo>
                    <a:pt x="698875" y="530181"/>
                  </a:lnTo>
                  <a:lnTo>
                    <a:pt x="738393" y="675631"/>
                  </a:lnTo>
                  <a:lnTo>
                    <a:pt x="639597" y="760926"/>
                  </a:lnTo>
                  <a:close/>
                </a:path>
                <a:path w="1205864" h="1144904">
                  <a:moveTo>
                    <a:pt x="569543" y="808512"/>
                  </a:moveTo>
                  <a:lnTo>
                    <a:pt x="448294" y="663061"/>
                  </a:lnTo>
                  <a:lnTo>
                    <a:pt x="430331" y="653185"/>
                  </a:lnTo>
                  <a:lnTo>
                    <a:pt x="609437" y="653185"/>
                  </a:lnTo>
                  <a:lnTo>
                    <a:pt x="569543" y="808512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2577" y="5659880"/>
              <a:ext cx="1417320" cy="1069975"/>
            </a:xfrm>
            <a:custGeom>
              <a:avLst/>
              <a:gdLst/>
              <a:ahLst/>
              <a:cxnLst/>
              <a:rect l="l" t="t" r="r" b="b"/>
              <a:pathLst>
                <a:path w="1417320" h="1069975">
                  <a:moveTo>
                    <a:pt x="472139" y="1069805"/>
                  </a:moveTo>
                  <a:lnTo>
                    <a:pt x="423533" y="1068772"/>
                  </a:lnTo>
                  <a:lnTo>
                    <a:pt x="376004" y="1064427"/>
                  </a:lnTo>
                  <a:lnTo>
                    <a:pt x="329556" y="1056764"/>
                  </a:lnTo>
                  <a:lnTo>
                    <a:pt x="284193" y="1045774"/>
                  </a:lnTo>
                  <a:lnTo>
                    <a:pt x="239919" y="1031449"/>
                  </a:lnTo>
                  <a:lnTo>
                    <a:pt x="196738" y="1013781"/>
                  </a:lnTo>
                  <a:lnTo>
                    <a:pt x="154654" y="992762"/>
                  </a:lnTo>
                  <a:lnTo>
                    <a:pt x="113672" y="968383"/>
                  </a:lnTo>
                  <a:lnTo>
                    <a:pt x="73795" y="940637"/>
                  </a:lnTo>
                  <a:lnTo>
                    <a:pt x="35027" y="909515"/>
                  </a:lnTo>
                  <a:lnTo>
                    <a:pt x="0" y="877193"/>
                  </a:lnTo>
                  <a:lnTo>
                    <a:pt x="331413" y="588087"/>
                  </a:lnTo>
                  <a:lnTo>
                    <a:pt x="360153" y="623103"/>
                  </a:lnTo>
                  <a:lnTo>
                    <a:pt x="364644" y="629388"/>
                  </a:lnTo>
                  <a:lnTo>
                    <a:pt x="370931" y="632082"/>
                  </a:lnTo>
                  <a:lnTo>
                    <a:pt x="385301" y="633877"/>
                  </a:lnTo>
                  <a:lnTo>
                    <a:pt x="391588" y="632082"/>
                  </a:lnTo>
                  <a:lnTo>
                    <a:pt x="397875" y="628490"/>
                  </a:lnTo>
                  <a:lnTo>
                    <a:pt x="404162" y="624001"/>
                  </a:lnTo>
                  <a:lnTo>
                    <a:pt x="407755" y="618614"/>
                  </a:lnTo>
                  <a:lnTo>
                    <a:pt x="440088" y="493814"/>
                  </a:lnTo>
                  <a:lnTo>
                    <a:pt x="538883" y="408519"/>
                  </a:lnTo>
                  <a:lnTo>
                    <a:pt x="595466" y="621308"/>
                  </a:lnTo>
                  <a:lnTo>
                    <a:pt x="597262" y="627593"/>
                  </a:lnTo>
                  <a:lnTo>
                    <a:pt x="600854" y="632082"/>
                  </a:lnTo>
                  <a:lnTo>
                    <a:pt x="605345" y="635673"/>
                  </a:lnTo>
                  <a:lnTo>
                    <a:pt x="609836" y="640163"/>
                  </a:lnTo>
                  <a:lnTo>
                    <a:pt x="615225" y="641958"/>
                  </a:lnTo>
                  <a:lnTo>
                    <a:pt x="620614" y="642856"/>
                  </a:lnTo>
                  <a:lnTo>
                    <a:pt x="626901" y="642856"/>
                  </a:lnTo>
                  <a:lnTo>
                    <a:pt x="632289" y="641958"/>
                  </a:lnTo>
                  <a:lnTo>
                    <a:pt x="637678" y="638367"/>
                  </a:lnTo>
                  <a:lnTo>
                    <a:pt x="643067" y="635673"/>
                  </a:lnTo>
                  <a:lnTo>
                    <a:pt x="646660" y="631184"/>
                  </a:lnTo>
                  <a:lnTo>
                    <a:pt x="649354" y="625797"/>
                  </a:lnTo>
                  <a:lnTo>
                    <a:pt x="754436" y="397744"/>
                  </a:lnTo>
                  <a:lnTo>
                    <a:pt x="794852" y="465981"/>
                  </a:lnTo>
                  <a:lnTo>
                    <a:pt x="797547" y="468674"/>
                  </a:lnTo>
                  <a:lnTo>
                    <a:pt x="802038" y="471368"/>
                  </a:lnTo>
                  <a:lnTo>
                    <a:pt x="806528" y="474959"/>
                  </a:lnTo>
                  <a:lnTo>
                    <a:pt x="811917" y="475857"/>
                  </a:lnTo>
                  <a:lnTo>
                    <a:pt x="963703" y="474959"/>
                  </a:lnTo>
                  <a:lnTo>
                    <a:pt x="970888" y="471368"/>
                  </a:lnTo>
                  <a:lnTo>
                    <a:pt x="976277" y="465981"/>
                  </a:lnTo>
                  <a:lnTo>
                    <a:pt x="981665" y="459696"/>
                  </a:lnTo>
                  <a:lnTo>
                    <a:pt x="984360" y="453411"/>
                  </a:lnTo>
                  <a:lnTo>
                    <a:pt x="984360" y="437249"/>
                  </a:lnTo>
                  <a:lnTo>
                    <a:pt x="980767" y="430965"/>
                  </a:lnTo>
                  <a:lnTo>
                    <a:pt x="975378" y="425578"/>
                  </a:lnTo>
                  <a:lnTo>
                    <a:pt x="969091" y="420191"/>
                  </a:lnTo>
                  <a:lnTo>
                    <a:pt x="962804" y="417497"/>
                  </a:lnTo>
                  <a:lnTo>
                    <a:pt x="831676" y="418395"/>
                  </a:lnTo>
                  <a:lnTo>
                    <a:pt x="771501" y="316041"/>
                  </a:lnTo>
                  <a:lnTo>
                    <a:pt x="767010" y="312449"/>
                  </a:lnTo>
                  <a:lnTo>
                    <a:pt x="759825" y="309756"/>
                  </a:lnTo>
                  <a:lnTo>
                    <a:pt x="752640" y="307960"/>
                  </a:lnTo>
                  <a:lnTo>
                    <a:pt x="746353" y="307960"/>
                  </a:lnTo>
                  <a:lnTo>
                    <a:pt x="740964" y="308858"/>
                  </a:lnTo>
                  <a:lnTo>
                    <a:pt x="734677" y="312449"/>
                  </a:lnTo>
                  <a:lnTo>
                    <a:pt x="729288" y="316939"/>
                  </a:lnTo>
                  <a:lnTo>
                    <a:pt x="726594" y="323223"/>
                  </a:lnTo>
                  <a:lnTo>
                    <a:pt x="631391" y="529728"/>
                  </a:lnTo>
                  <a:lnTo>
                    <a:pt x="587382" y="365422"/>
                  </a:lnTo>
                  <a:lnTo>
                    <a:pt x="1007711" y="0"/>
                  </a:lnTo>
                  <a:lnTo>
                    <a:pt x="1026558" y="26458"/>
                  </a:lnTo>
                  <a:lnTo>
                    <a:pt x="1059874" y="81058"/>
                  </a:lnTo>
                  <a:lnTo>
                    <a:pt x="1086958" y="137468"/>
                  </a:lnTo>
                  <a:lnTo>
                    <a:pt x="1108149" y="195014"/>
                  </a:lnTo>
                  <a:lnTo>
                    <a:pt x="1116386" y="224460"/>
                  </a:lnTo>
                  <a:lnTo>
                    <a:pt x="1117284" y="224460"/>
                  </a:lnTo>
                  <a:lnTo>
                    <a:pt x="1417263" y="340282"/>
                  </a:lnTo>
                  <a:lnTo>
                    <a:pt x="1136145" y="469572"/>
                  </a:lnTo>
                  <a:lnTo>
                    <a:pt x="1132946" y="497531"/>
                  </a:lnTo>
                  <a:lnTo>
                    <a:pt x="1123515" y="551766"/>
                  </a:lnTo>
                  <a:lnTo>
                    <a:pt x="1101946" y="626835"/>
                  </a:lnTo>
                  <a:lnTo>
                    <a:pt x="1082818" y="674280"/>
                  </a:lnTo>
                  <a:lnTo>
                    <a:pt x="1059818" y="720379"/>
                  </a:lnTo>
                  <a:lnTo>
                    <a:pt x="1032859" y="764962"/>
                  </a:lnTo>
                  <a:lnTo>
                    <a:pt x="1006813" y="801213"/>
                  </a:lnTo>
                  <a:lnTo>
                    <a:pt x="978073" y="836790"/>
                  </a:lnTo>
                  <a:lnTo>
                    <a:pt x="946863" y="870459"/>
                  </a:lnTo>
                  <a:lnTo>
                    <a:pt x="914305" y="901434"/>
                  </a:lnTo>
                  <a:lnTo>
                    <a:pt x="877279" y="932758"/>
                  </a:lnTo>
                  <a:lnTo>
                    <a:pt x="838642" y="960882"/>
                  </a:lnTo>
                  <a:lnTo>
                    <a:pt x="798379" y="985799"/>
                  </a:lnTo>
                  <a:lnTo>
                    <a:pt x="756474" y="1007501"/>
                  </a:lnTo>
                  <a:lnTo>
                    <a:pt x="712914" y="1025981"/>
                  </a:lnTo>
                  <a:lnTo>
                    <a:pt x="667683" y="1041232"/>
                  </a:lnTo>
                  <a:lnTo>
                    <a:pt x="620766" y="1053246"/>
                  </a:lnTo>
                  <a:lnTo>
                    <a:pt x="572150" y="1062017"/>
                  </a:lnTo>
                  <a:lnTo>
                    <a:pt x="521818" y="1067536"/>
                  </a:lnTo>
                  <a:lnTo>
                    <a:pt x="472139" y="1069805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1865" y="5784681"/>
              <a:ext cx="1075690" cy="522605"/>
            </a:xfrm>
            <a:custGeom>
              <a:avLst/>
              <a:gdLst/>
              <a:ahLst/>
              <a:cxnLst/>
              <a:rect l="l" t="t" r="r" b="b"/>
              <a:pathLst>
                <a:path w="1075689" h="522604">
                  <a:moveTo>
                    <a:pt x="717613" y="522544"/>
                  </a:moveTo>
                  <a:lnTo>
                    <a:pt x="705937" y="520749"/>
                  </a:lnTo>
                  <a:lnTo>
                    <a:pt x="700548" y="518055"/>
                  </a:lnTo>
                  <a:lnTo>
                    <a:pt x="696057" y="514464"/>
                  </a:lnTo>
                  <a:lnTo>
                    <a:pt x="690668" y="510873"/>
                  </a:lnTo>
                  <a:lnTo>
                    <a:pt x="687974" y="505485"/>
                  </a:lnTo>
                  <a:lnTo>
                    <a:pt x="686178" y="500098"/>
                  </a:lnTo>
                  <a:lnTo>
                    <a:pt x="629595" y="286412"/>
                  </a:lnTo>
                  <a:lnTo>
                    <a:pt x="590077" y="140961"/>
                  </a:lnTo>
                  <a:lnTo>
                    <a:pt x="530800" y="371707"/>
                  </a:lnTo>
                  <a:lnTo>
                    <a:pt x="498467" y="496507"/>
                  </a:lnTo>
                  <a:lnTo>
                    <a:pt x="494874" y="502792"/>
                  </a:lnTo>
                  <a:lnTo>
                    <a:pt x="488587" y="506383"/>
                  </a:lnTo>
                  <a:lnTo>
                    <a:pt x="482300" y="510873"/>
                  </a:lnTo>
                  <a:lnTo>
                    <a:pt x="476013" y="511770"/>
                  </a:lnTo>
                  <a:lnTo>
                    <a:pt x="461643" y="509975"/>
                  </a:lnTo>
                  <a:lnTo>
                    <a:pt x="455356" y="506383"/>
                  </a:lnTo>
                  <a:lnTo>
                    <a:pt x="422125" y="465980"/>
                  </a:lnTo>
                  <a:lnTo>
                    <a:pt x="302672" y="322325"/>
                  </a:lnTo>
                  <a:lnTo>
                    <a:pt x="20657" y="322325"/>
                  </a:lnTo>
                  <a:lnTo>
                    <a:pt x="13472" y="318734"/>
                  </a:lnTo>
                  <a:lnTo>
                    <a:pt x="2694" y="307960"/>
                  </a:lnTo>
                  <a:lnTo>
                    <a:pt x="0" y="301675"/>
                  </a:lnTo>
                  <a:lnTo>
                    <a:pt x="0" y="285514"/>
                  </a:lnTo>
                  <a:lnTo>
                    <a:pt x="2694" y="278331"/>
                  </a:lnTo>
                  <a:lnTo>
                    <a:pt x="8083" y="272944"/>
                  </a:lnTo>
                  <a:lnTo>
                    <a:pt x="14370" y="267557"/>
                  </a:lnTo>
                  <a:lnTo>
                    <a:pt x="20657" y="264863"/>
                  </a:lnTo>
                  <a:lnTo>
                    <a:pt x="320635" y="264863"/>
                  </a:lnTo>
                  <a:lnTo>
                    <a:pt x="325126" y="265761"/>
                  </a:lnTo>
                  <a:lnTo>
                    <a:pt x="328718" y="267557"/>
                  </a:lnTo>
                  <a:lnTo>
                    <a:pt x="333209" y="269352"/>
                  </a:lnTo>
                  <a:lnTo>
                    <a:pt x="335903" y="271148"/>
                  </a:lnTo>
                  <a:lnTo>
                    <a:pt x="338598" y="274739"/>
                  </a:lnTo>
                  <a:lnTo>
                    <a:pt x="459847" y="420190"/>
                  </a:lnTo>
                  <a:lnTo>
                    <a:pt x="562235" y="21548"/>
                  </a:lnTo>
                  <a:lnTo>
                    <a:pt x="564031" y="15263"/>
                  </a:lnTo>
                  <a:lnTo>
                    <a:pt x="566725" y="9876"/>
                  </a:lnTo>
                  <a:lnTo>
                    <a:pt x="572114" y="6284"/>
                  </a:lnTo>
                  <a:lnTo>
                    <a:pt x="577503" y="1795"/>
                  </a:lnTo>
                  <a:lnTo>
                    <a:pt x="583790" y="0"/>
                  </a:lnTo>
                  <a:lnTo>
                    <a:pt x="596364" y="0"/>
                  </a:lnTo>
                  <a:lnTo>
                    <a:pt x="602651" y="1795"/>
                  </a:lnTo>
                  <a:lnTo>
                    <a:pt x="607142" y="5387"/>
                  </a:lnTo>
                  <a:lnTo>
                    <a:pt x="612530" y="8978"/>
                  </a:lnTo>
                  <a:lnTo>
                    <a:pt x="615225" y="14365"/>
                  </a:lnTo>
                  <a:lnTo>
                    <a:pt x="617021" y="20650"/>
                  </a:lnTo>
                  <a:lnTo>
                    <a:pt x="676298" y="243315"/>
                  </a:lnTo>
                  <a:lnTo>
                    <a:pt x="720307" y="407621"/>
                  </a:lnTo>
                  <a:lnTo>
                    <a:pt x="815510" y="201116"/>
                  </a:lnTo>
                  <a:lnTo>
                    <a:pt x="818204" y="194831"/>
                  </a:lnTo>
                  <a:lnTo>
                    <a:pt x="823593" y="189444"/>
                  </a:lnTo>
                  <a:lnTo>
                    <a:pt x="829880" y="186751"/>
                  </a:lnTo>
                  <a:lnTo>
                    <a:pt x="837065" y="184057"/>
                  </a:lnTo>
                  <a:lnTo>
                    <a:pt x="843352" y="184057"/>
                  </a:lnTo>
                  <a:lnTo>
                    <a:pt x="850537" y="185853"/>
                  </a:lnTo>
                  <a:lnTo>
                    <a:pt x="856824" y="187649"/>
                  </a:lnTo>
                  <a:lnTo>
                    <a:pt x="862213" y="192138"/>
                  </a:lnTo>
                  <a:lnTo>
                    <a:pt x="865806" y="198423"/>
                  </a:lnTo>
                  <a:lnTo>
                    <a:pt x="922388" y="294492"/>
                  </a:lnTo>
                  <a:lnTo>
                    <a:pt x="1045433" y="292697"/>
                  </a:lnTo>
                  <a:lnTo>
                    <a:pt x="1053517" y="292697"/>
                  </a:lnTo>
                  <a:lnTo>
                    <a:pt x="1060702" y="295390"/>
                  </a:lnTo>
                  <a:lnTo>
                    <a:pt x="1066090" y="300777"/>
                  </a:lnTo>
                  <a:lnTo>
                    <a:pt x="1072377" y="306164"/>
                  </a:lnTo>
                  <a:lnTo>
                    <a:pt x="1075072" y="313347"/>
                  </a:lnTo>
                  <a:lnTo>
                    <a:pt x="1075072" y="328610"/>
                  </a:lnTo>
                  <a:lnTo>
                    <a:pt x="1072377" y="335793"/>
                  </a:lnTo>
                  <a:lnTo>
                    <a:pt x="1060702" y="347465"/>
                  </a:lnTo>
                  <a:lnTo>
                    <a:pt x="1054415" y="350159"/>
                  </a:lnTo>
                  <a:lnTo>
                    <a:pt x="901731" y="351056"/>
                  </a:lnTo>
                  <a:lnTo>
                    <a:pt x="897240" y="349261"/>
                  </a:lnTo>
                  <a:lnTo>
                    <a:pt x="892750" y="346567"/>
                  </a:lnTo>
                  <a:lnTo>
                    <a:pt x="889157" y="344771"/>
                  </a:lnTo>
                  <a:lnTo>
                    <a:pt x="885565" y="341180"/>
                  </a:lnTo>
                  <a:lnTo>
                    <a:pt x="845148" y="272944"/>
                  </a:lnTo>
                  <a:lnTo>
                    <a:pt x="740066" y="504587"/>
                  </a:lnTo>
                  <a:lnTo>
                    <a:pt x="737372" y="509975"/>
                  </a:lnTo>
                  <a:lnTo>
                    <a:pt x="733779" y="514464"/>
                  </a:lnTo>
                  <a:lnTo>
                    <a:pt x="728390" y="517157"/>
                  </a:lnTo>
                  <a:lnTo>
                    <a:pt x="723001" y="520749"/>
                  </a:lnTo>
                  <a:lnTo>
                    <a:pt x="717613" y="5225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54396" y="3291818"/>
              <a:ext cx="1116965" cy="1064260"/>
            </a:xfrm>
            <a:custGeom>
              <a:avLst/>
              <a:gdLst/>
              <a:ahLst/>
              <a:cxnLst/>
              <a:rect l="l" t="t" r="r" b="b"/>
              <a:pathLst>
                <a:path w="1116964" h="1064260">
                  <a:moveTo>
                    <a:pt x="1108303" y="1063944"/>
                  </a:moveTo>
                  <a:lnTo>
                    <a:pt x="828084" y="934655"/>
                  </a:lnTo>
                  <a:lnTo>
                    <a:pt x="785859" y="962432"/>
                  </a:lnTo>
                  <a:lnTo>
                    <a:pt x="742045" y="986505"/>
                  </a:lnTo>
                  <a:lnTo>
                    <a:pt x="696652" y="1006875"/>
                  </a:lnTo>
                  <a:lnTo>
                    <a:pt x="649691" y="1023541"/>
                  </a:lnTo>
                  <a:lnTo>
                    <a:pt x="601172" y="1036504"/>
                  </a:lnTo>
                  <a:lnTo>
                    <a:pt x="551106" y="1045763"/>
                  </a:lnTo>
                  <a:lnTo>
                    <a:pt x="499503" y="1051318"/>
                  </a:lnTo>
                  <a:lnTo>
                    <a:pt x="446375" y="1053170"/>
                  </a:lnTo>
                  <a:lnTo>
                    <a:pt x="395367" y="1051447"/>
                  </a:lnTo>
                  <a:lnTo>
                    <a:pt x="345805" y="1046282"/>
                  </a:lnTo>
                  <a:lnTo>
                    <a:pt x="297675" y="1037680"/>
                  </a:lnTo>
                  <a:lnTo>
                    <a:pt x="250968" y="1025646"/>
                  </a:lnTo>
                  <a:lnTo>
                    <a:pt x="205673" y="1010186"/>
                  </a:lnTo>
                  <a:lnTo>
                    <a:pt x="161779" y="991305"/>
                  </a:lnTo>
                  <a:lnTo>
                    <a:pt x="119276" y="969009"/>
                  </a:lnTo>
                  <a:lnTo>
                    <a:pt x="78152" y="943303"/>
                  </a:lnTo>
                  <a:lnTo>
                    <a:pt x="38397" y="914192"/>
                  </a:lnTo>
                  <a:lnTo>
                    <a:pt x="0" y="881682"/>
                  </a:lnTo>
                  <a:lnTo>
                    <a:pt x="115859" y="779328"/>
                  </a:lnTo>
                  <a:lnTo>
                    <a:pt x="122581" y="782863"/>
                  </a:lnTo>
                  <a:lnTo>
                    <a:pt x="130566" y="785388"/>
                  </a:lnTo>
                  <a:lnTo>
                    <a:pt x="139730" y="786903"/>
                  </a:lnTo>
                  <a:lnTo>
                    <a:pt x="149989" y="787408"/>
                  </a:lnTo>
                  <a:lnTo>
                    <a:pt x="802038" y="787408"/>
                  </a:lnTo>
                  <a:lnTo>
                    <a:pt x="825614" y="784041"/>
                  </a:lnTo>
                  <a:lnTo>
                    <a:pt x="842454" y="773941"/>
                  </a:lnTo>
                  <a:lnTo>
                    <a:pt x="852558" y="757106"/>
                  </a:lnTo>
                  <a:lnTo>
                    <a:pt x="855926" y="733538"/>
                  </a:lnTo>
                  <a:lnTo>
                    <a:pt x="855926" y="123004"/>
                  </a:lnTo>
                  <a:lnTo>
                    <a:pt x="995137" y="0"/>
                  </a:lnTo>
                  <a:lnTo>
                    <a:pt x="1023518" y="42547"/>
                  </a:lnTo>
                  <a:lnTo>
                    <a:pt x="1048057" y="86684"/>
                  </a:lnTo>
                  <a:lnTo>
                    <a:pt x="1068787" y="132398"/>
                  </a:lnTo>
                  <a:lnTo>
                    <a:pt x="1085737" y="179681"/>
                  </a:lnTo>
                  <a:lnTo>
                    <a:pt x="1098941" y="228520"/>
                  </a:lnTo>
                  <a:lnTo>
                    <a:pt x="1108429" y="278906"/>
                  </a:lnTo>
                  <a:lnTo>
                    <a:pt x="1114234" y="330829"/>
                  </a:lnTo>
                  <a:lnTo>
                    <a:pt x="1116386" y="384277"/>
                  </a:lnTo>
                  <a:lnTo>
                    <a:pt x="1114578" y="436420"/>
                  </a:lnTo>
                  <a:lnTo>
                    <a:pt x="1109159" y="487122"/>
                  </a:lnTo>
                  <a:lnTo>
                    <a:pt x="1100141" y="536372"/>
                  </a:lnTo>
                  <a:lnTo>
                    <a:pt x="1087534" y="584159"/>
                  </a:lnTo>
                  <a:lnTo>
                    <a:pt x="1071348" y="630473"/>
                  </a:lnTo>
                  <a:lnTo>
                    <a:pt x="1051594" y="675304"/>
                  </a:lnTo>
                  <a:lnTo>
                    <a:pt x="1028283" y="718641"/>
                  </a:lnTo>
                  <a:lnTo>
                    <a:pt x="1001424" y="760473"/>
                  </a:lnTo>
                  <a:lnTo>
                    <a:pt x="1108303" y="1063944"/>
                  </a:lnTo>
                  <a:close/>
                </a:path>
              </a:pathLst>
            </a:custGeom>
            <a:solidFill>
              <a:srgbClr val="386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67254" y="3193055"/>
              <a:ext cx="535305" cy="714375"/>
            </a:xfrm>
            <a:custGeom>
              <a:avLst/>
              <a:gdLst/>
              <a:ahLst/>
              <a:cxnLst/>
              <a:rect l="l" t="t" r="r" b="b"/>
              <a:pathLst>
                <a:path w="535305" h="714375">
                  <a:moveTo>
                    <a:pt x="414940" y="170590"/>
                  </a:moveTo>
                  <a:lnTo>
                    <a:pt x="114063" y="170590"/>
                  </a:lnTo>
                  <a:lnTo>
                    <a:pt x="90487" y="167223"/>
                  </a:lnTo>
                  <a:lnTo>
                    <a:pt x="73647" y="157122"/>
                  </a:lnTo>
                  <a:lnTo>
                    <a:pt x="63543" y="140288"/>
                  </a:lnTo>
                  <a:lnTo>
                    <a:pt x="60175" y="116719"/>
                  </a:lnTo>
                  <a:lnTo>
                    <a:pt x="60175" y="53870"/>
                  </a:lnTo>
                  <a:lnTo>
                    <a:pt x="63543" y="30302"/>
                  </a:lnTo>
                  <a:lnTo>
                    <a:pt x="73647" y="13467"/>
                  </a:lnTo>
                  <a:lnTo>
                    <a:pt x="90487" y="3366"/>
                  </a:lnTo>
                  <a:lnTo>
                    <a:pt x="114063" y="0"/>
                  </a:lnTo>
                  <a:lnTo>
                    <a:pt x="414940" y="0"/>
                  </a:lnTo>
                  <a:lnTo>
                    <a:pt x="438516" y="3366"/>
                  </a:lnTo>
                  <a:lnTo>
                    <a:pt x="455356" y="13467"/>
                  </a:lnTo>
                  <a:lnTo>
                    <a:pt x="465460" y="30302"/>
                  </a:lnTo>
                  <a:lnTo>
                    <a:pt x="468828" y="53870"/>
                  </a:lnTo>
                  <a:lnTo>
                    <a:pt x="468828" y="116719"/>
                  </a:lnTo>
                  <a:lnTo>
                    <a:pt x="465460" y="140288"/>
                  </a:lnTo>
                  <a:lnTo>
                    <a:pt x="455356" y="157122"/>
                  </a:lnTo>
                  <a:lnTo>
                    <a:pt x="438516" y="167223"/>
                  </a:lnTo>
                  <a:lnTo>
                    <a:pt x="414940" y="170590"/>
                  </a:lnTo>
                  <a:close/>
                </a:path>
                <a:path w="535305" h="714375">
                  <a:moveTo>
                    <a:pt x="42212" y="713785"/>
                  </a:moveTo>
                  <a:lnTo>
                    <a:pt x="35027" y="713785"/>
                  </a:lnTo>
                  <a:lnTo>
                    <a:pt x="28333" y="713126"/>
                  </a:lnTo>
                  <a:lnTo>
                    <a:pt x="898" y="679667"/>
                  </a:lnTo>
                  <a:lnTo>
                    <a:pt x="1431" y="673102"/>
                  </a:lnTo>
                  <a:lnTo>
                    <a:pt x="35027" y="645549"/>
                  </a:lnTo>
                  <a:lnTo>
                    <a:pt x="42212" y="645549"/>
                  </a:lnTo>
                  <a:lnTo>
                    <a:pt x="75682" y="672597"/>
                  </a:lnTo>
                  <a:lnTo>
                    <a:pt x="76341" y="679667"/>
                  </a:lnTo>
                  <a:lnTo>
                    <a:pt x="75682" y="686233"/>
                  </a:lnTo>
                  <a:lnTo>
                    <a:pt x="42212" y="713785"/>
                  </a:lnTo>
                  <a:close/>
                </a:path>
                <a:path w="535305" h="714375">
                  <a:moveTo>
                    <a:pt x="512837" y="712887"/>
                  </a:moveTo>
                  <a:lnTo>
                    <a:pt x="141906" y="712887"/>
                  </a:lnTo>
                  <a:lnTo>
                    <a:pt x="134720" y="709296"/>
                  </a:lnTo>
                  <a:lnTo>
                    <a:pt x="123943" y="698522"/>
                  </a:lnTo>
                  <a:lnTo>
                    <a:pt x="121249" y="693135"/>
                  </a:lnTo>
                  <a:lnTo>
                    <a:pt x="120350" y="685952"/>
                  </a:lnTo>
                  <a:lnTo>
                    <a:pt x="119452" y="685054"/>
                  </a:lnTo>
                  <a:lnTo>
                    <a:pt x="119452" y="672485"/>
                  </a:lnTo>
                  <a:lnTo>
                    <a:pt x="122147" y="665302"/>
                  </a:lnTo>
                  <a:lnTo>
                    <a:pt x="134720" y="652732"/>
                  </a:lnTo>
                  <a:lnTo>
                    <a:pt x="141906" y="650038"/>
                  </a:lnTo>
                  <a:lnTo>
                    <a:pt x="511939" y="650038"/>
                  </a:lnTo>
                  <a:lnTo>
                    <a:pt x="519124" y="652732"/>
                  </a:lnTo>
                  <a:lnTo>
                    <a:pt x="531698" y="665302"/>
                  </a:lnTo>
                  <a:lnTo>
                    <a:pt x="535290" y="672485"/>
                  </a:lnTo>
                  <a:lnTo>
                    <a:pt x="535291" y="689544"/>
                  </a:lnTo>
                  <a:lnTo>
                    <a:pt x="531698" y="696726"/>
                  </a:lnTo>
                  <a:lnTo>
                    <a:pt x="525411" y="703011"/>
                  </a:lnTo>
                  <a:lnTo>
                    <a:pt x="520022" y="709296"/>
                  </a:lnTo>
                  <a:lnTo>
                    <a:pt x="512837" y="712887"/>
                  </a:lnTo>
                  <a:close/>
                </a:path>
                <a:path w="535305" h="714375">
                  <a:moveTo>
                    <a:pt x="512837" y="536910"/>
                  </a:moveTo>
                  <a:lnTo>
                    <a:pt x="141906" y="536910"/>
                  </a:lnTo>
                  <a:lnTo>
                    <a:pt x="134720" y="533319"/>
                  </a:lnTo>
                  <a:lnTo>
                    <a:pt x="128434" y="527034"/>
                  </a:lnTo>
                  <a:lnTo>
                    <a:pt x="122147" y="519851"/>
                  </a:lnTo>
                  <a:lnTo>
                    <a:pt x="119452" y="513566"/>
                  </a:lnTo>
                  <a:lnTo>
                    <a:pt x="119452" y="496507"/>
                  </a:lnTo>
                  <a:lnTo>
                    <a:pt x="122147" y="489324"/>
                  </a:lnTo>
                  <a:lnTo>
                    <a:pt x="134720" y="476755"/>
                  </a:lnTo>
                  <a:lnTo>
                    <a:pt x="141906" y="474061"/>
                  </a:lnTo>
                  <a:lnTo>
                    <a:pt x="511939" y="474061"/>
                  </a:lnTo>
                  <a:lnTo>
                    <a:pt x="519124" y="476755"/>
                  </a:lnTo>
                  <a:lnTo>
                    <a:pt x="531698" y="489324"/>
                  </a:lnTo>
                  <a:lnTo>
                    <a:pt x="535291" y="497405"/>
                  </a:lnTo>
                  <a:lnTo>
                    <a:pt x="535291" y="513566"/>
                  </a:lnTo>
                  <a:lnTo>
                    <a:pt x="531698" y="520749"/>
                  </a:lnTo>
                  <a:lnTo>
                    <a:pt x="525411" y="527034"/>
                  </a:lnTo>
                  <a:lnTo>
                    <a:pt x="520022" y="533319"/>
                  </a:lnTo>
                  <a:lnTo>
                    <a:pt x="512837" y="536910"/>
                  </a:lnTo>
                  <a:close/>
                </a:path>
                <a:path w="535305" h="714375">
                  <a:moveTo>
                    <a:pt x="44906" y="536910"/>
                  </a:moveTo>
                  <a:lnTo>
                    <a:pt x="34129" y="536910"/>
                  </a:lnTo>
                  <a:lnTo>
                    <a:pt x="27561" y="536377"/>
                  </a:lnTo>
                  <a:lnTo>
                    <a:pt x="0" y="502792"/>
                  </a:lnTo>
                  <a:lnTo>
                    <a:pt x="659" y="496100"/>
                  </a:lnTo>
                  <a:lnTo>
                    <a:pt x="34129" y="468674"/>
                  </a:lnTo>
                  <a:lnTo>
                    <a:pt x="44907" y="468674"/>
                  </a:lnTo>
                  <a:lnTo>
                    <a:pt x="47601" y="469572"/>
                  </a:lnTo>
                  <a:lnTo>
                    <a:pt x="51194" y="470470"/>
                  </a:lnTo>
                  <a:lnTo>
                    <a:pt x="76341" y="503690"/>
                  </a:lnTo>
                  <a:lnTo>
                    <a:pt x="75668" y="510746"/>
                  </a:lnTo>
                  <a:lnTo>
                    <a:pt x="73647" y="517045"/>
                  </a:lnTo>
                  <a:lnTo>
                    <a:pt x="70279" y="522503"/>
                  </a:lnTo>
                  <a:lnTo>
                    <a:pt x="65564" y="527034"/>
                  </a:lnTo>
                  <a:lnTo>
                    <a:pt x="60175" y="532421"/>
                  </a:lnTo>
                  <a:lnTo>
                    <a:pt x="52990" y="536012"/>
                  </a:lnTo>
                  <a:lnTo>
                    <a:pt x="44906" y="536910"/>
                  </a:lnTo>
                  <a:close/>
                </a:path>
                <a:path w="535305" h="714375">
                  <a:moveTo>
                    <a:pt x="46703" y="355546"/>
                  </a:moveTo>
                  <a:lnTo>
                    <a:pt x="42212" y="354648"/>
                  </a:lnTo>
                  <a:lnTo>
                    <a:pt x="35025" y="354648"/>
                  </a:lnTo>
                  <a:lnTo>
                    <a:pt x="28459" y="354115"/>
                  </a:lnTo>
                  <a:lnTo>
                    <a:pt x="898" y="320530"/>
                  </a:lnTo>
                  <a:lnTo>
                    <a:pt x="1557" y="313838"/>
                  </a:lnTo>
                  <a:lnTo>
                    <a:pt x="35027" y="286412"/>
                  </a:lnTo>
                  <a:lnTo>
                    <a:pt x="42212" y="286412"/>
                  </a:lnTo>
                  <a:lnTo>
                    <a:pt x="75682" y="313459"/>
                  </a:lnTo>
                  <a:lnTo>
                    <a:pt x="76341" y="320530"/>
                  </a:lnTo>
                  <a:lnTo>
                    <a:pt x="75808" y="327095"/>
                  </a:lnTo>
                  <a:lnTo>
                    <a:pt x="74096" y="333324"/>
                  </a:lnTo>
                  <a:lnTo>
                    <a:pt x="71037" y="339216"/>
                  </a:lnTo>
                  <a:lnTo>
                    <a:pt x="66462" y="344772"/>
                  </a:lnTo>
                  <a:lnTo>
                    <a:pt x="65564" y="346567"/>
                  </a:lnTo>
                  <a:lnTo>
                    <a:pt x="63767" y="347465"/>
                  </a:lnTo>
                  <a:lnTo>
                    <a:pt x="61971" y="349261"/>
                  </a:lnTo>
                  <a:lnTo>
                    <a:pt x="60175" y="350159"/>
                  </a:lnTo>
                  <a:lnTo>
                    <a:pt x="59277" y="351056"/>
                  </a:lnTo>
                  <a:lnTo>
                    <a:pt x="52091" y="354648"/>
                  </a:lnTo>
                  <a:lnTo>
                    <a:pt x="46703" y="355546"/>
                  </a:lnTo>
                  <a:close/>
                </a:path>
                <a:path w="535305" h="714375">
                  <a:moveTo>
                    <a:pt x="512837" y="353750"/>
                  </a:moveTo>
                  <a:lnTo>
                    <a:pt x="141906" y="353750"/>
                  </a:lnTo>
                  <a:lnTo>
                    <a:pt x="134720" y="350159"/>
                  </a:lnTo>
                  <a:lnTo>
                    <a:pt x="123045" y="338487"/>
                  </a:lnTo>
                  <a:lnTo>
                    <a:pt x="119452" y="331304"/>
                  </a:lnTo>
                  <a:lnTo>
                    <a:pt x="119452" y="313347"/>
                  </a:lnTo>
                  <a:lnTo>
                    <a:pt x="122147" y="306164"/>
                  </a:lnTo>
                  <a:lnTo>
                    <a:pt x="134720" y="293595"/>
                  </a:lnTo>
                  <a:lnTo>
                    <a:pt x="141906" y="290901"/>
                  </a:lnTo>
                  <a:lnTo>
                    <a:pt x="511939" y="290901"/>
                  </a:lnTo>
                  <a:lnTo>
                    <a:pt x="519124" y="293595"/>
                  </a:lnTo>
                  <a:lnTo>
                    <a:pt x="530800" y="305267"/>
                  </a:lnTo>
                  <a:lnTo>
                    <a:pt x="534392" y="310654"/>
                  </a:lnTo>
                  <a:lnTo>
                    <a:pt x="535291" y="317836"/>
                  </a:lnTo>
                  <a:lnTo>
                    <a:pt x="535291" y="330406"/>
                  </a:lnTo>
                  <a:lnTo>
                    <a:pt x="531698" y="337589"/>
                  </a:lnTo>
                  <a:lnTo>
                    <a:pt x="525411" y="343874"/>
                  </a:lnTo>
                  <a:lnTo>
                    <a:pt x="520022" y="350159"/>
                  </a:lnTo>
                  <a:lnTo>
                    <a:pt x="512837" y="353750"/>
                  </a:lnTo>
                  <a:close/>
                </a:path>
              </a:pathLst>
            </a:custGeom>
            <a:solidFill>
              <a:srgbClr val="B9D3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51394" y="3140082"/>
              <a:ext cx="760095" cy="939165"/>
            </a:xfrm>
            <a:custGeom>
              <a:avLst/>
              <a:gdLst/>
              <a:ahLst/>
              <a:cxnLst/>
              <a:rect l="l" t="t" r="r" b="b"/>
              <a:pathLst>
                <a:path w="760094" h="939164">
                  <a:moveTo>
                    <a:pt x="759825" y="223562"/>
                  </a:moveTo>
                  <a:lnTo>
                    <a:pt x="229923" y="223562"/>
                  </a:lnTo>
                  <a:lnTo>
                    <a:pt x="530800" y="223562"/>
                  </a:lnTo>
                  <a:lnTo>
                    <a:pt x="554376" y="220195"/>
                  </a:lnTo>
                  <a:lnTo>
                    <a:pt x="571216" y="210095"/>
                  </a:lnTo>
                  <a:lnTo>
                    <a:pt x="581320" y="193260"/>
                  </a:lnTo>
                  <a:lnTo>
                    <a:pt x="584688" y="169692"/>
                  </a:lnTo>
                  <a:lnTo>
                    <a:pt x="584688" y="124800"/>
                  </a:lnTo>
                  <a:lnTo>
                    <a:pt x="705937" y="124800"/>
                  </a:lnTo>
                  <a:lnTo>
                    <a:pt x="729513" y="128167"/>
                  </a:lnTo>
                  <a:lnTo>
                    <a:pt x="746353" y="138267"/>
                  </a:lnTo>
                  <a:lnTo>
                    <a:pt x="756457" y="155102"/>
                  </a:lnTo>
                  <a:lnTo>
                    <a:pt x="759825" y="178670"/>
                  </a:lnTo>
                  <a:lnTo>
                    <a:pt x="759825" y="223562"/>
                  </a:lnTo>
                  <a:close/>
                </a:path>
                <a:path w="760094" h="939164">
                  <a:moveTo>
                    <a:pt x="705937" y="939144"/>
                  </a:moveTo>
                  <a:lnTo>
                    <a:pt x="53888" y="939144"/>
                  </a:lnTo>
                  <a:lnTo>
                    <a:pt x="43756" y="938639"/>
                  </a:lnTo>
                  <a:lnTo>
                    <a:pt x="4827" y="912882"/>
                  </a:lnTo>
                  <a:lnTo>
                    <a:pt x="0" y="885273"/>
                  </a:lnTo>
                  <a:lnTo>
                    <a:pt x="0" y="178670"/>
                  </a:lnTo>
                  <a:lnTo>
                    <a:pt x="3368" y="155102"/>
                  </a:lnTo>
                  <a:lnTo>
                    <a:pt x="13472" y="138267"/>
                  </a:lnTo>
                  <a:lnTo>
                    <a:pt x="30312" y="128167"/>
                  </a:lnTo>
                  <a:lnTo>
                    <a:pt x="53888" y="124800"/>
                  </a:lnTo>
                  <a:lnTo>
                    <a:pt x="176035" y="124800"/>
                  </a:lnTo>
                  <a:lnTo>
                    <a:pt x="176035" y="169692"/>
                  </a:lnTo>
                  <a:lnTo>
                    <a:pt x="179403" y="193260"/>
                  </a:lnTo>
                  <a:lnTo>
                    <a:pt x="189507" y="210095"/>
                  </a:lnTo>
                  <a:lnTo>
                    <a:pt x="206347" y="220196"/>
                  </a:lnTo>
                  <a:lnTo>
                    <a:pt x="229923" y="223562"/>
                  </a:lnTo>
                  <a:lnTo>
                    <a:pt x="759825" y="223562"/>
                  </a:lnTo>
                  <a:lnTo>
                    <a:pt x="759825" y="340282"/>
                  </a:lnTo>
                  <a:lnTo>
                    <a:pt x="149989" y="340282"/>
                  </a:lnTo>
                  <a:lnTo>
                    <a:pt x="143295" y="340942"/>
                  </a:lnTo>
                  <a:lnTo>
                    <a:pt x="115860" y="374400"/>
                  </a:lnTo>
                  <a:lnTo>
                    <a:pt x="116393" y="380966"/>
                  </a:lnTo>
                  <a:lnTo>
                    <a:pt x="149989" y="408518"/>
                  </a:lnTo>
                  <a:lnTo>
                    <a:pt x="759825" y="408518"/>
                  </a:lnTo>
                  <a:lnTo>
                    <a:pt x="759825" y="522545"/>
                  </a:lnTo>
                  <a:lnTo>
                    <a:pt x="149989" y="522545"/>
                  </a:lnTo>
                  <a:lnTo>
                    <a:pt x="143295" y="523204"/>
                  </a:lnTo>
                  <a:lnTo>
                    <a:pt x="115860" y="556663"/>
                  </a:lnTo>
                  <a:lnTo>
                    <a:pt x="116393" y="563228"/>
                  </a:lnTo>
                  <a:lnTo>
                    <a:pt x="149989" y="590781"/>
                  </a:lnTo>
                  <a:lnTo>
                    <a:pt x="759825" y="590781"/>
                  </a:lnTo>
                  <a:lnTo>
                    <a:pt x="759825" y="698522"/>
                  </a:lnTo>
                  <a:lnTo>
                    <a:pt x="149989" y="698522"/>
                  </a:lnTo>
                  <a:lnTo>
                    <a:pt x="143421" y="699055"/>
                  </a:lnTo>
                  <a:lnTo>
                    <a:pt x="116472" y="726074"/>
                  </a:lnTo>
                  <a:lnTo>
                    <a:pt x="115860" y="732640"/>
                  </a:lnTo>
                  <a:lnTo>
                    <a:pt x="116519" y="739332"/>
                  </a:lnTo>
                  <a:lnTo>
                    <a:pt x="149989" y="766758"/>
                  </a:lnTo>
                  <a:lnTo>
                    <a:pt x="759825" y="766758"/>
                  </a:lnTo>
                  <a:lnTo>
                    <a:pt x="759825" y="885273"/>
                  </a:lnTo>
                  <a:lnTo>
                    <a:pt x="756457" y="908842"/>
                  </a:lnTo>
                  <a:lnTo>
                    <a:pt x="746353" y="925676"/>
                  </a:lnTo>
                  <a:lnTo>
                    <a:pt x="729513" y="935777"/>
                  </a:lnTo>
                  <a:lnTo>
                    <a:pt x="705937" y="939144"/>
                  </a:lnTo>
                  <a:close/>
                </a:path>
                <a:path w="760094" h="939164">
                  <a:moveTo>
                    <a:pt x="759825" y="408518"/>
                  </a:moveTo>
                  <a:lnTo>
                    <a:pt x="162563" y="408518"/>
                  </a:lnTo>
                  <a:lnTo>
                    <a:pt x="167053" y="407621"/>
                  </a:lnTo>
                  <a:lnTo>
                    <a:pt x="174239" y="404029"/>
                  </a:lnTo>
                  <a:lnTo>
                    <a:pt x="175137" y="403131"/>
                  </a:lnTo>
                  <a:lnTo>
                    <a:pt x="178729" y="401336"/>
                  </a:lnTo>
                  <a:lnTo>
                    <a:pt x="181424" y="398642"/>
                  </a:lnTo>
                  <a:lnTo>
                    <a:pt x="185620" y="393592"/>
                  </a:lnTo>
                  <a:lnTo>
                    <a:pt x="188721" y="387868"/>
                  </a:lnTo>
                  <a:lnTo>
                    <a:pt x="190644" y="381471"/>
                  </a:lnTo>
                  <a:lnTo>
                    <a:pt x="191303" y="374400"/>
                  </a:lnTo>
                  <a:lnTo>
                    <a:pt x="190770" y="367835"/>
                  </a:lnTo>
                  <a:lnTo>
                    <a:pt x="157174" y="340282"/>
                  </a:lnTo>
                  <a:lnTo>
                    <a:pt x="759825" y="340282"/>
                  </a:lnTo>
                  <a:lnTo>
                    <a:pt x="759825" y="343874"/>
                  </a:lnTo>
                  <a:lnTo>
                    <a:pt x="257766" y="343874"/>
                  </a:lnTo>
                  <a:lnTo>
                    <a:pt x="250580" y="346567"/>
                  </a:lnTo>
                  <a:lnTo>
                    <a:pt x="238006" y="359137"/>
                  </a:lnTo>
                  <a:lnTo>
                    <a:pt x="235312" y="366320"/>
                  </a:lnTo>
                  <a:lnTo>
                    <a:pt x="235312" y="383379"/>
                  </a:lnTo>
                  <a:lnTo>
                    <a:pt x="238006" y="390562"/>
                  </a:lnTo>
                  <a:lnTo>
                    <a:pt x="250580" y="403131"/>
                  </a:lnTo>
                  <a:lnTo>
                    <a:pt x="257766" y="406723"/>
                  </a:lnTo>
                  <a:lnTo>
                    <a:pt x="759825" y="406723"/>
                  </a:lnTo>
                  <a:lnTo>
                    <a:pt x="759825" y="408518"/>
                  </a:lnTo>
                  <a:close/>
                </a:path>
                <a:path w="760094" h="939164">
                  <a:moveTo>
                    <a:pt x="759825" y="406723"/>
                  </a:moveTo>
                  <a:lnTo>
                    <a:pt x="627799" y="406723"/>
                  </a:lnTo>
                  <a:lnTo>
                    <a:pt x="634984" y="403131"/>
                  </a:lnTo>
                  <a:lnTo>
                    <a:pt x="641271" y="396846"/>
                  </a:lnTo>
                  <a:lnTo>
                    <a:pt x="647558" y="391459"/>
                  </a:lnTo>
                  <a:lnTo>
                    <a:pt x="651150" y="384277"/>
                  </a:lnTo>
                  <a:lnTo>
                    <a:pt x="651150" y="370809"/>
                  </a:lnTo>
                  <a:lnTo>
                    <a:pt x="650252" y="364524"/>
                  </a:lnTo>
                  <a:lnTo>
                    <a:pt x="646660" y="358239"/>
                  </a:lnTo>
                  <a:lnTo>
                    <a:pt x="641271" y="352852"/>
                  </a:lnTo>
                  <a:lnTo>
                    <a:pt x="635882" y="346567"/>
                  </a:lnTo>
                  <a:lnTo>
                    <a:pt x="628697" y="343874"/>
                  </a:lnTo>
                  <a:lnTo>
                    <a:pt x="759825" y="343874"/>
                  </a:lnTo>
                  <a:lnTo>
                    <a:pt x="759825" y="406723"/>
                  </a:lnTo>
                  <a:close/>
                </a:path>
                <a:path w="760094" h="939164">
                  <a:moveTo>
                    <a:pt x="759825" y="590781"/>
                  </a:moveTo>
                  <a:lnTo>
                    <a:pt x="160766" y="590781"/>
                  </a:lnTo>
                  <a:lnTo>
                    <a:pt x="168850" y="589883"/>
                  </a:lnTo>
                  <a:lnTo>
                    <a:pt x="175137" y="587189"/>
                  </a:lnTo>
                  <a:lnTo>
                    <a:pt x="191303" y="556663"/>
                  </a:lnTo>
                  <a:lnTo>
                    <a:pt x="190770" y="550097"/>
                  </a:lnTo>
                  <a:lnTo>
                    <a:pt x="167054" y="524340"/>
                  </a:lnTo>
                  <a:lnTo>
                    <a:pt x="163461" y="523442"/>
                  </a:lnTo>
                  <a:lnTo>
                    <a:pt x="160766" y="522545"/>
                  </a:lnTo>
                  <a:lnTo>
                    <a:pt x="759825" y="522545"/>
                  </a:lnTo>
                  <a:lnTo>
                    <a:pt x="759825" y="526136"/>
                  </a:lnTo>
                  <a:lnTo>
                    <a:pt x="257766" y="526136"/>
                  </a:lnTo>
                  <a:lnTo>
                    <a:pt x="250580" y="528829"/>
                  </a:lnTo>
                  <a:lnTo>
                    <a:pt x="238006" y="541399"/>
                  </a:lnTo>
                  <a:lnTo>
                    <a:pt x="235312" y="548582"/>
                  </a:lnTo>
                  <a:lnTo>
                    <a:pt x="235312" y="565641"/>
                  </a:lnTo>
                  <a:lnTo>
                    <a:pt x="238006" y="571926"/>
                  </a:lnTo>
                  <a:lnTo>
                    <a:pt x="243395" y="578211"/>
                  </a:lnTo>
                  <a:lnTo>
                    <a:pt x="250580" y="585394"/>
                  </a:lnTo>
                  <a:lnTo>
                    <a:pt x="257766" y="588985"/>
                  </a:lnTo>
                  <a:lnTo>
                    <a:pt x="759825" y="588985"/>
                  </a:lnTo>
                  <a:lnTo>
                    <a:pt x="759825" y="590781"/>
                  </a:lnTo>
                  <a:close/>
                </a:path>
                <a:path w="760094" h="939164">
                  <a:moveTo>
                    <a:pt x="759825" y="588985"/>
                  </a:moveTo>
                  <a:lnTo>
                    <a:pt x="266747" y="588985"/>
                  </a:lnTo>
                  <a:lnTo>
                    <a:pt x="627799" y="588985"/>
                  </a:lnTo>
                  <a:lnTo>
                    <a:pt x="634984" y="585393"/>
                  </a:lnTo>
                  <a:lnTo>
                    <a:pt x="641271" y="579109"/>
                  </a:lnTo>
                  <a:lnTo>
                    <a:pt x="647558" y="573722"/>
                  </a:lnTo>
                  <a:lnTo>
                    <a:pt x="651150" y="566539"/>
                  </a:lnTo>
                  <a:lnTo>
                    <a:pt x="651150" y="548582"/>
                  </a:lnTo>
                  <a:lnTo>
                    <a:pt x="647558" y="541399"/>
                  </a:lnTo>
                  <a:lnTo>
                    <a:pt x="641271" y="535114"/>
                  </a:lnTo>
                  <a:lnTo>
                    <a:pt x="635882" y="528829"/>
                  </a:lnTo>
                  <a:lnTo>
                    <a:pt x="628697" y="526136"/>
                  </a:lnTo>
                  <a:lnTo>
                    <a:pt x="759825" y="526136"/>
                  </a:lnTo>
                  <a:lnTo>
                    <a:pt x="759825" y="588985"/>
                  </a:lnTo>
                  <a:close/>
                </a:path>
                <a:path w="760094" h="939164">
                  <a:moveTo>
                    <a:pt x="759825" y="766758"/>
                  </a:moveTo>
                  <a:lnTo>
                    <a:pt x="157174" y="766758"/>
                  </a:lnTo>
                  <a:lnTo>
                    <a:pt x="163742" y="766225"/>
                  </a:lnTo>
                  <a:lnTo>
                    <a:pt x="169972" y="764513"/>
                  </a:lnTo>
                  <a:lnTo>
                    <a:pt x="191303" y="732640"/>
                  </a:lnTo>
                  <a:lnTo>
                    <a:pt x="190770" y="726074"/>
                  </a:lnTo>
                  <a:lnTo>
                    <a:pt x="157174" y="698522"/>
                  </a:lnTo>
                  <a:lnTo>
                    <a:pt x="759825" y="698522"/>
                  </a:lnTo>
                  <a:lnTo>
                    <a:pt x="759825" y="703011"/>
                  </a:lnTo>
                  <a:lnTo>
                    <a:pt x="257766" y="703011"/>
                  </a:lnTo>
                  <a:lnTo>
                    <a:pt x="250580" y="705705"/>
                  </a:lnTo>
                  <a:lnTo>
                    <a:pt x="238006" y="718274"/>
                  </a:lnTo>
                  <a:lnTo>
                    <a:pt x="235312" y="725457"/>
                  </a:lnTo>
                  <a:lnTo>
                    <a:pt x="235312" y="737129"/>
                  </a:lnTo>
                  <a:lnTo>
                    <a:pt x="236210" y="738925"/>
                  </a:lnTo>
                  <a:lnTo>
                    <a:pt x="237108" y="746108"/>
                  </a:lnTo>
                  <a:lnTo>
                    <a:pt x="239803" y="751495"/>
                  </a:lnTo>
                  <a:lnTo>
                    <a:pt x="250580" y="762269"/>
                  </a:lnTo>
                  <a:lnTo>
                    <a:pt x="257766" y="765860"/>
                  </a:lnTo>
                  <a:lnTo>
                    <a:pt x="759825" y="765860"/>
                  </a:lnTo>
                  <a:lnTo>
                    <a:pt x="759825" y="766758"/>
                  </a:lnTo>
                  <a:close/>
                </a:path>
                <a:path w="760094" h="939164">
                  <a:moveTo>
                    <a:pt x="759825" y="765860"/>
                  </a:moveTo>
                  <a:lnTo>
                    <a:pt x="627799" y="765860"/>
                  </a:lnTo>
                  <a:lnTo>
                    <a:pt x="634984" y="762269"/>
                  </a:lnTo>
                  <a:lnTo>
                    <a:pt x="641271" y="755984"/>
                  </a:lnTo>
                  <a:lnTo>
                    <a:pt x="647558" y="750597"/>
                  </a:lnTo>
                  <a:lnTo>
                    <a:pt x="651150" y="743414"/>
                  </a:lnTo>
                  <a:lnTo>
                    <a:pt x="651150" y="725457"/>
                  </a:lnTo>
                  <a:lnTo>
                    <a:pt x="647558" y="718274"/>
                  </a:lnTo>
                  <a:lnTo>
                    <a:pt x="641271" y="711990"/>
                  </a:lnTo>
                  <a:lnTo>
                    <a:pt x="635882" y="705705"/>
                  </a:lnTo>
                  <a:lnTo>
                    <a:pt x="628697" y="703011"/>
                  </a:lnTo>
                  <a:lnTo>
                    <a:pt x="759825" y="703011"/>
                  </a:lnTo>
                  <a:lnTo>
                    <a:pt x="759825" y="765860"/>
                  </a:lnTo>
                  <a:close/>
                </a:path>
                <a:path w="760094" h="939164">
                  <a:moveTo>
                    <a:pt x="499365" y="53870"/>
                  </a:moveTo>
                  <a:lnTo>
                    <a:pt x="260460" y="53870"/>
                  </a:lnTo>
                  <a:lnTo>
                    <a:pt x="258664" y="46687"/>
                  </a:lnTo>
                  <a:lnTo>
                    <a:pt x="276598" y="7196"/>
                  </a:lnTo>
                  <a:lnTo>
                    <a:pt x="299080" y="0"/>
                  </a:lnTo>
                  <a:lnTo>
                    <a:pt x="459847" y="0"/>
                  </a:lnTo>
                  <a:lnTo>
                    <a:pt x="493962" y="18826"/>
                  </a:lnTo>
                  <a:lnTo>
                    <a:pt x="501161" y="41300"/>
                  </a:lnTo>
                  <a:lnTo>
                    <a:pt x="501161" y="46687"/>
                  </a:lnTo>
                  <a:lnTo>
                    <a:pt x="499365" y="53870"/>
                  </a:lnTo>
                  <a:close/>
                </a:path>
              </a:pathLst>
            </a:custGeom>
            <a:solidFill>
              <a:srgbClr val="F6FF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33453" y="3008997"/>
              <a:ext cx="1217295" cy="1166495"/>
            </a:xfrm>
            <a:custGeom>
              <a:avLst/>
              <a:gdLst/>
              <a:ahLst/>
              <a:cxnLst/>
              <a:rect l="l" t="t" r="r" b="b"/>
              <a:pathLst>
                <a:path w="1217295" h="1166495">
                  <a:moveTo>
                    <a:pt x="221840" y="1166298"/>
                  </a:moveTo>
                  <a:lnTo>
                    <a:pt x="161880" y="1104761"/>
                  </a:lnTo>
                  <a:lnTo>
                    <a:pt x="131178" y="1067065"/>
                  </a:lnTo>
                  <a:lnTo>
                    <a:pt x="103690" y="1028061"/>
                  </a:lnTo>
                  <a:lnTo>
                    <a:pt x="79420" y="987742"/>
                  </a:lnTo>
                  <a:lnTo>
                    <a:pt x="58374" y="946099"/>
                  </a:lnTo>
                  <a:lnTo>
                    <a:pt x="40554" y="903124"/>
                  </a:lnTo>
                  <a:lnTo>
                    <a:pt x="25965" y="858810"/>
                  </a:lnTo>
                  <a:lnTo>
                    <a:pt x="14611" y="813148"/>
                  </a:lnTo>
                  <a:lnTo>
                    <a:pt x="6496" y="766131"/>
                  </a:lnTo>
                  <a:lnTo>
                    <a:pt x="1624" y="717749"/>
                  </a:lnTo>
                  <a:lnTo>
                    <a:pt x="0" y="667995"/>
                  </a:lnTo>
                  <a:lnTo>
                    <a:pt x="1604" y="618465"/>
                  </a:lnTo>
                  <a:lnTo>
                    <a:pt x="6423" y="570266"/>
                  </a:lnTo>
                  <a:lnTo>
                    <a:pt x="14466" y="523394"/>
                  </a:lnTo>
                  <a:lnTo>
                    <a:pt x="25738" y="477847"/>
                  </a:lnTo>
                  <a:lnTo>
                    <a:pt x="40250" y="433618"/>
                  </a:lnTo>
                  <a:lnTo>
                    <a:pt x="58009" y="390705"/>
                  </a:lnTo>
                  <a:lnTo>
                    <a:pt x="79024" y="349104"/>
                  </a:lnTo>
                  <a:lnTo>
                    <a:pt x="103301" y="308809"/>
                  </a:lnTo>
                  <a:lnTo>
                    <a:pt x="130850" y="269818"/>
                  </a:lnTo>
                  <a:lnTo>
                    <a:pt x="161678" y="232126"/>
                  </a:lnTo>
                  <a:lnTo>
                    <a:pt x="195794" y="195729"/>
                  </a:lnTo>
                  <a:lnTo>
                    <a:pt x="232203" y="161827"/>
                  </a:lnTo>
                  <a:lnTo>
                    <a:pt x="269907" y="131135"/>
                  </a:lnTo>
                  <a:lnTo>
                    <a:pt x="308911" y="103656"/>
                  </a:lnTo>
                  <a:lnTo>
                    <a:pt x="349218" y="79394"/>
                  </a:lnTo>
                  <a:lnTo>
                    <a:pt x="390834" y="58355"/>
                  </a:lnTo>
                  <a:lnTo>
                    <a:pt x="433761" y="40541"/>
                  </a:lnTo>
                  <a:lnTo>
                    <a:pt x="478004" y="25957"/>
                  </a:lnTo>
                  <a:lnTo>
                    <a:pt x="523567" y="14606"/>
                  </a:lnTo>
                  <a:lnTo>
                    <a:pt x="570453" y="6494"/>
                  </a:lnTo>
                  <a:lnTo>
                    <a:pt x="618668" y="1624"/>
                  </a:lnTo>
                  <a:lnTo>
                    <a:pt x="668215" y="0"/>
                  </a:lnTo>
                  <a:lnTo>
                    <a:pt x="717985" y="1604"/>
                  </a:lnTo>
                  <a:lnTo>
                    <a:pt x="766383" y="6421"/>
                  </a:lnTo>
                  <a:lnTo>
                    <a:pt x="813416" y="14461"/>
                  </a:lnTo>
                  <a:lnTo>
                    <a:pt x="859093" y="25730"/>
                  </a:lnTo>
                  <a:lnTo>
                    <a:pt x="903421" y="40237"/>
                  </a:lnTo>
                  <a:lnTo>
                    <a:pt x="946410" y="57990"/>
                  </a:lnTo>
                  <a:lnTo>
                    <a:pt x="988066" y="78998"/>
                  </a:lnTo>
                  <a:lnTo>
                    <a:pt x="1028399" y="103267"/>
                  </a:lnTo>
                  <a:lnTo>
                    <a:pt x="1067416" y="130807"/>
                  </a:lnTo>
                  <a:lnTo>
                    <a:pt x="1105125" y="161625"/>
                  </a:lnTo>
                  <a:lnTo>
                    <a:pt x="1141534" y="195729"/>
                  </a:lnTo>
                  <a:lnTo>
                    <a:pt x="1181277" y="238714"/>
                  </a:lnTo>
                  <a:lnTo>
                    <a:pt x="1216978" y="283718"/>
                  </a:lnTo>
                  <a:lnTo>
                    <a:pt x="1077766" y="406723"/>
                  </a:lnTo>
                  <a:lnTo>
                    <a:pt x="1077766" y="310653"/>
                  </a:lnTo>
                  <a:lnTo>
                    <a:pt x="1074398" y="287085"/>
                  </a:lnTo>
                  <a:lnTo>
                    <a:pt x="1064294" y="270251"/>
                  </a:lnTo>
                  <a:lnTo>
                    <a:pt x="1047454" y="260150"/>
                  </a:lnTo>
                  <a:lnTo>
                    <a:pt x="1023878" y="256783"/>
                  </a:lnTo>
                  <a:lnTo>
                    <a:pt x="902629" y="256783"/>
                  </a:lnTo>
                  <a:lnTo>
                    <a:pt x="902629" y="238826"/>
                  </a:lnTo>
                  <a:lnTo>
                    <a:pt x="899261" y="215258"/>
                  </a:lnTo>
                  <a:lnTo>
                    <a:pt x="889157" y="198423"/>
                  </a:lnTo>
                  <a:lnTo>
                    <a:pt x="872317" y="188322"/>
                  </a:lnTo>
                  <a:lnTo>
                    <a:pt x="848741" y="184955"/>
                  </a:lnTo>
                  <a:lnTo>
                    <a:pt x="818204" y="184955"/>
                  </a:lnTo>
                  <a:lnTo>
                    <a:pt x="820000" y="177773"/>
                  </a:lnTo>
                  <a:lnTo>
                    <a:pt x="820000" y="173283"/>
                  </a:lnTo>
                  <a:lnTo>
                    <a:pt x="819172" y="164487"/>
                  </a:lnTo>
                  <a:lnTo>
                    <a:pt x="794403" y="134339"/>
                  </a:lnTo>
                  <a:lnTo>
                    <a:pt x="778686" y="131085"/>
                  </a:lnTo>
                  <a:lnTo>
                    <a:pt x="617919" y="131085"/>
                  </a:lnTo>
                  <a:lnTo>
                    <a:pt x="583804" y="149911"/>
                  </a:lnTo>
                  <a:lnTo>
                    <a:pt x="576605" y="172385"/>
                  </a:lnTo>
                  <a:lnTo>
                    <a:pt x="576605" y="181364"/>
                  </a:lnTo>
                  <a:lnTo>
                    <a:pt x="578401" y="184955"/>
                  </a:lnTo>
                  <a:lnTo>
                    <a:pt x="547864" y="185853"/>
                  </a:lnTo>
                  <a:lnTo>
                    <a:pt x="524288" y="189220"/>
                  </a:lnTo>
                  <a:lnTo>
                    <a:pt x="507448" y="199321"/>
                  </a:lnTo>
                  <a:lnTo>
                    <a:pt x="497344" y="216155"/>
                  </a:lnTo>
                  <a:lnTo>
                    <a:pt x="493976" y="239724"/>
                  </a:lnTo>
                  <a:lnTo>
                    <a:pt x="493976" y="257681"/>
                  </a:lnTo>
                  <a:lnTo>
                    <a:pt x="371829" y="257681"/>
                  </a:lnTo>
                  <a:lnTo>
                    <a:pt x="348253" y="261048"/>
                  </a:lnTo>
                  <a:lnTo>
                    <a:pt x="331413" y="271148"/>
                  </a:lnTo>
                  <a:lnTo>
                    <a:pt x="321309" y="287983"/>
                  </a:lnTo>
                  <a:lnTo>
                    <a:pt x="317941" y="311551"/>
                  </a:lnTo>
                  <a:lnTo>
                    <a:pt x="317941" y="1018154"/>
                  </a:lnTo>
                  <a:lnTo>
                    <a:pt x="319133" y="1033137"/>
                  </a:lnTo>
                  <a:lnTo>
                    <a:pt x="322768" y="1045763"/>
                  </a:lnTo>
                  <a:lnTo>
                    <a:pt x="328929" y="1056032"/>
                  </a:lnTo>
                  <a:lnTo>
                    <a:pt x="337700" y="1063944"/>
                  </a:lnTo>
                  <a:lnTo>
                    <a:pt x="221840" y="1166298"/>
                  </a:lnTo>
                  <a:close/>
                </a:path>
              </a:pathLst>
            </a:custGeom>
            <a:solidFill>
              <a:srgbClr val="598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88050"/>
              </p:ext>
            </p:extLst>
          </p:nvPr>
        </p:nvGraphicFramePr>
        <p:xfrm>
          <a:off x="2257218" y="740739"/>
          <a:ext cx="14811581" cy="666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8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4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06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/>
                        <a:t>Выходы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84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ru-RU" sz="2400" dirty="0" smtClean="0"/>
                        <a:t>Рассчитанные выгоды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ru-RU" sz="2400" dirty="0" smtClean="0"/>
                        <a:t>Бюджетные расходы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СВИ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67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dirty="0" smtClean="0"/>
                        <a:t>Выход 1 – базовый уровень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632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039 178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89 545 795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7,06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67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dirty="0" smtClean="0"/>
                        <a:t>Выход 2 – снижение атрибуции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598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773 958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89 545 795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6,69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dirty="0" smtClean="0"/>
                        <a:t>Выход 3 — более постепенное снижение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613 580 914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545 795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6,85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539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dirty="0" smtClean="0"/>
                        <a:t>Выход 4 – уменьшение доверенности на помощь ЛЖВ</a:t>
                      </a:r>
                      <a:endParaRPr lang="en-US" sz="24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486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402 789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89 545 795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5,43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10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1" dirty="0" smtClean="0"/>
                        <a:t>Средний</a:t>
                      </a:r>
                      <a:endParaRPr lang="en-US" sz="2400" b="1" i="1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582 </a:t>
                      </a:r>
                      <a:r>
                        <a:rPr lang="ru-RU" sz="2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699 210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89 545 795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6,51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1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лок-схема: узел 37"/>
          <p:cNvSpPr/>
          <p:nvPr/>
        </p:nvSpPr>
        <p:spPr>
          <a:xfrm>
            <a:off x="2670325" y="6403566"/>
            <a:ext cx="1905000" cy="1475841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KZT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grpSp>
        <p:nvGrpSpPr>
          <p:cNvPr id="2" name="object 2"/>
          <p:cNvGrpSpPr/>
          <p:nvPr/>
        </p:nvGrpSpPr>
        <p:grpSpPr>
          <a:xfrm>
            <a:off x="16072666" y="571500"/>
            <a:ext cx="2249452" cy="1657937"/>
            <a:chOff x="13600148" y="1028652"/>
            <a:chExt cx="3465195" cy="2877185"/>
          </a:xfrm>
        </p:grpSpPr>
        <p:sp>
          <p:nvSpPr>
            <p:cNvPr id="3" name="object 3"/>
            <p:cNvSpPr/>
            <p:nvPr/>
          </p:nvSpPr>
          <p:spPr>
            <a:xfrm>
              <a:off x="13600148" y="1028652"/>
              <a:ext cx="3465195" cy="2877185"/>
            </a:xfrm>
            <a:custGeom>
              <a:avLst/>
              <a:gdLst/>
              <a:ahLst/>
              <a:cxnLst/>
              <a:rect l="l" t="t" r="r" b="b"/>
              <a:pathLst>
                <a:path w="3465194" h="2877185">
                  <a:moveTo>
                    <a:pt x="105210" y="2876924"/>
                  </a:moveTo>
                  <a:lnTo>
                    <a:pt x="64495" y="2869369"/>
                  </a:lnTo>
                  <a:lnTo>
                    <a:pt x="30266" y="2846702"/>
                  </a:lnTo>
                  <a:lnTo>
                    <a:pt x="7566" y="2813240"/>
                  </a:lnTo>
                  <a:lnTo>
                    <a:pt x="0" y="2773303"/>
                  </a:lnTo>
                  <a:lnTo>
                    <a:pt x="1891" y="2752301"/>
                  </a:lnTo>
                  <a:lnTo>
                    <a:pt x="17024" y="2714613"/>
                  </a:lnTo>
                  <a:lnTo>
                    <a:pt x="47043" y="2685244"/>
                  </a:lnTo>
                  <a:lnTo>
                    <a:pt x="84380" y="2670133"/>
                  </a:lnTo>
                  <a:lnTo>
                    <a:pt x="105210" y="2668244"/>
                  </a:lnTo>
                  <a:lnTo>
                    <a:pt x="126018" y="2670133"/>
                  </a:lnTo>
                  <a:lnTo>
                    <a:pt x="162770" y="2685245"/>
                  </a:lnTo>
                  <a:lnTo>
                    <a:pt x="191955" y="2715220"/>
                  </a:lnTo>
                  <a:lnTo>
                    <a:pt x="207088" y="2752503"/>
                  </a:lnTo>
                  <a:lnTo>
                    <a:pt x="208980" y="2773303"/>
                  </a:lnTo>
                  <a:lnTo>
                    <a:pt x="207088" y="2794082"/>
                  </a:lnTo>
                  <a:lnTo>
                    <a:pt x="191955" y="2830780"/>
                  </a:lnTo>
                  <a:lnTo>
                    <a:pt x="162770" y="2859924"/>
                  </a:lnTo>
                  <a:lnTo>
                    <a:pt x="126018" y="2875035"/>
                  </a:lnTo>
                  <a:lnTo>
                    <a:pt x="105210" y="2876924"/>
                  </a:lnTo>
                  <a:close/>
                </a:path>
                <a:path w="3465194" h="2877185">
                  <a:moveTo>
                    <a:pt x="2055207" y="2815040"/>
                  </a:moveTo>
                  <a:lnTo>
                    <a:pt x="2002492" y="2814184"/>
                  </a:lnTo>
                  <a:lnTo>
                    <a:pt x="1950474" y="2811616"/>
                  </a:lnTo>
                  <a:lnTo>
                    <a:pt x="1899155" y="2807337"/>
                  </a:lnTo>
                  <a:lnTo>
                    <a:pt x="1848535" y="2801347"/>
                  </a:lnTo>
                  <a:lnTo>
                    <a:pt x="1798615" y="2793648"/>
                  </a:lnTo>
                  <a:lnTo>
                    <a:pt x="1749396" y="2784240"/>
                  </a:lnTo>
                  <a:lnTo>
                    <a:pt x="1700879" y="2773124"/>
                  </a:lnTo>
                  <a:lnTo>
                    <a:pt x="1653064" y="2760302"/>
                  </a:lnTo>
                  <a:lnTo>
                    <a:pt x="1605952" y="2745773"/>
                  </a:lnTo>
                  <a:lnTo>
                    <a:pt x="1559545" y="2729538"/>
                  </a:lnTo>
                  <a:lnTo>
                    <a:pt x="1513842" y="2711599"/>
                  </a:lnTo>
                  <a:lnTo>
                    <a:pt x="1468845" y="2691956"/>
                  </a:lnTo>
                  <a:lnTo>
                    <a:pt x="1424555" y="2670610"/>
                  </a:lnTo>
                  <a:lnTo>
                    <a:pt x="1380972" y="2647562"/>
                  </a:lnTo>
                  <a:lnTo>
                    <a:pt x="1338097" y="2622813"/>
                  </a:lnTo>
                  <a:lnTo>
                    <a:pt x="1295931" y="2596363"/>
                  </a:lnTo>
                  <a:lnTo>
                    <a:pt x="1254475" y="2568213"/>
                  </a:lnTo>
                  <a:lnTo>
                    <a:pt x="1213729" y="2538364"/>
                  </a:lnTo>
                  <a:lnTo>
                    <a:pt x="1173695" y="2506817"/>
                  </a:lnTo>
                  <a:lnTo>
                    <a:pt x="1134374" y="2473573"/>
                  </a:lnTo>
                  <a:lnTo>
                    <a:pt x="1095765" y="2438632"/>
                  </a:lnTo>
                  <a:lnTo>
                    <a:pt x="1057870" y="2401995"/>
                  </a:lnTo>
                  <a:lnTo>
                    <a:pt x="1021189" y="2364163"/>
                  </a:lnTo>
                  <a:lnTo>
                    <a:pt x="986224" y="2325634"/>
                  </a:lnTo>
                  <a:lnTo>
                    <a:pt x="952971" y="2286408"/>
                  </a:lnTo>
                  <a:lnTo>
                    <a:pt x="921432" y="2246484"/>
                  </a:lnTo>
                  <a:lnTo>
                    <a:pt x="891604" y="2205860"/>
                  </a:lnTo>
                  <a:lnTo>
                    <a:pt x="863488" y="2164537"/>
                  </a:lnTo>
                  <a:lnTo>
                    <a:pt x="837081" y="2122513"/>
                  </a:lnTo>
                  <a:lnTo>
                    <a:pt x="812385" y="2079787"/>
                  </a:lnTo>
                  <a:lnTo>
                    <a:pt x="789397" y="2036360"/>
                  </a:lnTo>
                  <a:lnTo>
                    <a:pt x="768117" y="1992229"/>
                  </a:lnTo>
                  <a:lnTo>
                    <a:pt x="748544" y="1947394"/>
                  </a:lnTo>
                  <a:lnTo>
                    <a:pt x="730677" y="1901854"/>
                  </a:lnTo>
                  <a:lnTo>
                    <a:pt x="714516" y="1855609"/>
                  </a:lnTo>
                  <a:lnTo>
                    <a:pt x="700059" y="1808658"/>
                  </a:lnTo>
                  <a:lnTo>
                    <a:pt x="687306" y="1760999"/>
                  </a:lnTo>
                  <a:lnTo>
                    <a:pt x="676256" y="1712632"/>
                  </a:lnTo>
                  <a:lnTo>
                    <a:pt x="666909" y="1663557"/>
                  </a:lnTo>
                  <a:lnTo>
                    <a:pt x="659262" y="1613772"/>
                  </a:lnTo>
                  <a:lnTo>
                    <a:pt x="653317" y="1563277"/>
                  </a:lnTo>
                  <a:lnTo>
                    <a:pt x="649071" y="1512070"/>
                  </a:lnTo>
                  <a:lnTo>
                    <a:pt x="646524" y="1460152"/>
                  </a:lnTo>
                  <a:lnTo>
                    <a:pt x="645675" y="1407520"/>
                  </a:lnTo>
                  <a:lnTo>
                    <a:pt x="646524" y="1354880"/>
                  </a:lnTo>
                  <a:lnTo>
                    <a:pt x="649071" y="1302937"/>
                  </a:lnTo>
                  <a:lnTo>
                    <a:pt x="653317" y="1251691"/>
                  </a:lnTo>
                  <a:lnTo>
                    <a:pt x="659262" y="1201143"/>
                  </a:lnTo>
                  <a:lnTo>
                    <a:pt x="666909" y="1151294"/>
                  </a:lnTo>
                  <a:lnTo>
                    <a:pt x="676256" y="1102145"/>
                  </a:lnTo>
                  <a:lnTo>
                    <a:pt x="687306" y="1053697"/>
                  </a:lnTo>
                  <a:lnTo>
                    <a:pt x="700059" y="1005950"/>
                  </a:lnTo>
                  <a:lnTo>
                    <a:pt x="714516" y="958906"/>
                  </a:lnTo>
                  <a:lnTo>
                    <a:pt x="730677" y="912564"/>
                  </a:lnTo>
                  <a:lnTo>
                    <a:pt x="748544" y="866927"/>
                  </a:lnTo>
                  <a:lnTo>
                    <a:pt x="768117" y="821994"/>
                  </a:lnTo>
                  <a:lnTo>
                    <a:pt x="789397" y="777767"/>
                  </a:lnTo>
                  <a:lnTo>
                    <a:pt x="812385" y="734246"/>
                  </a:lnTo>
                  <a:lnTo>
                    <a:pt x="837081" y="691433"/>
                  </a:lnTo>
                  <a:lnTo>
                    <a:pt x="863488" y="649327"/>
                  </a:lnTo>
                  <a:lnTo>
                    <a:pt x="891604" y="607930"/>
                  </a:lnTo>
                  <a:lnTo>
                    <a:pt x="921432" y="567243"/>
                  </a:lnTo>
                  <a:lnTo>
                    <a:pt x="952971" y="527266"/>
                  </a:lnTo>
                  <a:lnTo>
                    <a:pt x="986224" y="488000"/>
                  </a:lnTo>
                  <a:lnTo>
                    <a:pt x="1021189" y="449446"/>
                  </a:lnTo>
                  <a:lnTo>
                    <a:pt x="1057870" y="411606"/>
                  </a:lnTo>
                  <a:lnTo>
                    <a:pt x="1095756" y="374978"/>
                  </a:lnTo>
                  <a:lnTo>
                    <a:pt x="1134341" y="340061"/>
                  </a:lnTo>
                  <a:lnTo>
                    <a:pt x="1173626" y="306857"/>
                  </a:lnTo>
                  <a:lnTo>
                    <a:pt x="1213613" y="275362"/>
                  </a:lnTo>
                  <a:lnTo>
                    <a:pt x="1254303" y="245577"/>
                  </a:lnTo>
                  <a:lnTo>
                    <a:pt x="1295698" y="217501"/>
                  </a:lnTo>
                  <a:lnTo>
                    <a:pt x="1337799" y="191132"/>
                  </a:lnTo>
                  <a:lnTo>
                    <a:pt x="1380609" y="166471"/>
                  </a:lnTo>
                  <a:lnTo>
                    <a:pt x="1424128" y="143516"/>
                  </a:lnTo>
                  <a:lnTo>
                    <a:pt x="1468359" y="122266"/>
                  </a:lnTo>
                  <a:lnTo>
                    <a:pt x="1513302" y="102721"/>
                  </a:lnTo>
                  <a:lnTo>
                    <a:pt x="1558961" y="84880"/>
                  </a:lnTo>
                  <a:lnTo>
                    <a:pt x="1605335" y="68741"/>
                  </a:lnTo>
                  <a:lnTo>
                    <a:pt x="1652428" y="54305"/>
                  </a:lnTo>
                  <a:lnTo>
                    <a:pt x="1700240" y="41571"/>
                  </a:lnTo>
                  <a:lnTo>
                    <a:pt x="1748773" y="30537"/>
                  </a:lnTo>
                  <a:lnTo>
                    <a:pt x="1798029" y="21203"/>
                  </a:lnTo>
                  <a:lnTo>
                    <a:pt x="1848010" y="13567"/>
                  </a:lnTo>
                  <a:lnTo>
                    <a:pt x="1898716" y="7630"/>
                  </a:lnTo>
                  <a:lnTo>
                    <a:pt x="1950150" y="3390"/>
                  </a:lnTo>
                  <a:lnTo>
                    <a:pt x="2002313" y="847"/>
                  </a:lnTo>
                  <a:lnTo>
                    <a:pt x="2055207" y="0"/>
                  </a:lnTo>
                  <a:lnTo>
                    <a:pt x="2107914" y="847"/>
                  </a:lnTo>
                  <a:lnTo>
                    <a:pt x="2159907" y="3390"/>
                  </a:lnTo>
                  <a:lnTo>
                    <a:pt x="2211187" y="7630"/>
                  </a:lnTo>
                  <a:lnTo>
                    <a:pt x="2261754" y="13567"/>
                  </a:lnTo>
                  <a:lnTo>
                    <a:pt x="2311611" y="21203"/>
                  </a:lnTo>
                  <a:lnTo>
                    <a:pt x="2360756" y="30537"/>
                  </a:lnTo>
                  <a:lnTo>
                    <a:pt x="2409192" y="41571"/>
                  </a:lnTo>
                  <a:lnTo>
                    <a:pt x="2456919" y="54306"/>
                  </a:lnTo>
                  <a:lnTo>
                    <a:pt x="2503937" y="68742"/>
                  </a:lnTo>
                  <a:lnTo>
                    <a:pt x="2550248" y="84880"/>
                  </a:lnTo>
                  <a:lnTo>
                    <a:pt x="2595853" y="102721"/>
                  </a:lnTo>
                  <a:lnTo>
                    <a:pt x="2640752" y="122266"/>
                  </a:lnTo>
                  <a:lnTo>
                    <a:pt x="2684946" y="143516"/>
                  </a:lnTo>
                  <a:lnTo>
                    <a:pt x="2728436" y="166471"/>
                  </a:lnTo>
                  <a:lnTo>
                    <a:pt x="2771222" y="191132"/>
                  </a:lnTo>
                  <a:lnTo>
                    <a:pt x="2813306" y="217501"/>
                  </a:lnTo>
                  <a:lnTo>
                    <a:pt x="2854689" y="245577"/>
                  </a:lnTo>
                  <a:lnTo>
                    <a:pt x="2895370" y="275362"/>
                  </a:lnTo>
                  <a:lnTo>
                    <a:pt x="2935352" y="306857"/>
                  </a:lnTo>
                  <a:lnTo>
                    <a:pt x="2974634" y="340062"/>
                  </a:lnTo>
                  <a:lnTo>
                    <a:pt x="3013218" y="374978"/>
                  </a:lnTo>
                  <a:lnTo>
                    <a:pt x="3051104" y="411606"/>
                  </a:lnTo>
                  <a:lnTo>
                    <a:pt x="3087793" y="449446"/>
                  </a:lnTo>
                  <a:lnTo>
                    <a:pt x="3122784" y="488000"/>
                  </a:lnTo>
                  <a:lnTo>
                    <a:pt x="3156075" y="527266"/>
                  </a:lnTo>
                  <a:lnTo>
                    <a:pt x="3187667" y="567243"/>
                  </a:lnTo>
                  <a:lnTo>
                    <a:pt x="3217559" y="607930"/>
                  </a:lnTo>
                  <a:lnTo>
                    <a:pt x="3245749" y="649327"/>
                  </a:lnTo>
                  <a:lnTo>
                    <a:pt x="3272237" y="691433"/>
                  </a:lnTo>
                  <a:lnTo>
                    <a:pt x="3297022" y="734247"/>
                  </a:lnTo>
                  <a:lnTo>
                    <a:pt x="3320103" y="777767"/>
                  </a:lnTo>
                  <a:lnTo>
                    <a:pt x="3341479" y="821995"/>
                  </a:lnTo>
                  <a:lnTo>
                    <a:pt x="3361150" y="866927"/>
                  </a:lnTo>
                  <a:lnTo>
                    <a:pt x="3379115" y="912565"/>
                  </a:lnTo>
                  <a:lnTo>
                    <a:pt x="3395373" y="958906"/>
                  </a:lnTo>
                  <a:lnTo>
                    <a:pt x="3409923" y="1005950"/>
                  </a:lnTo>
                  <a:lnTo>
                    <a:pt x="3422764" y="1053697"/>
                  </a:lnTo>
                  <a:lnTo>
                    <a:pt x="3433895" y="1102145"/>
                  </a:lnTo>
                  <a:lnTo>
                    <a:pt x="3443317" y="1151294"/>
                  </a:lnTo>
                  <a:lnTo>
                    <a:pt x="3451027" y="1201143"/>
                  </a:lnTo>
                  <a:lnTo>
                    <a:pt x="3457025" y="1251691"/>
                  </a:lnTo>
                  <a:lnTo>
                    <a:pt x="3461310" y="1302937"/>
                  </a:lnTo>
                  <a:lnTo>
                    <a:pt x="3463882" y="1354880"/>
                  </a:lnTo>
                  <a:lnTo>
                    <a:pt x="3464740" y="1407520"/>
                  </a:lnTo>
                  <a:lnTo>
                    <a:pt x="3463882" y="1460152"/>
                  </a:lnTo>
                  <a:lnTo>
                    <a:pt x="3461310" y="1512070"/>
                  </a:lnTo>
                  <a:lnTo>
                    <a:pt x="3457025" y="1563277"/>
                  </a:lnTo>
                  <a:lnTo>
                    <a:pt x="3451027" y="1613772"/>
                  </a:lnTo>
                  <a:lnTo>
                    <a:pt x="3443317" y="1663557"/>
                  </a:lnTo>
                  <a:lnTo>
                    <a:pt x="3433895" y="1712632"/>
                  </a:lnTo>
                  <a:lnTo>
                    <a:pt x="3422764" y="1760999"/>
                  </a:lnTo>
                  <a:lnTo>
                    <a:pt x="3409923" y="1808658"/>
                  </a:lnTo>
                  <a:lnTo>
                    <a:pt x="3395373" y="1855609"/>
                  </a:lnTo>
                  <a:lnTo>
                    <a:pt x="3379115" y="1901854"/>
                  </a:lnTo>
                  <a:lnTo>
                    <a:pt x="3361151" y="1947394"/>
                  </a:lnTo>
                  <a:lnTo>
                    <a:pt x="3341480" y="1992229"/>
                  </a:lnTo>
                  <a:lnTo>
                    <a:pt x="3320103" y="2036360"/>
                  </a:lnTo>
                  <a:lnTo>
                    <a:pt x="3297022" y="2079787"/>
                  </a:lnTo>
                  <a:lnTo>
                    <a:pt x="3272237" y="2122513"/>
                  </a:lnTo>
                  <a:lnTo>
                    <a:pt x="3245749" y="2164537"/>
                  </a:lnTo>
                  <a:lnTo>
                    <a:pt x="3217559" y="2205860"/>
                  </a:lnTo>
                  <a:lnTo>
                    <a:pt x="3187668" y="2246484"/>
                  </a:lnTo>
                  <a:lnTo>
                    <a:pt x="3156075" y="2286408"/>
                  </a:lnTo>
                  <a:lnTo>
                    <a:pt x="3122784" y="2325634"/>
                  </a:lnTo>
                  <a:lnTo>
                    <a:pt x="3087793" y="2364163"/>
                  </a:lnTo>
                  <a:lnTo>
                    <a:pt x="3051104" y="2401995"/>
                  </a:lnTo>
                  <a:lnTo>
                    <a:pt x="3013218" y="2438632"/>
                  </a:lnTo>
                  <a:lnTo>
                    <a:pt x="2974634" y="2473573"/>
                  </a:lnTo>
                  <a:lnTo>
                    <a:pt x="2935351" y="2506817"/>
                  </a:lnTo>
                  <a:lnTo>
                    <a:pt x="2895370" y="2538364"/>
                  </a:lnTo>
                  <a:lnTo>
                    <a:pt x="2854688" y="2568213"/>
                  </a:lnTo>
                  <a:lnTo>
                    <a:pt x="2813306" y="2596363"/>
                  </a:lnTo>
                  <a:lnTo>
                    <a:pt x="2771222" y="2622813"/>
                  </a:lnTo>
                  <a:lnTo>
                    <a:pt x="2728435" y="2647562"/>
                  </a:lnTo>
                  <a:lnTo>
                    <a:pt x="2684945" y="2670610"/>
                  </a:lnTo>
                  <a:lnTo>
                    <a:pt x="2640751" y="2691956"/>
                  </a:lnTo>
                  <a:lnTo>
                    <a:pt x="2595852" y="2711599"/>
                  </a:lnTo>
                  <a:lnTo>
                    <a:pt x="2550247" y="2729538"/>
                  </a:lnTo>
                  <a:lnTo>
                    <a:pt x="2503936" y="2745773"/>
                  </a:lnTo>
                  <a:lnTo>
                    <a:pt x="2456918" y="2760302"/>
                  </a:lnTo>
                  <a:lnTo>
                    <a:pt x="2409191" y="2773124"/>
                  </a:lnTo>
                  <a:lnTo>
                    <a:pt x="2360755" y="2784240"/>
                  </a:lnTo>
                  <a:lnTo>
                    <a:pt x="2311610" y="2793648"/>
                  </a:lnTo>
                  <a:lnTo>
                    <a:pt x="2261754" y="2801347"/>
                  </a:lnTo>
                  <a:lnTo>
                    <a:pt x="2211186" y="2807337"/>
                  </a:lnTo>
                  <a:lnTo>
                    <a:pt x="2159907" y="2811616"/>
                  </a:lnTo>
                  <a:lnTo>
                    <a:pt x="2107914" y="2814184"/>
                  </a:lnTo>
                  <a:lnTo>
                    <a:pt x="2055207" y="2815040"/>
                  </a:lnTo>
                  <a:close/>
                </a:path>
                <a:path w="3465194" h="2877185">
                  <a:moveTo>
                    <a:pt x="521728" y="2698467"/>
                  </a:moveTo>
                  <a:lnTo>
                    <a:pt x="472794" y="2694104"/>
                  </a:lnTo>
                  <a:lnTo>
                    <a:pt x="427507" y="2680837"/>
                  </a:lnTo>
                  <a:lnTo>
                    <a:pt x="385734" y="2658395"/>
                  </a:lnTo>
                  <a:lnTo>
                    <a:pt x="347338" y="2626508"/>
                  </a:lnTo>
                  <a:lnTo>
                    <a:pt x="316014" y="2588774"/>
                  </a:lnTo>
                  <a:lnTo>
                    <a:pt x="293472" y="2546993"/>
                  </a:lnTo>
                  <a:lnTo>
                    <a:pt x="279848" y="2501434"/>
                  </a:lnTo>
                  <a:lnTo>
                    <a:pt x="275276" y="2452367"/>
                  </a:lnTo>
                  <a:lnTo>
                    <a:pt x="279645" y="2402670"/>
                  </a:lnTo>
                  <a:lnTo>
                    <a:pt x="292932" y="2357020"/>
                  </a:lnTo>
                  <a:lnTo>
                    <a:pt x="315407" y="2315150"/>
                  </a:lnTo>
                  <a:lnTo>
                    <a:pt x="347338" y="2276787"/>
                  </a:lnTo>
                  <a:lnTo>
                    <a:pt x="385126" y="2245507"/>
                  </a:lnTo>
                  <a:lnTo>
                    <a:pt x="426967" y="2222997"/>
                  </a:lnTo>
                  <a:lnTo>
                    <a:pt x="472591" y="2209393"/>
                  </a:lnTo>
                  <a:lnTo>
                    <a:pt x="521728" y="2204828"/>
                  </a:lnTo>
                  <a:lnTo>
                    <a:pt x="570866" y="2209393"/>
                  </a:lnTo>
                  <a:lnTo>
                    <a:pt x="616490" y="2222997"/>
                  </a:lnTo>
                  <a:lnTo>
                    <a:pt x="658331" y="2245507"/>
                  </a:lnTo>
                  <a:lnTo>
                    <a:pt x="696119" y="2276787"/>
                  </a:lnTo>
                  <a:lnTo>
                    <a:pt x="727443" y="2315151"/>
                  </a:lnTo>
                  <a:lnTo>
                    <a:pt x="749985" y="2357022"/>
                  </a:lnTo>
                  <a:lnTo>
                    <a:pt x="763609" y="2402671"/>
                  </a:lnTo>
                  <a:lnTo>
                    <a:pt x="768180" y="2452367"/>
                  </a:lnTo>
                  <a:lnTo>
                    <a:pt x="763609" y="2501232"/>
                  </a:lnTo>
                  <a:lnTo>
                    <a:pt x="749985" y="2546454"/>
                  </a:lnTo>
                  <a:lnTo>
                    <a:pt x="727443" y="2588168"/>
                  </a:lnTo>
                  <a:lnTo>
                    <a:pt x="696119" y="2626508"/>
                  </a:lnTo>
                  <a:lnTo>
                    <a:pt x="658534" y="2657788"/>
                  </a:lnTo>
                  <a:lnTo>
                    <a:pt x="617030" y="2680297"/>
                  </a:lnTo>
                  <a:lnTo>
                    <a:pt x="571474" y="2693902"/>
                  </a:lnTo>
                  <a:lnTo>
                    <a:pt x="521728" y="2698467"/>
                  </a:lnTo>
                  <a:close/>
                </a:path>
              </a:pathLst>
            </a:custGeom>
            <a:solidFill>
              <a:srgbClr val="B0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42158" y="1636128"/>
              <a:ext cx="1703705" cy="1435100"/>
            </a:xfrm>
            <a:custGeom>
              <a:avLst/>
              <a:gdLst/>
              <a:ahLst/>
              <a:cxnLst/>
              <a:rect l="l" t="t" r="r" b="b"/>
              <a:pathLst>
                <a:path w="1703705" h="1435100">
                  <a:moveTo>
                    <a:pt x="625378" y="259003"/>
                  </a:moveTo>
                  <a:lnTo>
                    <a:pt x="482722" y="259003"/>
                  </a:lnTo>
                  <a:lnTo>
                    <a:pt x="482722" y="174107"/>
                  </a:lnTo>
                  <a:lnTo>
                    <a:pt x="487532" y="120741"/>
                  </a:lnTo>
                  <a:lnTo>
                    <a:pt x="501988" y="77167"/>
                  </a:lnTo>
                  <a:lnTo>
                    <a:pt x="526131" y="43347"/>
                  </a:lnTo>
                  <a:lnTo>
                    <a:pt x="560001" y="19238"/>
                  </a:lnTo>
                  <a:lnTo>
                    <a:pt x="603636" y="4803"/>
                  </a:lnTo>
                  <a:lnTo>
                    <a:pt x="657079" y="0"/>
                  </a:lnTo>
                  <a:lnTo>
                    <a:pt x="1053344" y="0"/>
                  </a:lnTo>
                  <a:lnTo>
                    <a:pt x="1106786" y="4803"/>
                  </a:lnTo>
                  <a:lnTo>
                    <a:pt x="1150422" y="19238"/>
                  </a:lnTo>
                  <a:lnTo>
                    <a:pt x="1184291" y="43347"/>
                  </a:lnTo>
                  <a:lnTo>
                    <a:pt x="1208434" y="77167"/>
                  </a:lnTo>
                  <a:lnTo>
                    <a:pt x="1218636" y="107918"/>
                  </a:lnTo>
                  <a:lnTo>
                    <a:pt x="749301" y="107918"/>
                  </a:lnTo>
                  <a:lnTo>
                    <a:pt x="699340" y="113876"/>
                  </a:lnTo>
                  <a:lnTo>
                    <a:pt x="661942" y="127523"/>
                  </a:lnTo>
                  <a:lnTo>
                    <a:pt x="637243" y="148994"/>
                  </a:lnTo>
                  <a:lnTo>
                    <a:pt x="625378" y="178424"/>
                  </a:lnTo>
                  <a:lnTo>
                    <a:pt x="625378" y="259003"/>
                  </a:lnTo>
                  <a:close/>
                </a:path>
                <a:path w="1703705" h="1435100">
                  <a:moveTo>
                    <a:pt x="1227700" y="259003"/>
                  </a:moveTo>
                  <a:lnTo>
                    <a:pt x="1092250" y="259003"/>
                  </a:lnTo>
                  <a:lnTo>
                    <a:pt x="1092250" y="171230"/>
                  </a:lnTo>
                  <a:lnTo>
                    <a:pt x="1082546" y="142924"/>
                  </a:lnTo>
                  <a:lnTo>
                    <a:pt x="1060009" y="122846"/>
                  </a:lnTo>
                  <a:lnTo>
                    <a:pt x="1024772" y="111133"/>
                  </a:lnTo>
                  <a:lnTo>
                    <a:pt x="976973" y="107918"/>
                  </a:lnTo>
                  <a:lnTo>
                    <a:pt x="1218636" y="107918"/>
                  </a:lnTo>
                  <a:lnTo>
                    <a:pt x="1222891" y="120741"/>
                  </a:lnTo>
                  <a:lnTo>
                    <a:pt x="1227700" y="174107"/>
                  </a:lnTo>
                  <a:lnTo>
                    <a:pt x="1227700" y="259003"/>
                  </a:lnTo>
                  <a:close/>
                </a:path>
                <a:path w="1703705" h="1435100">
                  <a:moveTo>
                    <a:pt x="1456814" y="1434589"/>
                  </a:moveTo>
                  <a:lnTo>
                    <a:pt x="246404" y="1434589"/>
                  </a:lnTo>
                  <a:lnTo>
                    <a:pt x="194690" y="1431552"/>
                  </a:lnTo>
                  <a:lnTo>
                    <a:pt x="149059" y="1422439"/>
                  </a:lnTo>
                  <a:lnTo>
                    <a:pt x="109513" y="1407250"/>
                  </a:lnTo>
                  <a:lnTo>
                    <a:pt x="76050" y="1385987"/>
                  </a:lnTo>
                  <a:lnTo>
                    <a:pt x="48672" y="1358647"/>
                  </a:lnTo>
                  <a:lnTo>
                    <a:pt x="27378" y="1325233"/>
                  </a:lnTo>
                  <a:lnTo>
                    <a:pt x="12168" y="1285743"/>
                  </a:lnTo>
                  <a:lnTo>
                    <a:pt x="3042" y="1240177"/>
                  </a:lnTo>
                  <a:lnTo>
                    <a:pt x="0" y="1188537"/>
                  </a:lnTo>
                  <a:lnTo>
                    <a:pt x="0" y="505056"/>
                  </a:lnTo>
                  <a:lnTo>
                    <a:pt x="3042" y="453415"/>
                  </a:lnTo>
                  <a:lnTo>
                    <a:pt x="12168" y="407849"/>
                  </a:lnTo>
                  <a:lnTo>
                    <a:pt x="27378" y="368359"/>
                  </a:lnTo>
                  <a:lnTo>
                    <a:pt x="48672" y="334945"/>
                  </a:lnTo>
                  <a:lnTo>
                    <a:pt x="76051" y="307606"/>
                  </a:lnTo>
                  <a:lnTo>
                    <a:pt x="109513" y="286342"/>
                  </a:lnTo>
                  <a:lnTo>
                    <a:pt x="149060" y="271154"/>
                  </a:lnTo>
                  <a:lnTo>
                    <a:pt x="194690" y="262041"/>
                  </a:lnTo>
                  <a:lnTo>
                    <a:pt x="246404" y="259003"/>
                  </a:lnTo>
                  <a:lnTo>
                    <a:pt x="1456814" y="259003"/>
                  </a:lnTo>
                  <a:lnTo>
                    <a:pt x="1508528" y="262041"/>
                  </a:lnTo>
                  <a:lnTo>
                    <a:pt x="1554159" y="271154"/>
                  </a:lnTo>
                  <a:lnTo>
                    <a:pt x="1593705" y="286342"/>
                  </a:lnTo>
                  <a:lnTo>
                    <a:pt x="1627168" y="307606"/>
                  </a:lnTo>
                  <a:lnTo>
                    <a:pt x="1654546" y="334945"/>
                  </a:lnTo>
                  <a:lnTo>
                    <a:pt x="1675840" y="368360"/>
                  </a:lnTo>
                  <a:lnTo>
                    <a:pt x="1691050" y="407850"/>
                  </a:lnTo>
                  <a:lnTo>
                    <a:pt x="1700176" y="453415"/>
                  </a:lnTo>
                  <a:lnTo>
                    <a:pt x="1703218" y="505056"/>
                  </a:lnTo>
                  <a:lnTo>
                    <a:pt x="1703218" y="1188537"/>
                  </a:lnTo>
                  <a:lnTo>
                    <a:pt x="1700176" y="1240177"/>
                  </a:lnTo>
                  <a:lnTo>
                    <a:pt x="1691050" y="1285743"/>
                  </a:lnTo>
                  <a:lnTo>
                    <a:pt x="1675840" y="1325233"/>
                  </a:lnTo>
                  <a:lnTo>
                    <a:pt x="1654546" y="1358647"/>
                  </a:lnTo>
                  <a:lnTo>
                    <a:pt x="1627167" y="1385987"/>
                  </a:lnTo>
                  <a:lnTo>
                    <a:pt x="1593705" y="1407250"/>
                  </a:lnTo>
                  <a:lnTo>
                    <a:pt x="1554159" y="1422439"/>
                  </a:lnTo>
                  <a:lnTo>
                    <a:pt x="1508528" y="1431552"/>
                  </a:lnTo>
                  <a:lnTo>
                    <a:pt x="1456814" y="1434589"/>
                  </a:lnTo>
                  <a:close/>
                </a:path>
              </a:pathLst>
            </a:custGeom>
            <a:solidFill>
              <a:srgbClr val="3A7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28221" y="2125777"/>
              <a:ext cx="721995" cy="718185"/>
            </a:xfrm>
            <a:custGeom>
              <a:avLst/>
              <a:gdLst/>
              <a:ahLst/>
              <a:cxnLst/>
              <a:rect l="l" t="t" r="r" b="b"/>
              <a:pathLst>
                <a:path w="721994" h="718185">
                  <a:moveTo>
                    <a:pt x="481108" y="717754"/>
                  </a:moveTo>
                  <a:lnTo>
                    <a:pt x="240554" y="717754"/>
                  </a:lnTo>
                  <a:lnTo>
                    <a:pt x="224371" y="715349"/>
                  </a:lnTo>
                  <a:lnTo>
                    <a:pt x="212645" y="708225"/>
                  </a:lnTo>
                  <a:lnTo>
                    <a:pt x="205510" y="696515"/>
                  </a:lnTo>
                  <a:lnTo>
                    <a:pt x="203102" y="680356"/>
                  </a:lnTo>
                  <a:lnTo>
                    <a:pt x="203102" y="514942"/>
                  </a:lnTo>
                  <a:lnTo>
                    <a:pt x="37451" y="514942"/>
                  </a:lnTo>
                  <a:lnTo>
                    <a:pt x="21269" y="512761"/>
                  </a:lnTo>
                  <a:lnTo>
                    <a:pt x="9542" y="506131"/>
                  </a:lnTo>
                  <a:lnTo>
                    <a:pt x="2408" y="494916"/>
                  </a:lnTo>
                  <a:lnTo>
                    <a:pt x="0" y="478982"/>
                  </a:lnTo>
                  <a:lnTo>
                    <a:pt x="0" y="238772"/>
                  </a:lnTo>
                  <a:lnTo>
                    <a:pt x="2408" y="222613"/>
                  </a:lnTo>
                  <a:lnTo>
                    <a:pt x="9542" y="210903"/>
                  </a:lnTo>
                  <a:lnTo>
                    <a:pt x="21269" y="203779"/>
                  </a:lnTo>
                  <a:lnTo>
                    <a:pt x="37451" y="201374"/>
                  </a:lnTo>
                  <a:lnTo>
                    <a:pt x="203102" y="201374"/>
                  </a:lnTo>
                  <a:lnTo>
                    <a:pt x="203102" y="35959"/>
                  </a:lnTo>
                  <a:lnTo>
                    <a:pt x="205510" y="20025"/>
                  </a:lnTo>
                  <a:lnTo>
                    <a:pt x="212645" y="8810"/>
                  </a:lnTo>
                  <a:lnTo>
                    <a:pt x="224371" y="2180"/>
                  </a:lnTo>
                  <a:lnTo>
                    <a:pt x="240554" y="0"/>
                  </a:lnTo>
                  <a:lnTo>
                    <a:pt x="481108" y="0"/>
                  </a:lnTo>
                  <a:lnTo>
                    <a:pt x="497291" y="2180"/>
                  </a:lnTo>
                  <a:lnTo>
                    <a:pt x="509017" y="8810"/>
                  </a:lnTo>
                  <a:lnTo>
                    <a:pt x="516151" y="20025"/>
                  </a:lnTo>
                  <a:lnTo>
                    <a:pt x="518560" y="35959"/>
                  </a:lnTo>
                  <a:lnTo>
                    <a:pt x="518560" y="201374"/>
                  </a:lnTo>
                  <a:lnTo>
                    <a:pt x="684211" y="201374"/>
                  </a:lnTo>
                  <a:lnTo>
                    <a:pt x="700393" y="203779"/>
                  </a:lnTo>
                  <a:lnTo>
                    <a:pt x="712120" y="210903"/>
                  </a:lnTo>
                  <a:lnTo>
                    <a:pt x="719254" y="222613"/>
                  </a:lnTo>
                  <a:lnTo>
                    <a:pt x="721662" y="238772"/>
                  </a:lnTo>
                  <a:lnTo>
                    <a:pt x="721662" y="478982"/>
                  </a:lnTo>
                  <a:lnTo>
                    <a:pt x="719254" y="494916"/>
                  </a:lnTo>
                  <a:lnTo>
                    <a:pt x="712120" y="506131"/>
                  </a:lnTo>
                  <a:lnTo>
                    <a:pt x="700393" y="512761"/>
                  </a:lnTo>
                  <a:lnTo>
                    <a:pt x="684211" y="514942"/>
                  </a:lnTo>
                  <a:lnTo>
                    <a:pt x="518560" y="514942"/>
                  </a:lnTo>
                  <a:lnTo>
                    <a:pt x="518560" y="680356"/>
                  </a:lnTo>
                  <a:lnTo>
                    <a:pt x="516151" y="696515"/>
                  </a:lnTo>
                  <a:lnTo>
                    <a:pt x="509017" y="708225"/>
                  </a:lnTo>
                  <a:lnTo>
                    <a:pt x="497291" y="715349"/>
                  </a:lnTo>
                  <a:lnTo>
                    <a:pt x="481108" y="7177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636548" cy="6002419"/>
          </a:xfrm>
          <a:prstGeom prst="rect">
            <a:avLst/>
          </a:prstGeom>
        </p:spPr>
      </p:pic>
      <p:sp>
        <p:nvSpPr>
          <p:cNvPr id="34" name="Заголовок 2"/>
          <p:cNvSpPr txBox="1">
            <a:spLocks/>
          </p:cNvSpPr>
          <p:nvPr/>
        </p:nvSpPr>
        <p:spPr>
          <a:xfrm>
            <a:off x="1729853" y="-47480"/>
            <a:ext cx="14991306" cy="189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3200" spc="30" dirty="0">
                <a:solidFill>
                  <a:srgbClr val="04056D"/>
                </a:solidFill>
                <a:latin typeface="Tahoma"/>
                <a:cs typeface="Tahoma"/>
              </a:rPr>
              <a:t>Данные по Республике Казахстан в </a:t>
            </a:r>
            <a:r>
              <a:rPr lang="ru-RU" sz="3200" spc="30" dirty="0" smtClean="0">
                <a:solidFill>
                  <a:srgbClr val="04056D"/>
                </a:solidFill>
                <a:latin typeface="Tahoma"/>
                <a:cs typeface="Tahoma"/>
              </a:rPr>
              <a:t>получении социального </a:t>
            </a:r>
            <a:r>
              <a:rPr lang="ru-RU" sz="3200" spc="30" dirty="0">
                <a:solidFill>
                  <a:srgbClr val="04056D"/>
                </a:solidFill>
                <a:latin typeface="Tahoma"/>
                <a:cs typeface="Tahoma"/>
              </a:rPr>
              <a:t>возврата от реализованных мероприятий 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19617" y="3293615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случае с Казахстаном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рамках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трех оцененных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проектов, связанных с ВИЧ, позволило получить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социальный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возврат от инвестиций в размере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1/</a:t>
            </a:r>
            <a:r>
              <a:rPr lang="ru-RU" sz="2400" b="1" dirty="0" smtClean="0">
                <a:solidFill>
                  <a:srgbClr val="C00000"/>
                </a:solidFill>
              </a:rPr>
              <a:t>6,51 </a:t>
            </a:r>
            <a:r>
              <a:rPr lang="en-US" sz="2400" b="1" dirty="0" smtClean="0">
                <a:solidFill>
                  <a:srgbClr val="C00000"/>
                </a:solidFill>
              </a:rPr>
              <a:t>KZT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Деньги"/>
          <p:cNvSpPr/>
          <p:nvPr/>
        </p:nvSpPr>
        <p:spPr>
          <a:xfrm>
            <a:off x="3164048" y="6724316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239000" y="7650990"/>
            <a:ext cx="22500" cy="746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2"/>
          <p:cNvSpPr txBox="1">
            <a:spLocks/>
          </p:cNvSpPr>
          <p:nvPr/>
        </p:nvSpPr>
        <p:spPr>
          <a:xfrm>
            <a:off x="6156256" y="6872959"/>
            <a:ext cx="2165487" cy="5337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6.51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KZT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818274" y="8397922"/>
            <a:ext cx="6610705" cy="221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2">
            <a:extLst>
              <a:ext uri="{FF2B5EF4-FFF2-40B4-BE49-F238E27FC236}">
                <a16:creationId xmlns:a16="http://schemas.microsoft.com/office/drawing/2014/main" id="{AB1751E0-04BD-AA05-7CBC-97C60B9F84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99277"/>
              </p:ext>
            </p:extLst>
          </p:nvPr>
        </p:nvGraphicFramePr>
        <p:xfrm>
          <a:off x="9677400" y="3086100"/>
          <a:ext cx="8646993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124200" y="4573905"/>
            <a:ext cx="13563600" cy="1102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7050" dirty="0" smtClean="0">
                <a:latin typeface="Trebuchet MS"/>
                <a:cs typeface="Trebuchet MS"/>
              </a:rPr>
              <a:t>Спасибо за внимание!</a:t>
            </a:r>
            <a:endParaRPr sz="70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67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67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19324"/>
            <a:ext cx="18287999" cy="210510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334739" y="53160"/>
            <a:ext cx="1953260" cy="1953260"/>
            <a:chOff x="1539526" y="3411022"/>
            <a:chExt cx="1953260" cy="1953260"/>
          </a:xfrm>
        </p:grpSpPr>
        <p:sp>
          <p:nvSpPr>
            <p:cNvPr id="5" name="object 5"/>
            <p:cNvSpPr/>
            <p:nvPr/>
          </p:nvSpPr>
          <p:spPr>
            <a:xfrm>
              <a:off x="1539526" y="3411022"/>
              <a:ext cx="1953260" cy="1953260"/>
            </a:xfrm>
            <a:custGeom>
              <a:avLst/>
              <a:gdLst/>
              <a:ahLst/>
              <a:cxnLst/>
              <a:rect l="l" t="t" r="r" b="b"/>
              <a:pathLst>
                <a:path w="1953260" h="1953260">
                  <a:moveTo>
                    <a:pt x="1025313" y="1194"/>
                  </a:moveTo>
                  <a:lnTo>
                    <a:pt x="927831" y="1194"/>
                  </a:lnTo>
                  <a:lnTo>
                    <a:pt x="976559" y="0"/>
                  </a:lnTo>
                  <a:lnTo>
                    <a:pt x="1025313" y="1194"/>
                  </a:lnTo>
                  <a:close/>
                </a:path>
                <a:path w="1953260" h="1953260">
                  <a:moveTo>
                    <a:pt x="976574" y="1953144"/>
                  </a:moveTo>
                  <a:lnTo>
                    <a:pt x="927831" y="1951949"/>
                  </a:lnTo>
                  <a:lnTo>
                    <a:pt x="879709" y="1948401"/>
                  </a:lnTo>
                  <a:lnTo>
                    <a:pt x="832261" y="1942556"/>
                  </a:lnTo>
                  <a:lnTo>
                    <a:pt x="785544" y="1934469"/>
                  </a:lnTo>
                  <a:lnTo>
                    <a:pt x="739613" y="1924198"/>
                  </a:lnTo>
                  <a:lnTo>
                    <a:pt x="694525" y="1911797"/>
                  </a:lnTo>
                  <a:lnTo>
                    <a:pt x="650335" y="1897323"/>
                  </a:lnTo>
                  <a:lnTo>
                    <a:pt x="607099" y="1880832"/>
                  </a:lnTo>
                  <a:lnTo>
                    <a:pt x="564873" y="1862379"/>
                  </a:lnTo>
                  <a:lnTo>
                    <a:pt x="523714" y="1842021"/>
                  </a:lnTo>
                  <a:lnTo>
                    <a:pt x="483677" y="1819813"/>
                  </a:lnTo>
                  <a:lnTo>
                    <a:pt x="444818" y="1795812"/>
                  </a:lnTo>
                  <a:lnTo>
                    <a:pt x="407193" y="1770074"/>
                  </a:lnTo>
                  <a:lnTo>
                    <a:pt x="370858" y="1742653"/>
                  </a:lnTo>
                  <a:lnTo>
                    <a:pt x="335868" y="1713607"/>
                  </a:lnTo>
                  <a:lnTo>
                    <a:pt x="302281" y="1682992"/>
                  </a:lnTo>
                  <a:lnTo>
                    <a:pt x="270152" y="1650862"/>
                  </a:lnTo>
                  <a:lnTo>
                    <a:pt x="239536" y="1617275"/>
                  </a:lnTo>
                  <a:lnTo>
                    <a:pt x="210490" y="1582286"/>
                  </a:lnTo>
                  <a:lnTo>
                    <a:pt x="183070" y="1545951"/>
                  </a:lnTo>
                  <a:lnTo>
                    <a:pt x="157331" y="1508325"/>
                  </a:lnTo>
                  <a:lnTo>
                    <a:pt x="133330" y="1469466"/>
                  </a:lnTo>
                  <a:lnTo>
                    <a:pt x="111122" y="1429429"/>
                  </a:lnTo>
                  <a:lnTo>
                    <a:pt x="90764" y="1388270"/>
                  </a:lnTo>
                  <a:lnTo>
                    <a:pt x="72312" y="1346044"/>
                  </a:lnTo>
                  <a:lnTo>
                    <a:pt x="55820" y="1302809"/>
                  </a:lnTo>
                  <a:lnTo>
                    <a:pt x="41346" y="1258618"/>
                  </a:lnTo>
                  <a:lnTo>
                    <a:pt x="28946" y="1213530"/>
                  </a:lnTo>
                  <a:lnTo>
                    <a:pt x="18674" y="1167599"/>
                  </a:lnTo>
                  <a:lnTo>
                    <a:pt x="10588" y="1120882"/>
                  </a:lnTo>
                  <a:lnTo>
                    <a:pt x="4743" y="1073434"/>
                  </a:lnTo>
                  <a:lnTo>
                    <a:pt x="1194" y="1025312"/>
                  </a:lnTo>
                  <a:lnTo>
                    <a:pt x="0" y="976581"/>
                  </a:lnTo>
                  <a:lnTo>
                    <a:pt x="1194" y="927831"/>
                  </a:lnTo>
                  <a:lnTo>
                    <a:pt x="4743" y="879708"/>
                  </a:lnTo>
                  <a:lnTo>
                    <a:pt x="10588" y="832261"/>
                  </a:lnTo>
                  <a:lnTo>
                    <a:pt x="18674" y="785544"/>
                  </a:lnTo>
                  <a:lnTo>
                    <a:pt x="28946" y="739613"/>
                  </a:lnTo>
                  <a:lnTo>
                    <a:pt x="41346" y="694525"/>
                  </a:lnTo>
                  <a:lnTo>
                    <a:pt x="55820" y="650335"/>
                  </a:lnTo>
                  <a:lnTo>
                    <a:pt x="72312" y="607099"/>
                  </a:lnTo>
                  <a:lnTo>
                    <a:pt x="90764" y="564873"/>
                  </a:lnTo>
                  <a:lnTo>
                    <a:pt x="111122" y="523714"/>
                  </a:lnTo>
                  <a:lnTo>
                    <a:pt x="133330" y="483677"/>
                  </a:lnTo>
                  <a:lnTo>
                    <a:pt x="157331" y="444818"/>
                  </a:lnTo>
                  <a:lnTo>
                    <a:pt x="183070" y="407193"/>
                  </a:lnTo>
                  <a:lnTo>
                    <a:pt x="210490" y="370858"/>
                  </a:lnTo>
                  <a:lnTo>
                    <a:pt x="239536" y="335868"/>
                  </a:lnTo>
                  <a:lnTo>
                    <a:pt x="270152" y="302281"/>
                  </a:lnTo>
                  <a:lnTo>
                    <a:pt x="302281" y="270152"/>
                  </a:lnTo>
                  <a:lnTo>
                    <a:pt x="335868" y="239536"/>
                  </a:lnTo>
                  <a:lnTo>
                    <a:pt x="370858" y="210490"/>
                  </a:lnTo>
                  <a:lnTo>
                    <a:pt x="407193" y="183070"/>
                  </a:lnTo>
                  <a:lnTo>
                    <a:pt x="444818" y="157331"/>
                  </a:lnTo>
                  <a:lnTo>
                    <a:pt x="483677" y="133330"/>
                  </a:lnTo>
                  <a:lnTo>
                    <a:pt x="523714" y="111122"/>
                  </a:lnTo>
                  <a:lnTo>
                    <a:pt x="564873" y="90764"/>
                  </a:lnTo>
                  <a:lnTo>
                    <a:pt x="607099" y="72312"/>
                  </a:lnTo>
                  <a:lnTo>
                    <a:pt x="650335" y="55820"/>
                  </a:lnTo>
                  <a:lnTo>
                    <a:pt x="694525" y="41346"/>
                  </a:lnTo>
                  <a:lnTo>
                    <a:pt x="739613" y="28946"/>
                  </a:lnTo>
                  <a:lnTo>
                    <a:pt x="785544" y="18674"/>
                  </a:lnTo>
                  <a:lnTo>
                    <a:pt x="832261" y="10588"/>
                  </a:lnTo>
                  <a:lnTo>
                    <a:pt x="879709" y="4743"/>
                  </a:lnTo>
                  <a:lnTo>
                    <a:pt x="927831" y="1194"/>
                  </a:lnTo>
                  <a:lnTo>
                    <a:pt x="1025313" y="1194"/>
                  </a:lnTo>
                  <a:lnTo>
                    <a:pt x="1073435" y="4743"/>
                  </a:lnTo>
                  <a:lnTo>
                    <a:pt x="1120882" y="10588"/>
                  </a:lnTo>
                  <a:lnTo>
                    <a:pt x="1167600" y="18674"/>
                  </a:lnTo>
                  <a:lnTo>
                    <a:pt x="1213530" y="28946"/>
                  </a:lnTo>
                  <a:lnTo>
                    <a:pt x="1258619" y="41346"/>
                  </a:lnTo>
                  <a:lnTo>
                    <a:pt x="1302809" y="55820"/>
                  </a:lnTo>
                  <a:lnTo>
                    <a:pt x="1346044" y="72312"/>
                  </a:lnTo>
                  <a:lnTo>
                    <a:pt x="1388270" y="90764"/>
                  </a:lnTo>
                  <a:lnTo>
                    <a:pt x="1429429" y="111122"/>
                  </a:lnTo>
                  <a:lnTo>
                    <a:pt x="1469466" y="133330"/>
                  </a:lnTo>
                  <a:lnTo>
                    <a:pt x="1508326" y="157331"/>
                  </a:lnTo>
                  <a:lnTo>
                    <a:pt x="1545951" y="183070"/>
                  </a:lnTo>
                  <a:lnTo>
                    <a:pt x="1582286" y="210490"/>
                  </a:lnTo>
                  <a:lnTo>
                    <a:pt x="1617275" y="239536"/>
                  </a:lnTo>
                  <a:lnTo>
                    <a:pt x="1650862" y="270152"/>
                  </a:lnTo>
                  <a:lnTo>
                    <a:pt x="1682992" y="302281"/>
                  </a:lnTo>
                  <a:lnTo>
                    <a:pt x="1713607" y="335868"/>
                  </a:lnTo>
                  <a:lnTo>
                    <a:pt x="1742653" y="370858"/>
                  </a:lnTo>
                  <a:lnTo>
                    <a:pt x="1770074" y="407193"/>
                  </a:lnTo>
                  <a:lnTo>
                    <a:pt x="1795812" y="444818"/>
                  </a:lnTo>
                  <a:lnTo>
                    <a:pt x="1819813" y="483677"/>
                  </a:lnTo>
                  <a:lnTo>
                    <a:pt x="1842021" y="523714"/>
                  </a:lnTo>
                  <a:lnTo>
                    <a:pt x="1862379" y="564873"/>
                  </a:lnTo>
                  <a:lnTo>
                    <a:pt x="1880832" y="607099"/>
                  </a:lnTo>
                  <a:lnTo>
                    <a:pt x="1897323" y="650335"/>
                  </a:lnTo>
                  <a:lnTo>
                    <a:pt x="1911797" y="694525"/>
                  </a:lnTo>
                  <a:lnTo>
                    <a:pt x="1924198" y="739613"/>
                  </a:lnTo>
                  <a:lnTo>
                    <a:pt x="1934469" y="785544"/>
                  </a:lnTo>
                  <a:lnTo>
                    <a:pt x="1942556" y="832261"/>
                  </a:lnTo>
                  <a:lnTo>
                    <a:pt x="1948401" y="879708"/>
                  </a:lnTo>
                  <a:lnTo>
                    <a:pt x="1951949" y="927831"/>
                  </a:lnTo>
                  <a:lnTo>
                    <a:pt x="1953144" y="976562"/>
                  </a:lnTo>
                  <a:lnTo>
                    <a:pt x="1951949" y="1025312"/>
                  </a:lnTo>
                  <a:lnTo>
                    <a:pt x="1948401" y="1073434"/>
                  </a:lnTo>
                  <a:lnTo>
                    <a:pt x="1942556" y="1120882"/>
                  </a:lnTo>
                  <a:lnTo>
                    <a:pt x="1934469" y="1167599"/>
                  </a:lnTo>
                  <a:lnTo>
                    <a:pt x="1924198" y="1213530"/>
                  </a:lnTo>
                  <a:lnTo>
                    <a:pt x="1911797" y="1258618"/>
                  </a:lnTo>
                  <a:lnTo>
                    <a:pt x="1897323" y="1302809"/>
                  </a:lnTo>
                  <a:lnTo>
                    <a:pt x="1880832" y="1346044"/>
                  </a:lnTo>
                  <a:lnTo>
                    <a:pt x="1862379" y="1388270"/>
                  </a:lnTo>
                  <a:lnTo>
                    <a:pt x="1842021" y="1429429"/>
                  </a:lnTo>
                  <a:lnTo>
                    <a:pt x="1819813" y="1469466"/>
                  </a:lnTo>
                  <a:lnTo>
                    <a:pt x="1795812" y="1508325"/>
                  </a:lnTo>
                  <a:lnTo>
                    <a:pt x="1770074" y="1545951"/>
                  </a:lnTo>
                  <a:lnTo>
                    <a:pt x="1742653" y="1582286"/>
                  </a:lnTo>
                  <a:lnTo>
                    <a:pt x="1713607" y="1617275"/>
                  </a:lnTo>
                  <a:lnTo>
                    <a:pt x="1682992" y="1650862"/>
                  </a:lnTo>
                  <a:lnTo>
                    <a:pt x="1650862" y="1682992"/>
                  </a:lnTo>
                  <a:lnTo>
                    <a:pt x="1617275" y="1713607"/>
                  </a:lnTo>
                  <a:lnTo>
                    <a:pt x="1582286" y="1742653"/>
                  </a:lnTo>
                  <a:lnTo>
                    <a:pt x="1545951" y="1770074"/>
                  </a:lnTo>
                  <a:lnTo>
                    <a:pt x="1508326" y="1795812"/>
                  </a:lnTo>
                  <a:lnTo>
                    <a:pt x="1469466" y="1819813"/>
                  </a:lnTo>
                  <a:lnTo>
                    <a:pt x="1429429" y="1842021"/>
                  </a:lnTo>
                  <a:lnTo>
                    <a:pt x="1388270" y="1862379"/>
                  </a:lnTo>
                  <a:lnTo>
                    <a:pt x="1346044" y="1880832"/>
                  </a:lnTo>
                  <a:lnTo>
                    <a:pt x="1302809" y="1897323"/>
                  </a:lnTo>
                  <a:lnTo>
                    <a:pt x="1258619" y="1911797"/>
                  </a:lnTo>
                  <a:lnTo>
                    <a:pt x="1213530" y="1924198"/>
                  </a:lnTo>
                  <a:lnTo>
                    <a:pt x="1167600" y="1934469"/>
                  </a:lnTo>
                  <a:lnTo>
                    <a:pt x="1120882" y="1942556"/>
                  </a:lnTo>
                  <a:lnTo>
                    <a:pt x="1073435" y="1948401"/>
                  </a:lnTo>
                  <a:lnTo>
                    <a:pt x="1025313" y="1951949"/>
                  </a:lnTo>
                  <a:lnTo>
                    <a:pt x="976574" y="1953144"/>
                  </a:lnTo>
                  <a:close/>
                </a:path>
              </a:pathLst>
            </a:custGeom>
            <a:solidFill>
              <a:srgbClr val="B0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8321" y="3849347"/>
              <a:ext cx="1356360" cy="1073150"/>
            </a:xfrm>
            <a:custGeom>
              <a:avLst/>
              <a:gdLst/>
              <a:ahLst/>
              <a:cxnLst/>
              <a:rect l="l" t="t" r="r" b="b"/>
              <a:pathLst>
                <a:path w="1356360" h="1073150">
                  <a:moveTo>
                    <a:pt x="1038091" y="314960"/>
                  </a:moveTo>
                  <a:lnTo>
                    <a:pt x="940773" y="314960"/>
                  </a:lnTo>
                  <a:lnTo>
                    <a:pt x="950198" y="259080"/>
                  </a:lnTo>
                  <a:lnTo>
                    <a:pt x="961684" y="205740"/>
                  </a:lnTo>
                  <a:lnTo>
                    <a:pt x="975232" y="156210"/>
                  </a:lnTo>
                  <a:lnTo>
                    <a:pt x="990842" y="109220"/>
                  </a:lnTo>
                  <a:lnTo>
                    <a:pt x="1008513" y="66040"/>
                  </a:lnTo>
                  <a:lnTo>
                    <a:pt x="1028246" y="24130"/>
                  </a:lnTo>
                  <a:lnTo>
                    <a:pt x="1029129" y="24130"/>
                  </a:lnTo>
                  <a:lnTo>
                    <a:pt x="1034403" y="16510"/>
                  </a:lnTo>
                  <a:lnTo>
                    <a:pt x="1040836" y="10160"/>
                  </a:lnTo>
                  <a:lnTo>
                    <a:pt x="1048264" y="6350"/>
                  </a:lnTo>
                  <a:lnTo>
                    <a:pt x="1056520" y="3810"/>
                  </a:lnTo>
                  <a:lnTo>
                    <a:pt x="1065300" y="0"/>
                  </a:lnTo>
                  <a:lnTo>
                    <a:pt x="1083855" y="0"/>
                  </a:lnTo>
                  <a:lnTo>
                    <a:pt x="1093629" y="3810"/>
                  </a:lnTo>
                  <a:lnTo>
                    <a:pt x="1097163" y="7620"/>
                  </a:lnTo>
                  <a:lnTo>
                    <a:pt x="1103293" y="12700"/>
                  </a:lnTo>
                  <a:lnTo>
                    <a:pt x="1108429" y="19050"/>
                  </a:lnTo>
                  <a:lnTo>
                    <a:pt x="1112571" y="25400"/>
                  </a:lnTo>
                  <a:lnTo>
                    <a:pt x="1115718" y="33020"/>
                  </a:lnTo>
                  <a:lnTo>
                    <a:pt x="1117485" y="34290"/>
                  </a:lnTo>
                  <a:lnTo>
                    <a:pt x="1119957" y="41910"/>
                  </a:lnTo>
                  <a:lnTo>
                    <a:pt x="1120688" y="50800"/>
                  </a:lnTo>
                  <a:lnTo>
                    <a:pt x="1119598" y="59690"/>
                  </a:lnTo>
                  <a:lnTo>
                    <a:pt x="1116602" y="68580"/>
                  </a:lnTo>
                  <a:lnTo>
                    <a:pt x="1114835" y="69850"/>
                  </a:lnTo>
                  <a:lnTo>
                    <a:pt x="1104039" y="91440"/>
                  </a:lnTo>
                  <a:lnTo>
                    <a:pt x="1094071" y="113030"/>
                  </a:lnTo>
                  <a:lnTo>
                    <a:pt x="1084766" y="137160"/>
                  </a:lnTo>
                  <a:lnTo>
                    <a:pt x="1075958" y="161290"/>
                  </a:lnTo>
                  <a:lnTo>
                    <a:pt x="1126332" y="267970"/>
                  </a:lnTo>
                  <a:lnTo>
                    <a:pt x="1045917" y="267970"/>
                  </a:lnTo>
                  <a:lnTo>
                    <a:pt x="1041444" y="293370"/>
                  </a:lnTo>
                  <a:lnTo>
                    <a:pt x="1038091" y="314960"/>
                  </a:lnTo>
                  <a:close/>
                </a:path>
                <a:path w="1356360" h="1073150">
                  <a:moveTo>
                    <a:pt x="920169" y="777240"/>
                  </a:moveTo>
                  <a:lnTo>
                    <a:pt x="803821" y="777240"/>
                  </a:lnTo>
                  <a:lnTo>
                    <a:pt x="809108" y="772160"/>
                  </a:lnTo>
                  <a:lnTo>
                    <a:pt x="814313" y="768350"/>
                  </a:lnTo>
                  <a:lnTo>
                    <a:pt x="819352" y="763270"/>
                  </a:lnTo>
                  <a:lnTo>
                    <a:pt x="824143" y="758190"/>
                  </a:lnTo>
                  <a:lnTo>
                    <a:pt x="831045" y="748030"/>
                  </a:lnTo>
                  <a:lnTo>
                    <a:pt x="838280" y="737870"/>
                  </a:lnTo>
                  <a:lnTo>
                    <a:pt x="845514" y="726440"/>
                  </a:lnTo>
                  <a:lnTo>
                    <a:pt x="852417" y="716280"/>
                  </a:lnTo>
                  <a:lnTo>
                    <a:pt x="651848" y="297180"/>
                  </a:lnTo>
                  <a:lnTo>
                    <a:pt x="640431" y="294640"/>
                  </a:lnTo>
                  <a:lnTo>
                    <a:pt x="628765" y="293370"/>
                  </a:lnTo>
                  <a:lnTo>
                    <a:pt x="616933" y="293370"/>
                  </a:lnTo>
                  <a:lnTo>
                    <a:pt x="605019" y="292100"/>
                  </a:lnTo>
                  <a:lnTo>
                    <a:pt x="391197" y="292100"/>
                  </a:lnTo>
                  <a:lnTo>
                    <a:pt x="393848" y="290830"/>
                  </a:lnTo>
                  <a:lnTo>
                    <a:pt x="427253" y="261620"/>
                  </a:lnTo>
                  <a:lnTo>
                    <a:pt x="463882" y="237490"/>
                  </a:lnTo>
                  <a:lnTo>
                    <a:pt x="503777" y="219710"/>
                  </a:lnTo>
                  <a:lnTo>
                    <a:pt x="546980" y="205740"/>
                  </a:lnTo>
                  <a:lnTo>
                    <a:pt x="593533" y="198120"/>
                  </a:lnTo>
                  <a:lnTo>
                    <a:pt x="597067" y="196850"/>
                  </a:lnTo>
                  <a:lnTo>
                    <a:pt x="602368" y="195580"/>
                  </a:lnTo>
                  <a:lnTo>
                    <a:pt x="606786" y="196850"/>
                  </a:lnTo>
                  <a:lnTo>
                    <a:pt x="653525" y="200660"/>
                  </a:lnTo>
                  <a:lnTo>
                    <a:pt x="700588" y="208280"/>
                  </a:lnTo>
                  <a:lnTo>
                    <a:pt x="747976" y="219710"/>
                  </a:lnTo>
                  <a:lnTo>
                    <a:pt x="795688" y="236220"/>
                  </a:lnTo>
                  <a:lnTo>
                    <a:pt x="843725" y="257810"/>
                  </a:lnTo>
                  <a:lnTo>
                    <a:pt x="892087" y="284480"/>
                  </a:lnTo>
                  <a:lnTo>
                    <a:pt x="940773" y="314960"/>
                  </a:lnTo>
                  <a:lnTo>
                    <a:pt x="1038091" y="314960"/>
                  </a:lnTo>
                  <a:lnTo>
                    <a:pt x="1037302" y="320040"/>
                  </a:lnTo>
                  <a:lnTo>
                    <a:pt x="745505" y="320040"/>
                  </a:lnTo>
                  <a:lnTo>
                    <a:pt x="893061" y="629920"/>
                  </a:lnTo>
                  <a:lnTo>
                    <a:pt x="986352" y="629920"/>
                  </a:lnTo>
                  <a:lnTo>
                    <a:pt x="983648" y="640080"/>
                  </a:lnTo>
                  <a:lnTo>
                    <a:pt x="966419" y="687070"/>
                  </a:lnTo>
                  <a:lnTo>
                    <a:pt x="945853" y="732790"/>
                  </a:lnTo>
                  <a:lnTo>
                    <a:pt x="921979" y="774700"/>
                  </a:lnTo>
                  <a:lnTo>
                    <a:pt x="920169" y="777240"/>
                  </a:lnTo>
                  <a:close/>
                </a:path>
                <a:path w="1356360" h="1073150">
                  <a:moveTo>
                    <a:pt x="1203691" y="431800"/>
                  </a:moveTo>
                  <a:lnTo>
                    <a:pt x="1123670" y="431800"/>
                  </a:lnTo>
                  <a:lnTo>
                    <a:pt x="1045917" y="267970"/>
                  </a:lnTo>
                  <a:lnTo>
                    <a:pt x="1126332" y="267970"/>
                  </a:lnTo>
                  <a:lnTo>
                    <a:pt x="1203691" y="431800"/>
                  </a:lnTo>
                  <a:close/>
                </a:path>
                <a:path w="1356360" h="1073150">
                  <a:moveTo>
                    <a:pt x="378695" y="613410"/>
                  </a:moveTo>
                  <a:lnTo>
                    <a:pt x="281635" y="613410"/>
                  </a:lnTo>
                  <a:lnTo>
                    <a:pt x="283099" y="572770"/>
                  </a:lnTo>
                  <a:lnTo>
                    <a:pt x="287378" y="532130"/>
                  </a:lnTo>
                  <a:lnTo>
                    <a:pt x="294309" y="491490"/>
                  </a:lnTo>
                  <a:lnTo>
                    <a:pt x="303724" y="452120"/>
                  </a:lnTo>
                  <a:lnTo>
                    <a:pt x="303724" y="449580"/>
                  </a:lnTo>
                  <a:lnTo>
                    <a:pt x="305491" y="445770"/>
                  </a:lnTo>
                  <a:lnTo>
                    <a:pt x="320070" y="405130"/>
                  </a:lnTo>
                  <a:lnTo>
                    <a:pt x="338625" y="367030"/>
                  </a:lnTo>
                  <a:lnTo>
                    <a:pt x="361156" y="330200"/>
                  </a:lnTo>
                  <a:lnTo>
                    <a:pt x="387663" y="294640"/>
                  </a:lnTo>
                  <a:lnTo>
                    <a:pt x="389430" y="292100"/>
                  </a:lnTo>
                  <a:lnTo>
                    <a:pt x="605019" y="292100"/>
                  </a:lnTo>
                  <a:lnTo>
                    <a:pt x="597730" y="293370"/>
                  </a:lnTo>
                  <a:lnTo>
                    <a:pt x="590440" y="293370"/>
                  </a:lnTo>
                  <a:lnTo>
                    <a:pt x="583151" y="294640"/>
                  </a:lnTo>
                  <a:lnTo>
                    <a:pt x="575861" y="297180"/>
                  </a:lnTo>
                  <a:lnTo>
                    <a:pt x="587320" y="321310"/>
                  </a:lnTo>
                  <a:lnTo>
                    <a:pt x="506944" y="321310"/>
                  </a:lnTo>
                  <a:lnTo>
                    <a:pt x="474514" y="345440"/>
                  </a:lnTo>
                  <a:lnTo>
                    <a:pt x="463649" y="355600"/>
                  </a:lnTo>
                  <a:lnTo>
                    <a:pt x="463649" y="356870"/>
                  </a:lnTo>
                  <a:lnTo>
                    <a:pt x="462765" y="358140"/>
                  </a:lnTo>
                  <a:lnTo>
                    <a:pt x="457864" y="364490"/>
                  </a:lnTo>
                  <a:lnTo>
                    <a:pt x="452715" y="370840"/>
                  </a:lnTo>
                  <a:lnTo>
                    <a:pt x="447731" y="377190"/>
                  </a:lnTo>
                  <a:lnTo>
                    <a:pt x="443327" y="383540"/>
                  </a:lnTo>
                  <a:lnTo>
                    <a:pt x="482880" y="467360"/>
                  </a:lnTo>
                  <a:lnTo>
                    <a:pt x="400032" y="467360"/>
                  </a:lnTo>
                  <a:lnTo>
                    <a:pt x="400032" y="468630"/>
                  </a:lnTo>
                  <a:lnTo>
                    <a:pt x="399149" y="469900"/>
                  </a:lnTo>
                  <a:lnTo>
                    <a:pt x="399149" y="472440"/>
                  </a:lnTo>
                  <a:lnTo>
                    <a:pt x="400032" y="472440"/>
                  </a:lnTo>
                  <a:lnTo>
                    <a:pt x="399149" y="473710"/>
                  </a:lnTo>
                  <a:lnTo>
                    <a:pt x="388519" y="521970"/>
                  </a:lnTo>
                  <a:lnTo>
                    <a:pt x="381699" y="568960"/>
                  </a:lnTo>
                  <a:lnTo>
                    <a:pt x="378695" y="613410"/>
                  </a:lnTo>
                  <a:close/>
                </a:path>
                <a:path w="1356360" h="1073150">
                  <a:moveTo>
                    <a:pt x="986352" y="629920"/>
                  </a:moveTo>
                  <a:lnTo>
                    <a:pt x="893061" y="629920"/>
                  </a:lnTo>
                  <a:lnTo>
                    <a:pt x="905665" y="590550"/>
                  </a:lnTo>
                  <a:lnTo>
                    <a:pt x="915702" y="549910"/>
                  </a:lnTo>
                  <a:lnTo>
                    <a:pt x="923254" y="506730"/>
                  </a:lnTo>
                  <a:lnTo>
                    <a:pt x="928403" y="461010"/>
                  </a:lnTo>
                  <a:lnTo>
                    <a:pt x="927519" y="459740"/>
                  </a:lnTo>
                  <a:lnTo>
                    <a:pt x="927519" y="455930"/>
                  </a:lnTo>
                  <a:lnTo>
                    <a:pt x="928693" y="448310"/>
                  </a:lnTo>
                  <a:lnTo>
                    <a:pt x="929618" y="439420"/>
                  </a:lnTo>
                  <a:lnTo>
                    <a:pt x="930377" y="431800"/>
                  </a:lnTo>
                  <a:lnTo>
                    <a:pt x="931054" y="424180"/>
                  </a:lnTo>
                  <a:lnTo>
                    <a:pt x="924565" y="419100"/>
                  </a:lnTo>
                  <a:lnTo>
                    <a:pt x="911919" y="408940"/>
                  </a:lnTo>
                  <a:lnTo>
                    <a:pt x="905430" y="403860"/>
                  </a:lnTo>
                  <a:lnTo>
                    <a:pt x="904547" y="403860"/>
                  </a:lnTo>
                  <a:lnTo>
                    <a:pt x="902780" y="402590"/>
                  </a:lnTo>
                  <a:lnTo>
                    <a:pt x="863171" y="375920"/>
                  </a:lnTo>
                  <a:lnTo>
                    <a:pt x="823811" y="353060"/>
                  </a:lnTo>
                  <a:lnTo>
                    <a:pt x="784617" y="335280"/>
                  </a:lnTo>
                  <a:lnTo>
                    <a:pt x="745505" y="320040"/>
                  </a:lnTo>
                  <a:lnTo>
                    <a:pt x="1037302" y="320040"/>
                  </a:lnTo>
                  <a:lnTo>
                    <a:pt x="1033492" y="347980"/>
                  </a:lnTo>
                  <a:lnTo>
                    <a:pt x="1030013" y="375920"/>
                  </a:lnTo>
                  <a:lnTo>
                    <a:pt x="1053717" y="391160"/>
                  </a:lnTo>
                  <a:lnTo>
                    <a:pt x="1100463" y="419100"/>
                  </a:lnTo>
                  <a:lnTo>
                    <a:pt x="1123670" y="431800"/>
                  </a:lnTo>
                  <a:lnTo>
                    <a:pt x="1203691" y="431800"/>
                  </a:lnTo>
                  <a:lnTo>
                    <a:pt x="1225280" y="477520"/>
                  </a:lnTo>
                  <a:lnTo>
                    <a:pt x="1014992" y="477520"/>
                  </a:lnTo>
                  <a:lnTo>
                    <a:pt x="1007965" y="534670"/>
                  </a:lnTo>
                  <a:lnTo>
                    <a:pt x="997506" y="588010"/>
                  </a:lnTo>
                  <a:lnTo>
                    <a:pt x="986352" y="629920"/>
                  </a:lnTo>
                  <a:close/>
                </a:path>
                <a:path w="1356360" h="1073150">
                  <a:moveTo>
                    <a:pt x="884628" y="824230"/>
                  </a:moveTo>
                  <a:lnTo>
                    <a:pt x="678355" y="824230"/>
                  </a:lnTo>
                  <a:lnTo>
                    <a:pt x="681005" y="822960"/>
                  </a:lnTo>
                  <a:lnTo>
                    <a:pt x="682773" y="822960"/>
                  </a:lnTo>
                  <a:lnTo>
                    <a:pt x="697310" y="821690"/>
                  </a:lnTo>
                  <a:lnTo>
                    <a:pt x="711599" y="819150"/>
                  </a:lnTo>
                  <a:lnTo>
                    <a:pt x="725391" y="815340"/>
                  </a:lnTo>
                  <a:lnTo>
                    <a:pt x="738437" y="810260"/>
                  </a:lnTo>
                  <a:lnTo>
                    <a:pt x="506944" y="321310"/>
                  </a:lnTo>
                  <a:lnTo>
                    <a:pt x="587320" y="321310"/>
                  </a:lnTo>
                  <a:lnTo>
                    <a:pt x="803821" y="777240"/>
                  </a:lnTo>
                  <a:lnTo>
                    <a:pt x="920169" y="777240"/>
                  </a:lnTo>
                  <a:lnTo>
                    <a:pt x="894828" y="812800"/>
                  </a:lnTo>
                  <a:lnTo>
                    <a:pt x="893061" y="816610"/>
                  </a:lnTo>
                  <a:lnTo>
                    <a:pt x="890410" y="819150"/>
                  </a:lnTo>
                  <a:lnTo>
                    <a:pt x="884628" y="824230"/>
                  </a:lnTo>
                  <a:close/>
                </a:path>
                <a:path w="1356360" h="1073150">
                  <a:moveTo>
                    <a:pt x="682773" y="918210"/>
                  </a:moveTo>
                  <a:lnTo>
                    <a:pt x="681889" y="916940"/>
                  </a:lnTo>
                  <a:lnTo>
                    <a:pt x="637877" y="915670"/>
                  </a:lnTo>
                  <a:lnTo>
                    <a:pt x="594858" y="909320"/>
                  </a:lnTo>
                  <a:lnTo>
                    <a:pt x="553165" y="897890"/>
                  </a:lnTo>
                  <a:lnTo>
                    <a:pt x="513129" y="882650"/>
                  </a:lnTo>
                  <a:lnTo>
                    <a:pt x="475536" y="864870"/>
                  </a:lnTo>
                  <a:lnTo>
                    <a:pt x="439682" y="845820"/>
                  </a:lnTo>
                  <a:lnTo>
                    <a:pt x="405651" y="824230"/>
                  </a:lnTo>
                  <a:lnTo>
                    <a:pt x="373526" y="801370"/>
                  </a:lnTo>
                  <a:lnTo>
                    <a:pt x="559074" y="801370"/>
                  </a:lnTo>
                  <a:lnTo>
                    <a:pt x="400032" y="467360"/>
                  </a:lnTo>
                  <a:lnTo>
                    <a:pt x="482880" y="467360"/>
                  </a:lnTo>
                  <a:lnTo>
                    <a:pt x="650081" y="821690"/>
                  </a:lnTo>
                  <a:lnTo>
                    <a:pt x="656846" y="822960"/>
                  </a:lnTo>
                  <a:lnTo>
                    <a:pt x="663776" y="822960"/>
                  </a:lnTo>
                  <a:lnTo>
                    <a:pt x="670706" y="824230"/>
                  </a:lnTo>
                  <a:lnTo>
                    <a:pt x="884628" y="824230"/>
                  </a:lnTo>
                  <a:lnTo>
                    <a:pt x="854276" y="850900"/>
                  </a:lnTo>
                  <a:lnTo>
                    <a:pt x="815936" y="876300"/>
                  </a:lnTo>
                  <a:lnTo>
                    <a:pt x="775518" y="895350"/>
                  </a:lnTo>
                  <a:lnTo>
                    <a:pt x="733150" y="908050"/>
                  </a:lnTo>
                  <a:lnTo>
                    <a:pt x="688958" y="915670"/>
                  </a:lnTo>
                  <a:lnTo>
                    <a:pt x="688074" y="916940"/>
                  </a:lnTo>
                  <a:lnTo>
                    <a:pt x="683656" y="916940"/>
                  </a:lnTo>
                  <a:lnTo>
                    <a:pt x="682773" y="918210"/>
                  </a:lnTo>
                  <a:close/>
                </a:path>
                <a:path w="1356360" h="1073150">
                  <a:moveTo>
                    <a:pt x="1300383" y="598170"/>
                  </a:moveTo>
                  <a:lnTo>
                    <a:pt x="1298616" y="598170"/>
                  </a:lnTo>
                  <a:lnTo>
                    <a:pt x="1297732" y="596900"/>
                  </a:lnTo>
                  <a:lnTo>
                    <a:pt x="1252675" y="585470"/>
                  </a:lnTo>
                  <a:lnTo>
                    <a:pt x="1206758" y="570230"/>
                  </a:lnTo>
                  <a:lnTo>
                    <a:pt x="1160007" y="552450"/>
                  </a:lnTo>
                  <a:lnTo>
                    <a:pt x="1112446" y="530860"/>
                  </a:lnTo>
                  <a:lnTo>
                    <a:pt x="1064100" y="505460"/>
                  </a:lnTo>
                  <a:lnTo>
                    <a:pt x="1014992" y="477520"/>
                  </a:lnTo>
                  <a:lnTo>
                    <a:pt x="1225280" y="477520"/>
                  </a:lnTo>
                  <a:lnTo>
                    <a:pt x="1272440" y="492760"/>
                  </a:lnTo>
                  <a:lnTo>
                    <a:pt x="1295730" y="499110"/>
                  </a:lnTo>
                  <a:lnTo>
                    <a:pt x="1333848" y="510540"/>
                  </a:lnTo>
                  <a:lnTo>
                    <a:pt x="1345445" y="523240"/>
                  </a:lnTo>
                  <a:lnTo>
                    <a:pt x="1346328" y="523240"/>
                  </a:lnTo>
                  <a:lnTo>
                    <a:pt x="1348095" y="524510"/>
                  </a:lnTo>
                  <a:lnTo>
                    <a:pt x="1348095" y="527050"/>
                  </a:lnTo>
                  <a:lnTo>
                    <a:pt x="1351064" y="534670"/>
                  </a:lnTo>
                  <a:lnTo>
                    <a:pt x="1353286" y="542290"/>
                  </a:lnTo>
                  <a:lnTo>
                    <a:pt x="1354681" y="548640"/>
                  </a:lnTo>
                  <a:lnTo>
                    <a:pt x="1355164" y="556260"/>
                  </a:lnTo>
                  <a:lnTo>
                    <a:pt x="1356048" y="556260"/>
                  </a:lnTo>
                  <a:lnTo>
                    <a:pt x="1354280" y="558800"/>
                  </a:lnTo>
                  <a:lnTo>
                    <a:pt x="1350995" y="567690"/>
                  </a:lnTo>
                  <a:lnTo>
                    <a:pt x="1346549" y="575310"/>
                  </a:lnTo>
                  <a:lnTo>
                    <a:pt x="1316398" y="594360"/>
                  </a:lnTo>
                  <a:lnTo>
                    <a:pt x="1309039" y="596900"/>
                  </a:lnTo>
                  <a:lnTo>
                    <a:pt x="1301267" y="596900"/>
                  </a:lnTo>
                  <a:lnTo>
                    <a:pt x="1300383" y="598170"/>
                  </a:lnTo>
                  <a:close/>
                </a:path>
                <a:path w="1356360" h="1073150">
                  <a:moveTo>
                    <a:pt x="1322472" y="504190"/>
                  </a:moveTo>
                  <a:lnTo>
                    <a:pt x="1318938" y="504190"/>
                  </a:lnTo>
                  <a:lnTo>
                    <a:pt x="1319821" y="502920"/>
                  </a:lnTo>
                  <a:lnTo>
                    <a:pt x="1322472" y="504190"/>
                  </a:lnTo>
                  <a:close/>
                </a:path>
                <a:path w="1356360" h="1073150">
                  <a:moveTo>
                    <a:pt x="33354" y="594360"/>
                  </a:moveTo>
                  <a:lnTo>
                    <a:pt x="23952" y="590550"/>
                  </a:lnTo>
                  <a:lnTo>
                    <a:pt x="15793" y="585470"/>
                  </a:lnTo>
                  <a:lnTo>
                    <a:pt x="9125" y="579120"/>
                  </a:lnTo>
                  <a:lnTo>
                    <a:pt x="4196" y="571500"/>
                  </a:lnTo>
                  <a:lnTo>
                    <a:pt x="3313" y="571500"/>
                  </a:lnTo>
                  <a:lnTo>
                    <a:pt x="3313" y="568960"/>
                  </a:lnTo>
                  <a:lnTo>
                    <a:pt x="828" y="561340"/>
                  </a:lnTo>
                  <a:lnTo>
                    <a:pt x="0" y="553720"/>
                  </a:lnTo>
                  <a:lnTo>
                    <a:pt x="18347" y="513080"/>
                  </a:lnTo>
                  <a:lnTo>
                    <a:pt x="42852" y="504190"/>
                  </a:lnTo>
                  <a:lnTo>
                    <a:pt x="51633" y="504190"/>
                  </a:lnTo>
                  <a:lnTo>
                    <a:pt x="104753" y="521970"/>
                  </a:lnTo>
                  <a:lnTo>
                    <a:pt x="148804" y="539750"/>
                  </a:lnTo>
                  <a:lnTo>
                    <a:pt x="192940" y="561340"/>
                  </a:lnTo>
                  <a:lnTo>
                    <a:pt x="237203" y="585470"/>
                  </a:lnTo>
                  <a:lnTo>
                    <a:pt x="249321" y="593090"/>
                  </a:lnTo>
                  <a:lnTo>
                    <a:pt x="32470" y="593090"/>
                  </a:lnTo>
                  <a:lnTo>
                    <a:pt x="33354" y="594360"/>
                  </a:lnTo>
                  <a:close/>
                </a:path>
                <a:path w="1356360" h="1073150">
                  <a:moveTo>
                    <a:pt x="272026" y="1073150"/>
                  </a:moveTo>
                  <a:lnTo>
                    <a:pt x="232377" y="1051560"/>
                  </a:lnTo>
                  <a:lnTo>
                    <a:pt x="227738" y="1045210"/>
                  </a:lnTo>
                  <a:lnTo>
                    <a:pt x="226854" y="1045210"/>
                  </a:lnTo>
                  <a:lnTo>
                    <a:pt x="226854" y="1043940"/>
                  </a:lnTo>
                  <a:lnTo>
                    <a:pt x="224880" y="1033780"/>
                  </a:lnTo>
                  <a:lnTo>
                    <a:pt x="224314" y="1026160"/>
                  </a:lnTo>
                  <a:lnTo>
                    <a:pt x="225239" y="1017270"/>
                  </a:lnTo>
                  <a:lnTo>
                    <a:pt x="227738" y="1007110"/>
                  </a:lnTo>
                  <a:lnTo>
                    <a:pt x="232874" y="994410"/>
                  </a:lnTo>
                  <a:lnTo>
                    <a:pt x="237678" y="981710"/>
                  </a:lnTo>
                  <a:lnTo>
                    <a:pt x="242151" y="967740"/>
                  </a:lnTo>
                  <a:lnTo>
                    <a:pt x="246293" y="953770"/>
                  </a:lnTo>
                  <a:lnTo>
                    <a:pt x="86368" y="615950"/>
                  </a:lnTo>
                  <a:lnTo>
                    <a:pt x="84601" y="614680"/>
                  </a:lnTo>
                  <a:lnTo>
                    <a:pt x="85484" y="613410"/>
                  </a:lnTo>
                  <a:lnTo>
                    <a:pt x="72231" y="607060"/>
                  </a:lnTo>
                  <a:lnTo>
                    <a:pt x="58977" y="601980"/>
                  </a:lnTo>
                  <a:lnTo>
                    <a:pt x="45724" y="598170"/>
                  </a:lnTo>
                  <a:lnTo>
                    <a:pt x="32470" y="593090"/>
                  </a:lnTo>
                  <a:lnTo>
                    <a:pt x="249321" y="593090"/>
                  </a:lnTo>
                  <a:lnTo>
                    <a:pt x="281635" y="613410"/>
                  </a:lnTo>
                  <a:lnTo>
                    <a:pt x="378695" y="613410"/>
                  </a:lnTo>
                  <a:lnTo>
                    <a:pt x="378609" y="614680"/>
                  </a:lnTo>
                  <a:lnTo>
                    <a:pt x="378679" y="640080"/>
                  </a:lnTo>
                  <a:lnTo>
                    <a:pt x="378827" y="662940"/>
                  </a:lnTo>
                  <a:lnTo>
                    <a:pt x="379711" y="665480"/>
                  </a:lnTo>
                  <a:lnTo>
                    <a:pt x="379711" y="669290"/>
                  </a:lnTo>
                  <a:lnTo>
                    <a:pt x="194162" y="669290"/>
                  </a:lnTo>
                  <a:lnTo>
                    <a:pt x="275450" y="842010"/>
                  </a:lnTo>
                  <a:lnTo>
                    <a:pt x="367738" y="842010"/>
                  </a:lnTo>
                  <a:lnTo>
                    <a:pt x="366111" y="853440"/>
                  </a:lnTo>
                  <a:lnTo>
                    <a:pt x="356618" y="904240"/>
                  </a:lnTo>
                  <a:lnTo>
                    <a:pt x="345089" y="952500"/>
                  </a:lnTo>
                  <a:lnTo>
                    <a:pt x="331567" y="998220"/>
                  </a:lnTo>
                  <a:lnTo>
                    <a:pt x="316094" y="1042670"/>
                  </a:lnTo>
                  <a:lnTo>
                    <a:pt x="316094" y="1043940"/>
                  </a:lnTo>
                  <a:lnTo>
                    <a:pt x="314327" y="1045210"/>
                  </a:lnTo>
                  <a:lnTo>
                    <a:pt x="309357" y="1052830"/>
                  </a:lnTo>
                  <a:lnTo>
                    <a:pt x="303724" y="1059180"/>
                  </a:lnTo>
                  <a:lnTo>
                    <a:pt x="297429" y="1065530"/>
                  </a:lnTo>
                  <a:lnTo>
                    <a:pt x="290471" y="1069340"/>
                  </a:lnTo>
                  <a:lnTo>
                    <a:pt x="281207" y="1071880"/>
                  </a:lnTo>
                  <a:lnTo>
                    <a:pt x="272026" y="1073150"/>
                  </a:lnTo>
                  <a:close/>
                </a:path>
                <a:path w="1356360" h="1073150">
                  <a:moveTo>
                    <a:pt x="367738" y="842010"/>
                  </a:moveTo>
                  <a:lnTo>
                    <a:pt x="275450" y="842010"/>
                  </a:lnTo>
                  <a:lnTo>
                    <a:pt x="279247" y="815340"/>
                  </a:lnTo>
                  <a:lnTo>
                    <a:pt x="282629" y="787400"/>
                  </a:lnTo>
                  <a:lnTo>
                    <a:pt x="285514" y="759460"/>
                  </a:lnTo>
                  <a:lnTo>
                    <a:pt x="287820" y="730250"/>
                  </a:lnTo>
                  <a:lnTo>
                    <a:pt x="264488" y="713740"/>
                  </a:lnTo>
                  <a:lnTo>
                    <a:pt x="217494" y="683260"/>
                  </a:lnTo>
                  <a:lnTo>
                    <a:pt x="194162" y="669290"/>
                  </a:lnTo>
                  <a:lnTo>
                    <a:pt x="379711" y="669290"/>
                  </a:lnTo>
                  <a:lnTo>
                    <a:pt x="379711" y="678180"/>
                  </a:lnTo>
                  <a:lnTo>
                    <a:pt x="380594" y="683260"/>
                  </a:lnTo>
                  <a:lnTo>
                    <a:pt x="385012" y="685800"/>
                  </a:lnTo>
                  <a:lnTo>
                    <a:pt x="392964" y="693420"/>
                  </a:lnTo>
                  <a:lnTo>
                    <a:pt x="427547" y="723900"/>
                  </a:lnTo>
                  <a:lnTo>
                    <a:pt x="464864" y="751840"/>
                  </a:lnTo>
                  <a:lnTo>
                    <a:pt x="504666" y="775970"/>
                  </a:lnTo>
                  <a:lnTo>
                    <a:pt x="546704" y="797560"/>
                  </a:lnTo>
                  <a:lnTo>
                    <a:pt x="549355" y="797560"/>
                  </a:lnTo>
                  <a:lnTo>
                    <a:pt x="550238" y="798830"/>
                  </a:lnTo>
                  <a:lnTo>
                    <a:pt x="553772" y="798830"/>
                  </a:lnTo>
                  <a:lnTo>
                    <a:pt x="559074" y="801370"/>
                  </a:lnTo>
                  <a:lnTo>
                    <a:pt x="373526" y="801370"/>
                  </a:lnTo>
                  <a:lnTo>
                    <a:pt x="367738" y="842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540" y="7944581"/>
            <a:ext cx="1953260" cy="1953260"/>
            <a:chOff x="1539526" y="5786123"/>
            <a:chExt cx="1953260" cy="1953260"/>
          </a:xfrm>
        </p:grpSpPr>
        <p:sp>
          <p:nvSpPr>
            <p:cNvPr id="8" name="object 8"/>
            <p:cNvSpPr/>
            <p:nvPr/>
          </p:nvSpPr>
          <p:spPr>
            <a:xfrm>
              <a:off x="1539526" y="5786123"/>
              <a:ext cx="1953260" cy="1953260"/>
            </a:xfrm>
            <a:custGeom>
              <a:avLst/>
              <a:gdLst/>
              <a:ahLst/>
              <a:cxnLst/>
              <a:rect l="l" t="t" r="r" b="b"/>
              <a:pathLst>
                <a:path w="1953260" h="1953259">
                  <a:moveTo>
                    <a:pt x="976572" y="1953144"/>
                  </a:moveTo>
                  <a:lnTo>
                    <a:pt x="927831" y="1951949"/>
                  </a:lnTo>
                  <a:lnTo>
                    <a:pt x="879709" y="1948401"/>
                  </a:lnTo>
                  <a:lnTo>
                    <a:pt x="832261" y="1942555"/>
                  </a:lnTo>
                  <a:lnTo>
                    <a:pt x="785544" y="1934469"/>
                  </a:lnTo>
                  <a:lnTo>
                    <a:pt x="739613" y="1924198"/>
                  </a:lnTo>
                  <a:lnTo>
                    <a:pt x="694525" y="1911797"/>
                  </a:lnTo>
                  <a:lnTo>
                    <a:pt x="650335" y="1897323"/>
                  </a:lnTo>
                  <a:lnTo>
                    <a:pt x="607099" y="1880832"/>
                  </a:lnTo>
                  <a:lnTo>
                    <a:pt x="564873" y="1862379"/>
                  </a:lnTo>
                  <a:lnTo>
                    <a:pt x="523714" y="1842021"/>
                  </a:lnTo>
                  <a:lnTo>
                    <a:pt x="483677" y="1819813"/>
                  </a:lnTo>
                  <a:lnTo>
                    <a:pt x="444818" y="1795812"/>
                  </a:lnTo>
                  <a:lnTo>
                    <a:pt x="407193" y="1770074"/>
                  </a:lnTo>
                  <a:lnTo>
                    <a:pt x="370858" y="1742653"/>
                  </a:lnTo>
                  <a:lnTo>
                    <a:pt x="335868" y="1713607"/>
                  </a:lnTo>
                  <a:lnTo>
                    <a:pt x="302281" y="1682992"/>
                  </a:lnTo>
                  <a:lnTo>
                    <a:pt x="270152" y="1650862"/>
                  </a:lnTo>
                  <a:lnTo>
                    <a:pt x="239536" y="1617275"/>
                  </a:lnTo>
                  <a:lnTo>
                    <a:pt x="210490" y="1582286"/>
                  </a:lnTo>
                  <a:lnTo>
                    <a:pt x="183070" y="1545951"/>
                  </a:lnTo>
                  <a:lnTo>
                    <a:pt x="157331" y="1508326"/>
                  </a:lnTo>
                  <a:lnTo>
                    <a:pt x="133330" y="1469467"/>
                  </a:lnTo>
                  <a:lnTo>
                    <a:pt x="111122" y="1429429"/>
                  </a:lnTo>
                  <a:lnTo>
                    <a:pt x="90764" y="1388270"/>
                  </a:lnTo>
                  <a:lnTo>
                    <a:pt x="72312" y="1346045"/>
                  </a:lnTo>
                  <a:lnTo>
                    <a:pt x="55820" y="1302809"/>
                  </a:lnTo>
                  <a:lnTo>
                    <a:pt x="41346" y="1258619"/>
                  </a:lnTo>
                  <a:lnTo>
                    <a:pt x="28946" y="1213530"/>
                  </a:lnTo>
                  <a:lnTo>
                    <a:pt x="18674" y="1167600"/>
                  </a:lnTo>
                  <a:lnTo>
                    <a:pt x="10588" y="1120883"/>
                  </a:lnTo>
                  <a:lnTo>
                    <a:pt x="4743" y="1073435"/>
                  </a:lnTo>
                  <a:lnTo>
                    <a:pt x="1194" y="1025313"/>
                  </a:lnTo>
                  <a:lnTo>
                    <a:pt x="0" y="976563"/>
                  </a:lnTo>
                  <a:lnTo>
                    <a:pt x="1194" y="927831"/>
                  </a:lnTo>
                  <a:lnTo>
                    <a:pt x="4743" y="879709"/>
                  </a:lnTo>
                  <a:lnTo>
                    <a:pt x="10588" y="832261"/>
                  </a:lnTo>
                  <a:lnTo>
                    <a:pt x="18674" y="785544"/>
                  </a:lnTo>
                  <a:lnTo>
                    <a:pt x="28946" y="739613"/>
                  </a:lnTo>
                  <a:lnTo>
                    <a:pt x="41346" y="694525"/>
                  </a:lnTo>
                  <a:lnTo>
                    <a:pt x="55820" y="650335"/>
                  </a:lnTo>
                  <a:lnTo>
                    <a:pt x="72312" y="607099"/>
                  </a:lnTo>
                  <a:lnTo>
                    <a:pt x="90764" y="564874"/>
                  </a:lnTo>
                  <a:lnTo>
                    <a:pt x="111122" y="523714"/>
                  </a:lnTo>
                  <a:lnTo>
                    <a:pt x="133330" y="483677"/>
                  </a:lnTo>
                  <a:lnTo>
                    <a:pt x="157331" y="444818"/>
                  </a:lnTo>
                  <a:lnTo>
                    <a:pt x="183070" y="407193"/>
                  </a:lnTo>
                  <a:lnTo>
                    <a:pt x="210490" y="370858"/>
                  </a:lnTo>
                  <a:lnTo>
                    <a:pt x="239536" y="335869"/>
                  </a:lnTo>
                  <a:lnTo>
                    <a:pt x="270152" y="302281"/>
                  </a:lnTo>
                  <a:lnTo>
                    <a:pt x="302281" y="270152"/>
                  </a:lnTo>
                  <a:lnTo>
                    <a:pt x="335868" y="239536"/>
                  </a:lnTo>
                  <a:lnTo>
                    <a:pt x="370858" y="210490"/>
                  </a:lnTo>
                  <a:lnTo>
                    <a:pt x="407193" y="183070"/>
                  </a:lnTo>
                  <a:lnTo>
                    <a:pt x="444818" y="157331"/>
                  </a:lnTo>
                  <a:lnTo>
                    <a:pt x="483677" y="133330"/>
                  </a:lnTo>
                  <a:lnTo>
                    <a:pt x="523714" y="111123"/>
                  </a:lnTo>
                  <a:lnTo>
                    <a:pt x="564873" y="90765"/>
                  </a:lnTo>
                  <a:lnTo>
                    <a:pt x="607099" y="72312"/>
                  </a:lnTo>
                  <a:lnTo>
                    <a:pt x="650335" y="55821"/>
                  </a:lnTo>
                  <a:lnTo>
                    <a:pt x="694525" y="41347"/>
                  </a:lnTo>
                  <a:lnTo>
                    <a:pt x="739613" y="28946"/>
                  </a:lnTo>
                  <a:lnTo>
                    <a:pt x="785544" y="18674"/>
                  </a:lnTo>
                  <a:lnTo>
                    <a:pt x="832261" y="10588"/>
                  </a:lnTo>
                  <a:lnTo>
                    <a:pt x="879709" y="4743"/>
                  </a:lnTo>
                  <a:lnTo>
                    <a:pt x="927831" y="1195"/>
                  </a:lnTo>
                  <a:lnTo>
                    <a:pt x="976572" y="0"/>
                  </a:lnTo>
                  <a:lnTo>
                    <a:pt x="1025313" y="1195"/>
                  </a:lnTo>
                  <a:lnTo>
                    <a:pt x="1073435" y="4743"/>
                  </a:lnTo>
                  <a:lnTo>
                    <a:pt x="1120882" y="10588"/>
                  </a:lnTo>
                  <a:lnTo>
                    <a:pt x="1167600" y="18674"/>
                  </a:lnTo>
                  <a:lnTo>
                    <a:pt x="1213530" y="28946"/>
                  </a:lnTo>
                  <a:lnTo>
                    <a:pt x="1258619" y="41347"/>
                  </a:lnTo>
                  <a:lnTo>
                    <a:pt x="1302809" y="55821"/>
                  </a:lnTo>
                  <a:lnTo>
                    <a:pt x="1346044" y="72312"/>
                  </a:lnTo>
                  <a:lnTo>
                    <a:pt x="1388270" y="90765"/>
                  </a:lnTo>
                  <a:lnTo>
                    <a:pt x="1429429" y="111123"/>
                  </a:lnTo>
                  <a:lnTo>
                    <a:pt x="1469466" y="133330"/>
                  </a:lnTo>
                  <a:lnTo>
                    <a:pt x="1508326" y="157331"/>
                  </a:lnTo>
                  <a:lnTo>
                    <a:pt x="1545951" y="183070"/>
                  </a:lnTo>
                  <a:lnTo>
                    <a:pt x="1582286" y="210490"/>
                  </a:lnTo>
                  <a:lnTo>
                    <a:pt x="1617275" y="239536"/>
                  </a:lnTo>
                  <a:lnTo>
                    <a:pt x="1650862" y="270152"/>
                  </a:lnTo>
                  <a:lnTo>
                    <a:pt x="1682992" y="302281"/>
                  </a:lnTo>
                  <a:lnTo>
                    <a:pt x="1713607" y="335869"/>
                  </a:lnTo>
                  <a:lnTo>
                    <a:pt x="1742653" y="370858"/>
                  </a:lnTo>
                  <a:lnTo>
                    <a:pt x="1770074" y="407193"/>
                  </a:lnTo>
                  <a:lnTo>
                    <a:pt x="1795812" y="444818"/>
                  </a:lnTo>
                  <a:lnTo>
                    <a:pt x="1819813" y="483677"/>
                  </a:lnTo>
                  <a:lnTo>
                    <a:pt x="1842021" y="523714"/>
                  </a:lnTo>
                  <a:lnTo>
                    <a:pt x="1862379" y="564874"/>
                  </a:lnTo>
                  <a:lnTo>
                    <a:pt x="1880832" y="607099"/>
                  </a:lnTo>
                  <a:lnTo>
                    <a:pt x="1897323" y="650335"/>
                  </a:lnTo>
                  <a:lnTo>
                    <a:pt x="1911797" y="694525"/>
                  </a:lnTo>
                  <a:lnTo>
                    <a:pt x="1924198" y="739613"/>
                  </a:lnTo>
                  <a:lnTo>
                    <a:pt x="1934469" y="785544"/>
                  </a:lnTo>
                  <a:lnTo>
                    <a:pt x="1942556" y="832261"/>
                  </a:lnTo>
                  <a:lnTo>
                    <a:pt x="1948401" y="879709"/>
                  </a:lnTo>
                  <a:lnTo>
                    <a:pt x="1951949" y="927831"/>
                  </a:lnTo>
                  <a:lnTo>
                    <a:pt x="1953144" y="976572"/>
                  </a:lnTo>
                  <a:lnTo>
                    <a:pt x="1951949" y="1025313"/>
                  </a:lnTo>
                  <a:lnTo>
                    <a:pt x="1948401" y="1073435"/>
                  </a:lnTo>
                  <a:lnTo>
                    <a:pt x="1942556" y="1120883"/>
                  </a:lnTo>
                  <a:lnTo>
                    <a:pt x="1934469" y="1167600"/>
                  </a:lnTo>
                  <a:lnTo>
                    <a:pt x="1924198" y="1213530"/>
                  </a:lnTo>
                  <a:lnTo>
                    <a:pt x="1911797" y="1258619"/>
                  </a:lnTo>
                  <a:lnTo>
                    <a:pt x="1897323" y="1302809"/>
                  </a:lnTo>
                  <a:lnTo>
                    <a:pt x="1880832" y="1346045"/>
                  </a:lnTo>
                  <a:lnTo>
                    <a:pt x="1862379" y="1388270"/>
                  </a:lnTo>
                  <a:lnTo>
                    <a:pt x="1842021" y="1429429"/>
                  </a:lnTo>
                  <a:lnTo>
                    <a:pt x="1819813" y="1469467"/>
                  </a:lnTo>
                  <a:lnTo>
                    <a:pt x="1795812" y="1508326"/>
                  </a:lnTo>
                  <a:lnTo>
                    <a:pt x="1770074" y="1545951"/>
                  </a:lnTo>
                  <a:lnTo>
                    <a:pt x="1742653" y="1582286"/>
                  </a:lnTo>
                  <a:lnTo>
                    <a:pt x="1713607" y="1617275"/>
                  </a:lnTo>
                  <a:lnTo>
                    <a:pt x="1682992" y="1650862"/>
                  </a:lnTo>
                  <a:lnTo>
                    <a:pt x="1650862" y="1682992"/>
                  </a:lnTo>
                  <a:lnTo>
                    <a:pt x="1617275" y="1713607"/>
                  </a:lnTo>
                  <a:lnTo>
                    <a:pt x="1582286" y="1742653"/>
                  </a:lnTo>
                  <a:lnTo>
                    <a:pt x="1545951" y="1770074"/>
                  </a:lnTo>
                  <a:lnTo>
                    <a:pt x="1508326" y="1795812"/>
                  </a:lnTo>
                  <a:lnTo>
                    <a:pt x="1469466" y="1819813"/>
                  </a:lnTo>
                  <a:lnTo>
                    <a:pt x="1429429" y="1842021"/>
                  </a:lnTo>
                  <a:lnTo>
                    <a:pt x="1388270" y="1862379"/>
                  </a:lnTo>
                  <a:lnTo>
                    <a:pt x="1346044" y="1880832"/>
                  </a:lnTo>
                  <a:lnTo>
                    <a:pt x="1302809" y="1897323"/>
                  </a:lnTo>
                  <a:lnTo>
                    <a:pt x="1258619" y="1911797"/>
                  </a:lnTo>
                  <a:lnTo>
                    <a:pt x="1213530" y="1924198"/>
                  </a:lnTo>
                  <a:lnTo>
                    <a:pt x="1167600" y="1934469"/>
                  </a:lnTo>
                  <a:lnTo>
                    <a:pt x="1120882" y="1942555"/>
                  </a:lnTo>
                  <a:lnTo>
                    <a:pt x="1073435" y="1948401"/>
                  </a:lnTo>
                  <a:lnTo>
                    <a:pt x="1025313" y="1951949"/>
                  </a:lnTo>
                  <a:lnTo>
                    <a:pt x="976572" y="1953144"/>
                  </a:lnTo>
                  <a:close/>
                </a:path>
              </a:pathLst>
            </a:custGeom>
            <a:solidFill>
              <a:srgbClr val="B0C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3466" y="6398930"/>
              <a:ext cx="1102995" cy="918210"/>
            </a:xfrm>
            <a:custGeom>
              <a:avLst/>
              <a:gdLst/>
              <a:ahLst/>
              <a:cxnLst/>
              <a:rect l="l" t="t" r="r" b="b"/>
              <a:pathLst>
                <a:path w="1102995" h="918209">
                  <a:moveTo>
                    <a:pt x="554278" y="918083"/>
                  </a:moveTo>
                  <a:lnTo>
                    <a:pt x="512650" y="881664"/>
                  </a:lnTo>
                  <a:lnTo>
                    <a:pt x="471958" y="845220"/>
                  </a:lnTo>
                  <a:lnTo>
                    <a:pt x="432189" y="808745"/>
                  </a:lnTo>
                  <a:lnTo>
                    <a:pt x="393331" y="772235"/>
                  </a:lnTo>
                  <a:lnTo>
                    <a:pt x="355372" y="735685"/>
                  </a:lnTo>
                  <a:lnTo>
                    <a:pt x="318297" y="699091"/>
                  </a:lnTo>
                  <a:lnTo>
                    <a:pt x="282096" y="662448"/>
                  </a:lnTo>
                  <a:lnTo>
                    <a:pt x="246754" y="625750"/>
                  </a:lnTo>
                  <a:lnTo>
                    <a:pt x="212260" y="588994"/>
                  </a:lnTo>
                  <a:lnTo>
                    <a:pt x="178600" y="552174"/>
                  </a:lnTo>
                  <a:lnTo>
                    <a:pt x="145763" y="515286"/>
                  </a:lnTo>
                  <a:lnTo>
                    <a:pt x="113734" y="478325"/>
                  </a:lnTo>
                  <a:lnTo>
                    <a:pt x="82502" y="441286"/>
                  </a:lnTo>
                  <a:lnTo>
                    <a:pt x="49430" y="395440"/>
                  </a:lnTo>
                  <a:lnTo>
                    <a:pt x="24474" y="347847"/>
                  </a:lnTo>
                  <a:lnTo>
                    <a:pt x="7907" y="298508"/>
                  </a:lnTo>
                  <a:lnTo>
                    <a:pt x="0" y="247423"/>
                  </a:lnTo>
                  <a:lnTo>
                    <a:pt x="4290" y="198837"/>
                  </a:lnTo>
                  <a:lnTo>
                    <a:pt x="17309" y="154247"/>
                  </a:lnTo>
                  <a:lnTo>
                    <a:pt x="39280" y="113458"/>
                  </a:lnTo>
                  <a:lnTo>
                    <a:pt x="70426" y="76274"/>
                  </a:lnTo>
                  <a:lnTo>
                    <a:pt x="110971" y="42498"/>
                  </a:lnTo>
                  <a:lnTo>
                    <a:pt x="153221" y="22105"/>
                  </a:lnTo>
                  <a:lnTo>
                    <a:pt x="195036" y="8243"/>
                  </a:lnTo>
                  <a:lnTo>
                    <a:pt x="236413" y="921"/>
                  </a:lnTo>
                  <a:lnTo>
                    <a:pt x="277351" y="147"/>
                  </a:lnTo>
                  <a:lnTo>
                    <a:pt x="317845" y="5928"/>
                  </a:lnTo>
                  <a:lnTo>
                    <a:pt x="357895" y="18273"/>
                  </a:lnTo>
                  <a:lnTo>
                    <a:pt x="397497" y="37190"/>
                  </a:lnTo>
                  <a:lnTo>
                    <a:pt x="436648" y="62685"/>
                  </a:lnTo>
                  <a:lnTo>
                    <a:pt x="475346" y="94768"/>
                  </a:lnTo>
                  <a:lnTo>
                    <a:pt x="513588" y="133446"/>
                  </a:lnTo>
                  <a:lnTo>
                    <a:pt x="551372" y="178726"/>
                  </a:lnTo>
                  <a:lnTo>
                    <a:pt x="588579" y="133315"/>
                  </a:lnTo>
                  <a:lnTo>
                    <a:pt x="626348" y="94555"/>
                  </a:lnTo>
                  <a:lnTo>
                    <a:pt x="664667" y="62433"/>
                  </a:lnTo>
                  <a:lnTo>
                    <a:pt x="703523" y="36932"/>
                  </a:lnTo>
                  <a:lnTo>
                    <a:pt x="742903" y="18037"/>
                  </a:lnTo>
                  <a:lnTo>
                    <a:pt x="782794" y="5731"/>
                  </a:lnTo>
                  <a:lnTo>
                    <a:pt x="823182" y="0"/>
                  </a:lnTo>
                  <a:lnTo>
                    <a:pt x="864055" y="826"/>
                  </a:lnTo>
                  <a:lnTo>
                    <a:pt x="905399" y="8195"/>
                  </a:lnTo>
                  <a:lnTo>
                    <a:pt x="947202" y="22091"/>
                  </a:lnTo>
                  <a:lnTo>
                    <a:pt x="989450" y="42498"/>
                  </a:lnTo>
                  <a:lnTo>
                    <a:pt x="1030236" y="76441"/>
                  </a:lnTo>
                  <a:lnTo>
                    <a:pt x="1061959" y="113961"/>
                  </a:lnTo>
                  <a:lnTo>
                    <a:pt x="1084618" y="155002"/>
                  </a:lnTo>
                  <a:lnTo>
                    <a:pt x="1098214" y="199508"/>
                  </a:lnTo>
                  <a:lnTo>
                    <a:pt x="1102746" y="247423"/>
                  </a:lnTo>
                  <a:lnTo>
                    <a:pt x="1093831" y="298508"/>
                  </a:lnTo>
                  <a:lnTo>
                    <a:pt x="1077617" y="347847"/>
                  </a:lnTo>
                  <a:lnTo>
                    <a:pt x="1054214" y="395440"/>
                  </a:lnTo>
                  <a:lnTo>
                    <a:pt x="1023729" y="441286"/>
                  </a:lnTo>
                  <a:lnTo>
                    <a:pt x="992955" y="477743"/>
                  </a:lnTo>
                  <a:lnTo>
                    <a:pt x="961245" y="514289"/>
                  </a:lnTo>
                  <a:lnTo>
                    <a:pt x="928612" y="550910"/>
                  </a:lnTo>
                  <a:lnTo>
                    <a:pt x="895067" y="587592"/>
                  </a:lnTo>
                  <a:lnTo>
                    <a:pt x="860625" y="624320"/>
                  </a:lnTo>
                  <a:lnTo>
                    <a:pt x="825297" y="661079"/>
                  </a:lnTo>
                  <a:lnTo>
                    <a:pt x="789097" y="697856"/>
                  </a:lnTo>
                  <a:lnTo>
                    <a:pt x="752036" y="734636"/>
                  </a:lnTo>
                  <a:lnTo>
                    <a:pt x="714128" y="771405"/>
                  </a:lnTo>
                  <a:lnTo>
                    <a:pt x="675386" y="808149"/>
                  </a:lnTo>
                  <a:lnTo>
                    <a:pt x="635822" y="844852"/>
                  </a:lnTo>
                  <a:lnTo>
                    <a:pt x="595448" y="881502"/>
                  </a:lnTo>
                  <a:lnTo>
                    <a:pt x="554278" y="918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5351" y="6786841"/>
              <a:ext cx="507365" cy="506095"/>
            </a:xfrm>
            <a:custGeom>
              <a:avLst/>
              <a:gdLst/>
              <a:ahLst/>
              <a:cxnLst/>
              <a:rect l="l" t="t" r="r" b="b"/>
              <a:pathLst>
                <a:path w="507364" h="506095">
                  <a:moveTo>
                    <a:pt x="507009" y="156362"/>
                  </a:moveTo>
                  <a:lnTo>
                    <a:pt x="353695" y="156362"/>
                  </a:lnTo>
                  <a:lnTo>
                    <a:pt x="353695" y="0"/>
                  </a:lnTo>
                  <a:lnTo>
                    <a:pt x="157975" y="0"/>
                  </a:lnTo>
                  <a:lnTo>
                    <a:pt x="157975" y="156362"/>
                  </a:lnTo>
                  <a:lnTo>
                    <a:pt x="0" y="156362"/>
                  </a:lnTo>
                  <a:lnTo>
                    <a:pt x="0" y="349605"/>
                  </a:lnTo>
                  <a:lnTo>
                    <a:pt x="157975" y="349605"/>
                  </a:lnTo>
                  <a:lnTo>
                    <a:pt x="157975" y="505968"/>
                  </a:lnTo>
                  <a:lnTo>
                    <a:pt x="353695" y="505968"/>
                  </a:lnTo>
                  <a:lnTo>
                    <a:pt x="353695" y="349605"/>
                  </a:lnTo>
                  <a:lnTo>
                    <a:pt x="507009" y="349605"/>
                  </a:lnTo>
                  <a:lnTo>
                    <a:pt x="507009" y="156362"/>
                  </a:lnTo>
                  <a:close/>
                </a:path>
              </a:pathLst>
            </a:custGeom>
            <a:solidFill>
              <a:srgbClr val="7C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400" y="297780"/>
            <a:ext cx="10874762" cy="11772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7550" dirty="0" smtClean="0"/>
              <a:t>МЕТОДОЛОГИЯ СВИ</a:t>
            </a:r>
            <a:endParaRPr sz="7550" dirty="0"/>
          </a:p>
        </p:txBody>
      </p:sp>
      <p:sp>
        <p:nvSpPr>
          <p:cNvPr id="12" name="object 12"/>
          <p:cNvSpPr txBox="1"/>
          <p:nvPr/>
        </p:nvSpPr>
        <p:spPr>
          <a:xfrm>
            <a:off x="218827" y="2620859"/>
            <a:ext cx="6410573" cy="3428758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</a:rPr>
              <a:t>Государственный социальный заказ на оказание связанных с ВИЧ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услуг может обеспечить значительную социальную отдачу.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</a:rPr>
              <a:t>Для ее оценки методология социального возврата на инвестиции (СВИ) была адаптирована и внедрена в контексте ВИЧ в регионе ВЕЦА. </a:t>
            </a:r>
          </a:p>
          <a:p>
            <a:pPr marL="12700" marR="5080">
              <a:lnSpc>
                <a:spcPct val="115199"/>
              </a:lnSpc>
            </a:pPr>
            <a:endParaRPr sz="2400" dirty="0">
              <a:latin typeface="Tahoma"/>
              <a:cs typeface="Tahoma"/>
            </a:endParaRPr>
          </a:p>
        </p:txBody>
      </p:sp>
      <p:sp>
        <p:nvSpPr>
          <p:cNvPr id="13" name="Мужчина"/>
          <p:cNvSpPr/>
          <p:nvPr/>
        </p:nvSpPr>
        <p:spPr>
          <a:xfrm>
            <a:off x="7282941" y="3332288"/>
            <a:ext cx="705189" cy="1735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Переработка отходов"/>
          <p:cNvSpPr/>
          <p:nvPr/>
        </p:nvSpPr>
        <p:spPr>
          <a:xfrm>
            <a:off x="8489215" y="3397175"/>
            <a:ext cx="1403275" cy="1335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8" h="21549" extrusionOk="0">
                <a:moveTo>
                  <a:pt x="13549" y="0"/>
                </a:moveTo>
                <a:lnTo>
                  <a:pt x="8485" y="132"/>
                </a:lnTo>
                <a:cubicBezTo>
                  <a:pt x="8486" y="132"/>
                  <a:pt x="9737" y="309"/>
                  <a:pt x="10848" y="2309"/>
                </a:cubicBezTo>
                <a:cubicBezTo>
                  <a:pt x="11978" y="4341"/>
                  <a:pt x="12984" y="6152"/>
                  <a:pt x="13455" y="6998"/>
                </a:cubicBezTo>
                <a:lnTo>
                  <a:pt x="12189" y="7756"/>
                </a:lnTo>
                <a:lnTo>
                  <a:pt x="16852" y="8291"/>
                </a:lnTo>
                <a:lnTo>
                  <a:pt x="18733" y="3832"/>
                </a:lnTo>
                <a:lnTo>
                  <a:pt x="17459" y="4597"/>
                </a:lnTo>
                <a:lnTo>
                  <a:pt x="15473" y="1025"/>
                </a:lnTo>
                <a:cubicBezTo>
                  <a:pt x="14873" y="-51"/>
                  <a:pt x="13549" y="0"/>
                  <a:pt x="13549" y="0"/>
                </a:cubicBezTo>
                <a:close/>
                <a:moveTo>
                  <a:pt x="7671" y="687"/>
                </a:moveTo>
                <a:cubicBezTo>
                  <a:pt x="6727" y="742"/>
                  <a:pt x="5937" y="1348"/>
                  <a:pt x="5499" y="2133"/>
                </a:cubicBezTo>
                <a:lnTo>
                  <a:pt x="3975" y="4872"/>
                </a:lnTo>
                <a:lnTo>
                  <a:pt x="7977" y="7271"/>
                </a:lnTo>
                <a:lnTo>
                  <a:pt x="10488" y="2756"/>
                </a:lnTo>
                <a:cubicBezTo>
                  <a:pt x="10488" y="2756"/>
                  <a:pt x="9649" y="1169"/>
                  <a:pt x="8660" y="829"/>
                </a:cubicBezTo>
                <a:cubicBezTo>
                  <a:pt x="8318" y="711"/>
                  <a:pt x="7986" y="668"/>
                  <a:pt x="7671" y="687"/>
                </a:cubicBezTo>
                <a:close/>
                <a:moveTo>
                  <a:pt x="5609" y="6730"/>
                </a:moveTo>
                <a:lnTo>
                  <a:pt x="951" y="7268"/>
                </a:lnTo>
                <a:lnTo>
                  <a:pt x="2227" y="8033"/>
                </a:lnTo>
                <a:lnTo>
                  <a:pt x="240" y="11604"/>
                </a:lnTo>
                <a:cubicBezTo>
                  <a:pt x="-357" y="12681"/>
                  <a:pt x="347" y="13848"/>
                  <a:pt x="347" y="13848"/>
                </a:cubicBezTo>
                <a:lnTo>
                  <a:pt x="2990" y="18335"/>
                </a:lnTo>
                <a:cubicBezTo>
                  <a:pt x="2990" y="18335"/>
                  <a:pt x="2513" y="17121"/>
                  <a:pt x="3625" y="15121"/>
                </a:cubicBezTo>
                <a:cubicBezTo>
                  <a:pt x="4755" y="13089"/>
                  <a:pt x="5760" y="11279"/>
                  <a:pt x="6231" y="10432"/>
                </a:cubicBezTo>
                <a:lnTo>
                  <a:pt x="7497" y="11192"/>
                </a:lnTo>
                <a:lnTo>
                  <a:pt x="5609" y="6730"/>
                </a:lnTo>
                <a:close/>
                <a:moveTo>
                  <a:pt x="19136" y="7756"/>
                </a:moveTo>
                <a:lnTo>
                  <a:pt x="15135" y="10156"/>
                </a:lnTo>
                <a:lnTo>
                  <a:pt x="17645" y="14671"/>
                </a:lnTo>
                <a:cubicBezTo>
                  <a:pt x="17645" y="14671"/>
                  <a:pt x="19388" y="14710"/>
                  <a:pt x="20166" y="13991"/>
                </a:cubicBezTo>
                <a:cubicBezTo>
                  <a:pt x="21243" y="12995"/>
                  <a:pt x="21240" y="11545"/>
                  <a:pt x="20659" y="10497"/>
                </a:cubicBezTo>
                <a:lnTo>
                  <a:pt x="19136" y="7756"/>
                </a:lnTo>
                <a:close/>
                <a:moveTo>
                  <a:pt x="12624" y="13701"/>
                </a:moveTo>
                <a:lnTo>
                  <a:pt x="9847" y="17628"/>
                </a:lnTo>
                <a:lnTo>
                  <a:pt x="12624" y="21549"/>
                </a:lnTo>
                <a:lnTo>
                  <a:pt x="12624" y="20021"/>
                </a:lnTo>
                <a:lnTo>
                  <a:pt x="16596" y="20021"/>
                </a:lnTo>
                <a:cubicBezTo>
                  <a:pt x="17793" y="20019"/>
                  <a:pt x="18413" y="18803"/>
                  <a:pt x="18413" y="18803"/>
                </a:cubicBezTo>
                <a:lnTo>
                  <a:pt x="20835" y="14184"/>
                </a:lnTo>
                <a:cubicBezTo>
                  <a:pt x="20835" y="14184"/>
                  <a:pt x="20061" y="15219"/>
                  <a:pt x="17837" y="15219"/>
                </a:cubicBezTo>
                <a:cubicBezTo>
                  <a:pt x="15577" y="15219"/>
                  <a:pt x="13566" y="15219"/>
                  <a:pt x="12624" y="15219"/>
                </a:cubicBezTo>
                <a:lnTo>
                  <a:pt x="12624" y="13701"/>
                </a:lnTo>
                <a:close/>
                <a:moveTo>
                  <a:pt x="4177" y="15222"/>
                </a:moveTo>
                <a:cubicBezTo>
                  <a:pt x="4177" y="15222"/>
                  <a:pt x="3272" y="16770"/>
                  <a:pt x="3483" y="17830"/>
                </a:cubicBezTo>
                <a:cubicBezTo>
                  <a:pt x="3775" y="19296"/>
                  <a:pt x="4988" y="20019"/>
                  <a:pt x="6152" y="20021"/>
                </a:cubicBezTo>
                <a:lnTo>
                  <a:pt x="9197" y="20021"/>
                </a:lnTo>
                <a:lnTo>
                  <a:pt x="9197" y="15222"/>
                </a:lnTo>
                <a:lnTo>
                  <a:pt x="4177" y="15222"/>
                </a:ln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Женщина"/>
          <p:cNvSpPr/>
          <p:nvPr/>
        </p:nvSpPr>
        <p:spPr>
          <a:xfrm flipH="1">
            <a:off x="10518189" y="3378364"/>
            <a:ext cx="758572" cy="1688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7" h="21600" extrusionOk="0">
                <a:moveTo>
                  <a:pt x="10652" y="0"/>
                </a:moveTo>
                <a:cubicBezTo>
                  <a:pt x="9610" y="0"/>
                  <a:pt x="8570" y="182"/>
                  <a:pt x="7774" y="547"/>
                </a:cubicBezTo>
                <a:cubicBezTo>
                  <a:pt x="6184" y="1276"/>
                  <a:pt x="6184" y="2458"/>
                  <a:pt x="7774" y="3188"/>
                </a:cubicBezTo>
                <a:cubicBezTo>
                  <a:pt x="9365" y="3917"/>
                  <a:pt x="11943" y="3917"/>
                  <a:pt x="13534" y="3188"/>
                </a:cubicBezTo>
                <a:cubicBezTo>
                  <a:pt x="15124" y="2458"/>
                  <a:pt x="15124" y="1276"/>
                  <a:pt x="13534" y="547"/>
                </a:cubicBezTo>
                <a:cubicBezTo>
                  <a:pt x="12738" y="182"/>
                  <a:pt x="11695" y="0"/>
                  <a:pt x="10652" y="0"/>
                </a:cubicBezTo>
                <a:close/>
                <a:moveTo>
                  <a:pt x="7859" y="4109"/>
                </a:moveTo>
                <a:cubicBezTo>
                  <a:pt x="5671" y="4109"/>
                  <a:pt x="4499" y="4934"/>
                  <a:pt x="4153" y="5420"/>
                </a:cubicBezTo>
                <a:lnTo>
                  <a:pt x="50" y="11877"/>
                </a:lnTo>
                <a:cubicBezTo>
                  <a:pt x="-150" y="12205"/>
                  <a:pt x="268" y="12546"/>
                  <a:pt x="985" y="12638"/>
                </a:cubicBezTo>
                <a:cubicBezTo>
                  <a:pt x="1106" y="12653"/>
                  <a:pt x="1229" y="12661"/>
                  <a:pt x="1349" y="12661"/>
                </a:cubicBezTo>
                <a:cubicBezTo>
                  <a:pt x="1938" y="12661"/>
                  <a:pt x="2478" y="12482"/>
                  <a:pt x="2644" y="12209"/>
                </a:cubicBezTo>
                <a:lnTo>
                  <a:pt x="6269" y="6537"/>
                </a:lnTo>
                <a:lnTo>
                  <a:pt x="6994" y="6537"/>
                </a:lnTo>
                <a:cubicBezTo>
                  <a:pt x="6989" y="6544"/>
                  <a:pt x="6983" y="6551"/>
                  <a:pt x="6979" y="6558"/>
                </a:cubicBezTo>
                <a:lnTo>
                  <a:pt x="2405" y="14438"/>
                </a:lnTo>
                <a:cubicBezTo>
                  <a:pt x="2329" y="14570"/>
                  <a:pt x="2507" y="14676"/>
                  <a:pt x="2803" y="14676"/>
                </a:cubicBezTo>
                <a:lnTo>
                  <a:pt x="6067" y="14676"/>
                </a:lnTo>
                <a:lnTo>
                  <a:pt x="6067" y="20674"/>
                </a:lnTo>
                <a:cubicBezTo>
                  <a:pt x="6067" y="21185"/>
                  <a:pt x="6972" y="21600"/>
                  <a:pt x="8087" y="21600"/>
                </a:cubicBezTo>
                <a:cubicBezTo>
                  <a:pt x="9203" y="21600"/>
                  <a:pt x="10104" y="21185"/>
                  <a:pt x="10104" y="20674"/>
                </a:cubicBezTo>
                <a:lnTo>
                  <a:pt x="10104" y="14676"/>
                </a:lnTo>
                <a:cubicBezTo>
                  <a:pt x="10326" y="14676"/>
                  <a:pt x="10531" y="14676"/>
                  <a:pt x="10608" y="14676"/>
                </a:cubicBezTo>
                <a:cubicBezTo>
                  <a:pt x="10695" y="14676"/>
                  <a:pt x="10945" y="14676"/>
                  <a:pt x="11201" y="14676"/>
                </a:cubicBezTo>
                <a:lnTo>
                  <a:pt x="11201" y="20674"/>
                </a:lnTo>
                <a:cubicBezTo>
                  <a:pt x="11201" y="21185"/>
                  <a:pt x="12105" y="21600"/>
                  <a:pt x="13221" y="21600"/>
                </a:cubicBezTo>
                <a:cubicBezTo>
                  <a:pt x="14337" y="21600"/>
                  <a:pt x="15238" y="21185"/>
                  <a:pt x="15238" y="20674"/>
                </a:cubicBezTo>
                <a:lnTo>
                  <a:pt x="15238" y="14676"/>
                </a:lnTo>
                <a:lnTo>
                  <a:pt x="18410" y="14676"/>
                </a:lnTo>
                <a:cubicBezTo>
                  <a:pt x="18706" y="14676"/>
                  <a:pt x="18887" y="14570"/>
                  <a:pt x="18811" y="14438"/>
                </a:cubicBezTo>
                <a:lnTo>
                  <a:pt x="14237" y="6558"/>
                </a:lnTo>
                <a:cubicBezTo>
                  <a:pt x="14233" y="6551"/>
                  <a:pt x="14227" y="6544"/>
                  <a:pt x="14222" y="6537"/>
                </a:cubicBezTo>
                <a:lnTo>
                  <a:pt x="14932" y="6537"/>
                </a:lnTo>
                <a:lnTo>
                  <a:pt x="18656" y="12192"/>
                </a:lnTo>
                <a:cubicBezTo>
                  <a:pt x="18827" y="12463"/>
                  <a:pt x="19364" y="12638"/>
                  <a:pt x="19948" y="12638"/>
                </a:cubicBezTo>
                <a:cubicBezTo>
                  <a:pt x="20072" y="12638"/>
                  <a:pt x="20199" y="12631"/>
                  <a:pt x="20324" y="12614"/>
                </a:cubicBezTo>
                <a:cubicBezTo>
                  <a:pt x="21038" y="12519"/>
                  <a:pt x="21450" y="12177"/>
                  <a:pt x="21244" y="11850"/>
                </a:cubicBezTo>
                <a:lnTo>
                  <a:pt x="17037" y="5432"/>
                </a:lnTo>
                <a:lnTo>
                  <a:pt x="17022" y="5407"/>
                </a:lnTo>
                <a:cubicBezTo>
                  <a:pt x="16669" y="4924"/>
                  <a:pt x="15494" y="4112"/>
                  <a:pt x="13328" y="4112"/>
                </a:cubicBezTo>
                <a:cubicBezTo>
                  <a:pt x="13316" y="4112"/>
                  <a:pt x="13303" y="4112"/>
                  <a:pt x="13291" y="4112"/>
                </a:cubicBezTo>
                <a:lnTo>
                  <a:pt x="12768" y="4114"/>
                </a:lnTo>
                <a:cubicBezTo>
                  <a:pt x="12732" y="4113"/>
                  <a:pt x="12698" y="4109"/>
                  <a:pt x="12662" y="4109"/>
                </a:cubicBezTo>
                <a:lnTo>
                  <a:pt x="7859" y="410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12420600" y="2462246"/>
            <a:ext cx="47244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</a:rPr>
              <a:t>Методология СВИ позволяет глубже понять социальные, медицинские, экологические и экономические ценности, создоваемые в рамках социального заказа.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u="sng" dirty="0" smtClean="0">
                <a:solidFill>
                  <a:srgbClr val="C00000"/>
                </a:solidFill>
              </a:rPr>
              <a:t>В том числе позволяет  рассчитать соотношение затрат к результатам</a:t>
            </a:r>
            <a:r>
              <a:rPr lang="ru-RU" b="1" i="1" u="sng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58826" y="6070318"/>
            <a:ext cx="5770346" cy="14412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Например, </a:t>
            </a:r>
            <a:r>
              <a:rPr lang="ru-RU" sz="2400" b="1" dirty="0">
                <a:solidFill>
                  <a:schemeClr val="tx2"/>
                </a:solidFill>
              </a:rPr>
              <a:t>коэффицент проекта 1:4 означает, что </a:t>
            </a:r>
            <a:r>
              <a:rPr lang="ru-RU" sz="2400" b="1" dirty="0">
                <a:solidFill>
                  <a:srgbClr val="C00000"/>
                </a:solidFill>
              </a:rPr>
              <a:t>каждый доллар инвестиций дает 4 доллара социального возврата. </a:t>
            </a:r>
          </a:p>
        </p:txBody>
      </p:sp>
      <p:sp>
        <p:nvSpPr>
          <p:cNvPr id="19" name="Редактура"/>
          <p:cNvSpPr/>
          <p:nvPr/>
        </p:nvSpPr>
        <p:spPr>
          <a:xfrm>
            <a:off x="8477842" y="8193373"/>
            <a:ext cx="1313168" cy="1151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7" y="8522"/>
                </a:cubicBezTo>
                <a:lnTo>
                  <a:pt x="8977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7" y="4016"/>
                </a:cubicBezTo>
                <a:lnTo>
                  <a:pt x="8977" y="1883"/>
                </a:lnTo>
                <a:cubicBezTo>
                  <a:pt x="8977" y="1859"/>
                  <a:pt x="8993" y="1842"/>
                  <a:pt x="9011" y="183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Блок-схема: узел 19"/>
          <p:cNvSpPr/>
          <p:nvPr/>
        </p:nvSpPr>
        <p:spPr>
          <a:xfrm>
            <a:off x="10539573" y="7989623"/>
            <a:ext cx="2419379" cy="1379831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sp>
        <p:nvSpPr>
          <p:cNvPr id="21" name="Деньги"/>
          <p:cNvSpPr/>
          <p:nvPr/>
        </p:nvSpPr>
        <p:spPr>
          <a:xfrm>
            <a:off x="11276762" y="8370553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Блок-схема: узел 21"/>
          <p:cNvSpPr/>
          <p:nvPr/>
        </p:nvSpPr>
        <p:spPr>
          <a:xfrm>
            <a:off x="5205842" y="8019872"/>
            <a:ext cx="2337958" cy="1424885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sp>
        <p:nvSpPr>
          <p:cNvPr id="18" name="Деньги"/>
          <p:cNvSpPr/>
          <p:nvPr/>
        </p:nvSpPr>
        <p:spPr>
          <a:xfrm>
            <a:off x="5902321" y="8403658"/>
            <a:ext cx="945000" cy="49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1" y="1428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920067" y="4537530"/>
            <a:ext cx="3375894" cy="5708713"/>
            <a:chOff x="11330706" y="698323"/>
            <a:chExt cx="6934834" cy="9589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0706" y="1537356"/>
              <a:ext cx="6934359" cy="87496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3297" y="4377322"/>
              <a:ext cx="233766" cy="2600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545532" y="4232828"/>
              <a:ext cx="424180" cy="407670"/>
            </a:xfrm>
            <a:custGeom>
              <a:avLst/>
              <a:gdLst/>
              <a:ahLst/>
              <a:cxnLst/>
              <a:rect l="l" t="t" r="r" b="b"/>
              <a:pathLst>
                <a:path w="424179" h="407670">
                  <a:moveTo>
                    <a:pt x="261327" y="148435"/>
                  </a:moveTo>
                  <a:lnTo>
                    <a:pt x="241476" y="148435"/>
                  </a:lnTo>
                  <a:lnTo>
                    <a:pt x="247402" y="146444"/>
                  </a:lnTo>
                  <a:lnTo>
                    <a:pt x="253451" y="144329"/>
                  </a:lnTo>
                  <a:lnTo>
                    <a:pt x="285215" y="119412"/>
                  </a:lnTo>
                  <a:lnTo>
                    <a:pt x="284620" y="113296"/>
                  </a:lnTo>
                  <a:lnTo>
                    <a:pt x="281811" y="106687"/>
                  </a:lnTo>
                  <a:lnTo>
                    <a:pt x="276910" y="99832"/>
                  </a:lnTo>
                  <a:lnTo>
                    <a:pt x="275598" y="99832"/>
                  </a:lnTo>
                  <a:lnTo>
                    <a:pt x="264279" y="87024"/>
                  </a:lnTo>
                  <a:lnTo>
                    <a:pt x="250007" y="74217"/>
                  </a:lnTo>
                  <a:lnTo>
                    <a:pt x="232782" y="61410"/>
                  </a:lnTo>
                  <a:lnTo>
                    <a:pt x="212604" y="48602"/>
                  </a:lnTo>
                  <a:lnTo>
                    <a:pt x="199603" y="40207"/>
                  </a:lnTo>
                  <a:lnTo>
                    <a:pt x="186356" y="32675"/>
                  </a:lnTo>
                  <a:lnTo>
                    <a:pt x="173110" y="25881"/>
                  </a:lnTo>
                  <a:lnTo>
                    <a:pt x="160109" y="19703"/>
                  </a:lnTo>
                  <a:lnTo>
                    <a:pt x="158797" y="18390"/>
                  </a:lnTo>
                  <a:lnTo>
                    <a:pt x="157484" y="18390"/>
                  </a:lnTo>
                  <a:lnTo>
                    <a:pt x="157484" y="17076"/>
                  </a:lnTo>
                  <a:lnTo>
                    <a:pt x="156172" y="15762"/>
                  </a:lnTo>
                  <a:lnTo>
                    <a:pt x="156172" y="14449"/>
                  </a:lnTo>
                  <a:lnTo>
                    <a:pt x="157484" y="11822"/>
                  </a:lnTo>
                  <a:lnTo>
                    <a:pt x="157484" y="9194"/>
                  </a:lnTo>
                  <a:lnTo>
                    <a:pt x="158797" y="7881"/>
                  </a:lnTo>
                  <a:lnTo>
                    <a:pt x="164046" y="1313"/>
                  </a:lnTo>
                  <a:lnTo>
                    <a:pt x="165359" y="0"/>
                  </a:lnTo>
                  <a:lnTo>
                    <a:pt x="166671" y="0"/>
                  </a:lnTo>
                  <a:lnTo>
                    <a:pt x="167983" y="1313"/>
                  </a:lnTo>
                  <a:lnTo>
                    <a:pt x="181763" y="6937"/>
                  </a:lnTo>
                  <a:lnTo>
                    <a:pt x="195543" y="13792"/>
                  </a:lnTo>
                  <a:lnTo>
                    <a:pt x="209323" y="21633"/>
                  </a:lnTo>
                  <a:lnTo>
                    <a:pt x="223103" y="30212"/>
                  </a:lnTo>
                  <a:lnTo>
                    <a:pt x="245003" y="43245"/>
                  </a:lnTo>
                  <a:lnTo>
                    <a:pt x="278469" y="70297"/>
                  </a:lnTo>
                  <a:lnTo>
                    <a:pt x="302501" y="105251"/>
                  </a:lnTo>
                  <a:lnTo>
                    <a:pt x="302953" y="114918"/>
                  </a:lnTo>
                  <a:lnTo>
                    <a:pt x="299221" y="123477"/>
                  </a:lnTo>
                  <a:lnTo>
                    <a:pt x="268154" y="146464"/>
                  </a:lnTo>
                  <a:lnTo>
                    <a:pt x="261327" y="148435"/>
                  </a:lnTo>
                  <a:close/>
                </a:path>
                <a:path w="424179" h="407670">
                  <a:moveTo>
                    <a:pt x="148298" y="292929"/>
                  </a:moveTo>
                  <a:lnTo>
                    <a:pt x="68243" y="292929"/>
                  </a:lnTo>
                  <a:lnTo>
                    <a:pt x="68243" y="291615"/>
                  </a:lnTo>
                  <a:lnTo>
                    <a:pt x="66931" y="290302"/>
                  </a:lnTo>
                  <a:lnTo>
                    <a:pt x="66931" y="282421"/>
                  </a:lnTo>
                  <a:lnTo>
                    <a:pt x="68243" y="282421"/>
                  </a:lnTo>
                  <a:lnTo>
                    <a:pt x="68243" y="281107"/>
                  </a:lnTo>
                  <a:lnTo>
                    <a:pt x="258537" y="279793"/>
                  </a:lnTo>
                  <a:lnTo>
                    <a:pt x="284785" y="277166"/>
                  </a:lnTo>
                  <a:lnTo>
                    <a:pt x="293971" y="275852"/>
                  </a:lnTo>
                  <a:lnTo>
                    <a:pt x="299221" y="273225"/>
                  </a:lnTo>
                  <a:lnTo>
                    <a:pt x="304470" y="271912"/>
                  </a:lnTo>
                  <a:lnTo>
                    <a:pt x="309720" y="269285"/>
                  </a:lnTo>
                  <a:lnTo>
                    <a:pt x="314969" y="264030"/>
                  </a:lnTo>
                  <a:lnTo>
                    <a:pt x="317594" y="258776"/>
                  </a:lnTo>
                  <a:lnTo>
                    <a:pt x="318906" y="252208"/>
                  </a:lnTo>
                  <a:lnTo>
                    <a:pt x="320219" y="246953"/>
                  </a:lnTo>
                  <a:lnTo>
                    <a:pt x="318906" y="241699"/>
                  </a:lnTo>
                  <a:lnTo>
                    <a:pt x="314969" y="236445"/>
                  </a:lnTo>
                  <a:lnTo>
                    <a:pt x="314969" y="235131"/>
                  </a:lnTo>
                  <a:lnTo>
                    <a:pt x="279535" y="202292"/>
                  </a:lnTo>
                  <a:lnTo>
                    <a:pt x="213916" y="162884"/>
                  </a:lnTo>
                  <a:lnTo>
                    <a:pt x="124604" y="146444"/>
                  </a:lnTo>
                  <a:lnTo>
                    <a:pt x="3936" y="124790"/>
                  </a:lnTo>
                  <a:lnTo>
                    <a:pt x="2624" y="123477"/>
                  </a:lnTo>
                  <a:lnTo>
                    <a:pt x="1312" y="123477"/>
                  </a:lnTo>
                  <a:lnTo>
                    <a:pt x="0" y="122163"/>
                  </a:lnTo>
                  <a:lnTo>
                    <a:pt x="0" y="114281"/>
                  </a:lnTo>
                  <a:lnTo>
                    <a:pt x="1312" y="114281"/>
                  </a:lnTo>
                  <a:lnTo>
                    <a:pt x="2624" y="112968"/>
                  </a:lnTo>
                  <a:lnTo>
                    <a:pt x="2624" y="111654"/>
                  </a:lnTo>
                  <a:lnTo>
                    <a:pt x="5249" y="111654"/>
                  </a:lnTo>
                  <a:lnTo>
                    <a:pt x="74151" y="124790"/>
                  </a:lnTo>
                  <a:lnTo>
                    <a:pt x="190296" y="146464"/>
                  </a:lnTo>
                  <a:lnTo>
                    <a:pt x="215229" y="151062"/>
                  </a:lnTo>
                  <a:lnTo>
                    <a:pt x="252509" y="151062"/>
                  </a:lnTo>
                  <a:lnTo>
                    <a:pt x="248038" y="152376"/>
                  </a:lnTo>
                  <a:lnTo>
                    <a:pt x="246726" y="152376"/>
                  </a:lnTo>
                  <a:lnTo>
                    <a:pt x="244101" y="153689"/>
                  </a:lnTo>
                  <a:lnTo>
                    <a:pt x="237539" y="153689"/>
                  </a:lnTo>
                  <a:lnTo>
                    <a:pt x="249350" y="161571"/>
                  </a:lnTo>
                  <a:lnTo>
                    <a:pt x="287409" y="183902"/>
                  </a:lnTo>
                  <a:lnTo>
                    <a:pt x="301702" y="192994"/>
                  </a:lnTo>
                  <a:lnTo>
                    <a:pt x="328093" y="221996"/>
                  </a:lnTo>
                  <a:lnTo>
                    <a:pt x="334921" y="240283"/>
                  </a:lnTo>
                  <a:lnTo>
                    <a:pt x="334655" y="246954"/>
                  </a:lnTo>
                  <a:lnTo>
                    <a:pt x="333178" y="254342"/>
                  </a:lnTo>
                  <a:lnTo>
                    <a:pt x="330718" y="260746"/>
                  </a:lnTo>
                  <a:lnTo>
                    <a:pt x="327273" y="266165"/>
                  </a:lnTo>
                  <a:lnTo>
                    <a:pt x="322843" y="270598"/>
                  </a:lnTo>
                  <a:lnTo>
                    <a:pt x="322843" y="271912"/>
                  </a:lnTo>
                  <a:lnTo>
                    <a:pt x="320218" y="274539"/>
                  </a:lnTo>
                  <a:lnTo>
                    <a:pt x="312344" y="277166"/>
                  </a:lnTo>
                  <a:lnTo>
                    <a:pt x="311032" y="278480"/>
                  </a:lnTo>
                  <a:lnTo>
                    <a:pt x="305782" y="279793"/>
                  </a:lnTo>
                  <a:lnTo>
                    <a:pt x="299219" y="282421"/>
                  </a:lnTo>
                  <a:lnTo>
                    <a:pt x="290034" y="285048"/>
                  </a:lnTo>
                  <a:lnTo>
                    <a:pt x="287409" y="285048"/>
                  </a:lnTo>
                  <a:lnTo>
                    <a:pt x="292659" y="287675"/>
                  </a:lnTo>
                  <a:lnTo>
                    <a:pt x="296597" y="290302"/>
                  </a:lnTo>
                  <a:lnTo>
                    <a:pt x="300533" y="291615"/>
                  </a:lnTo>
                  <a:lnTo>
                    <a:pt x="257225" y="291615"/>
                  </a:lnTo>
                  <a:lnTo>
                    <a:pt x="148298" y="292929"/>
                  </a:lnTo>
                  <a:close/>
                </a:path>
                <a:path w="424179" h="407670">
                  <a:moveTo>
                    <a:pt x="252509" y="151062"/>
                  </a:moveTo>
                  <a:lnTo>
                    <a:pt x="215229" y="151062"/>
                  </a:lnTo>
                  <a:lnTo>
                    <a:pt x="241476" y="147121"/>
                  </a:lnTo>
                  <a:lnTo>
                    <a:pt x="241476" y="148435"/>
                  </a:lnTo>
                  <a:lnTo>
                    <a:pt x="261327" y="148435"/>
                  </a:lnTo>
                  <a:lnTo>
                    <a:pt x="252509" y="151062"/>
                  </a:lnTo>
                  <a:close/>
                </a:path>
                <a:path w="424179" h="407670">
                  <a:moveTo>
                    <a:pt x="203417" y="407211"/>
                  </a:moveTo>
                  <a:lnTo>
                    <a:pt x="202105" y="407211"/>
                  </a:lnTo>
                  <a:lnTo>
                    <a:pt x="174545" y="401956"/>
                  </a:lnTo>
                  <a:lnTo>
                    <a:pt x="174545" y="398016"/>
                  </a:lnTo>
                  <a:lnTo>
                    <a:pt x="177170" y="395388"/>
                  </a:lnTo>
                  <a:lnTo>
                    <a:pt x="185044" y="395388"/>
                  </a:lnTo>
                  <a:lnTo>
                    <a:pt x="207724" y="394855"/>
                  </a:lnTo>
                  <a:lnTo>
                    <a:pt x="230649" y="393090"/>
                  </a:lnTo>
                  <a:lnTo>
                    <a:pt x="254067" y="389847"/>
                  </a:lnTo>
                  <a:lnTo>
                    <a:pt x="278223" y="384880"/>
                  </a:lnTo>
                  <a:lnTo>
                    <a:pt x="290485" y="382951"/>
                  </a:lnTo>
                  <a:lnTo>
                    <a:pt x="321859" y="360661"/>
                  </a:lnTo>
                  <a:lnTo>
                    <a:pt x="322843" y="353026"/>
                  </a:lnTo>
                  <a:lnTo>
                    <a:pt x="321859" y="344898"/>
                  </a:lnTo>
                  <a:lnTo>
                    <a:pt x="295283" y="308692"/>
                  </a:lnTo>
                  <a:lnTo>
                    <a:pt x="293971" y="308692"/>
                  </a:lnTo>
                  <a:lnTo>
                    <a:pt x="292659" y="307379"/>
                  </a:lnTo>
                  <a:lnTo>
                    <a:pt x="286015" y="304177"/>
                  </a:lnTo>
                  <a:lnTo>
                    <a:pt x="277895" y="300482"/>
                  </a:lnTo>
                  <a:lnTo>
                    <a:pt x="268298" y="296295"/>
                  </a:lnTo>
                  <a:lnTo>
                    <a:pt x="257225" y="291615"/>
                  </a:lnTo>
                  <a:lnTo>
                    <a:pt x="301845" y="291615"/>
                  </a:lnTo>
                  <a:lnTo>
                    <a:pt x="304470" y="292929"/>
                  </a:lnTo>
                  <a:lnTo>
                    <a:pt x="305782" y="295556"/>
                  </a:lnTo>
                  <a:lnTo>
                    <a:pt x="314149" y="301221"/>
                  </a:lnTo>
                  <a:lnTo>
                    <a:pt x="338305" y="339622"/>
                  </a:lnTo>
                  <a:lnTo>
                    <a:pt x="339576" y="351547"/>
                  </a:lnTo>
                  <a:lnTo>
                    <a:pt x="337402" y="362733"/>
                  </a:lnTo>
                  <a:lnTo>
                    <a:pt x="297149" y="392638"/>
                  </a:lnTo>
                  <a:lnTo>
                    <a:pt x="282160" y="395388"/>
                  </a:lnTo>
                  <a:lnTo>
                    <a:pt x="261182" y="399822"/>
                  </a:lnTo>
                  <a:lnTo>
                    <a:pt x="241312" y="403270"/>
                  </a:lnTo>
                  <a:lnTo>
                    <a:pt x="222180" y="405733"/>
                  </a:lnTo>
                  <a:lnTo>
                    <a:pt x="203417" y="407211"/>
                  </a:lnTo>
                  <a:close/>
                </a:path>
                <a:path w="424179" h="407670">
                  <a:moveTo>
                    <a:pt x="374026" y="3940"/>
                  </a:moveTo>
                  <a:lnTo>
                    <a:pt x="370089" y="3940"/>
                  </a:lnTo>
                  <a:lnTo>
                    <a:pt x="371401" y="2626"/>
                  </a:lnTo>
                  <a:lnTo>
                    <a:pt x="374026" y="3940"/>
                  </a:lnTo>
                  <a:close/>
                </a:path>
                <a:path w="424179" h="407670">
                  <a:moveTo>
                    <a:pt x="414709" y="84068"/>
                  </a:moveTo>
                  <a:lnTo>
                    <a:pt x="409460" y="84068"/>
                  </a:lnTo>
                  <a:lnTo>
                    <a:pt x="405523" y="80128"/>
                  </a:lnTo>
                  <a:lnTo>
                    <a:pt x="405523" y="66992"/>
                  </a:lnTo>
                  <a:lnTo>
                    <a:pt x="409460" y="19703"/>
                  </a:lnTo>
                  <a:lnTo>
                    <a:pt x="400089" y="18718"/>
                  </a:lnTo>
                  <a:lnTo>
                    <a:pt x="391579" y="17733"/>
                  </a:lnTo>
                  <a:lnTo>
                    <a:pt x="383807" y="16747"/>
                  </a:lnTo>
                  <a:lnTo>
                    <a:pt x="376651" y="15762"/>
                  </a:lnTo>
                  <a:lnTo>
                    <a:pt x="370089" y="15762"/>
                  </a:lnTo>
                  <a:lnTo>
                    <a:pt x="367464" y="13135"/>
                  </a:lnTo>
                  <a:lnTo>
                    <a:pt x="367464" y="11821"/>
                  </a:lnTo>
                  <a:lnTo>
                    <a:pt x="366152" y="10508"/>
                  </a:lnTo>
                  <a:lnTo>
                    <a:pt x="366152" y="6567"/>
                  </a:lnTo>
                  <a:lnTo>
                    <a:pt x="368776" y="3940"/>
                  </a:lnTo>
                  <a:lnTo>
                    <a:pt x="377963" y="3940"/>
                  </a:lnTo>
                  <a:lnTo>
                    <a:pt x="396828" y="5910"/>
                  </a:lnTo>
                  <a:lnTo>
                    <a:pt x="418647" y="7881"/>
                  </a:lnTo>
                  <a:lnTo>
                    <a:pt x="422584" y="7881"/>
                  </a:lnTo>
                  <a:lnTo>
                    <a:pt x="422584" y="10508"/>
                  </a:lnTo>
                  <a:lnTo>
                    <a:pt x="423896" y="11821"/>
                  </a:lnTo>
                  <a:lnTo>
                    <a:pt x="423896" y="14449"/>
                  </a:lnTo>
                  <a:lnTo>
                    <a:pt x="421948" y="31156"/>
                  </a:lnTo>
                  <a:lnTo>
                    <a:pt x="420123" y="47616"/>
                  </a:lnTo>
                  <a:lnTo>
                    <a:pt x="418544" y="63585"/>
                  </a:lnTo>
                  <a:lnTo>
                    <a:pt x="417334" y="78814"/>
                  </a:lnTo>
                  <a:lnTo>
                    <a:pt x="417334" y="82755"/>
                  </a:lnTo>
                  <a:lnTo>
                    <a:pt x="416022" y="82755"/>
                  </a:lnTo>
                  <a:lnTo>
                    <a:pt x="414709" y="84068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53639" y="4050240"/>
              <a:ext cx="343206" cy="3336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417005" y="3908373"/>
              <a:ext cx="555625" cy="2178050"/>
            </a:xfrm>
            <a:custGeom>
              <a:avLst/>
              <a:gdLst/>
              <a:ahLst/>
              <a:cxnLst/>
              <a:rect l="l" t="t" r="r" b="b"/>
              <a:pathLst>
                <a:path w="555625" h="2178050">
                  <a:moveTo>
                    <a:pt x="62993" y="2177920"/>
                  </a:moveTo>
                  <a:lnTo>
                    <a:pt x="0" y="2103046"/>
                  </a:lnTo>
                  <a:lnTo>
                    <a:pt x="20998" y="1946729"/>
                  </a:lnTo>
                  <a:lnTo>
                    <a:pt x="538072" y="1367439"/>
                  </a:lnTo>
                  <a:lnTo>
                    <a:pt x="555133" y="1635410"/>
                  </a:lnTo>
                  <a:lnTo>
                    <a:pt x="62993" y="2177920"/>
                  </a:lnTo>
                  <a:close/>
                </a:path>
                <a:path w="555625" h="2178050">
                  <a:moveTo>
                    <a:pt x="101052" y="1330659"/>
                  </a:moveTo>
                  <a:lnTo>
                    <a:pt x="137799" y="1028535"/>
                  </a:lnTo>
                  <a:lnTo>
                    <a:pt x="492139" y="610816"/>
                  </a:lnTo>
                  <a:lnTo>
                    <a:pt x="507888" y="857769"/>
                  </a:lnTo>
                  <a:lnTo>
                    <a:pt x="101052" y="1330659"/>
                  </a:lnTo>
                  <a:close/>
                </a:path>
                <a:path w="555625" h="2178050">
                  <a:moveTo>
                    <a:pt x="202105" y="525433"/>
                  </a:moveTo>
                  <a:lnTo>
                    <a:pt x="234914" y="260089"/>
                  </a:lnTo>
                  <a:lnTo>
                    <a:pt x="454081" y="0"/>
                  </a:lnTo>
                  <a:lnTo>
                    <a:pt x="467204" y="211486"/>
                  </a:lnTo>
                  <a:lnTo>
                    <a:pt x="202105" y="525433"/>
                  </a:lnTo>
                  <a:close/>
                </a:path>
              </a:pathLst>
            </a:custGeom>
            <a:solidFill>
              <a:srgbClr val="FBF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831686" y="6056081"/>
              <a:ext cx="304800" cy="2568575"/>
            </a:xfrm>
            <a:custGeom>
              <a:avLst/>
              <a:gdLst/>
              <a:ahLst/>
              <a:cxnLst/>
              <a:rect l="l" t="t" r="r" b="b"/>
              <a:pathLst>
                <a:path w="304800" h="2568575">
                  <a:moveTo>
                    <a:pt x="65618" y="2568054"/>
                  </a:moveTo>
                  <a:lnTo>
                    <a:pt x="19685" y="2548350"/>
                  </a:lnTo>
                  <a:lnTo>
                    <a:pt x="1230" y="2514361"/>
                  </a:lnTo>
                  <a:lnTo>
                    <a:pt x="0" y="2501061"/>
                  </a:lnTo>
                  <a:lnTo>
                    <a:pt x="1230" y="2487966"/>
                  </a:lnTo>
                  <a:lnTo>
                    <a:pt x="30000" y="2446466"/>
                  </a:lnTo>
                  <a:lnTo>
                    <a:pt x="65618" y="2435382"/>
                  </a:lnTo>
                  <a:lnTo>
                    <a:pt x="78147" y="2436614"/>
                  </a:lnTo>
                  <a:lnTo>
                    <a:pt x="111551" y="2455086"/>
                  </a:lnTo>
                  <a:lnTo>
                    <a:pt x="130006" y="2488521"/>
                  </a:lnTo>
                  <a:lnTo>
                    <a:pt x="131237" y="2501061"/>
                  </a:lnTo>
                  <a:lnTo>
                    <a:pt x="130006" y="2514362"/>
                  </a:lnTo>
                  <a:lnTo>
                    <a:pt x="111551" y="2548350"/>
                  </a:lnTo>
                  <a:lnTo>
                    <a:pt x="78147" y="2566822"/>
                  </a:lnTo>
                  <a:lnTo>
                    <a:pt x="65618" y="2568054"/>
                  </a:lnTo>
                  <a:close/>
                </a:path>
                <a:path w="304800" h="2568575">
                  <a:moveTo>
                    <a:pt x="131237" y="1756260"/>
                  </a:moveTo>
                  <a:lnTo>
                    <a:pt x="85304" y="1736556"/>
                  </a:lnTo>
                  <a:lnTo>
                    <a:pt x="66848" y="1702567"/>
                  </a:lnTo>
                  <a:lnTo>
                    <a:pt x="65618" y="1689267"/>
                  </a:lnTo>
                  <a:lnTo>
                    <a:pt x="66849" y="1675988"/>
                  </a:lnTo>
                  <a:lnTo>
                    <a:pt x="95434" y="1634672"/>
                  </a:lnTo>
                  <a:lnTo>
                    <a:pt x="131237" y="1623588"/>
                  </a:lnTo>
                  <a:lnTo>
                    <a:pt x="144504" y="1624820"/>
                  </a:lnTo>
                  <a:lnTo>
                    <a:pt x="185782" y="1653431"/>
                  </a:lnTo>
                  <a:lnTo>
                    <a:pt x="196855" y="1689267"/>
                  </a:lnTo>
                  <a:lnTo>
                    <a:pt x="195625" y="1702567"/>
                  </a:lnTo>
                  <a:lnTo>
                    <a:pt x="177170" y="1736556"/>
                  </a:lnTo>
                  <a:lnTo>
                    <a:pt x="131237" y="1756260"/>
                  </a:lnTo>
                  <a:close/>
                </a:path>
                <a:path w="304800" h="2568575">
                  <a:moveTo>
                    <a:pt x="190294" y="931330"/>
                  </a:moveTo>
                  <a:lnTo>
                    <a:pt x="153383" y="920246"/>
                  </a:lnTo>
                  <a:lnTo>
                    <a:pt x="128284" y="891101"/>
                  </a:lnTo>
                  <a:lnTo>
                    <a:pt x="123362" y="865651"/>
                  </a:lnTo>
                  <a:lnTo>
                    <a:pt x="124593" y="852556"/>
                  </a:lnTo>
                  <a:lnTo>
                    <a:pt x="153383" y="811055"/>
                  </a:lnTo>
                  <a:lnTo>
                    <a:pt x="190294" y="799972"/>
                  </a:lnTo>
                  <a:lnTo>
                    <a:pt x="203376" y="801203"/>
                  </a:lnTo>
                  <a:lnTo>
                    <a:pt x="244080" y="829814"/>
                  </a:lnTo>
                  <a:lnTo>
                    <a:pt x="254600" y="865651"/>
                  </a:lnTo>
                  <a:lnTo>
                    <a:pt x="253390" y="878930"/>
                  </a:lnTo>
                  <a:lnTo>
                    <a:pt x="225912" y="920246"/>
                  </a:lnTo>
                  <a:lnTo>
                    <a:pt x="190294" y="931330"/>
                  </a:lnTo>
                  <a:close/>
                </a:path>
                <a:path w="304800" h="2568575">
                  <a:moveTo>
                    <a:pt x="240164" y="132672"/>
                  </a:moveTo>
                  <a:lnTo>
                    <a:pt x="203253" y="121588"/>
                  </a:lnTo>
                  <a:lnTo>
                    <a:pt x="179303" y="91950"/>
                  </a:lnTo>
                  <a:lnTo>
                    <a:pt x="174545" y="66992"/>
                  </a:lnTo>
                  <a:lnTo>
                    <a:pt x="175755" y="53692"/>
                  </a:lnTo>
                  <a:lnTo>
                    <a:pt x="203253" y="11083"/>
                  </a:lnTo>
                  <a:lnTo>
                    <a:pt x="240164" y="0"/>
                  </a:lnTo>
                  <a:lnTo>
                    <a:pt x="253247" y="1231"/>
                  </a:lnTo>
                  <a:lnTo>
                    <a:pt x="293951" y="30048"/>
                  </a:lnTo>
                  <a:lnTo>
                    <a:pt x="304470" y="66992"/>
                  </a:lnTo>
                  <a:lnTo>
                    <a:pt x="303260" y="80272"/>
                  </a:lnTo>
                  <a:lnTo>
                    <a:pt x="276521" y="121403"/>
                  </a:lnTo>
                  <a:lnTo>
                    <a:pt x="240164" y="132672"/>
                  </a:lnTo>
                  <a:close/>
                </a:path>
              </a:pathLst>
            </a:custGeom>
            <a:solidFill>
              <a:srgbClr val="99A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138781" y="3133359"/>
              <a:ext cx="1355725" cy="4171315"/>
            </a:xfrm>
            <a:custGeom>
              <a:avLst/>
              <a:gdLst/>
              <a:ahLst/>
              <a:cxnLst/>
              <a:rect l="l" t="t" r="r" b="b"/>
              <a:pathLst>
                <a:path w="1355725" h="4171315">
                  <a:moveTo>
                    <a:pt x="1192423" y="148435"/>
                  </a:moveTo>
                  <a:lnTo>
                    <a:pt x="658811" y="148435"/>
                  </a:lnTo>
                  <a:lnTo>
                    <a:pt x="1097144" y="0"/>
                  </a:lnTo>
                  <a:lnTo>
                    <a:pt x="1192423" y="148435"/>
                  </a:lnTo>
                  <a:close/>
                </a:path>
                <a:path w="1355725" h="4171315">
                  <a:moveTo>
                    <a:pt x="427833" y="543823"/>
                  </a:moveTo>
                  <a:lnTo>
                    <a:pt x="223103" y="267971"/>
                  </a:lnTo>
                  <a:lnTo>
                    <a:pt x="392399" y="21017"/>
                  </a:lnTo>
                  <a:lnTo>
                    <a:pt x="658811" y="148435"/>
                  </a:lnTo>
                  <a:lnTo>
                    <a:pt x="1192423" y="148435"/>
                  </a:lnTo>
                  <a:lnTo>
                    <a:pt x="1255662" y="246953"/>
                  </a:lnTo>
                  <a:lnTo>
                    <a:pt x="645687" y="246953"/>
                  </a:lnTo>
                  <a:lnTo>
                    <a:pt x="427833" y="543823"/>
                  </a:lnTo>
                  <a:close/>
                </a:path>
                <a:path w="1355725" h="4171315">
                  <a:moveTo>
                    <a:pt x="872728" y="550391"/>
                  </a:moveTo>
                  <a:lnTo>
                    <a:pt x="645687" y="246953"/>
                  </a:lnTo>
                  <a:lnTo>
                    <a:pt x="1255662" y="246953"/>
                  </a:lnTo>
                  <a:lnTo>
                    <a:pt x="1259878" y="253521"/>
                  </a:lnTo>
                  <a:lnTo>
                    <a:pt x="872728" y="550391"/>
                  </a:lnTo>
                  <a:close/>
                </a:path>
                <a:path w="1355725" h="4171315">
                  <a:moveTo>
                    <a:pt x="1258325" y="600307"/>
                  </a:moveTo>
                  <a:lnTo>
                    <a:pt x="871416" y="600307"/>
                  </a:lnTo>
                  <a:lnTo>
                    <a:pt x="1258566" y="303437"/>
                  </a:lnTo>
                  <a:lnTo>
                    <a:pt x="1258431" y="355951"/>
                  </a:lnTo>
                  <a:lnTo>
                    <a:pt x="1258336" y="408408"/>
                  </a:lnTo>
                  <a:lnTo>
                    <a:pt x="1258325" y="600307"/>
                  </a:lnTo>
                  <a:close/>
                </a:path>
                <a:path w="1355725" h="4171315">
                  <a:moveTo>
                    <a:pt x="681806" y="4170825"/>
                  </a:moveTo>
                  <a:lnTo>
                    <a:pt x="631608" y="4170825"/>
                  </a:lnTo>
                  <a:lnTo>
                    <a:pt x="581642" y="4169798"/>
                  </a:lnTo>
                  <a:lnTo>
                    <a:pt x="531907" y="4167744"/>
                  </a:lnTo>
                  <a:lnTo>
                    <a:pt x="482404" y="4164663"/>
                  </a:lnTo>
                  <a:lnTo>
                    <a:pt x="433131" y="4160555"/>
                  </a:lnTo>
                  <a:lnTo>
                    <a:pt x="384089" y="4155419"/>
                  </a:lnTo>
                  <a:lnTo>
                    <a:pt x="335277" y="4149257"/>
                  </a:lnTo>
                  <a:lnTo>
                    <a:pt x="286694" y="4142067"/>
                  </a:lnTo>
                  <a:lnTo>
                    <a:pt x="238341" y="4133850"/>
                  </a:lnTo>
                  <a:lnTo>
                    <a:pt x="190217" y="4124607"/>
                  </a:lnTo>
                  <a:lnTo>
                    <a:pt x="142321" y="4114336"/>
                  </a:lnTo>
                  <a:lnTo>
                    <a:pt x="94653" y="4103038"/>
                  </a:lnTo>
                  <a:lnTo>
                    <a:pt x="47213" y="4090713"/>
                  </a:lnTo>
                  <a:lnTo>
                    <a:pt x="0" y="4077361"/>
                  </a:lnTo>
                  <a:lnTo>
                    <a:pt x="60369" y="3043571"/>
                  </a:lnTo>
                  <a:lnTo>
                    <a:pt x="66931" y="2922722"/>
                  </a:lnTo>
                  <a:lnTo>
                    <a:pt x="221791" y="319200"/>
                  </a:lnTo>
                  <a:lnTo>
                    <a:pt x="427833" y="595053"/>
                  </a:lnTo>
                  <a:lnTo>
                    <a:pt x="569209" y="595053"/>
                  </a:lnTo>
                  <a:lnTo>
                    <a:pt x="510513" y="1031162"/>
                  </a:lnTo>
                  <a:lnTo>
                    <a:pt x="477704" y="1296506"/>
                  </a:lnTo>
                  <a:lnTo>
                    <a:pt x="413397" y="1799608"/>
                  </a:lnTo>
                  <a:lnTo>
                    <a:pt x="376651" y="2101732"/>
                  </a:lnTo>
                  <a:lnTo>
                    <a:pt x="297909" y="2717802"/>
                  </a:lnTo>
                  <a:lnTo>
                    <a:pt x="276911" y="2874118"/>
                  </a:lnTo>
                  <a:lnTo>
                    <a:pt x="339905" y="2948993"/>
                  </a:lnTo>
                  <a:lnTo>
                    <a:pt x="580069" y="3227473"/>
                  </a:lnTo>
                  <a:lnTo>
                    <a:pt x="1313758" y="3227473"/>
                  </a:lnTo>
                  <a:lnTo>
                    <a:pt x="1316105" y="3284004"/>
                  </a:lnTo>
                  <a:lnTo>
                    <a:pt x="1318164" y="3332816"/>
                  </a:lnTo>
                  <a:lnTo>
                    <a:pt x="1320264" y="3381533"/>
                  </a:lnTo>
                  <a:lnTo>
                    <a:pt x="1322423" y="3430161"/>
                  </a:lnTo>
                  <a:lnTo>
                    <a:pt x="1324659" y="3478707"/>
                  </a:lnTo>
                  <a:lnTo>
                    <a:pt x="1326990" y="3527175"/>
                  </a:lnTo>
                  <a:lnTo>
                    <a:pt x="1329434" y="3575572"/>
                  </a:lnTo>
                  <a:lnTo>
                    <a:pt x="1332153" y="3626330"/>
                  </a:lnTo>
                  <a:lnTo>
                    <a:pt x="1334809" y="3676939"/>
                  </a:lnTo>
                  <a:lnTo>
                    <a:pt x="1337418" y="3727405"/>
                  </a:lnTo>
                  <a:lnTo>
                    <a:pt x="1347697" y="3928011"/>
                  </a:lnTo>
                  <a:lnTo>
                    <a:pt x="1350306" y="3977886"/>
                  </a:lnTo>
                  <a:lnTo>
                    <a:pt x="1352962" y="4027667"/>
                  </a:lnTo>
                  <a:lnTo>
                    <a:pt x="1355681" y="4077361"/>
                  </a:lnTo>
                  <a:lnTo>
                    <a:pt x="1302430" y="4090713"/>
                  </a:lnTo>
                  <a:lnTo>
                    <a:pt x="1249416" y="4103038"/>
                  </a:lnTo>
                  <a:lnTo>
                    <a:pt x="1196639" y="4114336"/>
                  </a:lnTo>
                  <a:lnTo>
                    <a:pt x="1144098" y="4124607"/>
                  </a:lnTo>
                  <a:lnTo>
                    <a:pt x="1091794" y="4133850"/>
                  </a:lnTo>
                  <a:lnTo>
                    <a:pt x="1039725" y="4142067"/>
                  </a:lnTo>
                  <a:lnTo>
                    <a:pt x="987891" y="4149257"/>
                  </a:lnTo>
                  <a:lnTo>
                    <a:pt x="936292" y="4155419"/>
                  </a:lnTo>
                  <a:lnTo>
                    <a:pt x="884928" y="4160555"/>
                  </a:lnTo>
                  <a:lnTo>
                    <a:pt x="833797" y="4164663"/>
                  </a:lnTo>
                  <a:lnTo>
                    <a:pt x="782901" y="4167744"/>
                  </a:lnTo>
                  <a:lnTo>
                    <a:pt x="732237" y="4169798"/>
                  </a:lnTo>
                  <a:lnTo>
                    <a:pt x="681806" y="4170825"/>
                  </a:lnTo>
                  <a:close/>
                </a:path>
                <a:path w="1355725" h="4171315">
                  <a:moveTo>
                    <a:pt x="569209" y="595053"/>
                  </a:moveTo>
                  <a:lnTo>
                    <a:pt x="427833" y="595053"/>
                  </a:lnTo>
                  <a:lnTo>
                    <a:pt x="531511" y="454499"/>
                  </a:lnTo>
                  <a:lnTo>
                    <a:pt x="559071" y="496534"/>
                  </a:lnTo>
                  <a:lnTo>
                    <a:pt x="578756" y="524119"/>
                  </a:lnTo>
                  <a:lnTo>
                    <a:pt x="569209" y="595053"/>
                  </a:lnTo>
                  <a:close/>
                </a:path>
                <a:path w="1355725" h="4171315">
                  <a:moveTo>
                    <a:pt x="1313758" y="3227473"/>
                  </a:moveTo>
                  <a:lnTo>
                    <a:pt x="580069" y="3227473"/>
                  </a:lnTo>
                  <a:lnTo>
                    <a:pt x="862229" y="2896450"/>
                  </a:lnTo>
                  <a:lnTo>
                    <a:pt x="832044" y="2406483"/>
                  </a:lnTo>
                  <a:lnTo>
                    <a:pt x="814984" y="2138512"/>
                  </a:lnTo>
                  <a:lnTo>
                    <a:pt x="783487" y="1630156"/>
                  </a:lnTo>
                  <a:lnTo>
                    <a:pt x="767738" y="1383202"/>
                  </a:lnTo>
                  <a:lnTo>
                    <a:pt x="744116" y="983873"/>
                  </a:lnTo>
                  <a:lnTo>
                    <a:pt x="730992" y="772386"/>
                  </a:lnTo>
                  <a:lnTo>
                    <a:pt x="715243" y="521492"/>
                  </a:lnTo>
                  <a:lnTo>
                    <a:pt x="740178" y="493906"/>
                  </a:lnTo>
                  <a:lnTo>
                    <a:pt x="767738" y="461067"/>
                  </a:lnTo>
                  <a:lnTo>
                    <a:pt x="871416" y="600307"/>
                  </a:lnTo>
                  <a:lnTo>
                    <a:pt x="1258325" y="600307"/>
                  </a:lnTo>
                  <a:lnTo>
                    <a:pt x="1258446" y="669823"/>
                  </a:lnTo>
                  <a:lnTo>
                    <a:pt x="1258585" y="721931"/>
                  </a:lnTo>
                  <a:lnTo>
                    <a:pt x="1258763" y="773981"/>
                  </a:lnTo>
                  <a:lnTo>
                    <a:pt x="1258980" y="825972"/>
                  </a:lnTo>
                  <a:lnTo>
                    <a:pt x="1259235" y="877904"/>
                  </a:lnTo>
                  <a:lnTo>
                    <a:pt x="1259530" y="929777"/>
                  </a:lnTo>
                  <a:lnTo>
                    <a:pt x="1259879" y="983873"/>
                  </a:lnTo>
                  <a:lnTo>
                    <a:pt x="1260234" y="1033347"/>
                  </a:lnTo>
                  <a:lnTo>
                    <a:pt x="1260644" y="1085043"/>
                  </a:lnTo>
                  <a:lnTo>
                    <a:pt x="1261092" y="1136679"/>
                  </a:lnTo>
                  <a:lnTo>
                    <a:pt x="1261579" y="1188257"/>
                  </a:lnTo>
                  <a:lnTo>
                    <a:pt x="1262105" y="1239774"/>
                  </a:lnTo>
                  <a:lnTo>
                    <a:pt x="1262730" y="1296506"/>
                  </a:lnTo>
                  <a:lnTo>
                    <a:pt x="1263270" y="1342630"/>
                  </a:lnTo>
                  <a:lnTo>
                    <a:pt x="1263910" y="1393968"/>
                  </a:lnTo>
                  <a:lnTo>
                    <a:pt x="1264588" y="1445246"/>
                  </a:lnTo>
                  <a:lnTo>
                    <a:pt x="1265304" y="1496464"/>
                  </a:lnTo>
                  <a:lnTo>
                    <a:pt x="1266058" y="1547622"/>
                  </a:lnTo>
                  <a:lnTo>
                    <a:pt x="1266850" y="1598719"/>
                  </a:lnTo>
                  <a:lnTo>
                    <a:pt x="1267680" y="1649755"/>
                  </a:lnTo>
                  <a:lnTo>
                    <a:pt x="1268548" y="1700731"/>
                  </a:lnTo>
                  <a:lnTo>
                    <a:pt x="1269453" y="1751646"/>
                  </a:lnTo>
                  <a:lnTo>
                    <a:pt x="1270396" y="1802501"/>
                  </a:lnTo>
                  <a:lnTo>
                    <a:pt x="1271377" y="1853294"/>
                  </a:lnTo>
                  <a:lnTo>
                    <a:pt x="1272395" y="1904026"/>
                  </a:lnTo>
                  <a:lnTo>
                    <a:pt x="1273451" y="1954697"/>
                  </a:lnTo>
                  <a:lnTo>
                    <a:pt x="1274545" y="2005306"/>
                  </a:lnTo>
                  <a:lnTo>
                    <a:pt x="1275675" y="2055854"/>
                  </a:lnTo>
                  <a:lnTo>
                    <a:pt x="1276843" y="2106340"/>
                  </a:lnTo>
                  <a:lnTo>
                    <a:pt x="1278049" y="2156765"/>
                  </a:lnTo>
                  <a:lnTo>
                    <a:pt x="1279291" y="2207128"/>
                  </a:lnTo>
                  <a:lnTo>
                    <a:pt x="1280571" y="2257428"/>
                  </a:lnTo>
                  <a:lnTo>
                    <a:pt x="1281888" y="2307667"/>
                  </a:lnTo>
                  <a:lnTo>
                    <a:pt x="1283242" y="2357843"/>
                  </a:lnTo>
                  <a:lnTo>
                    <a:pt x="1284632" y="2407958"/>
                  </a:lnTo>
                  <a:lnTo>
                    <a:pt x="1286060" y="2458009"/>
                  </a:lnTo>
                  <a:lnTo>
                    <a:pt x="1287525" y="2507998"/>
                  </a:lnTo>
                  <a:lnTo>
                    <a:pt x="1289026" y="2557925"/>
                  </a:lnTo>
                  <a:lnTo>
                    <a:pt x="1290564" y="2607789"/>
                  </a:lnTo>
                  <a:lnTo>
                    <a:pt x="1292139" y="2657589"/>
                  </a:lnTo>
                  <a:lnTo>
                    <a:pt x="1293751" y="2707327"/>
                  </a:lnTo>
                  <a:lnTo>
                    <a:pt x="1295399" y="2757001"/>
                  </a:lnTo>
                  <a:lnTo>
                    <a:pt x="1297083" y="2806613"/>
                  </a:lnTo>
                  <a:lnTo>
                    <a:pt x="1298804" y="2856161"/>
                  </a:lnTo>
                  <a:lnTo>
                    <a:pt x="1300562" y="2905645"/>
                  </a:lnTo>
                  <a:lnTo>
                    <a:pt x="1301566" y="2938936"/>
                  </a:lnTo>
                  <a:lnTo>
                    <a:pt x="1302694" y="2971981"/>
                  </a:lnTo>
                  <a:lnTo>
                    <a:pt x="1304068" y="3005026"/>
                  </a:lnTo>
                  <a:lnTo>
                    <a:pt x="1305811" y="3038317"/>
                  </a:lnTo>
                  <a:lnTo>
                    <a:pt x="1307929" y="3087691"/>
                  </a:lnTo>
                  <a:lnTo>
                    <a:pt x="1310000" y="3136941"/>
                  </a:lnTo>
                  <a:lnTo>
                    <a:pt x="1313758" y="3227473"/>
                  </a:lnTo>
                  <a:close/>
                </a:path>
              </a:pathLst>
            </a:custGeom>
            <a:solidFill>
              <a:srgbClr val="8FD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97853" y="3629893"/>
              <a:ext cx="182880" cy="27940"/>
            </a:xfrm>
            <a:custGeom>
              <a:avLst/>
              <a:gdLst/>
              <a:ahLst/>
              <a:cxnLst/>
              <a:rect l="l" t="t" r="r" b="b"/>
              <a:pathLst>
                <a:path w="182880" h="27939">
                  <a:moveTo>
                    <a:pt x="157484" y="27585"/>
                  </a:moveTo>
                  <a:lnTo>
                    <a:pt x="19685" y="27585"/>
                  </a:lnTo>
                  <a:lnTo>
                    <a:pt x="0" y="0"/>
                  </a:lnTo>
                  <a:lnTo>
                    <a:pt x="182419" y="0"/>
                  </a:lnTo>
                  <a:lnTo>
                    <a:pt x="157484" y="27585"/>
                  </a:lnTo>
                  <a:close/>
                </a:path>
              </a:pathLst>
            </a:custGeom>
            <a:solidFill>
              <a:srgbClr val="082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60573" y="3381626"/>
              <a:ext cx="1038225" cy="354965"/>
            </a:xfrm>
            <a:custGeom>
              <a:avLst/>
              <a:gdLst/>
              <a:ahLst/>
              <a:cxnLst/>
              <a:rect l="l" t="t" r="r" b="b"/>
              <a:pathLst>
                <a:path w="1038225" h="354964">
                  <a:moveTo>
                    <a:pt x="650937" y="354667"/>
                  </a:moveTo>
                  <a:lnTo>
                    <a:pt x="547259" y="215427"/>
                  </a:lnTo>
                  <a:lnTo>
                    <a:pt x="426521" y="57797"/>
                  </a:lnTo>
                  <a:lnTo>
                    <a:pt x="309720" y="206232"/>
                  </a:lnTo>
                  <a:lnTo>
                    <a:pt x="206042" y="346785"/>
                  </a:lnTo>
                  <a:lnTo>
                    <a:pt x="0" y="72247"/>
                  </a:lnTo>
                  <a:lnTo>
                    <a:pt x="1312" y="21017"/>
                  </a:lnTo>
                  <a:lnTo>
                    <a:pt x="206042" y="296869"/>
                  </a:lnTo>
                  <a:lnTo>
                    <a:pt x="423896" y="0"/>
                  </a:lnTo>
                  <a:lnTo>
                    <a:pt x="650937" y="303437"/>
                  </a:lnTo>
                  <a:lnTo>
                    <a:pt x="1038087" y="6567"/>
                  </a:lnTo>
                  <a:lnTo>
                    <a:pt x="1038087" y="57797"/>
                  </a:lnTo>
                  <a:lnTo>
                    <a:pt x="650937" y="354667"/>
                  </a:lnTo>
                  <a:close/>
                </a:path>
              </a:pathLst>
            </a:custGeom>
            <a:solidFill>
              <a:srgbClr val="3FA6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21163" y="1427971"/>
              <a:ext cx="1922780" cy="1693545"/>
            </a:xfrm>
            <a:custGeom>
              <a:avLst/>
              <a:gdLst/>
              <a:ahLst/>
              <a:cxnLst/>
              <a:rect l="l" t="t" r="r" b="b"/>
              <a:pathLst>
                <a:path w="1922780" h="1693545">
                  <a:moveTo>
                    <a:pt x="566480" y="1693472"/>
                  </a:moveTo>
                  <a:lnTo>
                    <a:pt x="508131" y="1692301"/>
                  </a:lnTo>
                  <a:lnTo>
                    <a:pt x="450921" y="1687336"/>
                  </a:lnTo>
                  <a:lnTo>
                    <a:pt x="397133" y="1679649"/>
                  </a:lnTo>
                  <a:lnTo>
                    <a:pt x="346765" y="1669240"/>
                  </a:lnTo>
                  <a:lnTo>
                    <a:pt x="299816" y="1656114"/>
                  </a:lnTo>
                  <a:lnTo>
                    <a:pt x="256286" y="1640273"/>
                  </a:lnTo>
                  <a:lnTo>
                    <a:pt x="216171" y="1621719"/>
                  </a:lnTo>
                  <a:lnTo>
                    <a:pt x="179472" y="1600456"/>
                  </a:lnTo>
                  <a:lnTo>
                    <a:pt x="146186" y="1576486"/>
                  </a:lnTo>
                  <a:lnTo>
                    <a:pt x="116313" y="1549812"/>
                  </a:lnTo>
                  <a:lnTo>
                    <a:pt x="89850" y="1520437"/>
                  </a:lnTo>
                  <a:lnTo>
                    <a:pt x="66797" y="1488364"/>
                  </a:lnTo>
                  <a:lnTo>
                    <a:pt x="47152" y="1453595"/>
                  </a:lnTo>
                  <a:lnTo>
                    <a:pt x="30914" y="1416133"/>
                  </a:lnTo>
                  <a:lnTo>
                    <a:pt x="18081" y="1375981"/>
                  </a:lnTo>
                  <a:lnTo>
                    <a:pt x="8651" y="1333141"/>
                  </a:lnTo>
                  <a:lnTo>
                    <a:pt x="2625" y="1287617"/>
                  </a:lnTo>
                  <a:lnTo>
                    <a:pt x="0" y="1239412"/>
                  </a:lnTo>
                  <a:lnTo>
                    <a:pt x="774" y="1188527"/>
                  </a:lnTo>
                  <a:lnTo>
                    <a:pt x="6532" y="1137626"/>
                  </a:lnTo>
                  <a:lnTo>
                    <a:pt x="11674" y="1086219"/>
                  </a:lnTo>
                  <a:lnTo>
                    <a:pt x="16214" y="1034305"/>
                  </a:lnTo>
                  <a:lnTo>
                    <a:pt x="20170" y="981885"/>
                  </a:lnTo>
                  <a:lnTo>
                    <a:pt x="23556" y="928959"/>
                  </a:lnTo>
                  <a:lnTo>
                    <a:pt x="26390" y="875526"/>
                  </a:lnTo>
                  <a:lnTo>
                    <a:pt x="28685" y="821586"/>
                  </a:lnTo>
                  <a:lnTo>
                    <a:pt x="30459" y="767140"/>
                  </a:lnTo>
                  <a:lnTo>
                    <a:pt x="31395" y="720193"/>
                  </a:lnTo>
                  <a:lnTo>
                    <a:pt x="31990" y="672911"/>
                  </a:lnTo>
                  <a:lnTo>
                    <a:pt x="32239" y="625294"/>
                  </a:lnTo>
                  <a:lnTo>
                    <a:pt x="32134" y="577342"/>
                  </a:lnTo>
                  <a:lnTo>
                    <a:pt x="31671" y="529055"/>
                  </a:lnTo>
                  <a:lnTo>
                    <a:pt x="30843" y="480433"/>
                  </a:lnTo>
                  <a:lnTo>
                    <a:pt x="29644" y="431477"/>
                  </a:lnTo>
                  <a:lnTo>
                    <a:pt x="28067" y="382186"/>
                  </a:lnTo>
                  <a:lnTo>
                    <a:pt x="26108" y="332559"/>
                  </a:lnTo>
                  <a:lnTo>
                    <a:pt x="23759" y="282598"/>
                  </a:lnTo>
                  <a:lnTo>
                    <a:pt x="21014" y="232303"/>
                  </a:lnTo>
                  <a:lnTo>
                    <a:pt x="70032" y="238773"/>
                  </a:lnTo>
                  <a:lnTo>
                    <a:pt x="118959" y="243921"/>
                  </a:lnTo>
                  <a:lnTo>
                    <a:pt x="167796" y="247749"/>
                  </a:lnTo>
                  <a:lnTo>
                    <a:pt x="216545" y="250258"/>
                  </a:lnTo>
                  <a:lnTo>
                    <a:pt x="265205" y="251449"/>
                  </a:lnTo>
                  <a:lnTo>
                    <a:pt x="313776" y="251322"/>
                  </a:lnTo>
                  <a:lnTo>
                    <a:pt x="362261" y="249879"/>
                  </a:lnTo>
                  <a:lnTo>
                    <a:pt x="410658" y="247120"/>
                  </a:lnTo>
                  <a:lnTo>
                    <a:pt x="458968" y="243048"/>
                  </a:lnTo>
                  <a:lnTo>
                    <a:pt x="507193" y="237662"/>
                  </a:lnTo>
                  <a:lnTo>
                    <a:pt x="555332" y="230964"/>
                  </a:lnTo>
                  <a:lnTo>
                    <a:pt x="603386" y="222955"/>
                  </a:lnTo>
                  <a:lnTo>
                    <a:pt x="651356" y="213636"/>
                  </a:lnTo>
                  <a:lnTo>
                    <a:pt x="699241" y="203008"/>
                  </a:lnTo>
                  <a:lnTo>
                    <a:pt x="747044" y="191072"/>
                  </a:lnTo>
                  <a:lnTo>
                    <a:pt x="794763" y="177828"/>
                  </a:lnTo>
                  <a:lnTo>
                    <a:pt x="842400" y="163280"/>
                  </a:lnTo>
                  <a:lnTo>
                    <a:pt x="889955" y="147426"/>
                  </a:lnTo>
                  <a:lnTo>
                    <a:pt x="937429" y="130268"/>
                  </a:lnTo>
                  <a:lnTo>
                    <a:pt x="984822" y="111808"/>
                  </a:lnTo>
                  <a:lnTo>
                    <a:pt x="1032134" y="92045"/>
                  </a:lnTo>
                  <a:lnTo>
                    <a:pt x="1079367" y="70982"/>
                  </a:lnTo>
                  <a:lnTo>
                    <a:pt x="1126521" y="48620"/>
                  </a:lnTo>
                  <a:lnTo>
                    <a:pt x="1173595" y="24958"/>
                  </a:lnTo>
                  <a:lnTo>
                    <a:pt x="1220592" y="0"/>
                  </a:lnTo>
                  <a:lnTo>
                    <a:pt x="1215222" y="63196"/>
                  </a:lnTo>
                  <a:lnTo>
                    <a:pt x="1212413" y="123707"/>
                  </a:lnTo>
                  <a:lnTo>
                    <a:pt x="1212165" y="181538"/>
                  </a:lnTo>
                  <a:lnTo>
                    <a:pt x="1214478" y="236689"/>
                  </a:lnTo>
                  <a:lnTo>
                    <a:pt x="1219352" y="289165"/>
                  </a:lnTo>
                  <a:lnTo>
                    <a:pt x="1226787" y="338969"/>
                  </a:lnTo>
                  <a:lnTo>
                    <a:pt x="1236784" y="386102"/>
                  </a:lnTo>
                  <a:lnTo>
                    <a:pt x="1249341" y="430569"/>
                  </a:lnTo>
                  <a:lnTo>
                    <a:pt x="1264459" y="472372"/>
                  </a:lnTo>
                  <a:lnTo>
                    <a:pt x="1282138" y="511515"/>
                  </a:lnTo>
                  <a:lnTo>
                    <a:pt x="1302379" y="547999"/>
                  </a:lnTo>
                  <a:lnTo>
                    <a:pt x="1325180" y="581828"/>
                  </a:lnTo>
                  <a:lnTo>
                    <a:pt x="1350542" y="613006"/>
                  </a:lnTo>
                  <a:lnTo>
                    <a:pt x="1378466" y="641534"/>
                  </a:lnTo>
                  <a:lnTo>
                    <a:pt x="1364635" y="687004"/>
                  </a:lnTo>
                  <a:lnTo>
                    <a:pt x="1347430" y="730224"/>
                  </a:lnTo>
                  <a:lnTo>
                    <a:pt x="1326853" y="771192"/>
                  </a:lnTo>
                  <a:lnTo>
                    <a:pt x="1302902" y="809909"/>
                  </a:lnTo>
                  <a:lnTo>
                    <a:pt x="1275577" y="846375"/>
                  </a:lnTo>
                  <a:lnTo>
                    <a:pt x="1244879" y="880590"/>
                  </a:lnTo>
                  <a:lnTo>
                    <a:pt x="1325841" y="979184"/>
                  </a:lnTo>
                  <a:lnTo>
                    <a:pt x="1363659" y="941204"/>
                  </a:lnTo>
                  <a:lnTo>
                    <a:pt x="1399169" y="902242"/>
                  </a:lnTo>
                  <a:lnTo>
                    <a:pt x="1432339" y="862331"/>
                  </a:lnTo>
                  <a:lnTo>
                    <a:pt x="1463137" y="821502"/>
                  </a:lnTo>
                  <a:lnTo>
                    <a:pt x="1491532" y="779786"/>
                  </a:lnTo>
                  <a:lnTo>
                    <a:pt x="1517491" y="737216"/>
                  </a:lnTo>
                  <a:lnTo>
                    <a:pt x="1540984" y="693823"/>
                  </a:lnTo>
                  <a:lnTo>
                    <a:pt x="1561978" y="649638"/>
                  </a:lnTo>
                  <a:lnTo>
                    <a:pt x="1587827" y="638031"/>
                  </a:lnTo>
                  <a:lnTo>
                    <a:pt x="1614940" y="629717"/>
                  </a:lnTo>
                  <a:lnTo>
                    <a:pt x="1643572" y="624947"/>
                  </a:lnTo>
                  <a:lnTo>
                    <a:pt x="1673975" y="623977"/>
                  </a:lnTo>
                  <a:lnTo>
                    <a:pt x="1711399" y="627522"/>
                  </a:lnTo>
                  <a:lnTo>
                    <a:pt x="1779669" y="649807"/>
                  </a:lnTo>
                  <a:lnTo>
                    <a:pt x="1837839" y="691380"/>
                  </a:lnTo>
                  <a:lnTo>
                    <a:pt x="1882367" y="747176"/>
                  </a:lnTo>
                  <a:lnTo>
                    <a:pt x="1902017" y="788749"/>
                  </a:lnTo>
                  <a:lnTo>
                    <a:pt x="1904716" y="795502"/>
                  </a:lnTo>
                  <a:lnTo>
                    <a:pt x="1907414" y="803606"/>
                  </a:lnTo>
                  <a:lnTo>
                    <a:pt x="1915785" y="833235"/>
                  </a:lnTo>
                  <a:lnTo>
                    <a:pt x="1920739" y="863370"/>
                  </a:lnTo>
                  <a:lnTo>
                    <a:pt x="1922405" y="894012"/>
                  </a:lnTo>
                  <a:lnTo>
                    <a:pt x="1920908" y="925160"/>
                  </a:lnTo>
                  <a:lnTo>
                    <a:pt x="1910555" y="977833"/>
                  </a:lnTo>
                  <a:lnTo>
                    <a:pt x="1891727" y="1028481"/>
                  </a:lnTo>
                  <a:lnTo>
                    <a:pt x="1864550" y="1077102"/>
                  </a:lnTo>
                  <a:lnTo>
                    <a:pt x="1829151" y="1123698"/>
                  </a:lnTo>
                  <a:lnTo>
                    <a:pt x="1791706" y="1161409"/>
                  </a:lnTo>
                  <a:lnTo>
                    <a:pt x="1750213" y="1193423"/>
                  </a:lnTo>
                  <a:lnTo>
                    <a:pt x="1704672" y="1219612"/>
                  </a:lnTo>
                  <a:lnTo>
                    <a:pt x="1655084" y="1239850"/>
                  </a:lnTo>
                  <a:lnTo>
                    <a:pt x="1601995" y="1253546"/>
                  </a:lnTo>
                  <a:lnTo>
                    <a:pt x="1550172" y="1258252"/>
                  </a:lnTo>
                  <a:lnTo>
                    <a:pt x="1499866" y="1254094"/>
                  </a:lnTo>
                  <a:lnTo>
                    <a:pt x="1451331" y="1241200"/>
                  </a:lnTo>
                  <a:lnTo>
                    <a:pt x="1427663" y="1281650"/>
                  </a:lnTo>
                  <a:lnTo>
                    <a:pt x="1402418" y="1320200"/>
                  </a:lnTo>
                  <a:lnTo>
                    <a:pt x="1375596" y="1356852"/>
                  </a:lnTo>
                  <a:lnTo>
                    <a:pt x="1347199" y="1391607"/>
                  </a:lnTo>
                  <a:lnTo>
                    <a:pt x="1317225" y="1424464"/>
                  </a:lnTo>
                  <a:lnTo>
                    <a:pt x="1285674" y="1455426"/>
                  </a:lnTo>
                  <a:lnTo>
                    <a:pt x="1252547" y="1484492"/>
                  </a:lnTo>
                  <a:lnTo>
                    <a:pt x="1217844" y="1511663"/>
                  </a:lnTo>
                  <a:lnTo>
                    <a:pt x="1181565" y="1536940"/>
                  </a:lnTo>
                  <a:lnTo>
                    <a:pt x="1143709" y="1560324"/>
                  </a:lnTo>
                  <a:lnTo>
                    <a:pt x="1104276" y="1581814"/>
                  </a:lnTo>
                  <a:lnTo>
                    <a:pt x="1063267" y="1601413"/>
                  </a:lnTo>
                  <a:lnTo>
                    <a:pt x="1020682" y="1619119"/>
                  </a:lnTo>
                  <a:lnTo>
                    <a:pt x="976521" y="1634935"/>
                  </a:lnTo>
                  <a:lnTo>
                    <a:pt x="930783" y="1648861"/>
                  </a:lnTo>
                  <a:lnTo>
                    <a:pt x="883469" y="1660898"/>
                  </a:lnTo>
                  <a:lnTo>
                    <a:pt x="834578" y="1671045"/>
                  </a:lnTo>
                  <a:lnTo>
                    <a:pt x="784111" y="1679304"/>
                  </a:lnTo>
                  <a:lnTo>
                    <a:pt x="732068" y="1685676"/>
                  </a:lnTo>
                  <a:lnTo>
                    <a:pt x="678448" y="1690161"/>
                  </a:lnTo>
                  <a:lnTo>
                    <a:pt x="623252" y="1692759"/>
                  </a:lnTo>
                  <a:lnTo>
                    <a:pt x="566480" y="1693472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619683" y="698323"/>
              <a:ext cx="2342515" cy="1707514"/>
            </a:xfrm>
            <a:custGeom>
              <a:avLst/>
              <a:gdLst/>
              <a:ahLst/>
              <a:cxnLst/>
              <a:rect l="l" t="t" r="r" b="b"/>
              <a:pathLst>
                <a:path w="2342515" h="1707514">
                  <a:moveTo>
                    <a:pt x="1627322" y="1707482"/>
                  </a:moveTo>
                  <a:lnTo>
                    <a:pt x="1546361" y="1608888"/>
                  </a:lnTo>
                  <a:lnTo>
                    <a:pt x="1577059" y="1574673"/>
                  </a:lnTo>
                  <a:lnTo>
                    <a:pt x="1604383" y="1538207"/>
                  </a:lnTo>
                  <a:lnTo>
                    <a:pt x="1628334" y="1499489"/>
                  </a:lnTo>
                  <a:lnTo>
                    <a:pt x="1648912" y="1458521"/>
                  </a:lnTo>
                  <a:lnTo>
                    <a:pt x="1666116" y="1415302"/>
                  </a:lnTo>
                  <a:lnTo>
                    <a:pt x="1679947" y="1369832"/>
                  </a:lnTo>
                  <a:lnTo>
                    <a:pt x="1652293" y="1341553"/>
                  </a:lnTo>
                  <a:lnTo>
                    <a:pt x="1627157" y="1310551"/>
                  </a:lnTo>
                  <a:lnTo>
                    <a:pt x="1604542" y="1276832"/>
                  </a:lnTo>
                  <a:lnTo>
                    <a:pt x="1584446" y="1240403"/>
                  </a:lnTo>
                  <a:lnTo>
                    <a:pt x="1566870" y="1201268"/>
                  </a:lnTo>
                  <a:lnTo>
                    <a:pt x="1551814" y="1159434"/>
                  </a:lnTo>
                  <a:lnTo>
                    <a:pt x="1539278" y="1114906"/>
                  </a:lnTo>
                  <a:lnTo>
                    <a:pt x="1529261" y="1067691"/>
                  </a:lnTo>
                  <a:lnTo>
                    <a:pt x="1521764" y="1017795"/>
                  </a:lnTo>
                  <a:lnTo>
                    <a:pt x="1516786" y="965223"/>
                  </a:lnTo>
                  <a:lnTo>
                    <a:pt x="1514329" y="909981"/>
                  </a:lnTo>
                  <a:lnTo>
                    <a:pt x="1514391" y="852076"/>
                  </a:lnTo>
                  <a:lnTo>
                    <a:pt x="1516972" y="791512"/>
                  </a:lnTo>
                  <a:lnTo>
                    <a:pt x="1522073" y="728297"/>
                  </a:lnTo>
                  <a:lnTo>
                    <a:pt x="1475077" y="753250"/>
                  </a:lnTo>
                  <a:lnTo>
                    <a:pt x="1428002" y="776893"/>
                  </a:lnTo>
                  <a:lnTo>
                    <a:pt x="1380849" y="799229"/>
                  </a:lnTo>
                  <a:lnTo>
                    <a:pt x="1333616" y="820256"/>
                  </a:lnTo>
                  <a:lnTo>
                    <a:pt x="1286303" y="839975"/>
                  </a:lnTo>
                  <a:lnTo>
                    <a:pt x="1238910" y="858388"/>
                  </a:lnTo>
                  <a:lnTo>
                    <a:pt x="1191437" y="875495"/>
                  </a:lnTo>
                  <a:lnTo>
                    <a:pt x="1143882" y="891295"/>
                  </a:lnTo>
                  <a:lnTo>
                    <a:pt x="1096245" y="905790"/>
                  </a:lnTo>
                  <a:lnTo>
                    <a:pt x="1048525" y="918980"/>
                  </a:lnTo>
                  <a:lnTo>
                    <a:pt x="1000723" y="930866"/>
                  </a:lnTo>
                  <a:lnTo>
                    <a:pt x="952837" y="941448"/>
                  </a:lnTo>
                  <a:lnTo>
                    <a:pt x="904868" y="950727"/>
                  </a:lnTo>
                  <a:lnTo>
                    <a:pt x="856814" y="958702"/>
                  </a:lnTo>
                  <a:lnTo>
                    <a:pt x="808675" y="965376"/>
                  </a:lnTo>
                  <a:lnTo>
                    <a:pt x="760450" y="970748"/>
                  </a:lnTo>
                  <a:lnTo>
                    <a:pt x="712139" y="974818"/>
                  </a:lnTo>
                  <a:lnTo>
                    <a:pt x="663742" y="977588"/>
                  </a:lnTo>
                  <a:lnTo>
                    <a:pt x="615258" y="979058"/>
                  </a:lnTo>
                  <a:lnTo>
                    <a:pt x="566686" y="979228"/>
                  </a:lnTo>
                  <a:lnTo>
                    <a:pt x="518026" y="978098"/>
                  </a:lnTo>
                  <a:lnTo>
                    <a:pt x="469278" y="975671"/>
                  </a:lnTo>
                  <a:lnTo>
                    <a:pt x="420440" y="971945"/>
                  </a:lnTo>
                  <a:lnTo>
                    <a:pt x="371513" y="966921"/>
                  </a:lnTo>
                  <a:lnTo>
                    <a:pt x="322496" y="960600"/>
                  </a:lnTo>
                  <a:lnTo>
                    <a:pt x="325270" y="1010896"/>
                  </a:lnTo>
                  <a:lnTo>
                    <a:pt x="327698" y="1060857"/>
                  </a:lnTo>
                  <a:lnTo>
                    <a:pt x="329767" y="1110483"/>
                  </a:lnTo>
                  <a:lnTo>
                    <a:pt x="331465" y="1159775"/>
                  </a:lnTo>
                  <a:lnTo>
                    <a:pt x="332780" y="1208731"/>
                  </a:lnTo>
                  <a:lnTo>
                    <a:pt x="333700" y="1257353"/>
                  </a:lnTo>
                  <a:lnTo>
                    <a:pt x="334212" y="1305639"/>
                  </a:lnTo>
                  <a:lnTo>
                    <a:pt x="334304" y="1353591"/>
                  </a:lnTo>
                  <a:lnTo>
                    <a:pt x="333964" y="1401208"/>
                  </a:lnTo>
                  <a:lnTo>
                    <a:pt x="333181" y="1448490"/>
                  </a:lnTo>
                  <a:lnTo>
                    <a:pt x="331941" y="1495438"/>
                  </a:lnTo>
                  <a:lnTo>
                    <a:pt x="305641" y="1457433"/>
                  </a:lnTo>
                  <a:lnTo>
                    <a:pt x="280265" y="1418600"/>
                  </a:lnTo>
                  <a:lnTo>
                    <a:pt x="255814" y="1378936"/>
                  </a:lnTo>
                  <a:lnTo>
                    <a:pt x="232288" y="1338438"/>
                  </a:lnTo>
                  <a:lnTo>
                    <a:pt x="209686" y="1297104"/>
                  </a:lnTo>
                  <a:lnTo>
                    <a:pt x="188009" y="1254931"/>
                  </a:lnTo>
                  <a:lnTo>
                    <a:pt x="167257" y="1211916"/>
                  </a:lnTo>
                  <a:lnTo>
                    <a:pt x="147429" y="1168055"/>
                  </a:lnTo>
                  <a:lnTo>
                    <a:pt x="128525" y="1123348"/>
                  </a:lnTo>
                  <a:lnTo>
                    <a:pt x="110546" y="1077789"/>
                  </a:lnTo>
                  <a:lnTo>
                    <a:pt x="93492" y="1031378"/>
                  </a:lnTo>
                  <a:lnTo>
                    <a:pt x="77362" y="984111"/>
                  </a:lnTo>
                  <a:lnTo>
                    <a:pt x="62157" y="935985"/>
                  </a:lnTo>
                  <a:lnTo>
                    <a:pt x="47877" y="886997"/>
                  </a:lnTo>
                  <a:lnTo>
                    <a:pt x="34520" y="837145"/>
                  </a:lnTo>
                  <a:lnTo>
                    <a:pt x="22089" y="786427"/>
                  </a:lnTo>
                  <a:lnTo>
                    <a:pt x="10582" y="734838"/>
                  </a:lnTo>
                  <a:lnTo>
                    <a:pt x="0" y="682377"/>
                  </a:lnTo>
                  <a:lnTo>
                    <a:pt x="30893" y="674190"/>
                  </a:lnTo>
                  <a:lnTo>
                    <a:pt x="63415" y="657735"/>
                  </a:lnTo>
                  <a:lnTo>
                    <a:pt x="97542" y="633011"/>
                  </a:lnTo>
                  <a:lnTo>
                    <a:pt x="133251" y="600018"/>
                  </a:lnTo>
                  <a:lnTo>
                    <a:pt x="170518" y="558756"/>
                  </a:lnTo>
                  <a:lnTo>
                    <a:pt x="209319" y="509224"/>
                  </a:lnTo>
                  <a:lnTo>
                    <a:pt x="280539" y="407214"/>
                  </a:lnTo>
                  <a:lnTo>
                    <a:pt x="312813" y="365340"/>
                  </a:lnTo>
                  <a:lnTo>
                    <a:pt x="346450" y="325797"/>
                  </a:lnTo>
                  <a:lnTo>
                    <a:pt x="381446" y="288581"/>
                  </a:lnTo>
                  <a:lnTo>
                    <a:pt x="417801" y="253686"/>
                  </a:lnTo>
                  <a:lnTo>
                    <a:pt x="455510" y="221109"/>
                  </a:lnTo>
                  <a:lnTo>
                    <a:pt x="494573" y="190844"/>
                  </a:lnTo>
                  <a:lnTo>
                    <a:pt x="534986" y="162887"/>
                  </a:lnTo>
                  <a:lnTo>
                    <a:pt x="576747" y="137232"/>
                  </a:lnTo>
                  <a:lnTo>
                    <a:pt x="619854" y="113874"/>
                  </a:lnTo>
                  <a:lnTo>
                    <a:pt x="664305" y="92810"/>
                  </a:lnTo>
                  <a:lnTo>
                    <a:pt x="710096" y="74034"/>
                  </a:lnTo>
                  <a:lnTo>
                    <a:pt x="757226" y="57542"/>
                  </a:lnTo>
                  <a:lnTo>
                    <a:pt x="805692" y="43328"/>
                  </a:lnTo>
                  <a:lnTo>
                    <a:pt x="855491" y="31388"/>
                  </a:lnTo>
                  <a:lnTo>
                    <a:pt x="911913" y="20407"/>
                  </a:lnTo>
                  <a:lnTo>
                    <a:pt x="966896" y="11777"/>
                  </a:lnTo>
                  <a:lnTo>
                    <a:pt x="1020442" y="5499"/>
                  </a:lnTo>
                  <a:lnTo>
                    <a:pt x="1072549" y="1572"/>
                  </a:lnTo>
                  <a:lnTo>
                    <a:pt x="1123217" y="0"/>
                  </a:lnTo>
                  <a:lnTo>
                    <a:pt x="1172445" y="781"/>
                  </a:lnTo>
                  <a:lnTo>
                    <a:pt x="1220234" y="3917"/>
                  </a:lnTo>
                  <a:lnTo>
                    <a:pt x="1266582" y="9409"/>
                  </a:lnTo>
                  <a:lnTo>
                    <a:pt x="1311489" y="17259"/>
                  </a:lnTo>
                  <a:lnTo>
                    <a:pt x="1354955" y="27466"/>
                  </a:lnTo>
                  <a:lnTo>
                    <a:pt x="1396980" y="40032"/>
                  </a:lnTo>
                  <a:lnTo>
                    <a:pt x="1437562" y="54957"/>
                  </a:lnTo>
                  <a:lnTo>
                    <a:pt x="1476701" y="72243"/>
                  </a:lnTo>
                  <a:lnTo>
                    <a:pt x="1514397" y="91891"/>
                  </a:lnTo>
                  <a:lnTo>
                    <a:pt x="1550649" y="113901"/>
                  </a:lnTo>
                  <a:lnTo>
                    <a:pt x="1585458" y="138275"/>
                  </a:lnTo>
                  <a:lnTo>
                    <a:pt x="1618822" y="165013"/>
                  </a:lnTo>
                  <a:lnTo>
                    <a:pt x="1650740" y="194116"/>
                  </a:lnTo>
                  <a:lnTo>
                    <a:pt x="1681214" y="225586"/>
                  </a:lnTo>
                  <a:lnTo>
                    <a:pt x="1710241" y="259422"/>
                  </a:lnTo>
                  <a:lnTo>
                    <a:pt x="1737822" y="295627"/>
                  </a:lnTo>
                  <a:lnTo>
                    <a:pt x="1763956" y="334200"/>
                  </a:lnTo>
                  <a:lnTo>
                    <a:pt x="1788643" y="375143"/>
                  </a:lnTo>
                  <a:lnTo>
                    <a:pt x="1811882" y="418457"/>
                  </a:lnTo>
                  <a:lnTo>
                    <a:pt x="1833673" y="464143"/>
                  </a:lnTo>
                  <a:lnTo>
                    <a:pt x="1854015" y="512201"/>
                  </a:lnTo>
                  <a:lnTo>
                    <a:pt x="1870734" y="484387"/>
                  </a:lnTo>
                  <a:lnTo>
                    <a:pt x="1880496" y="445684"/>
                  </a:lnTo>
                  <a:lnTo>
                    <a:pt x="1883426" y="396345"/>
                  </a:lnTo>
                  <a:lnTo>
                    <a:pt x="1879653" y="336623"/>
                  </a:lnTo>
                  <a:lnTo>
                    <a:pt x="1872569" y="282937"/>
                  </a:lnTo>
                  <a:lnTo>
                    <a:pt x="1859412" y="223173"/>
                  </a:lnTo>
                  <a:lnTo>
                    <a:pt x="1855301" y="209540"/>
                  </a:lnTo>
                  <a:lnTo>
                    <a:pt x="1845560" y="174171"/>
                  </a:lnTo>
                  <a:lnTo>
                    <a:pt x="1839172" y="152942"/>
                  </a:lnTo>
                  <a:lnTo>
                    <a:pt x="1881466" y="162290"/>
                  </a:lnTo>
                  <a:lnTo>
                    <a:pt x="1923507" y="169993"/>
                  </a:lnTo>
                  <a:lnTo>
                    <a:pt x="1965548" y="175923"/>
                  </a:lnTo>
                  <a:lnTo>
                    <a:pt x="2007842" y="179954"/>
                  </a:lnTo>
                  <a:lnTo>
                    <a:pt x="2019774" y="218973"/>
                  </a:lnTo>
                  <a:lnTo>
                    <a:pt x="2027406" y="259133"/>
                  </a:lnTo>
                  <a:lnTo>
                    <a:pt x="2030990" y="300558"/>
                  </a:lnTo>
                  <a:lnTo>
                    <a:pt x="2030780" y="343376"/>
                  </a:lnTo>
                  <a:lnTo>
                    <a:pt x="2027743" y="375305"/>
                  </a:lnTo>
                  <a:lnTo>
                    <a:pt x="2022683" y="406348"/>
                  </a:lnTo>
                  <a:lnTo>
                    <a:pt x="2015599" y="436631"/>
                  </a:lnTo>
                  <a:lnTo>
                    <a:pt x="2006491" y="466281"/>
                  </a:lnTo>
                  <a:lnTo>
                    <a:pt x="2038854" y="428823"/>
                  </a:lnTo>
                  <a:lnTo>
                    <a:pt x="2069067" y="389465"/>
                  </a:lnTo>
                  <a:lnTo>
                    <a:pt x="2097003" y="348335"/>
                  </a:lnTo>
                  <a:lnTo>
                    <a:pt x="2122535" y="305559"/>
                  </a:lnTo>
                  <a:lnTo>
                    <a:pt x="2118761" y="345592"/>
                  </a:lnTo>
                  <a:lnTo>
                    <a:pt x="2109547" y="386764"/>
                  </a:lnTo>
                  <a:lnTo>
                    <a:pt x="2095021" y="429203"/>
                  </a:lnTo>
                  <a:lnTo>
                    <a:pt x="2075308" y="473034"/>
                  </a:lnTo>
                  <a:lnTo>
                    <a:pt x="2043261" y="525707"/>
                  </a:lnTo>
                  <a:lnTo>
                    <a:pt x="2001095" y="582432"/>
                  </a:lnTo>
                  <a:lnTo>
                    <a:pt x="2048133" y="592309"/>
                  </a:lnTo>
                  <a:lnTo>
                    <a:pt x="2094032" y="609782"/>
                  </a:lnTo>
                  <a:lnTo>
                    <a:pt x="2138666" y="634853"/>
                  </a:lnTo>
                  <a:lnTo>
                    <a:pt x="2181909" y="667520"/>
                  </a:lnTo>
                  <a:lnTo>
                    <a:pt x="2218492" y="703165"/>
                  </a:lnTo>
                  <a:lnTo>
                    <a:pt x="2250477" y="741987"/>
                  </a:lnTo>
                  <a:lnTo>
                    <a:pt x="2277799" y="783920"/>
                  </a:lnTo>
                  <a:lnTo>
                    <a:pt x="2300392" y="828901"/>
                  </a:lnTo>
                  <a:lnTo>
                    <a:pt x="2318193" y="876863"/>
                  </a:lnTo>
                  <a:lnTo>
                    <a:pt x="2329085" y="919365"/>
                  </a:lnTo>
                  <a:lnTo>
                    <a:pt x="2336674" y="963399"/>
                  </a:lnTo>
                  <a:lnTo>
                    <a:pt x="2340976" y="1008956"/>
                  </a:lnTo>
                  <a:lnTo>
                    <a:pt x="2342006" y="1056028"/>
                  </a:lnTo>
                  <a:lnTo>
                    <a:pt x="2339783" y="1104608"/>
                  </a:lnTo>
                  <a:lnTo>
                    <a:pt x="2334320" y="1154687"/>
                  </a:lnTo>
                  <a:lnTo>
                    <a:pt x="2325636" y="1206257"/>
                  </a:lnTo>
                  <a:lnTo>
                    <a:pt x="2313745" y="1259310"/>
                  </a:lnTo>
                  <a:lnTo>
                    <a:pt x="2298665" y="1313838"/>
                  </a:lnTo>
                  <a:lnTo>
                    <a:pt x="2280411" y="1369832"/>
                  </a:lnTo>
                  <a:lnTo>
                    <a:pt x="2264492" y="1414149"/>
                  </a:lnTo>
                  <a:lnTo>
                    <a:pt x="2247183" y="1455933"/>
                  </a:lnTo>
                  <a:lnTo>
                    <a:pt x="2228608" y="1495185"/>
                  </a:lnTo>
                  <a:lnTo>
                    <a:pt x="2208894" y="1531904"/>
                  </a:lnTo>
                  <a:lnTo>
                    <a:pt x="2206196" y="1523801"/>
                  </a:lnTo>
                  <a:lnTo>
                    <a:pt x="2203497" y="1517048"/>
                  </a:lnTo>
                  <a:lnTo>
                    <a:pt x="2183847" y="1475284"/>
                  </a:lnTo>
                  <a:lnTo>
                    <a:pt x="2139319" y="1419108"/>
                  </a:lnTo>
                  <a:lnTo>
                    <a:pt x="2081149" y="1378104"/>
                  </a:lnTo>
                  <a:lnTo>
                    <a:pt x="2012880" y="1355820"/>
                  </a:lnTo>
                  <a:lnTo>
                    <a:pt x="1975457" y="1352274"/>
                  </a:lnTo>
                  <a:lnTo>
                    <a:pt x="1945053" y="1353815"/>
                  </a:lnTo>
                  <a:lnTo>
                    <a:pt x="1916422" y="1358521"/>
                  </a:lnTo>
                  <a:lnTo>
                    <a:pt x="1889308" y="1366519"/>
                  </a:lnTo>
                  <a:lnTo>
                    <a:pt x="1863459" y="1377936"/>
                  </a:lnTo>
                  <a:lnTo>
                    <a:pt x="1842465" y="1422065"/>
                  </a:lnTo>
                  <a:lnTo>
                    <a:pt x="1818973" y="1465323"/>
                  </a:lnTo>
                  <a:lnTo>
                    <a:pt x="1793013" y="1507728"/>
                  </a:lnTo>
                  <a:lnTo>
                    <a:pt x="1764619" y="1549293"/>
                  </a:lnTo>
                  <a:lnTo>
                    <a:pt x="1733821" y="1590035"/>
                  </a:lnTo>
                  <a:lnTo>
                    <a:pt x="1700651" y="1629970"/>
                  </a:lnTo>
                  <a:lnTo>
                    <a:pt x="1665141" y="1669114"/>
                  </a:lnTo>
                  <a:lnTo>
                    <a:pt x="1627322" y="1707482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09318" y="2049944"/>
              <a:ext cx="434585" cy="3489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065532" y="1769055"/>
              <a:ext cx="880110" cy="588010"/>
            </a:xfrm>
            <a:custGeom>
              <a:avLst/>
              <a:gdLst/>
              <a:ahLst/>
              <a:cxnLst/>
              <a:rect l="l" t="t" r="r" b="b"/>
              <a:pathLst>
                <a:path w="880109" h="588010">
                  <a:moveTo>
                    <a:pt x="78250" y="534770"/>
                  </a:moveTo>
                  <a:lnTo>
                    <a:pt x="43910" y="510652"/>
                  </a:lnTo>
                  <a:lnTo>
                    <a:pt x="27255" y="472439"/>
                  </a:lnTo>
                  <a:lnTo>
                    <a:pt x="19709" y="424921"/>
                  </a:lnTo>
                  <a:lnTo>
                    <a:pt x="20236" y="398376"/>
                  </a:lnTo>
                  <a:lnTo>
                    <a:pt x="28500" y="349761"/>
                  </a:lnTo>
                  <a:lnTo>
                    <a:pt x="45870" y="309248"/>
                  </a:lnTo>
                  <a:lnTo>
                    <a:pt x="81349" y="274305"/>
                  </a:lnTo>
                  <a:lnTo>
                    <a:pt x="95790" y="272786"/>
                  </a:lnTo>
                  <a:lnTo>
                    <a:pt x="110188" y="275529"/>
                  </a:lnTo>
                  <a:lnTo>
                    <a:pt x="143011" y="314650"/>
                  </a:lnTo>
                  <a:lnTo>
                    <a:pt x="154142" y="357188"/>
                  </a:lnTo>
                  <a:lnTo>
                    <a:pt x="155913" y="381496"/>
                  </a:lnTo>
                  <a:lnTo>
                    <a:pt x="155154" y="407829"/>
                  </a:lnTo>
                  <a:lnTo>
                    <a:pt x="147058" y="457795"/>
                  </a:lnTo>
                  <a:lnTo>
                    <a:pt x="130868" y="499658"/>
                  </a:lnTo>
                  <a:lnTo>
                    <a:pt x="92922" y="533271"/>
                  </a:lnTo>
                  <a:lnTo>
                    <a:pt x="78250" y="534770"/>
                  </a:lnTo>
                  <a:close/>
                </a:path>
                <a:path w="880109" h="588010">
                  <a:moveTo>
                    <a:pt x="759" y="111030"/>
                  </a:moveTo>
                  <a:lnTo>
                    <a:pt x="0" y="110735"/>
                  </a:lnTo>
                  <a:lnTo>
                    <a:pt x="0" y="37812"/>
                  </a:lnTo>
                  <a:lnTo>
                    <a:pt x="18972" y="23168"/>
                  </a:lnTo>
                  <a:lnTo>
                    <a:pt x="41487" y="11816"/>
                  </a:lnTo>
                  <a:lnTo>
                    <a:pt x="67543" y="4009"/>
                  </a:lnTo>
                  <a:lnTo>
                    <a:pt x="97140" y="0"/>
                  </a:lnTo>
                  <a:lnTo>
                    <a:pt x="127476" y="1287"/>
                  </a:lnTo>
                  <a:lnTo>
                    <a:pt x="157685" y="9284"/>
                  </a:lnTo>
                  <a:lnTo>
                    <a:pt x="187641" y="24117"/>
                  </a:lnTo>
                  <a:lnTo>
                    <a:pt x="217218" y="45914"/>
                  </a:lnTo>
                  <a:lnTo>
                    <a:pt x="209014" y="97230"/>
                  </a:lnTo>
                  <a:lnTo>
                    <a:pt x="111981" y="97230"/>
                  </a:lnTo>
                  <a:lnTo>
                    <a:pt x="83099" y="97737"/>
                  </a:lnTo>
                  <a:lnTo>
                    <a:pt x="59025" y="99256"/>
                  </a:lnTo>
                  <a:lnTo>
                    <a:pt x="39504" y="101788"/>
                  </a:lnTo>
                  <a:lnTo>
                    <a:pt x="12901" y="108076"/>
                  </a:lnTo>
                  <a:lnTo>
                    <a:pt x="5059" y="110059"/>
                  </a:lnTo>
                  <a:lnTo>
                    <a:pt x="759" y="111030"/>
                  </a:lnTo>
                  <a:close/>
                </a:path>
                <a:path w="880109" h="588010">
                  <a:moveTo>
                    <a:pt x="206424" y="113436"/>
                  </a:moveTo>
                  <a:lnTo>
                    <a:pt x="188252" y="106346"/>
                  </a:lnTo>
                  <a:lnTo>
                    <a:pt x="166286" y="101282"/>
                  </a:lnTo>
                  <a:lnTo>
                    <a:pt x="140778" y="98243"/>
                  </a:lnTo>
                  <a:lnTo>
                    <a:pt x="111981" y="97230"/>
                  </a:lnTo>
                  <a:lnTo>
                    <a:pt x="209014" y="97230"/>
                  </a:lnTo>
                  <a:lnTo>
                    <a:pt x="206424" y="113436"/>
                  </a:lnTo>
                  <a:close/>
                </a:path>
                <a:path w="880109" h="588010">
                  <a:moveTo>
                    <a:pt x="658399" y="587436"/>
                  </a:moveTo>
                  <a:lnTo>
                    <a:pt x="613624" y="560280"/>
                  </a:lnTo>
                  <a:lnTo>
                    <a:pt x="590583" y="520252"/>
                  </a:lnTo>
                  <a:lnTo>
                    <a:pt x="579916" y="471637"/>
                  </a:lnTo>
                  <a:lnTo>
                    <a:pt x="580147" y="444291"/>
                  </a:lnTo>
                  <a:lnTo>
                    <a:pt x="590435" y="391793"/>
                  </a:lnTo>
                  <a:lnTo>
                    <a:pt x="613875" y="348410"/>
                  </a:lnTo>
                  <a:lnTo>
                    <a:pt x="643389" y="320051"/>
                  </a:lnTo>
                  <a:lnTo>
                    <a:pt x="675938" y="311949"/>
                  </a:lnTo>
                  <a:lnTo>
                    <a:pt x="694173" y="315704"/>
                  </a:lnTo>
                  <a:lnTo>
                    <a:pt x="725078" y="338915"/>
                  </a:lnTo>
                  <a:lnTo>
                    <a:pt x="747381" y="379343"/>
                  </a:lnTo>
                  <a:lnTo>
                    <a:pt x="756025" y="428887"/>
                  </a:lnTo>
                  <a:lnTo>
                    <a:pt x="755540" y="456444"/>
                  </a:lnTo>
                  <a:lnTo>
                    <a:pt x="747445" y="507761"/>
                  </a:lnTo>
                  <a:lnTo>
                    <a:pt x="727207" y="550974"/>
                  </a:lnTo>
                  <a:lnTo>
                    <a:pt x="694827" y="579333"/>
                  </a:lnTo>
                  <a:lnTo>
                    <a:pt x="658399" y="587436"/>
                  </a:lnTo>
                  <a:close/>
                </a:path>
                <a:path w="880109" h="588010">
                  <a:moveTo>
                    <a:pt x="574750" y="137743"/>
                  </a:moveTo>
                  <a:lnTo>
                    <a:pt x="593639" y="55367"/>
                  </a:lnTo>
                  <a:lnTo>
                    <a:pt x="647713" y="37236"/>
                  </a:lnTo>
                  <a:lnTo>
                    <a:pt x="699275" y="28709"/>
                  </a:lnTo>
                  <a:lnTo>
                    <a:pt x="748289" y="29709"/>
                  </a:lnTo>
                  <a:lnTo>
                    <a:pt x="794717" y="40162"/>
                  </a:lnTo>
                  <a:lnTo>
                    <a:pt x="838522" y="59994"/>
                  </a:lnTo>
                  <a:lnTo>
                    <a:pt x="879666" y="89128"/>
                  </a:lnTo>
                  <a:lnTo>
                    <a:pt x="867012" y="135042"/>
                  </a:lnTo>
                  <a:lnTo>
                    <a:pt x="658399" y="135042"/>
                  </a:lnTo>
                  <a:lnTo>
                    <a:pt x="627305" y="135275"/>
                  </a:lnTo>
                  <a:lnTo>
                    <a:pt x="602915" y="135886"/>
                  </a:lnTo>
                  <a:lnTo>
                    <a:pt x="585354" y="136752"/>
                  </a:lnTo>
                  <a:lnTo>
                    <a:pt x="574750" y="137743"/>
                  </a:lnTo>
                  <a:close/>
                </a:path>
                <a:path w="880109" h="588010">
                  <a:moveTo>
                    <a:pt x="858079" y="167453"/>
                  </a:moveTo>
                  <a:lnTo>
                    <a:pt x="796333" y="153273"/>
                  </a:lnTo>
                  <a:lnTo>
                    <a:pt x="742555" y="143145"/>
                  </a:lnTo>
                  <a:lnTo>
                    <a:pt x="696619" y="137068"/>
                  </a:lnTo>
                  <a:lnTo>
                    <a:pt x="658399" y="135042"/>
                  </a:lnTo>
                  <a:lnTo>
                    <a:pt x="867012" y="135042"/>
                  </a:lnTo>
                  <a:lnTo>
                    <a:pt x="858079" y="167453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67562" y="2186338"/>
              <a:ext cx="235585" cy="353695"/>
            </a:xfrm>
            <a:custGeom>
              <a:avLst/>
              <a:gdLst/>
              <a:ahLst/>
              <a:cxnLst/>
              <a:rect l="l" t="t" r="r" b="b"/>
              <a:pathLst>
                <a:path w="235584" h="353694">
                  <a:moveTo>
                    <a:pt x="118265" y="353474"/>
                  </a:moveTo>
                  <a:lnTo>
                    <a:pt x="78716" y="345372"/>
                  </a:lnTo>
                  <a:lnTo>
                    <a:pt x="38705" y="315957"/>
                  </a:lnTo>
                  <a:lnTo>
                    <a:pt x="12396" y="282450"/>
                  </a:lnTo>
                  <a:lnTo>
                    <a:pt x="505" y="244258"/>
                  </a:lnTo>
                  <a:lnTo>
                    <a:pt x="0" y="233729"/>
                  </a:lnTo>
                  <a:lnTo>
                    <a:pt x="505" y="222820"/>
                  </a:lnTo>
                  <a:lnTo>
                    <a:pt x="15346" y="183658"/>
                  </a:lnTo>
                  <a:lnTo>
                    <a:pt x="57170" y="153948"/>
                  </a:lnTo>
                  <a:lnTo>
                    <a:pt x="104351" y="143229"/>
                  </a:lnTo>
                  <a:lnTo>
                    <a:pt x="112488" y="141457"/>
                  </a:lnTo>
                  <a:lnTo>
                    <a:pt x="147567" y="109384"/>
                  </a:lnTo>
                  <a:lnTo>
                    <a:pt x="162069" y="72079"/>
                  </a:lnTo>
                  <a:lnTo>
                    <a:pt x="170502" y="45914"/>
                  </a:lnTo>
                  <a:lnTo>
                    <a:pt x="180621" y="25637"/>
                  </a:lnTo>
                  <a:lnTo>
                    <a:pt x="194788" y="11309"/>
                  </a:lnTo>
                  <a:lnTo>
                    <a:pt x="213002" y="2806"/>
                  </a:lnTo>
                  <a:lnTo>
                    <a:pt x="235264" y="0"/>
                  </a:lnTo>
                  <a:lnTo>
                    <a:pt x="162409" y="186359"/>
                  </a:lnTo>
                  <a:lnTo>
                    <a:pt x="142192" y="183067"/>
                  </a:lnTo>
                  <a:lnTo>
                    <a:pt x="122102" y="183320"/>
                  </a:lnTo>
                  <a:lnTo>
                    <a:pt x="82807" y="194461"/>
                  </a:lnTo>
                  <a:lnTo>
                    <a:pt x="52534" y="227821"/>
                  </a:lnTo>
                  <a:lnTo>
                    <a:pt x="50510" y="242549"/>
                  </a:lnTo>
                  <a:lnTo>
                    <a:pt x="51775" y="251179"/>
                  </a:lnTo>
                  <a:lnTo>
                    <a:pt x="79855" y="302453"/>
                  </a:lnTo>
                  <a:lnTo>
                    <a:pt x="116284" y="335961"/>
                  </a:lnTo>
                  <a:lnTo>
                    <a:pt x="136774" y="348410"/>
                  </a:lnTo>
                  <a:lnTo>
                    <a:pt x="118265" y="353474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30130" y="2680595"/>
              <a:ext cx="398145" cy="193675"/>
            </a:xfrm>
            <a:custGeom>
              <a:avLst/>
              <a:gdLst/>
              <a:ahLst/>
              <a:cxnLst/>
              <a:rect l="l" t="t" r="r" b="b"/>
              <a:pathLst>
                <a:path w="398144" h="193675">
                  <a:moveTo>
                    <a:pt x="188092" y="193680"/>
                  </a:moveTo>
                  <a:lnTo>
                    <a:pt x="128172" y="186359"/>
                  </a:lnTo>
                  <a:lnTo>
                    <a:pt x="125473" y="185008"/>
                  </a:lnTo>
                  <a:lnTo>
                    <a:pt x="122775" y="182307"/>
                  </a:lnTo>
                  <a:lnTo>
                    <a:pt x="76979" y="158810"/>
                  </a:lnTo>
                  <a:lnTo>
                    <a:pt x="41673" y="128830"/>
                  </a:lnTo>
                  <a:lnTo>
                    <a:pt x="16988" y="92369"/>
                  </a:lnTo>
                  <a:lnTo>
                    <a:pt x="3054" y="49425"/>
                  </a:lnTo>
                  <a:lnTo>
                    <a:pt x="0" y="0"/>
                  </a:lnTo>
                  <a:lnTo>
                    <a:pt x="29314" y="19619"/>
                  </a:lnTo>
                  <a:lnTo>
                    <a:pt x="65494" y="34765"/>
                  </a:lnTo>
                  <a:lnTo>
                    <a:pt x="108603" y="45504"/>
                  </a:lnTo>
                  <a:lnTo>
                    <a:pt x="158707" y="51899"/>
                  </a:lnTo>
                  <a:lnTo>
                    <a:pt x="215869" y="54017"/>
                  </a:lnTo>
                  <a:lnTo>
                    <a:pt x="273547" y="58110"/>
                  </a:lnTo>
                  <a:lnTo>
                    <a:pt x="323129" y="54354"/>
                  </a:lnTo>
                  <a:lnTo>
                    <a:pt x="364617" y="43002"/>
                  </a:lnTo>
                  <a:lnTo>
                    <a:pt x="398009" y="24307"/>
                  </a:lnTo>
                  <a:lnTo>
                    <a:pt x="394721" y="41040"/>
                  </a:lnTo>
                  <a:lnTo>
                    <a:pt x="381820" y="86427"/>
                  </a:lnTo>
                  <a:lnTo>
                    <a:pt x="357316" y="126934"/>
                  </a:lnTo>
                  <a:lnTo>
                    <a:pt x="325653" y="157950"/>
                  </a:lnTo>
                  <a:lnTo>
                    <a:pt x="286871" y="179438"/>
                  </a:lnTo>
                  <a:lnTo>
                    <a:pt x="241004" y="191360"/>
                  </a:lnTo>
                  <a:lnTo>
                    <a:pt x="188092" y="193680"/>
                  </a:lnTo>
                  <a:close/>
                </a:path>
              </a:pathLst>
            </a:custGeom>
            <a:solidFill>
              <a:srgbClr val="D06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28781" y="2658988"/>
              <a:ext cx="405130" cy="79375"/>
            </a:xfrm>
            <a:custGeom>
              <a:avLst/>
              <a:gdLst/>
              <a:ahLst/>
              <a:cxnLst/>
              <a:rect l="l" t="t" r="r" b="b"/>
              <a:pathLst>
                <a:path w="405130" h="79375">
                  <a:moveTo>
                    <a:pt x="274896" y="79147"/>
                  </a:moveTo>
                  <a:lnTo>
                    <a:pt x="217218" y="75624"/>
                  </a:lnTo>
                  <a:lnTo>
                    <a:pt x="160056" y="73506"/>
                  </a:lnTo>
                  <a:lnTo>
                    <a:pt x="109952" y="67111"/>
                  </a:lnTo>
                  <a:lnTo>
                    <a:pt x="66843" y="56372"/>
                  </a:lnTo>
                  <a:lnTo>
                    <a:pt x="30663" y="41226"/>
                  </a:lnTo>
                  <a:lnTo>
                    <a:pt x="1348" y="21606"/>
                  </a:lnTo>
                  <a:lnTo>
                    <a:pt x="0" y="16205"/>
                  </a:lnTo>
                  <a:lnTo>
                    <a:pt x="0" y="8102"/>
                  </a:lnTo>
                  <a:lnTo>
                    <a:pt x="2697" y="0"/>
                  </a:lnTo>
                  <a:lnTo>
                    <a:pt x="404755" y="20256"/>
                  </a:lnTo>
                  <a:lnTo>
                    <a:pt x="401150" y="39056"/>
                  </a:lnTo>
                  <a:lnTo>
                    <a:pt x="399358" y="45914"/>
                  </a:lnTo>
                  <a:lnTo>
                    <a:pt x="365966" y="64419"/>
                  </a:lnTo>
                  <a:lnTo>
                    <a:pt x="324479" y="75455"/>
                  </a:lnTo>
                  <a:lnTo>
                    <a:pt x="274896" y="79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49792" y="2211996"/>
              <a:ext cx="213360" cy="348615"/>
            </a:xfrm>
            <a:custGeom>
              <a:avLst/>
              <a:gdLst/>
              <a:ahLst/>
              <a:cxnLst/>
              <a:rect l="l" t="t" r="r" b="b"/>
              <a:pathLst>
                <a:path w="213359" h="348614">
                  <a:moveTo>
                    <a:pt x="35076" y="348410"/>
                  </a:moveTo>
                  <a:lnTo>
                    <a:pt x="8" y="321423"/>
                  </a:lnTo>
                  <a:lnTo>
                    <a:pt x="0" y="314649"/>
                  </a:lnTo>
                  <a:lnTo>
                    <a:pt x="2697" y="307897"/>
                  </a:lnTo>
                  <a:lnTo>
                    <a:pt x="6745" y="299795"/>
                  </a:lnTo>
                  <a:lnTo>
                    <a:pt x="12143" y="295743"/>
                  </a:lnTo>
                  <a:lnTo>
                    <a:pt x="20237" y="293042"/>
                  </a:lnTo>
                  <a:lnTo>
                    <a:pt x="25634" y="290342"/>
                  </a:lnTo>
                  <a:lnTo>
                    <a:pt x="32380" y="287641"/>
                  </a:lnTo>
                  <a:lnTo>
                    <a:pt x="39126" y="283590"/>
                  </a:lnTo>
                  <a:lnTo>
                    <a:pt x="48444" y="278251"/>
                  </a:lnTo>
                  <a:lnTo>
                    <a:pt x="55991" y="272280"/>
                  </a:lnTo>
                  <a:lnTo>
                    <a:pt x="61515" y="265549"/>
                  </a:lnTo>
                  <a:lnTo>
                    <a:pt x="64761" y="257931"/>
                  </a:lnTo>
                  <a:lnTo>
                    <a:pt x="63749" y="251327"/>
                  </a:lnTo>
                  <a:lnTo>
                    <a:pt x="60714" y="241558"/>
                  </a:lnTo>
                  <a:lnTo>
                    <a:pt x="55655" y="228496"/>
                  </a:lnTo>
                  <a:lnTo>
                    <a:pt x="48572" y="212017"/>
                  </a:lnTo>
                  <a:lnTo>
                    <a:pt x="48572" y="209316"/>
                  </a:lnTo>
                  <a:lnTo>
                    <a:pt x="47223" y="209316"/>
                  </a:lnTo>
                  <a:lnTo>
                    <a:pt x="39402" y="182265"/>
                  </a:lnTo>
                  <a:lnTo>
                    <a:pt x="34237" y="160025"/>
                  </a:lnTo>
                  <a:lnTo>
                    <a:pt x="31855" y="142850"/>
                  </a:lnTo>
                  <a:lnTo>
                    <a:pt x="32382" y="130991"/>
                  </a:lnTo>
                  <a:lnTo>
                    <a:pt x="34659" y="120125"/>
                  </a:lnTo>
                  <a:lnTo>
                    <a:pt x="41488" y="105840"/>
                  </a:lnTo>
                  <a:lnTo>
                    <a:pt x="52872" y="88263"/>
                  </a:lnTo>
                  <a:lnTo>
                    <a:pt x="68809" y="67521"/>
                  </a:lnTo>
                  <a:lnTo>
                    <a:pt x="70158" y="67521"/>
                  </a:lnTo>
                  <a:lnTo>
                    <a:pt x="71507" y="66171"/>
                  </a:lnTo>
                  <a:lnTo>
                    <a:pt x="112825" y="32072"/>
                  </a:lnTo>
                  <a:lnTo>
                    <a:pt x="167299" y="4051"/>
                  </a:lnTo>
                  <a:lnTo>
                    <a:pt x="183490" y="0"/>
                  </a:lnTo>
                  <a:lnTo>
                    <a:pt x="191585" y="2700"/>
                  </a:lnTo>
                  <a:lnTo>
                    <a:pt x="198331" y="5401"/>
                  </a:lnTo>
                  <a:lnTo>
                    <a:pt x="205077" y="9452"/>
                  </a:lnTo>
                  <a:lnTo>
                    <a:pt x="209125" y="17555"/>
                  </a:lnTo>
                  <a:lnTo>
                    <a:pt x="213173" y="24307"/>
                  </a:lnTo>
                  <a:lnTo>
                    <a:pt x="213168" y="39162"/>
                  </a:lnTo>
                  <a:lnTo>
                    <a:pt x="210469" y="45914"/>
                  </a:lnTo>
                  <a:lnTo>
                    <a:pt x="205072" y="51316"/>
                  </a:lnTo>
                  <a:lnTo>
                    <a:pt x="195628" y="55367"/>
                  </a:lnTo>
                  <a:lnTo>
                    <a:pt x="173367" y="65221"/>
                  </a:lnTo>
                  <a:lnTo>
                    <a:pt x="134915" y="88980"/>
                  </a:lnTo>
                  <a:lnTo>
                    <a:pt x="102198" y="126096"/>
                  </a:lnTo>
                  <a:lnTo>
                    <a:pt x="95790" y="140444"/>
                  </a:lnTo>
                  <a:lnTo>
                    <a:pt x="96338" y="148505"/>
                  </a:lnTo>
                  <a:lnTo>
                    <a:pt x="98151" y="160363"/>
                  </a:lnTo>
                  <a:lnTo>
                    <a:pt x="101482" y="175767"/>
                  </a:lnTo>
                  <a:lnTo>
                    <a:pt x="106584" y="194462"/>
                  </a:lnTo>
                  <a:lnTo>
                    <a:pt x="117483" y="222293"/>
                  </a:lnTo>
                  <a:lnTo>
                    <a:pt x="123955" y="244934"/>
                  </a:lnTo>
                  <a:lnTo>
                    <a:pt x="126127" y="262257"/>
                  </a:lnTo>
                  <a:lnTo>
                    <a:pt x="124124" y="274137"/>
                  </a:lnTo>
                  <a:lnTo>
                    <a:pt x="117019" y="291587"/>
                  </a:lnTo>
                  <a:lnTo>
                    <a:pt x="90162" y="321423"/>
                  </a:lnTo>
                  <a:lnTo>
                    <a:pt x="56159" y="340645"/>
                  </a:lnTo>
                  <a:lnTo>
                    <a:pt x="43173" y="345709"/>
                  </a:lnTo>
                  <a:lnTo>
                    <a:pt x="35076" y="348410"/>
                  </a:lnTo>
                  <a:close/>
                </a:path>
              </a:pathLst>
            </a:custGeom>
            <a:solidFill>
              <a:srgbClr val="FFA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-1" y="3648754"/>
            <a:ext cx="5489281" cy="1868805"/>
          </a:xfrm>
          <a:custGeom>
            <a:avLst/>
            <a:gdLst/>
            <a:ahLst/>
            <a:cxnLst/>
            <a:rect l="l" t="t" r="r" b="b"/>
            <a:pathLst>
              <a:path w="4752975" h="1868804">
                <a:moveTo>
                  <a:pt x="3820237" y="1868396"/>
                </a:moveTo>
                <a:lnTo>
                  <a:pt x="0" y="1868396"/>
                </a:lnTo>
                <a:lnTo>
                  <a:pt x="0" y="0"/>
                </a:lnTo>
                <a:lnTo>
                  <a:pt x="3820237" y="0"/>
                </a:lnTo>
                <a:lnTo>
                  <a:pt x="3869639" y="1305"/>
                </a:lnTo>
                <a:lnTo>
                  <a:pt x="3918678" y="5197"/>
                </a:lnTo>
                <a:lnTo>
                  <a:pt x="3967260" y="11637"/>
                </a:lnTo>
                <a:lnTo>
                  <a:pt x="4015293" y="20586"/>
                </a:lnTo>
                <a:lnTo>
                  <a:pt x="4062684" y="32006"/>
                </a:lnTo>
                <a:lnTo>
                  <a:pt x="4109339" y="45857"/>
                </a:lnTo>
                <a:lnTo>
                  <a:pt x="4155166" y="62103"/>
                </a:lnTo>
                <a:lnTo>
                  <a:pt x="4200072" y="80703"/>
                </a:lnTo>
                <a:lnTo>
                  <a:pt x="4243964" y="101621"/>
                </a:lnTo>
                <a:lnTo>
                  <a:pt x="4286748" y="124816"/>
                </a:lnTo>
                <a:lnTo>
                  <a:pt x="4328333" y="150251"/>
                </a:lnTo>
                <a:lnTo>
                  <a:pt x="4368625" y="177888"/>
                </a:lnTo>
                <a:lnTo>
                  <a:pt x="4407532" y="207687"/>
                </a:lnTo>
                <a:lnTo>
                  <a:pt x="4444959" y="239610"/>
                </a:lnTo>
                <a:lnTo>
                  <a:pt x="4480815" y="273620"/>
                </a:lnTo>
                <a:lnTo>
                  <a:pt x="4514825" y="309476"/>
                </a:lnTo>
                <a:lnTo>
                  <a:pt x="4546748" y="346903"/>
                </a:lnTo>
                <a:lnTo>
                  <a:pt x="4576547" y="385810"/>
                </a:lnTo>
                <a:lnTo>
                  <a:pt x="4604184" y="426102"/>
                </a:lnTo>
                <a:lnTo>
                  <a:pt x="4629619" y="467687"/>
                </a:lnTo>
                <a:lnTo>
                  <a:pt x="4652815" y="510472"/>
                </a:lnTo>
                <a:lnTo>
                  <a:pt x="4673732" y="554363"/>
                </a:lnTo>
                <a:lnTo>
                  <a:pt x="4692333" y="599269"/>
                </a:lnTo>
                <a:lnTo>
                  <a:pt x="4708578" y="645096"/>
                </a:lnTo>
                <a:lnTo>
                  <a:pt x="4722430" y="691751"/>
                </a:lnTo>
                <a:lnTo>
                  <a:pt x="4733849" y="739142"/>
                </a:lnTo>
                <a:lnTo>
                  <a:pt x="4742798" y="787175"/>
                </a:lnTo>
                <a:lnTo>
                  <a:pt x="4749238" y="835757"/>
                </a:lnTo>
                <a:lnTo>
                  <a:pt x="4752769" y="880254"/>
                </a:lnTo>
                <a:lnTo>
                  <a:pt x="4752769" y="988141"/>
                </a:lnTo>
                <a:lnTo>
                  <a:pt x="4749238" y="1032638"/>
                </a:lnTo>
                <a:lnTo>
                  <a:pt x="4742798" y="1081221"/>
                </a:lnTo>
                <a:lnTo>
                  <a:pt x="4733849" y="1129253"/>
                </a:lnTo>
                <a:lnTo>
                  <a:pt x="4722430" y="1176644"/>
                </a:lnTo>
                <a:lnTo>
                  <a:pt x="4708578" y="1223299"/>
                </a:lnTo>
                <a:lnTo>
                  <a:pt x="4692333" y="1269126"/>
                </a:lnTo>
                <a:lnTo>
                  <a:pt x="4673732" y="1314032"/>
                </a:lnTo>
                <a:lnTo>
                  <a:pt x="4652815" y="1357924"/>
                </a:lnTo>
                <a:lnTo>
                  <a:pt x="4629619" y="1400708"/>
                </a:lnTo>
                <a:lnTo>
                  <a:pt x="4604184" y="1442293"/>
                </a:lnTo>
                <a:lnTo>
                  <a:pt x="4576547" y="1482585"/>
                </a:lnTo>
                <a:lnTo>
                  <a:pt x="4546748" y="1521492"/>
                </a:lnTo>
                <a:lnTo>
                  <a:pt x="4514825" y="1558919"/>
                </a:lnTo>
                <a:lnTo>
                  <a:pt x="4480815" y="1594775"/>
                </a:lnTo>
                <a:lnTo>
                  <a:pt x="4444959" y="1628785"/>
                </a:lnTo>
                <a:lnTo>
                  <a:pt x="4407532" y="1660708"/>
                </a:lnTo>
                <a:lnTo>
                  <a:pt x="4368625" y="1690507"/>
                </a:lnTo>
                <a:lnTo>
                  <a:pt x="4328333" y="1718144"/>
                </a:lnTo>
                <a:lnTo>
                  <a:pt x="4286748" y="1743579"/>
                </a:lnTo>
                <a:lnTo>
                  <a:pt x="4243964" y="1766775"/>
                </a:lnTo>
                <a:lnTo>
                  <a:pt x="4200072" y="1787692"/>
                </a:lnTo>
                <a:lnTo>
                  <a:pt x="4155166" y="1806293"/>
                </a:lnTo>
                <a:lnTo>
                  <a:pt x="4109339" y="1822538"/>
                </a:lnTo>
                <a:lnTo>
                  <a:pt x="4062684" y="1836390"/>
                </a:lnTo>
                <a:lnTo>
                  <a:pt x="4015293" y="1847809"/>
                </a:lnTo>
                <a:lnTo>
                  <a:pt x="3967260" y="1856758"/>
                </a:lnTo>
                <a:lnTo>
                  <a:pt x="3918678" y="1863198"/>
                </a:lnTo>
                <a:lnTo>
                  <a:pt x="3869639" y="1867090"/>
                </a:lnTo>
                <a:lnTo>
                  <a:pt x="3820237" y="1868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62000" y="341686"/>
            <a:ext cx="10832358" cy="1703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95"/>
              </a:spcBef>
            </a:pPr>
            <a:r>
              <a:rPr lang="ru-RU" sz="3200" dirty="0" smtClean="0"/>
              <a:t>Мировой опыт в получений значительного социального возврата от реализованных мероприятий</a:t>
            </a:r>
            <a:endParaRPr sz="3200" dirty="0"/>
          </a:p>
        </p:txBody>
      </p:sp>
      <p:sp>
        <p:nvSpPr>
          <p:cNvPr id="26" name="object 26"/>
          <p:cNvSpPr/>
          <p:nvPr/>
        </p:nvSpPr>
        <p:spPr>
          <a:xfrm>
            <a:off x="0" y="6659998"/>
            <a:ext cx="5410200" cy="1988702"/>
          </a:xfrm>
          <a:custGeom>
            <a:avLst/>
            <a:gdLst/>
            <a:ahLst/>
            <a:cxnLst/>
            <a:rect l="l" t="t" r="r" b="b"/>
            <a:pathLst>
              <a:path w="3813175" h="1868804">
                <a:moveTo>
                  <a:pt x="2880430" y="1868396"/>
                </a:moveTo>
                <a:lnTo>
                  <a:pt x="0" y="1868396"/>
                </a:lnTo>
                <a:lnTo>
                  <a:pt x="0" y="0"/>
                </a:lnTo>
                <a:lnTo>
                  <a:pt x="2880430" y="0"/>
                </a:lnTo>
                <a:lnTo>
                  <a:pt x="2929833" y="1305"/>
                </a:lnTo>
                <a:lnTo>
                  <a:pt x="2978871" y="5197"/>
                </a:lnTo>
                <a:lnTo>
                  <a:pt x="3027454" y="11637"/>
                </a:lnTo>
                <a:lnTo>
                  <a:pt x="3075486" y="20586"/>
                </a:lnTo>
                <a:lnTo>
                  <a:pt x="3122877" y="32006"/>
                </a:lnTo>
                <a:lnTo>
                  <a:pt x="3169532" y="45857"/>
                </a:lnTo>
                <a:lnTo>
                  <a:pt x="3215359" y="62103"/>
                </a:lnTo>
                <a:lnTo>
                  <a:pt x="3260265" y="80704"/>
                </a:lnTo>
                <a:lnTo>
                  <a:pt x="3304157" y="101621"/>
                </a:lnTo>
                <a:lnTo>
                  <a:pt x="3346942" y="124816"/>
                </a:lnTo>
                <a:lnTo>
                  <a:pt x="3388526" y="150252"/>
                </a:lnTo>
                <a:lnTo>
                  <a:pt x="3428819" y="177888"/>
                </a:lnTo>
                <a:lnTo>
                  <a:pt x="3467725" y="207687"/>
                </a:lnTo>
                <a:lnTo>
                  <a:pt x="3505152" y="239611"/>
                </a:lnTo>
                <a:lnTo>
                  <a:pt x="3541008" y="273620"/>
                </a:lnTo>
                <a:lnTo>
                  <a:pt x="3575018" y="309476"/>
                </a:lnTo>
                <a:lnTo>
                  <a:pt x="3606941" y="346904"/>
                </a:lnTo>
                <a:lnTo>
                  <a:pt x="3636741" y="385810"/>
                </a:lnTo>
                <a:lnTo>
                  <a:pt x="3664377" y="426102"/>
                </a:lnTo>
                <a:lnTo>
                  <a:pt x="3689812" y="467687"/>
                </a:lnTo>
                <a:lnTo>
                  <a:pt x="3713008" y="510472"/>
                </a:lnTo>
                <a:lnTo>
                  <a:pt x="3733925" y="554363"/>
                </a:lnTo>
                <a:lnTo>
                  <a:pt x="3752526" y="599269"/>
                </a:lnTo>
                <a:lnTo>
                  <a:pt x="3768771" y="645096"/>
                </a:lnTo>
                <a:lnTo>
                  <a:pt x="3782623" y="691751"/>
                </a:lnTo>
                <a:lnTo>
                  <a:pt x="3794042" y="739142"/>
                </a:lnTo>
                <a:lnTo>
                  <a:pt x="3802991" y="787174"/>
                </a:lnTo>
                <a:lnTo>
                  <a:pt x="3809431" y="835756"/>
                </a:lnTo>
                <a:lnTo>
                  <a:pt x="3812962" y="880251"/>
                </a:lnTo>
                <a:lnTo>
                  <a:pt x="3812962" y="988144"/>
                </a:lnTo>
                <a:lnTo>
                  <a:pt x="3809431" y="1032638"/>
                </a:lnTo>
                <a:lnTo>
                  <a:pt x="3802991" y="1081220"/>
                </a:lnTo>
                <a:lnTo>
                  <a:pt x="3794042" y="1129253"/>
                </a:lnTo>
                <a:lnTo>
                  <a:pt x="3782623" y="1176644"/>
                </a:lnTo>
                <a:lnTo>
                  <a:pt x="3768771" y="1223299"/>
                </a:lnTo>
                <a:lnTo>
                  <a:pt x="3752526" y="1269126"/>
                </a:lnTo>
                <a:lnTo>
                  <a:pt x="3733925" y="1314032"/>
                </a:lnTo>
                <a:lnTo>
                  <a:pt x="3713008" y="1357924"/>
                </a:lnTo>
                <a:lnTo>
                  <a:pt x="3689812" y="1400708"/>
                </a:lnTo>
                <a:lnTo>
                  <a:pt x="3664377" y="1442293"/>
                </a:lnTo>
                <a:lnTo>
                  <a:pt x="3636741" y="1482585"/>
                </a:lnTo>
                <a:lnTo>
                  <a:pt x="3606941" y="1521492"/>
                </a:lnTo>
                <a:lnTo>
                  <a:pt x="3575018" y="1558919"/>
                </a:lnTo>
                <a:lnTo>
                  <a:pt x="3541008" y="1594775"/>
                </a:lnTo>
                <a:lnTo>
                  <a:pt x="3505152" y="1628784"/>
                </a:lnTo>
                <a:lnTo>
                  <a:pt x="3467725" y="1660708"/>
                </a:lnTo>
                <a:lnTo>
                  <a:pt x="3428819" y="1690507"/>
                </a:lnTo>
                <a:lnTo>
                  <a:pt x="3388526" y="1718143"/>
                </a:lnTo>
                <a:lnTo>
                  <a:pt x="3346942" y="1743579"/>
                </a:lnTo>
                <a:lnTo>
                  <a:pt x="3304157" y="1766774"/>
                </a:lnTo>
                <a:lnTo>
                  <a:pt x="3260265" y="1787692"/>
                </a:lnTo>
                <a:lnTo>
                  <a:pt x="3215359" y="1806292"/>
                </a:lnTo>
                <a:lnTo>
                  <a:pt x="3169532" y="1822538"/>
                </a:lnTo>
                <a:lnTo>
                  <a:pt x="3122877" y="1836389"/>
                </a:lnTo>
                <a:lnTo>
                  <a:pt x="3075486" y="1847809"/>
                </a:lnTo>
                <a:lnTo>
                  <a:pt x="3027454" y="1856758"/>
                </a:lnTo>
                <a:lnTo>
                  <a:pt x="2978871" y="1863198"/>
                </a:lnTo>
                <a:lnTo>
                  <a:pt x="2929833" y="1867090"/>
                </a:lnTo>
                <a:lnTo>
                  <a:pt x="2880430" y="18683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Деньги"/>
          <p:cNvSpPr/>
          <p:nvPr/>
        </p:nvSpPr>
        <p:spPr>
          <a:xfrm>
            <a:off x="3859356" y="3868244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" name="Рост"/>
          <p:cNvSpPr/>
          <p:nvPr/>
        </p:nvSpPr>
        <p:spPr>
          <a:xfrm>
            <a:off x="3746856" y="4578745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-65015" y="4325055"/>
            <a:ext cx="45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 Боснии и Герцеговине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5715000" y="3305103"/>
            <a:ext cx="9448799" cy="18698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>
            <a:lvl1pPr>
              <a:defRPr sz="7750" b="1" i="0">
                <a:solidFill>
                  <a:srgbClr val="04056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400" kern="0" dirty="0" smtClean="0">
                <a:solidFill>
                  <a:schemeClr val="tx2"/>
                </a:solidFill>
              </a:rPr>
              <a:t>  Вложено: </a:t>
            </a:r>
            <a:r>
              <a:rPr lang="ru-RU" sz="2400" kern="0" dirty="0" smtClean="0">
                <a:solidFill>
                  <a:srgbClr val="FF0000"/>
                </a:solidFill>
              </a:rPr>
              <a:t>179 259 ВАМ </a:t>
            </a:r>
            <a:r>
              <a:rPr lang="ru-RU" sz="2400" kern="0" dirty="0" smtClean="0">
                <a:solidFill>
                  <a:schemeClr val="tx2"/>
                </a:solidFill>
              </a:rPr>
              <a:t>(приблизительно 113 815 </a:t>
            </a:r>
            <a:r>
              <a:rPr lang="en-US" sz="2400" kern="0" dirty="0" smtClean="0">
                <a:solidFill>
                  <a:schemeClr val="tx2"/>
                </a:solidFill>
              </a:rPr>
              <a:t>USD) </a:t>
            </a:r>
            <a:br>
              <a:rPr lang="en-US" sz="2400" kern="0" dirty="0" smtClean="0">
                <a:solidFill>
                  <a:schemeClr val="tx2"/>
                </a:solidFill>
              </a:rPr>
            </a:br>
            <a:r>
              <a:rPr lang="en-US" sz="2400" kern="0" dirty="0" smtClean="0">
                <a:solidFill>
                  <a:schemeClr val="tx2"/>
                </a:solidFill>
              </a:rPr>
              <a:t/>
            </a:r>
            <a:br>
              <a:rPr lang="en-US" sz="2400" kern="0" dirty="0" smtClean="0">
                <a:solidFill>
                  <a:schemeClr val="tx2"/>
                </a:solidFill>
              </a:rPr>
            </a:br>
            <a:r>
              <a:rPr lang="ru-RU" sz="2400" kern="0" dirty="0" smtClean="0">
                <a:solidFill>
                  <a:schemeClr val="tx2"/>
                </a:solidFill>
              </a:rPr>
              <a:t>  Общий социальный возврат на </a:t>
            </a:r>
            <a:r>
              <a:rPr lang="ru-RU" sz="2400" kern="0" dirty="0" err="1" smtClean="0">
                <a:solidFill>
                  <a:schemeClr val="tx2"/>
                </a:solidFill>
              </a:rPr>
              <a:t>ивестиции</a:t>
            </a:r>
            <a:r>
              <a:rPr lang="ru-RU" sz="2400" kern="0" dirty="0" smtClean="0">
                <a:solidFill>
                  <a:schemeClr val="tx2"/>
                </a:solidFill>
              </a:rPr>
              <a:t>: 630 ВАМ         (приблизительно </a:t>
            </a:r>
            <a:r>
              <a:rPr lang="ru-RU" sz="2400" kern="0" dirty="0" smtClean="0">
                <a:solidFill>
                  <a:srgbClr val="FF0000"/>
                </a:solidFill>
              </a:rPr>
              <a:t>400 000 </a:t>
            </a:r>
            <a:r>
              <a:rPr lang="en-US" sz="2400" kern="0" dirty="0" smtClean="0">
                <a:solidFill>
                  <a:srgbClr val="FF0000"/>
                </a:solidFill>
              </a:rPr>
              <a:t>USD</a:t>
            </a:r>
            <a:r>
              <a:rPr lang="en-US" sz="2400" kern="0" dirty="0" smtClean="0">
                <a:solidFill>
                  <a:schemeClr val="tx2"/>
                </a:solidFill>
              </a:rPr>
              <a:t>) </a:t>
            </a:r>
            <a:endParaRPr lang="ru-RU" sz="2400" kern="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61" y="7220549"/>
            <a:ext cx="45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 Северной Македонии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5" name="Деньги"/>
          <p:cNvSpPr/>
          <p:nvPr/>
        </p:nvSpPr>
        <p:spPr>
          <a:xfrm>
            <a:off x="3937881" y="6868499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" name="Рост"/>
          <p:cNvSpPr/>
          <p:nvPr/>
        </p:nvSpPr>
        <p:spPr>
          <a:xfrm>
            <a:off x="3768918" y="7517395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" name="Заголовок 2"/>
          <p:cNvSpPr txBox="1">
            <a:spLocks/>
          </p:cNvSpPr>
          <p:nvPr/>
        </p:nvSpPr>
        <p:spPr>
          <a:xfrm>
            <a:off x="5834699" y="6662406"/>
            <a:ext cx="9266654" cy="19862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kern="0" dirty="0">
                <a:solidFill>
                  <a:schemeClr val="tx2"/>
                </a:solidFill>
                <a:latin typeface="Arial"/>
                <a:cs typeface="Arial"/>
              </a:rPr>
              <a:t>Вложено: </a:t>
            </a:r>
            <a:r>
              <a:rPr lang="ru-RU" sz="2400" kern="0" dirty="0">
                <a:solidFill>
                  <a:srgbClr val="FF0000"/>
                </a:solidFill>
                <a:latin typeface="Arial"/>
                <a:cs typeface="Arial"/>
              </a:rPr>
              <a:t>3,1 млн</a:t>
            </a:r>
            <a:r>
              <a:rPr lang="en-US" sz="2400" kern="0" dirty="0">
                <a:solidFill>
                  <a:srgbClr val="FF0000"/>
                </a:solidFill>
                <a:latin typeface="Arial"/>
                <a:cs typeface="Arial"/>
              </a:rPr>
              <a:t> MKD</a:t>
            </a:r>
            <a:r>
              <a:rPr lang="ru-RU" sz="2400" kern="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ru-RU" sz="2400" kern="0" dirty="0">
                <a:solidFill>
                  <a:schemeClr val="tx2"/>
                </a:solidFill>
                <a:latin typeface="Arial"/>
                <a:cs typeface="Arial"/>
              </a:rPr>
              <a:t>(приблизительно 62 000 </a:t>
            </a:r>
            <a:r>
              <a:rPr lang="en-US" sz="2400" kern="0" dirty="0">
                <a:solidFill>
                  <a:schemeClr val="tx2"/>
                </a:solidFill>
                <a:latin typeface="Arial"/>
                <a:cs typeface="Arial"/>
              </a:rPr>
              <a:t>USD) </a:t>
            </a:r>
            <a:endParaRPr lang="ru-RU" sz="2400" kern="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400" kern="0" dirty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en-US" sz="2400" kern="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ru-RU" sz="2400" kern="0" dirty="0">
                <a:solidFill>
                  <a:schemeClr val="tx2"/>
                </a:solidFill>
                <a:latin typeface="Arial"/>
                <a:cs typeface="Arial"/>
              </a:rPr>
              <a:t>Общий социальный возврат на ивестиции: 5 млн</a:t>
            </a:r>
            <a:r>
              <a:rPr lang="en-US" sz="2400" kern="0" dirty="0">
                <a:solidFill>
                  <a:schemeClr val="tx2"/>
                </a:solidFill>
                <a:latin typeface="Arial"/>
                <a:cs typeface="Arial"/>
              </a:rPr>
              <a:t> MKD</a:t>
            </a:r>
            <a:r>
              <a:rPr lang="ru-RU" sz="2400" kern="0" dirty="0">
                <a:solidFill>
                  <a:schemeClr val="tx2"/>
                </a:solidFill>
                <a:latin typeface="Arial"/>
                <a:cs typeface="Arial"/>
              </a:rPr>
              <a:t> (приблизительно </a:t>
            </a:r>
            <a:r>
              <a:rPr lang="ru-RU" sz="2400" kern="0" dirty="0">
                <a:solidFill>
                  <a:srgbClr val="FF0000"/>
                </a:solidFill>
                <a:latin typeface="Arial"/>
                <a:cs typeface="Arial"/>
              </a:rPr>
              <a:t>100 000 </a:t>
            </a:r>
            <a:r>
              <a:rPr lang="en-US" sz="2400" kern="0" dirty="0">
                <a:solidFill>
                  <a:srgbClr val="FF0000"/>
                </a:solidFill>
                <a:latin typeface="Arial"/>
                <a:cs typeface="Arial"/>
              </a:rPr>
              <a:t>USD</a:t>
            </a:r>
            <a:r>
              <a:rPr lang="en-US" sz="2400" kern="0" dirty="0">
                <a:solidFill>
                  <a:schemeClr val="tx2"/>
                </a:solidFill>
                <a:latin typeface="Arial"/>
                <a:cs typeface="Arial"/>
              </a:rPr>
              <a:t>) </a:t>
            </a:r>
            <a:endParaRPr lang="ru-RU" sz="2400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6514" y="341686"/>
            <a:ext cx="6635672" cy="43901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324367" y="3644145"/>
            <a:ext cx="8102600" cy="2428240"/>
          </a:xfrm>
          <a:custGeom>
            <a:avLst/>
            <a:gdLst/>
            <a:ahLst/>
            <a:cxnLst/>
            <a:rect l="l" t="t" r="r" b="b"/>
            <a:pathLst>
              <a:path w="8102600" h="2428240">
                <a:moveTo>
                  <a:pt x="7953689" y="2427910"/>
                </a:moveTo>
                <a:lnTo>
                  <a:pt x="148425" y="2427910"/>
                </a:lnTo>
                <a:lnTo>
                  <a:pt x="118761" y="2423924"/>
                </a:lnTo>
                <a:lnTo>
                  <a:pt x="80080" y="2407601"/>
                </a:lnTo>
                <a:lnTo>
                  <a:pt x="47308" y="2382282"/>
                </a:lnTo>
                <a:lnTo>
                  <a:pt x="21989" y="2349510"/>
                </a:lnTo>
                <a:lnTo>
                  <a:pt x="5666" y="2310829"/>
                </a:lnTo>
                <a:lnTo>
                  <a:pt x="0" y="2268660"/>
                </a:lnTo>
                <a:lnTo>
                  <a:pt x="0" y="161048"/>
                </a:lnTo>
                <a:lnTo>
                  <a:pt x="5666" y="118878"/>
                </a:lnTo>
                <a:lnTo>
                  <a:pt x="21989" y="80198"/>
                </a:lnTo>
                <a:lnTo>
                  <a:pt x="47308" y="47426"/>
                </a:lnTo>
                <a:lnTo>
                  <a:pt x="80080" y="22107"/>
                </a:lnTo>
                <a:lnTo>
                  <a:pt x="118761" y="5784"/>
                </a:lnTo>
                <a:lnTo>
                  <a:pt x="161807" y="0"/>
                </a:lnTo>
                <a:lnTo>
                  <a:pt x="7940307" y="0"/>
                </a:lnTo>
                <a:lnTo>
                  <a:pt x="7983354" y="5784"/>
                </a:lnTo>
                <a:lnTo>
                  <a:pt x="8022034" y="22107"/>
                </a:lnTo>
                <a:lnTo>
                  <a:pt x="8054806" y="47426"/>
                </a:lnTo>
                <a:lnTo>
                  <a:pt x="8080125" y="80198"/>
                </a:lnTo>
                <a:lnTo>
                  <a:pt x="8096448" y="118878"/>
                </a:lnTo>
                <a:lnTo>
                  <a:pt x="8102114" y="161048"/>
                </a:lnTo>
                <a:lnTo>
                  <a:pt x="8102114" y="2268660"/>
                </a:lnTo>
                <a:lnTo>
                  <a:pt x="8096448" y="2310829"/>
                </a:lnTo>
                <a:lnTo>
                  <a:pt x="8080125" y="2349510"/>
                </a:lnTo>
                <a:lnTo>
                  <a:pt x="8054806" y="2382282"/>
                </a:lnTo>
                <a:lnTo>
                  <a:pt x="8022034" y="2407601"/>
                </a:lnTo>
                <a:lnTo>
                  <a:pt x="7983354" y="2423924"/>
                </a:lnTo>
                <a:lnTo>
                  <a:pt x="7953689" y="2427910"/>
                </a:lnTo>
                <a:close/>
              </a:path>
            </a:pathLst>
          </a:custGeom>
          <a:solidFill>
            <a:srgbClr val="E3EDFF">
              <a:alpha val="56858"/>
            </a:srgbClr>
          </a:solidFill>
        </p:spPr>
        <p:txBody>
          <a:bodyPr wrap="square" lIns="0" tIns="0" rIns="0" bIns="0" rtlCol="0"/>
          <a:lstStyle/>
          <a:p>
            <a:r>
              <a:rPr lang="ru-RU" sz="2800" dirty="0">
                <a:solidFill>
                  <a:schemeClr val="tx2"/>
                </a:solidFill>
              </a:rPr>
              <a:t>Вложено: </a:t>
            </a:r>
            <a:r>
              <a:rPr lang="ru-RU" sz="2800" dirty="0">
                <a:solidFill>
                  <a:srgbClr val="FF0000"/>
                </a:solidFill>
              </a:rPr>
              <a:t>392 085 В</a:t>
            </a:r>
            <a:r>
              <a:rPr lang="en-US" sz="2800" dirty="0">
                <a:solidFill>
                  <a:srgbClr val="FF0000"/>
                </a:solidFill>
              </a:rPr>
              <a:t>YN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(приблизительно 1</a:t>
            </a:r>
            <a:r>
              <a:rPr lang="en-US" sz="2800" dirty="0">
                <a:solidFill>
                  <a:schemeClr val="tx2"/>
                </a:solidFill>
              </a:rPr>
              <a:t>51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287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USD)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Общий социальный возврат на </a:t>
            </a:r>
            <a:r>
              <a:rPr lang="ru-RU" sz="2800" dirty="0" err="1">
                <a:solidFill>
                  <a:schemeClr val="tx2"/>
                </a:solidFill>
              </a:rPr>
              <a:t>ивестиции</a:t>
            </a:r>
            <a:r>
              <a:rPr lang="ru-RU" sz="2800" dirty="0">
                <a:solidFill>
                  <a:schemeClr val="tx2"/>
                </a:solidFill>
              </a:rPr>
              <a:t>: </a:t>
            </a:r>
            <a:r>
              <a:rPr lang="ru-RU" sz="2800" dirty="0">
                <a:solidFill>
                  <a:srgbClr val="FF0000"/>
                </a:solidFill>
              </a:rPr>
              <a:t>6</a:t>
            </a:r>
            <a:r>
              <a:rPr lang="en-US" sz="2800" dirty="0">
                <a:solidFill>
                  <a:srgbClr val="FF0000"/>
                </a:solidFill>
              </a:rPr>
              <a:t>22 000</a:t>
            </a:r>
            <a:r>
              <a:rPr lang="ru-RU" sz="2800" dirty="0">
                <a:solidFill>
                  <a:srgbClr val="FF0000"/>
                </a:solidFill>
              </a:rPr>
              <a:t> В</a:t>
            </a:r>
            <a:r>
              <a:rPr lang="en-US" sz="2800" dirty="0">
                <a:solidFill>
                  <a:srgbClr val="FF0000"/>
                </a:solidFill>
              </a:rPr>
              <a:t>YN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(приблизительно 400 000 </a:t>
            </a:r>
            <a:r>
              <a:rPr lang="en-US" sz="2800" dirty="0">
                <a:solidFill>
                  <a:schemeClr val="tx2"/>
                </a:solidFill>
              </a:rPr>
              <a:t>USD) 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3352800" y="6996478"/>
            <a:ext cx="9003468" cy="2163049"/>
          </a:xfrm>
          <a:custGeom>
            <a:avLst/>
            <a:gdLst/>
            <a:ahLst/>
            <a:cxnLst/>
            <a:rect l="l" t="t" r="r" b="b"/>
            <a:pathLst>
              <a:path w="8102600" h="2428240">
                <a:moveTo>
                  <a:pt x="7953686" y="2427910"/>
                </a:moveTo>
                <a:lnTo>
                  <a:pt x="148428" y="2427910"/>
                </a:lnTo>
                <a:lnTo>
                  <a:pt x="118761" y="2423924"/>
                </a:lnTo>
                <a:lnTo>
                  <a:pt x="80080" y="2407601"/>
                </a:lnTo>
                <a:lnTo>
                  <a:pt x="47308" y="2382281"/>
                </a:lnTo>
                <a:lnTo>
                  <a:pt x="21989" y="2349510"/>
                </a:lnTo>
                <a:lnTo>
                  <a:pt x="5666" y="2310829"/>
                </a:lnTo>
                <a:lnTo>
                  <a:pt x="0" y="2268659"/>
                </a:lnTo>
                <a:lnTo>
                  <a:pt x="0" y="161048"/>
                </a:lnTo>
                <a:lnTo>
                  <a:pt x="5666" y="118878"/>
                </a:lnTo>
                <a:lnTo>
                  <a:pt x="21989" y="80198"/>
                </a:lnTo>
                <a:lnTo>
                  <a:pt x="47308" y="47426"/>
                </a:lnTo>
                <a:lnTo>
                  <a:pt x="80080" y="22107"/>
                </a:lnTo>
                <a:lnTo>
                  <a:pt x="118761" y="5783"/>
                </a:lnTo>
                <a:lnTo>
                  <a:pt x="161806" y="0"/>
                </a:lnTo>
                <a:lnTo>
                  <a:pt x="7940308" y="0"/>
                </a:lnTo>
                <a:lnTo>
                  <a:pt x="7983354" y="5783"/>
                </a:lnTo>
                <a:lnTo>
                  <a:pt x="8022034" y="22107"/>
                </a:lnTo>
                <a:lnTo>
                  <a:pt x="8054806" y="47426"/>
                </a:lnTo>
                <a:lnTo>
                  <a:pt x="8080125" y="80198"/>
                </a:lnTo>
                <a:lnTo>
                  <a:pt x="8096448" y="118878"/>
                </a:lnTo>
                <a:lnTo>
                  <a:pt x="8102114" y="161048"/>
                </a:lnTo>
                <a:lnTo>
                  <a:pt x="8102114" y="2268659"/>
                </a:lnTo>
                <a:lnTo>
                  <a:pt x="8096448" y="2310829"/>
                </a:lnTo>
                <a:lnTo>
                  <a:pt x="8080125" y="2349510"/>
                </a:lnTo>
                <a:lnTo>
                  <a:pt x="8054806" y="2382281"/>
                </a:lnTo>
                <a:lnTo>
                  <a:pt x="8022034" y="2407601"/>
                </a:lnTo>
                <a:lnTo>
                  <a:pt x="7983354" y="2423924"/>
                </a:lnTo>
                <a:lnTo>
                  <a:pt x="7953686" y="2427910"/>
                </a:lnTo>
                <a:close/>
              </a:path>
            </a:pathLst>
          </a:custGeom>
          <a:solidFill>
            <a:srgbClr val="E3EDFF">
              <a:alpha val="56858"/>
            </a:srgbClr>
          </a:solidFill>
        </p:spPr>
        <p:txBody>
          <a:bodyPr wrap="square" lIns="0" tIns="0" rIns="0" bIns="0" rtlCol="0"/>
          <a:lstStyle/>
          <a:p>
            <a:r>
              <a:rPr lang="ru-RU" sz="2800" dirty="0">
                <a:solidFill>
                  <a:schemeClr val="tx2"/>
                </a:solidFill>
              </a:rPr>
              <a:t>Вложено: </a:t>
            </a:r>
            <a:r>
              <a:rPr lang="ru-RU" sz="2800" dirty="0">
                <a:solidFill>
                  <a:srgbClr val="FF0000"/>
                </a:solidFill>
              </a:rPr>
              <a:t>31 594 В</a:t>
            </a:r>
            <a:r>
              <a:rPr lang="en-US" sz="2800" dirty="0">
                <a:solidFill>
                  <a:srgbClr val="FF0000"/>
                </a:solidFill>
              </a:rPr>
              <a:t>YN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(приблизительно 12 191 </a:t>
            </a:r>
            <a:r>
              <a:rPr lang="en-US" sz="2800" dirty="0">
                <a:solidFill>
                  <a:schemeClr val="tx2"/>
                </a:solidFill>
              </a:rPr>
              <a:t>USD)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Общий социальный возврат на </a:t>
            </a:r>
            <a:r>
              <a:rPr lang="ru-RU" sz="2800" dirty="0" err="1">
                <a:solidFill>
                  <a:schemeClr val="tx2"/>
                </a:solidFill>
              </a:rPr>
              <a:t>ивестиции</a:t>
            </a:r>
            <a:r>
              <a:rPr lang="ru-RU" sz="2800" dirty="0">
                <a:solidFill>
                  <a:schemeClr val="tx2"/>
                </a:solidFill>
              </a:rPr>
              <a:t>: </a:t>
            </a:r>
            <a:r>
              <a:rPr lang="ru-RU" sz="2800" dirty="0">
                <a:solidFill>
                  <a:srgbClr val="FF0000"/>
                </a:solidFill>
              </a:rPr>
              <a:t>84 000 В</a:t>
            </a:r>
            <a:r>
              <a:rPr lang="en-US" sz="2800" dirty="0">
                <a:solidFill>
                  <a:srgbClr val="FF0000"/>
                </a:solidFill>
              </a:rPr>
              <a:t>YN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(приблизительно 32 412 </a:t>
            </a:r>
            <a:r>
              <a:rPr lang="en-US" sz="2800" dirty="0">
                <a:solidFill>
                  <a:schemeClr val="tx2"/>
                </a:solidFill>
              </a:rPr>
              <a:t>USD) 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"/>
            <a:ext cx="1891030" cy="2856230"/>
          </a:xfrm>
          <a:custGeom>
            <a:avLst/>
            <a:gdLst/>
            <a:ahLst/>
            <a:cxnLst/>
            <a:rect l="l" t="t" r="r" b="b"/>
            <a:pathLst>
              <a:path w="1891030" h="2856230">
                <a:moveTo>
                  <a:pt x="0" y="2855780"/>
                </a:moveTo>
                <a:lnTo>
                  <a:pt x="0" y="1881329"/>
                </a:lnTo>
                <a:lnTo>
                  <a:pt x="8039" y="1876672"/>
                </a:lnTo>
                <a:lnTo>
                  <a:pt x="51095" y="1850681"/>
                </a:lnTo>
                <a:lnTo>
                  <a:pt x="93661" y="1823926"/>
                </a:lnTo>
                <a:lnTo>
                  <a:pt x="135736" y="1796406"/>
                </a:lnTo>
                <a:lnTo>
                  <a:pt x="177321" y="1768121"/>
                </a:lnTo>
                <a:lnTo>
                  <a:pt x="218389" y="1739091"/>
                </a:lnTo>
                <a:lnTo>
                  <a:pt x="258912" y="1709334"/>
                </a:lnTo>
                <a:lnTo>
                  <a:pt x="298892" y="1678849"/>
                </a:lnTo>
                <a:lnTo>
                  <a:pt x="338327" y="1647638"/>
                </a:lnTo>
                <a:lnTo>
                  <a:pt x="377192" y="1615719"/>
                </a:lnTo>
                <a:lnTo>
                  <a:pt x="415462" y="1583114"/>
                </a:lnTo>
                <a:lnTo>
                  <a:pt x="453137" y="1549824"/>
                </a:lnTo>
                <a:lnTo>
                  <a:pt x="490216" y="1515848"/>
                </a:lnTo>
                <a:lnTo>
                  <a:pt x="526676" y="1481208"/>
                </a:lnTo>
                <a:lnTo>
                  <a:pt x="562493" y="1445927"/>
                </a:lnTo>
                <a:lnTo>
                  <a:pt x="597666" y="1410004"/>
                </a:lnTo>
                <a:lnTo>
                  <a:pt x="632197" y="1373441"/>
                </a:lnTo>
                <a:lnTo>
                  <a:pt x="666061" y="1336260"/>
                </a:lnTo>
                <a:lnTo>
                  <a:pt x="699238" y="1298486"/>
                </a:lnTo>
                <a:lnTo>
                  <a:pt x="731727" y="1260119"/>
                </a:lnTo>
                <a:lnTo>
                  <a:pt x="763528" y="1221158"/>
                </a:lnTo>
                <a:lnTo>
                  <a:pt x="794621" y="1181630"/>
                </a:lnTo>
                <a:lnTo>
                  <a:pt x="824985" y="1141561"/>
                </a:lnTo>
                <a:lnTo>
                  <a:pt x="854620" y="1100949"/>
                </a:lnTo>
                <a:lnTo>
                  <a:pt x="883526" y="1059795"/>
                </a:lnTo>
                <a:lnTo>
                  <a:pt x="911685" y="1018126"/>
                </a:lnTo>
                <a:lnTo>
                  <a:pt x="939077" y="975970"/>
                </a:lnTo>
                <a:lnTo>
                  <a:pt x="965704" y="933325"/>
                </a:lnTo>
                <a:lnTo>
                  <a:pt x="991564" y="890193"/>
                </a:lnTo>
                <a:lnTo>
                  <a:pt x="1016642" y="846601"/>
                </a:lnTo>
                <a:lnTo>
                  <a:pt x="1040920" y="802577"/>
                </a:lnTo>
                <a:lnTo>
                  <a:pt x="1064399" y="758122"/>
                </a:lnTo>
                <a:lnTo>
                  <a:pt x="1087079" y="713236"/>
                </a:lnTo>
                <a:lnTo>
                  <a:pt x="1108944" y="667948"/>
                </a:lnTo>
                <a:lnTo>
                  <a:pt x="1129982" y="622287"/>
                </a:lnTo>
                <a:lnTo>
                  <a:pt x="1150191" y="576253"/>
                </a:lnTo>
                <a:lnTo>
                  <a:pt x="1169572" y="529847"/>
                </a:lnTo>
                <a:lnTo>
                  <a:pt x="1188112" y="483099"/>
                </a:lnTo>
                <a:lnTo>
                  <a:pt x="1205798" y="436039"/>
                </a:lnTo>
                <a:lnTo>
                  <a:pt x="1222632" y="388667"/>
                </a:lnTo>
                <a:lnTo>
                  <a:pt x="1238613" y="340984"/>
                </a:lnTo>
                <a:lnTo>
                  <a:pt x="1253730" y="293019"/>
                </a:lnTo>
                <a:lnTo>
                  <a:pt x="1267974" y="244806"/>
                </a:lnTo>
                <a:lnTo>
                  <a:pt x="1281345" y="196342"/>
                </a:lnTo>
                <a:lnTo>
                  <a:pt x="1293842" y="147630"/>
                </a:lnTo>
                <a:lnTo>
                  <a:pt x="1305458" y="98700"/>
                </a:lnTo>
                <a:lnTo>
                  <a:pt x="1316185" y="49584"/>
                </a:lnTo>
                <a:lnTo>
                  <a:pt x="1326074" y="0"/>
                </a:lnTo>
                <a:lnTo>
                  <a:pt x="1890451" y="0"/>
                </a:lnTo>
                <a:lnTo>
                  <a:pt x="1889382" y="42400"/>
                </a:lnTo>
                <a:lnTo>
                  <a:pt x="1886363" y="111804"/>
                </a:lnTo>
                <a:lnTo>
                  <a:pt x="1881837" y="181118"/>
                </a:lnTo>
                <a:lnTo>
                  <a:pt x="1875805" y="250326"/>
                </a:lnTo>
                <a:lnTo>
                  <a:pt x="1868271" y="319378"/>
                </a:lnTo>
                <a:lnTo>
                  <a:pt x="1859177" y="388667"/>
                </a:lnTo>
                <a:lnTo>
                  <a:pt x="1848710" y="456917"/>
                </a:lnTo>
                <a:lnTo>
                  <a:pt x="1836691" y="525340"/>
                </a:lnTo>
                <a:lnTo>
                  <a:pt x="1823190" y="593477"/>
                </a:lnTo>
                <a:lnTo>
                  <a:pt x="1808209" y="661313"/>
                </a:lnTo>
                <a:lnTo>
                  <a:pt x="1791759" y="728799"/>
                </a:lnTo>
                <a:lnTo>
                  <a:pt x="1773845" y="795919"/>
                </a:lnTo>
                <a:lnTo>
                  <a:pt x="1754478" y="862627"/>
                </a:lnTo>
                <a:lnTo>
                  <a:pt x="1733664" y="928906"/>
                </a:lnTo>
                <a:lnTo>
                  <a:pt x="1711416" y="994709"/>
                </a:lnTo>
                <a:lnTo>
                  <a:pt x="1687741" y="1060021"/>
                </a:lnTo>
                <a:lnTo>
                  <a:pt x="1662655" y="1124795"/>
                </a:lnTo>
                <a:lnTo>
                  <a:pt x="1636165" y="1189016"/>
                </a:lnTo>
                <a:lnTo>
                  <a:pt x="1608288" y="1252639"/>
                </a:lnTo>
                <a:lnTo>
                  <a:pt x="1579031" y="1315649"/>
                </a:lnTo>
                <a:lnTo>
                  <a:pt x="1548415" y="1378001"/>
                </a:lnTo>
                <a:lnTo>
                  <a:pt x="1516448" y="1439679"/>
                </a:lnTo>
                <a:lnTo>
                  <a:pt x="1483152" y="1500642"/>
                </a:lnTo>
                <a:lnTo>
                  <a:pt x="1448535" y="1560873"/>
                </a:lnTo>
                <a:lnTo>
                  <a:pt x="1412621" y="1620331"/>
                </a:lnTo>
                <a:lnTo>
                  <a:pt x="1375418" y="1679002"/>
                </a:lnTo>
                <a:lnTo>
                  <a:pt x="1336954" y="1736843"/>
                </a:lnTo>
                <a:lnTo>
                  <a:pt x="1297238" y="1793842"/>
                </a:lnTo>
                <a:lnTo>
                  <a:pt x="1256297" y="1849957"/>
                </a:lnTo>
                <a:lnTo>
                  <a:pt x="1214141" y="1905176"/>
                </a:lnTo>
                <a:lnTo>
                  <a:pt x="1170800" y="1959460"/>
                </a:lnTo>
                <a:lnTo>
                  <a:pt x="1126284" y="2012795"/>
                </a:lnTo>
                <a:lnTo>
                  <a:pt x="1080625" y="2065144"/>
                </a:lnTo>
                <a:lnTo>
                  <a:pt x="1033833" y="2116494"/>
                </a:lnTo>
                <a:lnTo>
                  <a:pt x="985943" y="2166810"/>
                </a:lnTo>
                <a:lnTo>
                  <a:pt x="936964" y="2216078"/>
                </a:lnTo>
                <a:lnTo>
                  <a:pt x="886932" y="2264265"/>
                </a:lnTo>
                <a:lnTo>
                  <a:pt x="835858" y="2311359"/>
                </a:lnTo>
                <a:lnTo>
                  <a:pt x="783779" y="2357327"/>
                </a:lnTo>
                <a:lnTo>
                  <a:pt x="730707" y="2402157"/>
                </a:lnTo>
                <a:lnTo>
                  <a:pt x="676680" y="2445818"/>
                </a:lnTo>
                <a:lnTo>
                  <a:pt x="621710" y="2488300"/>
                </a:lnTo>
                <a:lnTo>
                  <a:pt x="565836" y="2529573"/>
                </a:lnTo>
                <a:lnTo>
                  <a:pt x="509072" y="2569626"/>
                </a:lnTo>
                <a:lnTo>
                  <a:pt x="451457" y="2608431"/>
                </a:lnTo>
                <a:lnTo>
                  <a:pt x="393006" y="2645980"/>
                </a:lnTo>
                <a:lnTo>
                  <a:pt x="333759" y="2682246"/>
                </a:lnTo>
                <a:lnTo>
                  <a:pt x="273732" y="2717219"/>
                </a:lnTo>
                <a:lnTo>
                  <a:pt x="212965" y="2750876"/>
                </a:lnTo>
                <a:lnTo>
                  <a:pt x="151475" y="2783209"/>
                </a:lnTo>
                <a:lnTo>
                  <a:pt x="89303" y="2814194"/>
                </a:lnTo>
                <a:lnTo>
                  <a:pt x="26465" y="2843823"/>
                </a:lnTo>
                <a:lnTo>
                  <a:pt x="0" y="2855780"/>
                </a:lnTo>
                <a:close/>
              </a:path>
            </a:pathLst>
          </a:custGeom>
          <a:solidFill>
            <a:srgbClr val="386BCC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94192" y="6722767"/>
            <a:ext cx="5394325" cy="3564254"/>
          </a:xfrm>
          <a:custGeom>
            <a:avLst/>
            <a:gdLst/>
            <a:ahLst/>
            <a:cxnLst/>
            <a:rect l="l" t="t" r="r" b="b"/>
            <a:pathLst>
              <a:path w="5394325" h="3564254">
                <a:moveTo>
                  <a:pt x="5393806" y="0"/>
                </a:moveTo>
                <a:lnTo>
                  <a:pt x="5393806" y="1641206"/>
                </a:lnTo>
                <a:lnTo>
                  <a:pt x="5371726" y="1640761"/>
                </a:lnTo>
                <a:lnTo>
                  <a:pt x="5323992" y="1640230"/>
                </a:lnTo>
                <a:lnTo>
                  <a:pt x="5276251" y="1640130"/>
                </a:lnTo>
                <a:lnTo>
                  <a:pt x="5228511" y="1640461"/>
                </a:lnTo>
                <a:lnTo>
                  <a:pt x="5180780" y="1641223"/>
                </a:lnTo>
                <a:lnTo>
                  <a:pt x="5133057" y="1642417"/>
                </a:lnTo>
                <a:lnTo>
                  <a:pt x="5085343" y="1644041"/>
                </a:lnTo>
                <a:lnTo>
                  <a:pt x="5037646" y="1646096"/>
                </a:lnTo>
                <a:lnTo>
                  <a:pt x="4989973" y="1648582"/>
                </a:lnTo>
                <a:lnTo>
                  <a:pt x="4942324" y="1651498"/>
                </a:lnTo>
                <a:lnTo>
                  <a:pt x="4894700" y="1654845"/>
                </a:lnTo>
                <a:lnTo>
                  <a:pt x="4847107" y="1658621"/>
                </a:lnTo>
                <a:lnTo>
                  <a:pt x="4799555" y="1662827"/>
                </a:lnTo>
                <a:lnTo>
                  <a:pt x="4752042" y="1667462"/>
                </a:lnTo>
                <a:lnTo>
                  <a:pt x="4704569" y="1672526"/>
                </a:lnTo>
                <a:lnTo>
                  <a:pt x="4657144" y="1678019"/>
                </a:lnTo>
                <a:lnTo>
                  <a:pt x="4609774" y="1683939"/>
                </a:lnTo>
                <a:lnTo>
                  <a:pt x="4562459" y="1690287"/>
                </a:lnTo>
                <a:lnTo>
                  <a:pt x="4515199" y="1697062"/>
                </a:lnTo>
                <a:lnTo>
                  <a:pt x="4468002" y="1704264"/>
                </a:lnTo>
                <a:lnTo>
                  <a:pt x="4420876" y="1711891"/>
                </a:lnTo>
                <a:lnTo>
                  <a:pt x="4373821" y="1719944"/>
                </a:lnTo>
                <a:lnTo>
                  <a:pt x="4326837" y="1728422"/>
                </a:lnTo>
                <a:lnTo>
                  <a:pt x="4279930" y="1737324"/>
                </a:lnTo>
                <a:lnTo>
                  <a:pt x="4233110" y="1746648"/>
                </a:lnTo>
                <a:lnTo>
                  <a:pt x="4186376" y="1756395"/>
                </a:lnTo>
                <a:lnTo>
                  <a:pt x="4139728" y="1766564"/>
                </a:lnTo>
                <a:lnTo>
                  <a:pt x="4093173" y="1777154"/>
                </a:lnTo>
                <a:lnTo>
                  <a:pt x="4046720" y="1788163"/>
                </a:lnTo>
                <a:lnTo>
                  <a:pt x="4000367" y="1799591"/>
                </a:lnTo>
                <a:lnTo>
                  <a:pt x="3954116" y="1811438"/>
                </a:lnTo>
                <a:lnTo>
                  <a:pt x="3907974" y="1823703"/>
                </a:lnTo>
                <a:lnTo>
                  <a:pt x="3861948" y="1836382"/>
                </a:lnTo>
                <a:lnTo>
                  <a:pt x="3816038" y="1849477"/>
                </a:lnTo>
                <a:lnTo>
                  <a:pt x="3770244" y="1862986"/>
                </a:lnTo>
                <a:lnTo>
                  <a:pt x="3724574" y="1876909"/>
                </a:lnTo>
                <a:lnTo>
                  <a:pt x="3679035" y="1891242"/>
                </a:lnTo>
                <a:lnTo>
                  <a:pt x="3633628" y="1905986"/>
                </a:lnTo>
                <a:lnTo>
                  <a:pt x="3588351" y="1921141"/>
                </a:lnTo>
                <a:lnTo>
                  <a:pt x="3543214" y="1936704"/>
                </a:lnTo>
                <a:lnTo>
                  <a:pt x="3498222" y="1952673"/>
                </a:lnTo>
                <a:lnTo>
                  <a:pt x="3453376" y="1969047"/>
                </a:lnTo>
                <a:lnTo>
                  <a:pt x="3408676" y="1985827"/>
                </a:lnTo>
                <a:lnTo>
                  <a:pt x="3364129" y="2003010"/>
                </a:lnTo>
                <a:lnTo>
                  <a:pt x="3319742" y="2020593"/>
                </a:lnTo>
                <a:lnTo>
                  <a:pt x="3275516" y="2038576"/>
                </a:lnTo>
                <a:lnTo>
                  <a:pt x="3231451" y="2056959"/>
                </a:lnTo>
                <a:lnTo>
                  <a:pt x="3187553" y="2075739"/>
                </a:lnTo>
                <a:lnTo>
                  <a:pt x="3143830" y="2094913"/>
                </a:lnTo>
                <a:lnTo>
                  <a:pt x="3100281" y="2114482"/>
                </a:lnTo>
                <a:lnTo>
                  <a:pt x="3056908" y="2134444"/>
                </a:lnTo>
                <a:lnTo>
                  <a:pt x="3013716" y="2154798"/>
                </a:lnTo>
                <a:lnTo>
                  <a:pt x="2970713" y="2175538"/>
                </a:lnTo>
                <a:lnTo>
                  <a:pt x="2927900" y="2196667"/>
                </a:lnTo>
                <a:lnTo>
                  <a:pt x="2885275" y="2218182"/>
                </a:lnTo>
                <a:lnTo>
                  <a:pt x="2842846" y="2240082"/>
                </a:lnTo>
                <a:lnTo>
                  <a:pt x="2800619" y="2262362"/>
                </a:lnTo>
                <a:lnTo>
                  <a:pt x="2758596" y="2285023"/>
                </a:lnTo>
                <a:lnTo>
                  <a:pt x="2716775" y="2308064"/>
                </a:lnTo>
                <a:lnTo>
                  <a:pt x="2675164" y="2331482"/>
                </a:lnTo>
                <a:lnTo>
                  <a:pt x="2633770" y="2355272"/>
                </a:lnTo>
                <a:lnTo>
                  <a:pt x="2592591" y="2379435"/>
                </a:lnTo>
                <a:lnTo>
                  <a:pt x="2551629" y="2403972"/>
                </a:lnTo>
                <a:lnTo>
                  <a:pt x="2510891" y="2428877"/>
                </a:lnTo>
                <a:lnTo>
                  <a:pt x="2470382" y="2454146"/>
                </a:lnTo>
                <a:lnTo>
                  <a:pt x="2430102" y="2479781"/>
                </a:lnTo>
                <a:lnTo>
                  <a:pt x="2390053" y="2505780"/>
                </a:lnTo>
                <a:lnTo>
                  <a:pt x="2350239" y="2532140"/>
                </a:lnTo>
                <a:lnTo>
                  <a:pt x="2310668" y="2558856"/>
                </a:lnTo>
                <a:lnTo>
                  <a:pt x="2271341" y="2585928"/>
                </a:lnTo>
                <a:lnTo>
                  <a:pt x="2232255" y="2613357"/>
                </a:lnTo>
                <a:lnTo>
                  <a:pt x="2193419" y="2641137"/>
                </a:lnTo>
                <a:lnTo>
                  <a:pt x="2154839" y="2669265"/>
                </a:lnTo>
                <a:lnTo>
                  <a:pt x="2116514" y="2697740"/>
                </a:lnTo>
                <a:lnTo>
                  <a:pt x="2078444" y="2726562"/>
                </a:lnTo>
                <a:lnTo>
                  <a:pt x="2040636" y="2755727"/>
                </a:lnTo>
                <a:lnTo>
                  <a:pt x="2003096" y="2785229"/>
                </a:lnTo>
                <a:lnTo>
                  <a:pt x="1965823" y="2815069"/>
                </a:lnTo>
                <a:lnTo>
                  <a:pt x="1928818" y="2845247"/>
                </a:lnTo>
                <a:lnTo>
                  <a:pt x="1892087" y="2875758"/>
                </a:lnTo>
                <a:lnTo>
                  <a:pt x="1855636" y="2906596"/>
                </a:lnTo>
                <a:lnTo>
                  <a:pt x="1819465" y="2937763"/>
                </a:lnTo>
                <a:lnTo>
                  <a:pt x="1783574" y="2969257"/>
                </a:lnTo>
                <a:lnTo>
                  <a:pt x="1747968" y="3001074"/>
                </a:lnTo>
                <a:lnTo>
                  <a:pt x="1712654" y="3033209"/>
                </a:lnTo>
                <a:lnTo>
                  <a:pt x="1677631" y="3065661"/>
                </a:lnTo>
                <a:lnTo>
                  <a:pt x="1642900" y="3098431"/>
                </a:lnTo>
                <a:lnTo>
                  <a:pt x="1608466" y="3131513"/>
                </a:lnTo>
                <a:lnTo>
                  <a:pt x="1574335" y="3164902"/>
                </a:lnTo>
                <a:lnTo>
                  <a:pt x="1540506" y="3198598"/>
                </a:lnTo>
                <a:lnTo>
                  <a:pt x="1506981" y="3232600"/>
                </a:lnTo>
                <a:lnTo>
                  <a:pt x="1473764" y="3266904"/>
                </a:lnTo>
                <a:lnTo>
                  <a:pt x="1440860" y="3301504"/>
                </a:lnTo>
                <a:lnTo>
                  <a:pt x="1408270" y="3336399"/>
                </a:lnTo>
                <a:lnTo>
                  <a:pt x="1375993" y="3371590"/>
                </a:lnTo>
                <a:lnTo>
                  <a:pt x="1344035" y="3407071"/>
                </a:lnTo>
                <a:lnTo>
                  <a:pt x="1312402" y="3442836"/>
                </a:lnTo>
                <a:lnTo>
                  <a:pt x="1281093" y="3478885"/>
                </a:lnTo>
                <a:lnTo>
                  <a:pt x="1249808" y="3515576"/>
                </a:lnTo>
                <a:lnTo>
                  <a:pt x="1219452" y="3551830"/>
                </a:lnTo>
                <a:lnTo>
                  <a:pt x="1209257" y="3564231"/>
                </a:lnTo>
                <a:lnTo>
                  <a:pt x="0" y="3564231"/>
                </a:lnTo>
                <a:lnTo>
                  <a:pt x="32779" y="3492929"/>
                </a:lnTo>
                <a:lnTo>
                  <a:pt x="54040" y="3448018"/>
                </a:lnTo>
                <a:lnTo>
                  <a:pt x="75671" y="3403276"/>
                </a:lnTo>
                <a:lnTo>
                  <a:pt x="97673" y="3358705"/>
                </a:lnTo>
                <a:lnTo>
                  <a:pt x="120046" y="3314303"/>
                </a:lnTo>
                <a:lnTo>
                  <a:pt x="142789" y="3270071"/>
                </a:lnTo>
                <a:lnTo>
                  <a:pt x="165903" y="3226009"/>
                </a:lnTo>
                <a:lnTo>
                  <a:pt x="189387" y="3182117"/>
                </a:lnTo>
                <a:lnTo>
                  <a:pt x="214693" y="3135800"/>
                </a:lnTo>
                <a:lnTo>
                  <a:pt x="240396" y="3089710"/>
                </a:lnTo>
                <a:lnTo>
                  <a:pt x="266499" y="3043847"/>
                </a:lnTo>
                <a:lnTo>
                  <a:pt x="293233" y="2997816"/>
                </a:lnTo>
                <a:lnTo>
                  <a:pt x="319900" y="2952801"/>
                </a:lnTo>
                <a:lnTo>
                  <a:pt x="347193" y="2907627"/>
                </a:lnTo>
                <a:lnTo>
                  <a:pt x="374875" y="2862697"/>
                </a:lnTo>
                <a:lnTo>
                  <a:pt x="402945" y="2818011"/>
                </a:lnTo>
                <a:lnTo>
                  <a:pt x="431403" y="2773569"/>
                </a:lnTo>
                <a:lnTo>
                  <a:pt x="460251" y="2729371"/>
                </a:lnTo>
                <a:lnTo>
                  <a:pt x="489480" y="2685426"/>
                </a:lnTo>
                <a:lnTo>
                  <a:pt x="519088" y="2641741"/>
                </a:lnTo>
                <a:lnTo>
                  <a:pt x="549072" y="2598316"/>
                </a:lnTo>
                <a:lnTo>
                  <a:pt x="579435" y="2555153"/>
                </a:lnTo>
                <a:lnTo>
                  <a:pt x="610174" y="2512250"/>
                </a:lnTo>
                <a:lnTo>
                  <a:pt x="641286" y="2469616"/>
                </a:lnTo>
                <a:lnTo>
                  <a:pt x="672763" y="2427259"/>
                </a:lnTo>
                <a:lnTo>
                  <a:pt x="704605" y="2385178"/>
                </a:lnTo>
                <a:lnTo>
                  <a:pt x="736814" y="2343375"/>
                </a:lnTo>
                <a:lnTo>
                  <a:pt x="769388" y="2301848"/>
                </a:lnTo>
                <a:lnTo>
                  <a:pt x="802322" y="2260606"/>
                </a:lnTo>
                <a:lnTo>
                  <a:pt x="835609" y="2219656"/>
                </a:lnTo>
                <a:lnTo>
                  <a:pt x="869249" y="2178998"/>
                </a:lnTo>
                <a:lnTo>
                  <a:pt x="903243" y="2138633"/>
                </a:lnTo>
                <a:lnTo>
                  <a:pt x="937591" y="2098561"/>
                </a:lnTo>
                <a:lnTo>
                  <a:pt x="972285" y="2058789"/>
                </a:lnTo>
                <a:lnTo>
                  <a:pt x="1007320" y="2019324"/>
                </a:lnTo>
                <a:lnTo>
                  <a:pt x="1042695" y="1980167"/>
                </a:lnTo>
                <a:lnTo>
                  <a:pt x="1078678" y="1941031"/>
                </a:lnTo>
                <a:lnTo>
                  <a:pt x="1114465" y="1902775"/>
                </a:lnTo>
                <a:lnTo>
                  <a:pt x="1150854" y="1864547"/>
                </a:lnTo>
                <a:lnTo>
                  <a:pt x="1187570" y="1826642"/>
                </a:lnTo>
                <a:lnTo>
                  <a:pt x="1224612" y="1789058"/>
                </a:lnTo>
                <a:lnTo>
                  <a:pt x="1261981" y="1751797"/>
                </a:lnTo>
                <a:lnTo>
                  <a:pt x="1299677" y="1714858"/>
                </a:lnTo>
                <a:lnTo>
                  <a:pt x="1337692" y="1678248"/>
                </a:lnTo>
                <a:lnTo>
                  <a:pt x="1376019" y="1641974"/>
                </a:lnTo>
                <a:lnTo>
                  <a:pt x="1414659" y="1606035"/>
                </a:lnTo>
                <a:lnTo>
                  <a:pt x="1453611" y="1570433"/>
                </a:lnTo>
                <a:lnTo>
                  <a:pt x="1492875" y="1535167"/>
                </a:lnTo>
                <a:lnTo>
                  <a:pt x="1532444" y="1500243"/>
                </a:lnTo>
                <a:lnTo>
                  <a:pt x="1572311" y="1465668"/>
                </a:lnTo>
                <a:lnTo>
                  <a:pt x="1612475" y="1431442"/>
                </a:lnTo>
                <a:lnTo>
                  <a:pt x="1652937" y="1397566"/>
                </a:lnTo>
                <a:lnTo>
                  <a:pt x="1693696" y="1364039"/>
                </a:lnTo>
                <a:lnTo>
                  <a:pt x="1734745" y="1330867"/>
                </a:lnTo>
                <a:lnTo>
                  <a:pt x="1776076" y="1298058"/>
                </a:lnTo>
                <a:lnTo>
                  <a:pt x="1817688" y="1265610"/>
                </a:lnTo>
                <a:lnTo>
                  <a:pt x="1859583" y="1233524"/>
                </a:lnTo>
                <a:lnTo>
                  <a:pt x="1901760" y="1201800"/>
                </a:lnTo>
                <a:lnTo>
                  <a:pt x="1944211" y="1170443"/>
                </a:lnTo>
                <a:lnTo>
                  <a:pt x="1986928" y="1139460"/>
                </a:lnTo>
                <a:lnTo>
                  <a:pt x="2029910" y="1108851"/>
                </a:lnTo>
                <a:lnTo>
                  <a:pt x="2073159" y="1078616"/>
                </a:lnTo>
                <a:lnTo>
                  <a:pt x="2116673" y="1048754"/>
                </a:lnTo>
                <a:lnTo>
                  <a:pt x="2160446" y="1019272"/>
                </a:lnTo>
                <a:lnTo>
                  <a:pt x="2204468" y="990174"/>
                </a:lnTo>
                <a:lnTo>
                  <a:pt x="2248740" y="961462"/>
                </a:lnTo>
                <a:lnTo>
                  <a:pt x="2293261" y="933135"/>
                </a:lnTo>
                <a:lnTo>
                  <a:pt x="2338031" y="905193"/>
                </a:lnTo>
                <a:lnTo>
                  <a:pt x="2383043" y="877640"/>
                </a:lnTo>
                <a:lnTo>
                  <a:pt x="2428287" y="850483"/>
                </a:lnTo>
                <a:lnTo>
                  <a:pt x="2473763" y="823721"/>
                </a:lnTo>
                <a:lnTo>
                  <a:pt x="2519473" y="797355"/>
                </a:lnTo>
                <a:lnTo>
                  <a:pt x="2565414" y="771385"/>
                </a:lnTo>
                <a:lnTo>
                  <a:pt x="2611580" y="745814"/>
                </a:lnTo>
                <a:lnTo>
                  <a:pt x="2657961" y="720649"/>
                </a:lnTo>
                <a:lnTo>
                  <a:pt x="2704557" y="695889"/>
                </a:lnTo>
                <a:lnTo>
                  <a:pt x="2751368" y="671535"/>
                </a:lnTo>
                <a:lnTo>
                  <a:pt x="2798394" y="647585"/>
                </a:lnTo>
                <a:lnTo>
                  <a:pt x="2845627" y="624045"/>
                </a:lnTo>
                <a:lnTo>
                  <a:pt x="2893056" y="600919"/>
                </a:lnTo>
                <a:lnTo>
                  <a:pt x="2940683" y="578207"/>
                </a:lnTo>
                <a:lnTo>
                  <a:pt x="2988508" y="555909"/>
                </a:lnTo>
                <a:lnTo>
                  <a:pt x="3036530" y="534025"/>
                </a:lnTo>
                <a:lnTo>
                  <a:pt x="3084740" y="512560"/>
                </a:lnTo>
                <a:lnTo>
                  <a:pt x="3133129" y="491517"/>
                </a:lnTo>
                <a:lnTo>
                  <a:pt x="3181697" y="470896"/>
                </a:lnTo>
                <a:lnTo>
                  <a:pt x="3230445" y="450698"/>
                </a:lnTo>
                <a:lnTo>
                  <a:pt x="3279371" y="430922"/>
                </a:lnTo>
                <a:lnTo>
                  <a:pt x="3328468" y="411572"/>
                </a:lnTo>
                <a:lnTo>
                  <a:pt x="3377725" y="392651"/>
                </a:lnTo>
                <a:lnTo>
                  <a:pt x="3427143" y="374161"/>
                </a:lnTo>
                <a:lnTo>
                  <a:pt x="3476721" y="356100"/>
                </a:lnTo>
                <a:lnTo>
                  <a:pt x="3526460" y="338469"/>
                </a:lnTo>
                <a:lnTo>
                  <a:pt x="3576350" y="321271"/>
                </a:lnTo>
                <a:lnTo>
                  <a:pt x="3626382" y="304509"/>
                </a:lnTo>
                <a:lnTo>
                  <a:pt x="3676556" y="288183"/>
                </a:lnTo>
                <a:lnTo>
                  <a:pt x="3726872" y="272294"/>
                </a:lnTo>
                <a:lnTo>
                  <a:pt x="3777330" y="256841"/>
                </a:lnTo>
                <a:lnTo>
                  <a:pt x="3827919" y="241828"/>
                </a:lnTo>
                <a:lnTo>
                  <a:pt x="3878632" y="227256"/>
                </a:lnTo>
                <a:lnTo>
                  <a:pt x="3929467" y="213126"/>
                </a:lnTo>
                <a:lnTo>
                  <a:pt x="3980425" y="199438"/>
                </a:lnTo>
                <a:lnTo>
                  <a:pt x="4031506" y="186193"/>
                </a:lnTo>
                <a:lnTo>
                  <a:pt x="4082699" y="173392"/>
                </a:lnTo>
                <a:lnTo>
                  <a:pt x="4133996" y="161038"/>
                </a:lnTo>
                <a:lnTo>
                  <a:pt x="4185397" y="149131"/>
                </a:lnTo>
                <a:lnTo>
                  <a:pt x="4236901" y="137671"/>
                </a:lnTo>
                <a:lnTo>
                  <a:pt x="4288508" y="126658"/>
                </a:lnTo>
                <a:lnTo>
                  <a:pt x="4340209" y="116094"/>
                </a:lnTo>
                <a:lnTo>
                  <a:pt x="4391994" y="105981"/>
                </a:lnTo>
                <a:lnTo>
                  <a:pt x="4443863" y="96318"/>
                </a:lnTo>
                <a:lnTo>
                  <a:pt x="4495815" y="87107"/>
                </a:lnTo>
                <a:lnTo>
                  <a:pt x="4547852" y="78347"/>
                </a:lnTo>
                <a:lnTo>
                  <a:pt x="4599963" y="70040"/>
                </a:lnTo>
                <a:lnTo>
                  <a:pt x="4652137" y="62187"/>
                </a:lnTo>
                <a:lnTo>
                  <a:pt x="4704376" y="54788"/>
                </a:lnTo>
                <a:lnTo>
                  <a:pt x="4756679" y="47844"/>
                </a:lnTo>
                <a:lnTo>
                  <a:pt x="4809047" y="41354"/>
                </a:lnTo>
                <a:lnTo>
                  <a:pt x="4861468" y="35319"/>
                </a:lnTo>
                <a:lnTo>
                  <a:pt x="4913934" y="29741"/>
                </a:lnTo>
                <a:lnTo>
                  <a:pt x="4966445" y="24619"/>
                </a:lnTo>
                <a:lnTo>
                  <a:pt x="5019000" y="19954"/>
                </a:lnTo>
                <a:lnTo>
                  <a:pt x="5071599" y="15746"/>
                </a:lnTo>
                <a:lnTo>
                  <a:pt x="5124233" y="11996"/>
                </a:lnTo>
                <a:lnTo>
                  <a:pt x="5176891" y="8703"/>
                </a:lnTo>
                <a:lnTo>
                  <a:pt x="5229574" y="5869"/>
                </a:lnTo>
                <a:lnTo>
                  <a:pt x="5282281" y="3492"/>
                </a:lnTo>
                <a:lnTo>
                  <a:pt x="5335013" y="1574"/>
                </a:lnTo>
                <a:lnTo>
                  <a:pt x="5387759" y="114"/>
                </a:lnTo>
                <a:lnTo>
                  <a:pt x="5393806" y="0"/>
                </a:lnTo>
                <a:close/>
              </a:path>
            </a:pathLst>
          </a:custGeom>
          <a:solidFill>
            <a:srgbClr val="386BCC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2"/>
          <p:cNvSpPr txBox="1">
            <a:spLocks/>
          </p:cNvSpPr>
          <p:nvPr/>
        </p:nvSpPr>
        <p:spPr>
          <a:xfrm>
            <a:off x="2488112" y="279721"/>
            <a:ext cx="10832358" cy="1703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7750" b="1" i="0">
                <a:solidFill>
                  <a:srgbClr val="04056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ct val="117700"/>
              </a:lnSpc>
              <a:spcBef>
                <a:spcPts val="95"/>
              </a:spcBef>
            </a:pPr>
            <a:r>
              <a:rPr lang="ru-RU" sz="3200" kern="0" dirty="0" smtClean="0"/>
              <a:t>Мировой опыт в получений значительного социального возврата от реализованных мероприятий</a:t>
            </a:r>
            <a:endParaRPr lang="ru-RU" sz="3200" kern="0" dirty="0"/>
          </a:p>
        </p:txBody>
      </p:sp>
      <p:sp>
        <p:nvSpPr>
          <p:cNvPr id="12" name="Деньги"/>
          <p:cNvSpPr/>
          <p:nvPr/>
        </p:nvSpPr>
        <p:spPr>
          <a:xfrm>
            <a:off x="1922778" y="6961997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" name="Рост"/>
          <p:cNvSpPr/>
          <p:nvPr/>
        </p:nvSpPr>
        <p:spPr>
          <a:xfrm>
            <a:off x="1717758" y="7848351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945515" y="2270675"/>
            <a:ext cx="45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 Белоруси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8012" y="2769535"/>
            <a:ext cx="45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Белорусский Красный крест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6300379"/>
            <a:ext cx="45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Позитивное движение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Деньги"/>
          <p:cNvSpPr/>
          <p:nvPr/>
        </p:nvSpPr>
        <p:spPr>
          <a:xfrm>
            <a:off x="2015612" y="3835637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Рост"/>
          <p:cNvSpPr/>
          <p:nvPr/>
        </p:nvSpPr>
        <p:spPr>
          <a:xfrm>
            <a:off x="1903112" y="4933247"/>
            <a:ext cx="1170000" cy="83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580" y="397388"/>
            <a:ext cx="9446260" cy="20286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400"/>
              </a:lnSpc>
              <a:spcBef>
                <a:spcPts val="95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 случае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Беларуси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b="1" dirty="0">
                <a:solidFill>
                  <a:srgbClr val="C00000"/>
                </a:solidFill>
              </a:rPr>
              <a:t>1,5 В</a:t>
            </a:r>
            <a:r>
              <a:rPr lang="en-US" sz="2800" b="1" dirty="0">
                <a:solidFill>
                  <a:srgbClr val="C00000"/>
                </a:solidFill>
              </a:rPr>
              <a:t>YN</a:t>
            </a:r>
            <a:r>
              <a:rPr lang="ru-RU" sz="2800" b="1" dirty="0">
                <a:solidFill>
                  <a:srgbClr val="C00000"/>
                </a:solidFill>
              </a:rPr>
              <a:t> /</a:t>
            </a:r>
            <a:r>
              <a:rPr lang="en-US" sz="2800" b="1" dirty="0">
                <a:solidFill>
                  <a:srgbClr val="C00000"/>
                </a:solidFill>
              </a:rPr>
              <a:t> USD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 рамках двух оцененных проектов, связанных с ВИЧ, позволило получить общий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социальный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возврат от инвестиций в размере </a:t>
            </a:r>
            <a:r>
              <a:rPr lang="ru-RU" sz="2800" b="1" dirty="0">
                <a:solidFill>
                  <a:srgbClr val="C00000"/>
                </a:solidFill>
              </a:rPr>
              <a:t>1,6 В</a:t>
            </a:r>
            <a:r>
              <a:rPr lang="en-US" sz="2800" b="1" dirty="0">
                <a:solidFill>
                  <a:srgbClr val="C00000"/>
                </a:solidFill>
              </a:rPr>
              <a:t>YN</a:t>
            </a:r>
            <a:r>
              <a:rPr lang="ru-RU" sz="2800" b="1" dirty="0">
                <a:solidFill>
                  <a:srgbClr val="C00000"/>
                </a:solidFill>
              </a:rPr>
              <a:t> /</a:t>
            </a:r>
            <a:r>
              <a:rPr lang="en-US" sz="2800" b="1" dirty="0">
                <a:solidFill>
                  <a:srgbClr val="C00000"/>
                </a:solidFill>
              </a:rPr>
              <a:t> USD</a:t>
            </a:r>
            <a:r>
              <a:rPr lang="ru-RU" sz="2800" b="1" dirty="0">
                <a:solidFill>
                  <a:srgbClr val="C00000"/>
                </a:solidFill>
              </a:rPr>
              <a:t> и 2,6 В</a:t>
            </a:r>
            <a:r>
              <a:rPr lang="en-US" sz="2800" b="1" dirty="0">
                <a:solidFill>
                  <a:srgbClr val="C00000"/>
                </a:solidFill>
              </a:rPr>
              <a:t>YN</a:t>
            </a:r>
            <a:r>
              <a:rPr lang="ru-RU" sz="2800" b="1" dirty="0">
                <a:solidFill>
                  <a:srgbClr val="C00000"/>
                </a:solidFill>
              </a:rPr>
              <a:t> /</a:t>
            </a:r>
            <a:r>
              <a:rPr lang="en-US" sz="2800" b="1" dirty="0">
                <a:solidFill>
                  <a:srgbClr val="C00000"/>
                </a:solidFill>
              </a:rPr>
              <a:t> USD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соотвественно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927222" y="2560320"/>
            <a:ext cx="5675630" cy="7726680"/>
            <a:chOff x="9873569" y="2294559"/>
            <a:chExt cx="5675630" cy="7726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28143" y="9100064"/>
              <a:ext cx="635227" cy="899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64774" y="9102059"/>
              <a:ext cx="1125855" cy="918844"/>
            </a:xfrm>
            <a:custGeom>
              <a:avLst/>
              <a:gdLst/>
              <a:ahLst/>
              <a:cxnLst/>
              <a:rect l="l" t="t" r="r" b="b"/>
              <a:pathLst>
                <a:path w="1125855" h="918845">
                  <a:moveTo>
                    <a:pt x="367351" y="918769"/>
                  </a:moveTo>
                  <a:lnTo>
                    <a:pt x="418374" y="917748"/>
                  </a:lnTo>
                  <a:lnTo>
                    <a:pt x="468872" y="914910"/>
                  </a:lnTo>
                  <a:lnTo>
                    <a:pt x="518939" y="910301"/>
                  </a:lnTo>
                  <a:lnTo>
                    <a:pt x="568671" y="903970"/>
                  </a:lnTo>
                  <a:lnTo>
                    <a:pt x="639008" y="878431"/>
                  </a:lnTo>
                  <a:lnTo>
                    <a:pt x="701129" y="834204"/>
                  </a:lnTo>
                  <a:lnTo>
                    <a:pt x="1125391" y="814271"/>
                  </a:lnTo>
                  <a:lnTo>
                    <a:pt x="1059661" y="120595"/>
                  </a:lnTo>
                  <a:lnTo>
                    <a:pt x="773831" y="158468"/>
                  </a:lnTo>
                  <a:lnTo>
                    <a:pt x="726170" y="144953"/>
                  </a:lnTo>
                  <a:lnTo>
                    <a:pt x="678892" y="131917"/>
                  </a:lnTo>
                  <a:lnTo>
                    <a:pt x="632139" y="119359"/>
                  </a:lnTo>
                  <a:lnTo>
                    <a:pt x="586056" y="107280"/>
                  </a:lnTo>
                  <a:lnTo>
                    <a:pt x="540785" y="95679"/>
                  </a:lnTo>
                  <a:lnTo>
                    <a:pt x="494217" y="84545"/>
                  </a:lnTo>
                  <a:lnTo>
                    <a:pt x="448091" y="74048"/>
                  </a:lnTo>
                  <a:lnTo>
                    <a:pt x="402352" y="64159"/>
                  </a:lnTo>
                  <a:lnTo>
                    <a:pt x="356945" y="54853"/>
                  </a:lnTo>
                  <a:lnTo>
                    <a:pt x="311815" y="46099"/>
                  </a:lnTo>
                  <a:lnTo>
                    <a:pt x="266907" y="37873"/>
                  </a:lnTo>
                  <a:lnTo>
                    <a:pt x="212282" y="28289"/>
                  </a:lnTo>
                  <a:lnTo>
                    <a:pt x="158327" y="19805"/>
                  </a:lnTo>
                  <a:lnTo>
                    <a:pt x="104994" y="12326"/>
                  </a:lnTo>
                  <a:lnTo>
                    <a:pt x="52234" y="5756"/>
                  </a:lnTo>
                  <a:lnTo>
                    <a:pt x="0" y="0"/>
                  </a:lnTo>
                  <a:lnTo>
                    <a:pt x="8621" y="49362"/>
                  </a:lnTo>
                  <a:lnTo>
                    <a:pt x="16892" y="98780"/>
                  </a:lnTo>
                  <a:lnTo>
                    <a:pt x="24810" y="148253"/>
                  </a:lnTo>
                  <a:lnTo>
                    <a:pt x="32375" y="197781"/>
                  </a:lnTo>
                  <a:lnTo>
                    <a:pt x="39585" y="247365"/>
                  </a:lnTo>
                  <a:lnTo>
                    <a:pt x="46439" y="297005"/>
                  </a:lnTo>
                  <a:lnTo>
                    <a:pt x="52937" y="346699"/>
                  </a:lnTo>
                  <a:lnTo>
                    <a:pt x="59077" y="396449"/>
                  </a:lnTo>
                  <a:lnTo>
                    <a:pt x="64859" y="446255"/>
                  </a:lnTo>
                  <a:lnTo>
                    <a:pt x="70281" y="496115"/>
                  </a:lnTo>
                  <a:lnTo>
                    <a:pt x="75343" y="546031"/>
                  </a:lnTo>
                  <a:lnTo>
                    <a:pt x="80042" y="596003"/>
                  </a:lnTo>
                  <a:lnTo>
                    <a:pt x="84379" y="646030"/>
                  </a:lnTo>
                  <a:lnTo>
                    <a:pt x="88353" y="696112"/>
                  </a:lnTo>
                  <a:lnTo>
                    <a:pt x="91961" y="746249"/>
                  </a:lnTo>
                  <a:lnTo>
                    <a:pt x="95204" y="796442"/>
                  </a:lnTo>
                  <a:lnTo>
                    <a:pt x="98080" y="846691"/>
                  </a:lnTo>
                  <a:lnTo>
                    <a:pt x="100588" y="896994"/>
                  </a:lnTo>
                  <a:lnTo>
                    <a:pt x="103575" y="897991"/>
                  </a:lnTo>
                  <a:lnTo>
                    <a:pt x="109551" y="897991"/>
                  </a:lnTo>
                  <a:lnTo>
                    <a:pt x="161650" y="905450"/>
                  </a:lnTo>
                  <a:lnTo>
                    <a:pt x="213376" y="911321"/>
                  </a:lnTo>
                  <a:lnTo>
                    <a:pt x="264728" y="915510"/>
                  </a:lnTo>
                  <a:lnTo>
                    <a:pt x="315707" y="917924"/>
                  </a:lnTo>
                  <a:lnTo>
                    <a:pt x="367351" y="918769"/>
                  </a:lnTo>
                  <a:close/>
                </a:path>
              </a:pathLst>
            </a:custGeom>
            <a:solidFill>
              <a:srgbClr val="FFE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47482" y="5515075"/>
              <a:ext cx="2379345" cy="2945130"/>
            </a:xfrm>
            <a:custGeom>
              <a:avLst/>
              <a:gdLst/>
              <a:ahLst/>
              <a:cxnLst/>
              <a:rect l="l" t="t" r="r" b="b"/>
              <a:pathLst>
                <a:path w="2379344" h="2945129">
                  <a:moveTo>
                    <a:pt x="518875" y="2799620"/>
                  </a:moveTo>
                  <a:lnTo>
                    <a:pt x="518875" y="2672047"/>
                  </a:lnTo>
                  <a:lnTo>
                    <a:pt x="515887" y="2666067"/>
                  </a:lnTo>
                  <a:lnTo>
                    <a:pt x="514891" y="2665070"/>
                  </a:lnTo>
                  <a:lnTo>
                    <a:pt x="514891" y="2664074"/>
                  </a:lnTo>
                  <a:lnTo>
                    <a:pt x="490478" y="2616488"/>
                  </a:lnTo>
                  <a:lnTo>
                    <a:pt x="466725" y="2568850"/>
                  </a:lnTo>
                  <a:lnTo>
                    <a:pt x="443632" y="2521161"/>
                  </a:lnTo>
                  <a:lnTo>
                    <a:pt x="421199" y="2473420"/>
                  </a:lnTo>
                  <a:lnTo>
                    <a:pt x="399425" y="2425627"/>
                  </a:lnTo>
                  <a:lnTo>
                    <a:pt x="378312" y="2377784"/>
                  </a:lnTo>
                  <a:lnTo>
                    <a:pt x="357860" y="2329891"/>
                  </a:lnTo>
                  <a:lnTo>
                    <a:pt x="338068" y="2281948"/>
                  </a:lnTo>
                  <a:lnTo>
                    <a:pt x="318937" y="2233955"/>
                  </a:lnTo>
                  <a:lnTo>
                    <a:pt x="300468" y="2185913"/>
                  </a:lnTo>
                  <a:lnTo>
                    <a:pt x="282659" y="2137822"/>
                  </a:lnTo>
                  <a:lnTo>
                    <a:pt x="265512" y="2089682"/>
                  </a:lnTo>
                  <a:lnTo>
                    <a:pt x="249026" y="2041494"/>
                  </a:lnTo>
                  <a:lnTo>
                    <a:pt x="233202" y="1993258"/>
                  </a:lnTo>
                  <a:lnTo>
                    <a:pt x="218041" y="1944975"/>
                  </a:lnTo>
                  <a:lnTo>
                    <a:pt x="203541" y="1896645"/>
                  </a:lnTo>
                  <a:lnTo>
                    <a:pt x="189704" y="1848268"/>
                  </a:lnTo>
                  <a:lnTo>
                    <a:pt x="176529" y="1799845"/>
                  </a:lnTo>
                  <a:lnTo>
                    <a:pt x="164017" y="1751376"/>
                  </a:lnTo>
                  <a:lnTo>
                    <a:pt x="152167" y="1702861"/>
                  </a:lnTo>
                  <a:lnTo>
                    <a:pt x="140981" y="1654300"/>
                  </a:lnTo>
                  <a:lnTo>
                    <a:pt x="130458" y="1605695"/>
                  </a:lnTo>
                  <a:lnTo>
                    <a:pt x="120598" y="1557046"/>
                  </a:lnTo>
                  <a:lnTo>
                    <a:pt x="111402" y="1508352"/>
                  </a:lnTo>
                  <a:lnTo>
                    <a:pt x="102870" y="1459615"/>
                  </a:lnTo>
                  <a:lnTo>
                    <a:pt x="95002" y="1410834"/>
                  </a:lnTo>
                  <a:lnTo>
                    <a:pt x="87798" y="1362010"/>
                  </a:lnTo>
                  <a:lnTo>
                    <a:pt x="81258" y="1313143"/>
                  </a:lnTo>
                  <a:lnTo>
                    <a:pt x="75383" y="1264234"/>
                  </a:lnTo>
                  <a:lnTo>
                    <a:pt x="70173" y="1215283"/>
                  </a:lnTo>
                  <a:lnTo>
                    <a:pt x="65627" y="1166290"/>
                  </a:lnTo>
                  <a:lnTo>
                    <a:pt x="61746" y="1117256"/>
                  </a:lnTo>
                  <a:lnTo>
                    <a:pt x="396376" y="923904"/>
                  </a:lnTo>
                  <a:lnTo>
                    <a:pt x="402352" y="920914"/>
                  </a:lnTo>
                  <a:lnTo>
                    <a:pt x="406336" y="915931"/>
                  </a:lnTo>
                  <a:lnTo>
                    <a:pt x="409323" y="909951"/>
                  </a:lnTo>
                  <a:lnTo>
                    <a:pt x="412311" y="902974"/>
                  </a:lnTo>
                  <a:lnTo>
                    <a:pt x="413307" y="896994"/>
                  </a:lnTo>
                  <a:lnTo>
                    <a:pt x="409323" y="883041"/>
                  </a:lnTo>
                  <a:lnTo>
                    <a:pt x="405340" y="878057"/>
                  </a:lnTo>
                  <a:lnTo>
                    <a:pt x="400360" y="874071"/>
                  </a:lnTo>
                  <a:lnTo>
                    <a:pt x="123494" y="664772"/>
                  </a:lnTo>
                  <a:lnTo>
                    <a:pt x="140743" y="614753"/>
                  </a:lnTo>
                  <a:lnTo>
                    <a:pt x="159028" y="565556"/>
                  </a:lnTo>
                  <a:lnTo>
                    <a:pt x="178349" y="517179"/>
                  </a:lnTo>
                  <a:lnTo>
                    <a:pt x="198706" y="469620"/>
                  </a:lnTo>
                  <a:lnTo>
                    <a:pt x="220098" y="422879"/>
                  </a:lnTo>
                  <a:lnTo>
                    <a:pt x="242526" y="376953"/>
                  </a:lnTo>
                  <a:lnTo>
                    <a:pt x="265990" y="331839"/>
                  </a:lnTo>
                  <a:lnTo>
                    <a:pt x="290490" y="287538"/>
                  </a:lnTo>
                  <a:lnTo>
                    <a:pt x="316025" y="244046"/>
                  </a:lnTo>
                  <a:lnTo>
                    <a:pt x="342597" y="201362"/>
                  </a:lnTo>
                  <a:lnTo>
                    <a:pt x="370204" y="159484"/>
                  </a:lnTo>
                  <a:lnTo>
                    <a:pt x="398846" y="118411"/>
                  </a:lnTo>
                  <a:lnTo>
                    <a:pt x="428525" y="78140"/>
                  </a:lnTo>
                  <a:lnTo>
                    <a:pt x="459239" y="38670"/>
                  </a:lnTo>
                  <a:lnTo>
                    <a:pt x="490989" y="0"/>
                  </a:lnTo>
                  <a:lnTo>
                    <a:pt x="479038" y="1993"/>
                  </a:lnTo>
                  <a:lnTo>
                    <a:pt x="472067" y="2989"/>
                  </a:lnTo>
                  <a:lnTo>
                    <a:pt x="417306" y="8876"/>
                  </a:lnTo>
                  <a:lnTo>
                    <a:pt x="405340" y="9966"/>
                  </a:lnTo>
                  <a:lnTo>
                    <a:pt x="375541" y="48610"/>
                  </a:lnTo>
                  <a:lnTo>
                    <a:pt x="346697" y="88000"/>
                  </a:lnTo>
                  <a:lnTo>
                    <a:pt x="318806" y="128138"/>
                  </a:lnTo>
                  <a:lnTo>
                    <a:pt x="291865" y="169025"/>
                  </a:lnTo>
                  <a:lnTo>
                    <a:pt x="265874" y="210664"/>
                  </a:lnTo>
                  <a:lnTo>
                    <a:pt x="240829" y="253056"/>
                  </a:lnTo>
                  <a:lnTo>
                    <a:pt x="216730" y="296202"/>
                  </a:lnTo>
                  <a:lnTo>
                    <a:pt x="193575" y="340105"/>
                  </a:lnTo>
                  <a:lnTo>
                    <a:pt x="171362" y="384766"/>
                  </a:lnTo>
                  <a:lnTo>
                    <a:pt x="150089" y="430188"/>
                  </a:lnTo>
                  <a:lnTo>
                    <a:pt x="129754" y="476371"/>
                  </a:lnTo>
                  <a:lnTo>
                    <a:pt x="110356" y="523318"/>
                  </a:lnTo>
                  <a:lnTo>
                    <a:pt x="91892" y="571031"/>
                  </a:lnTo>
                  <a:lnTo>
                    <a:pt x="74362" y="619510"/>
                  </a:lnTo>
                  <a:lnTo>
                    <a:pt x="57763" y="668759"/>
                  </a:lnTo>
                  <a:lnTo>
                    <a:pt x="55771" y="674739"/>
                  </a:lnTo>
                  <a:lnTo>
                    <a:pt x="55771" y="680719"/>
                  </a:lnTo>
                  <a:lnTo>
                    <a:pt x="59755" y="692679"/>
                  </a:lnTo>
                  <a:lnTo>
                    <a:pt x="63739" y="697662"/>
                  </a:lnTo>
                  <a:lnTo>
                    <a:pt x="68718" y="701649"/>
                  </a:lnTo>
                  <a:lnTo>
                    <a:pt x="327658" y="895998"/>
                  </a:lnTo>
                  <a:lnTo>
                    <a:pt x="14938" y="1075397"/>
                  </a:lnTo>
                  <a:lnTo>
                    <a:pt x="9959" y="1078387"/>
                  </a:lnTo>
                  <a:lnTo>
                    <a:pt x="6971" y="1082373"/>
                  </a:lnTo>
                  <a:lnTo>
                    <a:pt x="996" y="1092340"/>
                  </a:lnTo>
                  <a:lnTo>
                    <a:pt x="0" y="1098320"/>
                  </a:lnTo>
                  <a:lnTo>
                    <a:pt x="0" y="1103303"/>
                  </a:lnTo>
                  <a:lnTo>
                    <a:pt x="3588" y="1151961"/>
                  </a:lnTo>
                  <a:lnTo>
                    <a:pt x="7819" y="1200571"/>
                  </a:lnTo>
                  <a:lnTo>
                    <a:pt x="12691" y="1249135"/>
                  </a:lnTo>
                  <a:lnTo>
                    <a:pt x="18204" y="1297652"/>
                  </a:lnTo>
                  <a:lnTo>
                    <a:pt x="24359" y="1346123"/>
                  </a:lnTo>
                  <a:lnTo>
                    <a:pt x="31154" y="1394546"/>
                  </a:lnTo>
                  <a:lnTo>
                    <a:pt x="38591" y="1442923"/>
                  </a:lnTo>
                  <a:lnTo>
                    <a:pt x="46668" y="1491254"/>
                  </a:lnTo>
                  <a:lnTo>
                    <a:pt x="55385" y="1539537"/>
                  </a:lnTo>
                  <a:lnTo>
                    <a:pt x="64743" y="1587774"/>
                  </a:lnTo>
                  <a:lnTo>
                    <a:pt x="74741" y="1635964"/>
                  </a:lnTo>
                  <a:lnTo>
                    <a:pt x="85378" y="1684107"/>
                  </a:lnTo>
                  <a:lnTo>
                    <a:pt x="96656" y="1732204"/>
                  </a:lnTo>
                  <a:lnTo>
                    <a:pt x="108573" y="1780254"/>
                  </a:lnTo>
                  <a:lnTo>
                    <a:pt x="121129" y="1828257"/>
                  </a:lnTo>
                  <a:lnTo>
                    <a:pt x="134325" y="1876214"/>
                  </a:lnTo>
                  <a:lnTo>
                    <a:pt x="148159" y="1924124"/>
                  </a:lnTo>
                  <a:lnTo>
                    <a:pt x="162632" y="1971987"/>
                  </a:lnTo>
                  <a:lnTo>
                    <a:pt x="177744" y="2019803"/>
                  </a:lnTo>
                  <a:lnTo>
                    <a:pt x="193494" y="2067573"/>
                  </a:lnTo>
                  <a:lnTo>
                    <a:pt x="209883" y="2115296"/>
                  </a:lnTo>
                  <a:lnTo>
                    <a:pt x="226910" y="2162972"/>
                  </a:lnTo>
                  <a:lnTo>
                    <a:pt x="244574" y="2210601"/>
                  </a:lnTo>
                  <a:lnTo>
                    <a:pt x="262876" y="2258184"/>
                  </a:lnTo>
                  <a:lnTo>
                    <a:pt x="281816" y="2305720"/>
                  </a:lnTo>
                  <a:lnTo>
                    <a:pt x="301393" y="2353209"/>
                  </a:lnTo>
                  <a:lnTo>
                    <a:pt x="321607" y="2400652"/>
                  </a:lnTo>
                  <a:lnTo>
                    <a:pt x="342459" y="2448048"/>
                  </a:lnTo>
                  <a:lnTo>
                    <a:pt x="363947" y="2495397"/>
                  </a:lnTo>
                  <a:lnTo>
                    <a:pt x="386071" y="2542700"/>
                  </a:lnTo>
                  <a:lnTo>
                    <a:pt x="408832" y="2589955"/>
                  </a:lnTo>
                  <a:lnTo>
                    <a:pt x="432230" y="2637164"/>
                  </a:lnTo>
                  <a:lnTo>
                    <a:pt x="450997" y="2673044"/>
                  </a:lnTo>
                  <a:lnTo>
                    <a:pt x="457128" y="2685004"/>
                  </a:lnTo>
                  <a:lnTo>
                    <a:pt x="484765" y="2738326"/>
                  </a:lnTo>
                  <a:lnTo>
                    <a:pt x="513895" y="2791647"/>
                  </a:lnTo>
                  <a:lnTo>
                    <a:pt x="515887" y="2793640"/>
                  </a:lnTo>
                  <a:lnTo>
                    <a:pt x="516883" y="2796630"/>
                  </a:lnTo>
                  <a:lnTo>
                    <a:pt x="518875" y="2799620"/>
                  </a:lnTo>
                  <a:close/>
                </a:path>
                <a:path w="2379344" h="2945129">
                  <a:moveTo>
                    <a:pt x="1385327" y="2945132"/>
                  </a:moveTo>
                  <a:lnTo>
                    <a:pt x="1411932" y="2903860"/>
                  </a:lnTo>
                  <a:lnTo>
                    <a:pt x="1438427" y="2862384"/>
                  </a:lnTo>
                  <a:lnTo>
                    <a:pt x="1464811" y="2820703"/>
                  </a:lnTo>
                  <a:lnTo>
                    <a:pt x="1491084" y="2778819"/>
                  </a:lnTo>
                  <a:lnTo>
                    <a:pt x="1517246" y="2736730"/>
                  </a:lnTo>
                  <a:lnTo>
                    <a:pt x="1543297" y="2694437"/>
                  </a:lnTo>
                  <a:lnTo>
                    <a:pt x="1569235" y="2651941"/>
                  </a:lnTo>
                  <a:lnTo>
                    <a:pt x="1595062" y="2609240"/>
                  </a:lnTo>
                  <a:lnTo>
                    <a:pt x="1620776" y="2566337"/>
                  </a:lnTo>
                  <a:lnTo>
                    <a:pt x="1646378" y="2523229"/>
                  </a:lnTo>
                  <a:lnTo>
                    <a:pt x="1671866" y="2479918"/>
                  </a:lnTo>
                  <a:lnTo>
                    <a:pt x="1697241" y="2436404"/>
                  </a:lnTo>
                  <a:lnTo>
                    <a:pt x="1722502" y="2392687"/>
                  </a:lnTo>
                  <a:lnTo>
                    <a:pt x="1747650" y="2348766"/>
                  </a:lnTo>
                  <a:lnTo>
                    <a:pt x="1772683" y="2304643"/>
                  </a:lnTo>
                  <a:lnTo>
                    <a:pt x="1797602" y="2260316"/>
                  </a:lnTo>
                  <a:lnTo>
                    <a:pt x="1822406" y="2215787"/>
                  </a:lnTo>
                  <a:lnTo>
                    <a:pt x="1847094" y="2171055"/>
                  </a:lnTo>
                  <a:lnTo>
                    <a:pt x="1871668" y="2126120"/>
                  </a:lnTo>
                  <a:lnTo>
                    <a:pt x="1896125" y="2080983"/>
                  </a:lnTo>
                  <a:lnTo>
                    <a:pt x="1920467" y="2035643"/>
                  </a:lnTo>
                  <a:lnTo>
                    <a:pt x="1944692" y="1990101"/>
                  </a:lnTo>
                  <a:lnTo>
                    <a:pt x="1968800" y="1944357"/>
                  </a:lnTo>
                  <a:lnTo>
                    <a:pt x="1992792" y="1898410"/>
                  </a:lnTo>
                  <a:lnTo>
                    <a:pt x="2016666" y="1852262"/>
                  </a:lnTo>
                  <a:lnTo>
                    <a:pt x="2040423" y="1805912"/>
                  </a:lnTo>
                  <a:lnTo>
                    <a:pt x="2064062" y="1759360"/>
                  </a:lnTo>
                  <a:lnTo>
                    <a:pt x="2087582" y="1712606"/>
                  </a:lnTo>
                  <a:lnTo>
                    <a:pt x="2110985" y="1665650"/>
                  </a:lnTo>
                  <a:lnTo>
                    <a:pt x="2134268" y="1618493"/>
                  </a:lnTo>
                  <a:lnTo>
                    <a:pt x="2157432" y="1571135"/>
                  </a:lnTo>
                  <a:lnTo>
                    <a:pt x="2180478" y="1523575"/>
                  </a:lnTo>
                  <a:lnTo>
                    <a:pt x="2203403" y="1475814"/>
                  </a:lnTo>
                  <a:lnTo>
                    <a:pt x="2226208" y="1427852"/>
                  </a:lnTo>
                  <a:lnTo>
                    <a:pt x="2248893" y="1379689"/>
                  </a:lnTo>
                  <a:lnTo>
                    <a:pt x="2271458" y="1331325"/>
                  </a:lnTo>
                  <a:lnTo>
                    <a:pt x="2293901" y="1282761"/>
                  </a:lnTo>
                  <a:lnTo>
                    <a:pt x="2316224" y="1233995"/>
                  </a:lnTo>
                  <a:lnTo>
                    <a:pt x="2338425" y="1185029"/>
                  </a:lnTo>
                  <a:lnTo>
                    <a:pt x="2341413" y="1178052"/>
                  </a:lnTo>
                  <a:lnTo>
                    <a:pt x="2341413" y="1171076"/>
                  </a:lnTo>
                  <a:lnTo>
                    <a:pt x="2339421" y="1164099"/>
                  </a:lnTo>
                  <a:lnTo>
                    <a:pt x="2336433" y="1157122"/>
                  </a:lnTo>
                  <a:lnTo>
                    <a:pt x="2332449" y="1151142"/>
                  </a:lnTo>
                  <a:lnTo>
                    <a:pt x="2325478" y="1147156"/>
                  </a:lnTo>
                  <a:lnTo>
                    <a:pt x="1998815" y="956793"/>
                  </a:lnTo>
                  <a:lnTo>
                    <a:pt x="2367307" y="796331"/>
                  </a:lnTo>
                  <a:lnTo>
                    <a:pt x="2372286" y="791348"/>
                  </a:lnTo>
                  <a:lnTo>
                    <a:pt x="2378262" y="779388"/>
                  </a:lnTo>
                  <a:lnTo>
                    <a:pt x="2379258" y="772411"/>
                  </a:lnTo>
                  <a:lnTo>
                    <a:pt x="2377266" y="765435"/>
                  </a:lnTo>
                  <a:lnTo>
                    <a:pt x="2365966" y="719375"/>
                  </a:lnTo>
                  <a:lnTo>
                    <a:pt x="2353977" y="673288"/>
                  </a:lnTo>
                  <a:lnTo>
                    <a:pt x="2341301" y="627170"/>
                  </a:lnTo>
                  <a:lnTo>
                    <a:pt x="2327940" y="581020"/>
                  </a:lnTo>
                  <a:lnTo>
                    <a:pt x="2313896" y="534837"/>
                  </a:lnTo>
                  <a:lnTo>
                    <a:pt x="2299170" y="488618"/>
                  </a:lnTo>
                  <a:lnTo>
                    <a:pt x="2283764" y="442362"/>
                  </a:lnTo>
                  <a:lnTo>
                    <a:pt x="2267680" y="396067"/>
                  </a:lnTo>
                  <a:lnTo>
                    <a:pt x="2250919" y="349732"/>
                  </a:lnTo>
                  <a:lnTo>
                    <a:pt x="2233484" y="303353"/>
                  </a:lnTo>
                  <a:lnTo>
                    <a:pt x="2215376" y="256931"/>
                  </a:lnTo>
                  <a:lnTo>
                    <a:pt x="2196598" y="210462"/>
                  </a:lnTo>
                  <a:lnTo>
                    <a:pt x="2177149" y="163946"/>
                  </a:lnTo>
                  <a:lnTo>
                    <a:pt x="2157034" y="117380"/>
                  </a:lnTo>
                  <a:lnTo>
                    <a:pt x="2136253" y="70762"/>
                  </a:lnTo>
                  <a:lnTo>
                    <a:pt x="2133265" y="69765"/>
                  </a:lnTo>
                  <a:lnTo>
                    <a:pt x="2131273" y="67772"/>
                  </a:lnTo>
                  <a:lnTo>
                    <a:pt x="2128285" y="66776"/>
                  </a:lnTo>
                  <a:lnTo>
                    <a:pt x="2112241" y="58724"/>
                  </a:lnTo>
                  <a:lnTo>
                    <a:pt x="2098532" y="52448"/>
                  </a:lnTo>
                  <a:lnTo>
                    <a:pt x="2087250" y="47854"/>
                  </a:lnTo>
                  <a:lnTo>
                    <a:pt x="2055583" y="36876"/>
                  </a:lnTo>
                  <a:lnTo>
                    <a:pt x="2078105" y="84901"/>
                  </a:lnTo>
                  <a:lnTo>
                    <a:pt x="2099862" y="132896"/>
                  </a:lnTo>
                  <a:lnTo>
                    <a:pt x="2120860" y="180857"/>
                  </a:lnTo>
                  <a:lnTo>
                    <a:pt x="2141103" y="228782"/>
                  </a:lnTo>
                  <a:lnTo>
                    <a:pt x="2160597" y="276665"/>
                  </a:lnTo>
                  <a:lnTo>
                    <a:pt x="2179348" y="324504"/>
                  </a:lnTo>
                  <a:lnTo>
                    <a:pt x="2197361" y="372295"/>
                  </a:lnTo>
                  <a:lnTo>
                    <a:pt x="2214640" y="420035"/>
                  </a:lnTo>
                  <a:lnTo>
                    <a:pt x="2231192" y="467720"/>
                  </a:lnTo>
                  <a:lnTo>
                    <a:pt x="2247021" y="515347"/>
                  </a:lnTo>
                  <a:lnTo>
                    <a:pt x="2262134" y="562911"/>
                  </a:lnTo>
                  <a:lnTo>
                    <a:pt x="2276534" y="610410"/>
                  </a:lnTo>
                  <a:lnTo>
                    <a:pt x="2290228" y="657840"/>
                  </a:lnTo>
                  <a:lnTo>
                    <a:pt x="2303221" y="705197"/>
                  </a:lnTo>
                  <a:lnTo>
                    <a:pt x="2315519" y="752478"/>
                  </a:lnTo>
                  <a:lnTo>
                    <a:pt x="1915158" y="924900"/>
                  </a:lnTo>
                  <a:lnTo>
                    <a:pt x="1910178" y="929883"/>
                  </a:lnTo>
                  <a:lnTo>
                    <a:pt x="1907191" y="936860"/>
                  </a:lnTo>
                  <a:lnTo>
                    <a:pt x="1903207" y="943837"/>
                  </a:lnTo>
                  <a:lnTo>
                    <a:pt x="1903207" y="951810"/>
                  </a:lnTo>
                  <a:lnTo>
                    <a:pt x="1905199" y="958787"/>
                  </a:lnTo>
                  <a:lnTo>
                    <a:pt x="1908187" y="966760"/>
                  </a:lnTo>
                  <a:lnTo>
                    <a:pt x="1912170" y="971744"/>
                  </a:lnTo>
                  <a:lnTo>
                    <a:pt x="1919142" y="975730"/>
                  </a:lnTo>
                  <a:lnTo>
                    <a:pt x="2273690" y="1183036"/>
                  </a:lnTo>
                  <a:lnTo>
                    <a:pt x="2251831" y="1231019"/>
                  </a:lnTo>
                  <a:lnTo>
                    <a:pt x="2229858" y="1278807"/>
                  </a:lnTo>
                  <a:lnTo>
                    <a:pt x="2207771" y="1326397"/>
                  </a:lnTo>
                  <a:lnTo>
                    <a:pt x="2185572" y="1373790"/>
                  </a:lnTo>
                  <a:lnTo>
                    <a:pt x="2163258" y="1420987"/>
                  </a:lnTo>
                  <a:lnTo>
                    <a:pt x="2140831" y="1467986"/>
                  </a:lnTo>
                  <a:lnTo>
                    <a:pt x="2118291" y="1514788"/>
                  </a:lnTo>
                  <a:lnTo>
                    <a:pt x="2095637" y="1561393"/>
                  </a:lnTo>
                  <a:lnTo>
                    <a:pt x="2072870" y="1607800"/>
                  </a:lnTo>
                  <a:lnTo>
                    <a:pt x="2049989" y="1654009"/>
                  </a:lnTo>
                  <a:lnTo>
                    <a:pt x="2026995" y="1700021"/>
                  </a:lnTo>
                  <a:lnTo>
                    <a:pt x="2003887" y="1745835"/>
                  </a:lnTo>
                  <a:lnTo>
                    <a:pt x="1980666" y="1791450"/>
                  </a:lnTo>
                  <a:lnTo>
                    <a:pt x="1957332" y="1836868"/>
                  </a:lnTo>
                  <a:lnTo>
                    <a:pt x="1933883" y="1882088"/>
                  </a:lnTo>
                  <a:lnTo>
                    <a:pt x="1910322" y="1927109"/>
                  </a:lnTo>
                  <a:lnTo>
                    <a:pt x="1886646" y="1971932"/>
                  </a:lnTo>
                  <a:lnTo>
                    <a:pt x="1862858" y="2016556"/>
                  </a:lnTo>
                  <a:lnTo>
                    <a:pt x="1838956" y="2060981"/>
                  </a:lnTo>
                  <a:lnTo>
                    <a:pt x="1814940" y="2105208"/>
                  </a:lnTo>
                  <a:lnTo>
                    <a:pt x="1790811" y="2149236"/>
                  </a:lnTo>
                  <a:lnTo>
                    <a:pt x="1766568" y="2193064"/>
                  </a:lnTo>
                  <a:lnTo>
                    <a:pt x="1742212" y="2236694"/>
                  </a:lnTo>
                  <a:lnTo>
                    <a:pt x="1717743" y="2280124"/>
                  </a:lnTo>
                  <a:lnTo>
                    <a:pt x="1693160" y="2323355"/>
                  </a:lnTo>
                  <a:lnTo>
                    <a:pt x="1668463" y="2366386"/>
                  </a:lnTo>
                  <a:lnTo>
                    <a:pt x="1643653" y="2409218"/>
                  </a:lnTo>
                  <a:lnTo>
                    <a:pt x="1618730" y="2451850"/>
                  </a:lnTo>
                  <a:lnTo>
                    <a:pt x="1593693" y="2494282"/>
                  </a:lnTo>
                  <a:lnTo>
                    <a:pt x="1568542" y="2536514"/>
                  </a:lnTo>
                  <a:lnTo>
                    <a:pt x="1543278" y="2578546"/>
                  </a:lnTo>
                  <a:lnTo>
                    <a:pt x="1517901" y="2620378"/>
                  </a:lnTo>
                  <a:lnTo>
                    <a:pt x="1492410" y="2662009"/>
                  </a:lnTo>
                  <a:lnTo>
                    <a:pt x="1466805" y="2703440"/>
                  </a:lnTo>
                  <a:lnTo>
                    <a:pt x="1441087" y="2744671"/>
                  </a:lnTo>
                  <a:lnTo>
                    <a:pt x="1415256" y="2785700"/>
                  </a:lnTo>
                  <a:lnTo>
                    <a:pt x="1389311" y="2826529"/>
                  </a:lnTo>
                  <a:lnTo>
                    <a:pt x="1389280" y="2890908"/>
                  </a:lnTo>
                  <a:lnTo>
                    <a:pt x="1389062" y="2904767"/>
                  </a:lnTo>
                  <a:lnTo>
                    <a:pt x="1388471" y="2917132"/>
                  </a:lnTo>
                  <a:lnTo>
                    <a:pt x="1387319" y="2928189"/>
                  </a:lnTo>
                  <a:lnTo>
                    <a:pt x="1386323" y="2933172"/>
                  </a:lnTo>
                  <a:lnTo>
                    <a:pt x="1386323" y="2939152"/>
                  </a:lnTo>
                  <a:lnTo>
                    <a:pt x="1385327" y="2945132"/>
                  </a:lnTo>
                  <a:close/>
                </a:path>
              </a:pathLst>
            </a:custGeom>
            <a:solidFill>
              <a:srgbClr val="97B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8974" y="5317581"/>
              <a:ext cx="282841" cy="6001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18802" y="5249963"/>
              <a:ext cx="621665" cy="1267460"/>
            </a:xfrm>
            <a:custGeom>
              <a:avLst/>
              <a:gdLst/>
              <a:ahLst/>
              <a:cxnLst/>
              <a:rect l="l" t="t" r="r" b="b"/>
              <a:pathLst>
                <a:path w="621665" h="1267459">
                  <a:moveTo>
                    <a:pt x="135990" y="719837"/>
                  </a:moveTo>
                  <a:lnTo>
                    <a:pt x="142790" y="713640"/>
                  </a:lnTo>
                  <a:lnTo>
                    <a:pt x="145575" y="698659"/>
                  </a:lnTo>
                  <a:lnTo>
                    <a:pt x="133624" y="668759"/>
                  </a:lnTo>
                  <a:lnTo>
                    <a:pt x="117518" y="623788"/>
                  </a:lnTo>
                  <a:lnTo>
                    <a:pt x="102058" y="577975"/>
                  </a:lnTo>
                  <a:lnTo>
                    <a:pt x="87230" y="531312"/>
                  </a:lnTo>
                  <a:lnTo>
                    <a:pt x="73024" y="483794"/>
                  </a:lnTo>
                  <a:lnTo>
                    <a:pt x="59428" y="435415"/>
                  </a:lnTo>
                  <a:lnTo>
                    <a:pt x="46429" y="386169"/>
                  </a:lnTo>
                  <a:lnTo>
                    <a:pt x="34016" y="336050"/>
                  </a:lnTo>
                  <a:lnTo>
                    <a:pt x="22177" y="285052"/>
                  </a:lnTo>
                  <a:lnTo>
                    <a:pt x="10899" y="233169"/>
                  </a:lnTo>
                  <a:lnTo>
                    <a:pt x="171" y="180395"/>
                  </a:lnTo>
                  <a:lnTo>
                    <a:pt x="0" y="220230"/>
                  </a:lnTo>
                  <a:lnTo>
                    <a:pt x="2536" y="263616"/>
                  </a:lnTo>
                  <a:lnTo>
                    <a:pt x="7874" y="310740"/>
                  </a:lnTo>
                  <a:lnTo>
                    <a:pt x="16105" y="361787"/>
                  </a:lnTo>
                  <a:lnTo>
                    <a:pt x="23727" y="401753"/>
                  </a:lnTo>
                  <a:lnTo>
                    <a:pt x="32935" y="443897"/>
                  </a:lnTo>
                  <a:lnTo>
                    <a:pt x="43727" y="488204"/>
                  </a:lnTo>
                  <a:lnTo>
                    <a:pt x="56105" y="534654"/>
                  </a:lnTo>
                  <a:lnTo>
                    <a:pt x="70068" y="583232"/>
                  </a:lnTo>
                  <a:lnTo>
                    <a:pt x="85617" y="633919"/>
                  </a:lnTo>
                  <a:lnTo>
                    <a:pt x="102751" y="686698"/>
                  </a:lnTo>
                  <a:lnTo>
                    <a:pt x="105738" y="692678"/>
                  </a:lnTo>
                  <a:lnTo>
                    <a:pt x="107730" y="699655"/>
                  </a:lnTo>
                  <a:lnTo>
                    <a:pt x="110718" y="706632"/>
                  </a:lnTo>
                  <a:lnTo>
                    <a:pt x="125268" y="717439"/>
                  </a:lnTo>
                  <a:lnTo>
                    <a:pt x="135990" y="719837"/>
                  </a:lnTo>
                  <a:close/>
                </a:path>
                <a:path w="621665" h="1267459">
                  <a:moveTo>
                    <a:pt x="344604" y="652890"/>
                  </a:moveTo>
                  <a:lnTo>
                    <a:pt x="351731" y="644839"/>
                  </a:lnTo>
                  <a:lnTo>
                    <a:pt x="340698" y="612307"/>
                  </a:lnTo>
                  <a:lnTo>
                    <a:pt x="319379" y="549113"/>
                  </a:lnTo>
                  <a:lnTo>
                    <a:pt x="308907" y="518263"/>
                  </a:lnTo>
                  <a:lnTo>
                    <a:pt x="297298" y="480873"/>
                  </a:lnTo>
                  <a:lnTo>
                    <a:pt x="275574" y="410203"/>
                  </a:lnTo>
                  <a:lnTo>
                    <a:pt x="265086" y="376737"/>
                  </a:lnTo>
                  <a:lnTo>
                    <a:pt x="246551" y="313294"/>
                  </a:lnTo>
                  <a:lnTo>
                    <a:pt x="230524" y="254522"/>
                  </a:lnTo>
                  <a:lnTo>
                    <a:pt x="216996" y="200422"/>
                  </a:lnTo>
                  <a:lnTo>
                    <a:pt x="205953" y="150994"/>
                  </a:lnTo>
                  <a:lnTo>
                    <a:pt x="197385" y="106237"/>
                  </a:lnTo>
                  <a:lnTo>
                    <a:pt x="191279" y="66153"/>
                  </a:lnTo>
                  <a:lnTo>
                    <a:pt x="186408" y="0"/>
                  </a:lnTo>
                  <a:lnTo>
                    <a:pt x="180230" y="33263"/>
                  </a:lnTo>
                  <a:lnTo>
                    <a:pt x="179561" y="76244"/>
                  </a:lnTo>
                  <a:lnTo>
                    <a:pt x="184307" y="128943"/>
                  </a:lnTo>
                  <a:lnTo>
                    <a:pt x="194376" y="191358"/>
                  </a:lnTo>
                  <a:lnTo>
                    <a:pt x="208816" y="261872"/>
                  </a:lnTo>
                  <a:lnTo>
                    <a:pt x="223257" y="327901"/>
                  </a:lnTo>
                  <a:lnTo>
                    <a:pt x="241059" y="398166"/>
                  </a:lnTo>
                  <a:lnTo>
                    <a:pt x="258115" y="462450"/>
                  </a:lnTo>
                  <a:lnTo>
                    <a:pt x="263919" y="478708"/>
                  </a:lnTo>
                  <a:lnTo>
                    <a:pt x="269443" y="494593"/>
                  </a:lnTo>
                  <a:lnTo>
                    <a:pt x="274781" y="510103"/>
                  </a:lnTo>
                  <a:lnTo>
                    <a:pt x="280025" y="525240"/>
                  </a:lnTo>
                  <a:lnTo>
                    <a:pt x="282842" y="531796"/>
                  </a:lnTo>
                  <a:lnTo>
                    <a:pt x="285378" y="538072"/>
                  </a:lnTo>
                  <a:lnTo>
                    <a:pt x="287728" y="544161"/>
                  </a:lnTo>
                  <a:lnTo>
                    <a:pt x="289984" y="550156"/>
                  </a:lnTo>
                  <a:lnTo>
                    <a:pt x="313917" y="605456"/>
                  </a:lnTo>
                  <a:lnTo>
                    <a:pt x="332062" y="639731"/>
                  </a:lnTo>
                  <a:lnTo>
                    <a:pt x="344604" y="652890"/>
                  </a:lnTo>
                  <a:close/>
                </a:path>
                <a:path w="621665" h="1267459">
                  <a:moveTo>
                    <a:pt x="535059" y="1267191"/>
                  </a:moveTo>
                  <a:lnTo>
                    <a:pt x="547928" y="1252802"/>
                  </a:lnTo>
                  <a:lnTo>
                    <a:pt x="545703" y="1235999"/>
                  </a:lnTo>
                  <a:lnTo>
                    <a:pt x="543571" y="1217047"/>
                  </a:lnTo>
                  <a:lnTo>
                    <a:pt x="541625" y="1196039"/>
                  </a:lnTo>
                  <a:lnTo>
                    <a:pt x="539960" y="1173069"/>
                  </a:lnTo>
                  <a:lnTo>
                    <a:pt x="539758" y="1138482"/>
                  </a:lnTo>
                  <a:lnTo>
                    <a:pt x="543571" y="1101932"/>
                  </a:lnTo>
                  <a:lnTo>
                    <a:pt x="551305" y="1063327"/>
                  </a:lnTo>
                  <a:lnTo>
                    <a:pt x="562867" y="1022573"/>
                  </a:lnTo>
                  <a:lnTo>
                    <a:pt x="575409" y="984062"/>
                  </a:lnTo>
                  <a:lnTo>
                    <a:pt x="595639" y="926847"/>
                  </a:lnTo>
                  <a:lnTo>
                    <a:pt x="607263" y="899735"/>
                  </a:lnTo>
                  <a:lnTo>
                    <a:pt x="610547" y="891513"/>
                  </a:lnTo>
                  <a:lnTo>
                    <a:pt x="613643" y="883290"/>
                  </a:lnTo>
                  <a:lnTo>
                    <a:pt x="616647" y="875068"/>
                  </a:lnTo>
                  <a:lnTo>
                    <a:pt x="616771" y="825110"/>
                  </a:lnTo>
                  <a:lnTo>
                    <a:pt x="617067" y="800926"/>
                  </a:lnTo>
                  <a:lnTo>
                    <a:pt x="619261" y="751108"/>
                  </a:lnTo>
                  <a:lnTo>
                    <a:pt x="621626" y="725569"/>
                  </a:lnTo>
                  <a:lnTo>
                    <a:pt x="608928" y="713593"/>
                  </a:lnTo>
                  <a:lnTo>
                    <a:pt x="596230" y="700029"/>
                  </a:lnTo>
                  <a:lnTo>
                    <a:pt x="583532" y="684783"/>
                  </a:lnTo>
                  <a:lnTo>
                    <a:pt x="570834" y="667762"/>
                  </a:lnTo>
                  <a:lnTo>
                    <a:pt x="570647" y="673789"/>
                  </a:lnTo>
                  <a:lnTo>
                    <a:pt x="570087" y="680096"/>
                  </a:lnTo>
                  <a:lnTo>
                    <a:pt x="569153" y="686963"/>
                  </a:lnTo>
                  <a:lnTo>
                    <a:pt x="567846" y="694672"/>
                  </a:lnTo>
                  <a:lnTo>
                    <a:pt x="568235" y="728122"/>
                  </a:lnTo>
                  <a:lnTo>
                    <a:pt x="570959" y="767179"/>
                  </a:lnTo>
                  <a:lnTo>
                    <a:pt x="576109" y="811842"/>
                  </a:lnTo>
                  <a:lnTo>
                    <a:pt x="583781" y="862111"/>
                  </a:lnTo>
                  <a:lnTo>
                    <a:pt x="561101" y="899330"/>
                  </a:lnTo>
                  <a:lnTo>
                    <a:pt x="542585" y="940925"/>
                  </a:lnTo>
                  <a:lnTo>
                    <a:pt x="528250" y="986879"/>
                  </a:lnTo>
                  <a:lnTo>
                    <a:pt x="518114" y="1037174"/>
                  </a:lnTo>
                  <a:lnTo>
                    <a:pt x="512194" y="1091793"/>
                  </a:lnTo>
                  <a:lnTo>
                    <a:pt x="510507" y="1150718"/>
                  </a:lnTo>
                  <a:lnTo>
                    <a:pt x="513071" y="1213932"/>
                  </a:lnTo>
                  <a:lnTo>
                    <a:pt x="517537" y="1247756"/>
                  </a:lnTo>
                  <a:lnTo>
                    <a:pt x="524897" y="1265509"/>
                  </a:lnTo>
                  <a:lnTo>
                    <a:pt x="535059" y="1267191"/>
                  </a:lnTo>
                  <a:close/>
                </a:path>
              </a:pathLst>
            </a:custGeom>
            <a:solidFill>
              <a:srgbClr val="EF9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3569" y="5508737"/>
              <a:ext cx="246988" cy="5136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7203" y="5176213"/>
              <a:ext cx="247984" cy="59201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00459" y="5540990"/>
              <a:ext cx="1043940" cy="1671955"/>
            </a:xfrm>
            <a:custGeom>
              <a:avLst/>
              <a:gdLst/>
              <a:ahLst/>
              <a:cxnLst/>
              <a:rect l="l" t="t" r="r" b="b"/>
              <a:pathLst>
                <a:path w="1043940" h="1671954">
                  <a:moveTo>
                    <a:pt x="465095" y="1671398"/>
                  </a:moveTo>
                  <a:lnTo>
                    <a:pt x="514454" y="1653937"/>
                  </a:lnTo>
                  <a:lnTo>
                    <a:pt x="562783" y="1635593"/>
                  </a:lnTo>
                  <a:lnTo>
                    <a:pt x="610075" y="1616370"/>
                  </a:lnTo>
                  <a:lnTo>
                    <a:pt x="656325" y="1596271"/>
                  </a:lnTo>
                  <a:lnTo>
                    <a:pt x="701528" y="1575298"/>
                  </a:lnTo>
                  <a:lnTo>
                    <a:pt x="745679" y="1553454"/>
                  </a:lnTo>
                  <a:lnTo>
                    <a:pt x="788771" y="1530742"/>
                  </a:lnTo>
                  <a:lnTo>
                    <a:pt x="830800" y="1507164"/>
                  </a:lnTo>
                  <a:lnTo>
                    <a:pt x="871760" y="1482723"/>
                  </a:lnTo>
                  <a:lnTo>
                    <a:pt x="911646" y="1457423"/>
                  </a:lnTo>
                  <a:lnTo>
                    <a:pt x="950452" y="1431264"/>
                  </a:lnTo>
                  <a:lnTo>
                    <a:pt x="988173" y="1404252"/>
                  </a:lnTo>
                  <a:lnTo>
                    <a:pt x="1024803" y="1376387"/>
                  </a:lnTo>
                  <a:lnTo>
                    <a:pt x="1013008" y="1352451"/>
                  </a:lnTo>
                  <a:lnTo>
                    <a:pt x="1002893" y="1329918"/>
                  </a:lnTo>
                  <a:lnTo>
                    <a:pt x="986958" y="1288681"/>
                  </a:lnTo>
                  <a:lnTo>
                    <a:pt x="977995" y="1247818"/>
                  </a:lnTo>
                  <a:lnTo>
                    <a:pt x="978991" y="1245824"/>
                  </a:lnTo>
                  <a:lnTo>
                    <a:pt x="978991" y="1244828"/>
                  </a:lnTo>
                  <a:lnTo>
                    <a:pt x="1000279" y="1203093"/>
                  </a:lnTo>
                  <a:lnTo>
                    <a:pt x="1016836" y="1161108"/>
                  </a:lnTo>
                  <a:lnTo>
                    <a:pt x="1030841" y="1111353"/>
                  </a:lnTo>
                  <a:lnTo>
                    <a:pt x="1039789" y="1065740"/>
                  </a:lnTo>
                  <a:lnTo>
                    <a:pt x="1043866" y="1007435"/>
                  </a:lnTo>
                  <a:lnTo>
                    <a:pt x="1042730" y="977722"/>
                  </a:lnTo>
                  <a:lnTo>
                    <a:pt x="1040100" y="945222"/>
                  </a:lnTo>
                  <a:lnTo>
                    <a:pt x="1035136" y="907583"/>
                  </a:lnTo>
                  <a:lnTo>
                    <a:pt x="1027744" y="864898"/>
                  </a:lnTo>
                  <a:lnTo>
                    <a:pt x="1017832" y="817260"/>
                  </a:lnTo>
                  <a:lnTo>
                    <a:pt x="1011109" y="779699"/>
                  </a:lnTo>
                  <a:lnTo>
                    <a:pt x="1005881" y="740268"/>
                  </a:lnTo>
                  <a:lnTo>
                    <a:pt x="1002146" y="698969"/>
                  </a:lnTo>
                  <a:lnTo>
                    <a:pt x="999905" y="655801"/>
                  </a:lnTo>
                  <a:lnTo>
                    <a:pt x="985698" y="658776"/>
                  </a:lnTo>
                  <a:lnTo>
                    <a:pt x="971397" y="660162"/>
                  </a:lnTo>
                  <a:lnTo>
                    <a:pt x="956909" y="659866"/>
                  </a:lnTo>
                  <a:lnTo>
                    <a:pt x="942142" y="657795"/>
                  </a:lnTo>
                  <a:lnTo>
                    <a:pt x="877158" y="630636"/>
                  </a:lnTo>
                  <a:lnTo>
                    <a:pt x="842985" y="605377"/>
                  </a:lnTo>
                  <a:lnTo>
                    <a:pt x="807692" y="572082"/>
                  </a:lnTo>
                  <a:lnTo>
                    <a:pt x="771715" y="530970"/>
                  </a:lnTo>
                  <a:lnTo>
                    <a:pt x="737978" y="485372"/>
                  </a:lnTo>
                  <a:lnTo>
                    <a:pt x="737262" y="508763"/>
                  </a:lnTo>
                  <a:lnTo>
                    <a:pt x="736733" y="532714"/>
                  </a:lnTo>
                  <a:lnTo>
                    <a:pt x="736577" y="557412"/>
                  </a:lnTo>
                  <a:lnTo>
                    <a:pt x="736982" y="583045"/>
                  </a:lnTo>
                  <a:lnTo>
                    <a:pt x="716394" y="634824"/>
                  </a:lnTo>
                  <a:lnTo>
                    <a:pt x="695884" y="692039"/>
                  </a:lnTo>
                  <a:lnTo>
                    <a:pt x="683202" y="730551"/>
                  </a:lnTo>
                  <a:lnTo>
                    <a:pt x="671640" y="771305"/>
                  </a:lnTo>
                  <a:lnTo>
                    <a:pt x="663906" y="809910"/>
                  </a:lnTo>
                  <a:lnTo>
                    <a:pt x="660093" y="846459"/>
                  </a:lnTo>
                  <a:lnTo>
                    <a:pt x="660296" y="881046"/>
                  </a:lnTo>
                  <a:lnTo>
                    <a:pt x="661821" y="904016"/>
                  </a:lnTo>
                  <a:lnTo>
                    <a:pt x="663532" y="925024"/>
                  </a:lnTo>
                  <a:lnTo>
                    <a:pt x="665618" y="943976"/>
                  </a:lnTo>
                  <a:lnTo>
                    <a:pt x="668263" y="960779"/>
                  </a:lnTo>
                  <a:lnTo>
                    <a:pt x="655394" y="975168"/>
                  </a:lnTo>
                  <a:lnTo>
                    <a:pt x="645232" y="973486"/>
                  </a:lnTo>
                  <a:lnTo>
                    <a:pt x="637872" y="955733"/>
                  </a:lnTo>
                  <a:lnTo>
                    <a:pt x="633406" y="921909"/>
                  </a:lnTo>
                  <a:lnTo>
                    <a:pt x="630842" y="858748"/>
                  </a:lnTo>
                  <a:lnTo>
                    <a:pt x="632529" y="799945"/>
                  </a:lnTo>
                  <a:lnTo>
                    <a:pt x="638449" y="745465"/>
                  </a:lnTo>
                  <a:lnTo>
                    <a:pt x="648586" y="695275"/>
                  </a:lnTo>
                  <a:lnTo>
                    <a:pt x="662921" y="649338"/>
                  </a:lnTo>
                  <a:lnTo>
                    <a:pt x="681437" y="607621"/>
                  </a:lnTo>
                  <a:lnTo>
                    <a:pt x="704116" y="570088"/>
                  </a:lnTo>
                  <a:lnTo>
                    <a:pt x="696445" y="520379"/>
                  </a:lnTo>
                  <a:lnTo>
                    <a:pt x="691294" y="475904"/>
                  </a:lnTo>
                  <a:lnTo>
                    <a:pt x="688571" y="436660"/>
                  </a:lnTo>
                  <a:lnTo>
                    <a:pt x="688182" y="402649"/>
                  </a:lnTo>
                  <a:lnTo>
                    <a:pt x="673772" y="373684"/>
                  </a:lnTo>
                  <a:lnTo>
                    <a:pt x="660296" y="343597"/>
                  </a:lnTo>
                  <a:lnTo>
                    <a:pt x="647567" y="312389"/>
                  </a:lnTo>
                  <a:lnTo>
                    <a:pt x="635398" y="280060"/>
                  </a:lnTo>
                  <a:lnTo>
                    <a:pt x="623664" y="253726"/>
                  </a:lnTo>
                  <a:lnTo>
                    <a:pt x="612491" y="225618"/>
                  </a:lnTo>
                  <a:lnTo>
                    <a:pt x="602065" y="195827"/>
                  </a:lnTo>
                  <a:lnTo>
                    <a:pt x="592573" y="164449"/>
                  </a:lnTo>
                  <a:lnTo>
                    <a:pt x="583594" y="120533"/>
                  </a:lnTo>
                  <a:lnTo>
                    <a:pt x="574522" y="78487"/>
                  </a:lnTo>
                  <a:lnTo>
                    <a:pt x="565263" y="38309"/>
                  </a:lnTo>
                  <a:lnTo>
                    <a:pt x="555724" y="0"/>
                  </a:lnTo>
                  <a:lnTo>
                    <a:pt x="555724" y="6976"/>
                  </a:lnTo>
                  <a:lnTo>
                    <a:pt x="553732" y="19933"/>
                  </a:lnTo>
                  <a:lnTo>
                    <a:pt x="540085" y="72444"/>
                  </a:lnTo>
                  <a:lnTo>
                    <a:pt x="519995" y="120845"/>
                  </a:lnTo>
                  <a:lnTo>
                    <a:pt x="493370" y="165134"/>
                  </a:lnTo>
                  <a:lnTo>
                    <a:pt x="460116" y="205311"/>
                  </a:lnTo>
                  <a:lnTo>
                    <a:pt x="430238" y="226241"/>
                  </a:lnTo>
                  <a:lnTo>
                    <a:pt x="473063" y="352817"/>
                  </a:lnTo>
                  <a:lnTo>
                    <a:pt x="435249" y="313433"/>
                  </a:lnTo>
                  <a:lnTo>
                    <a:pt x="411315" y="258134"/>
                  </a:lnTo>
                  <a:lnTo>
                    <a:pt x="406709" y="246050"/>
                  </a:lnTo>
                  <a:lnTo>
                    <a:pt x="401356" y="233218"/>
                  </a:lnTo>
                  <a:lnTo>
                    <a:pt x="393871" y="232470"/>
                  </a:lnTo>
                  <a:lnTo>
                    <a:pt x="386293" y="230228"/>
                  </a:lnTo>
                  <a:lnTo>
                    <a:pt x="378528" y="226490"/>
                  </a:lnTo>
                  <a:lnTo>
                    <a:pt x="370483" y="221258"/>
                  </a:lnTo>
                  <a:lnTo>
                    <a:pt x="361301" y="250441"/>
                  </a:lnTo>
                  <a:lnTo>
                    <a:pt x="336590" y="300585"/>
                  </a:lnTo>
                  <a:lnTo>
                    <a:pt x="307428" y="335391"/>
                  </a:lnTo>
                  <a:lnTo>
                    <a:pt x="273069" y="362705"/>
                  </a:lnTo>
                  <a:lnTo>
                    <a:pt x="251968" y="376737"/>
                  </a:lnTo>
                  <a:lnTo>
                    <a:pt x="263919" y="406636"/>
                  </a:lnTo>
                  <a:lnTo>
                    <a:pt x="261273" y="421197"/>
                  </a:lnTo>
                  <a:lnTo>
                    <a:pt x="254707" y="427442"/>
                  </a:lnTo>
                  <a:lnTo>
                    <a:pt x="244032" y="425277"/>
                  </a:lnTo>
                  <a:lnTo>
                    <a:pt x="229062" y="414610"/>
                  </a:lnTo>
                  <a:lnTo>
                    <a:pt x="226074" y="407633"/>
                  </a:lnTo>
                  <a:lnTo>
                    <a:pt x="224082" y="401653"/>
                  </a:lnTo>
                  <a:lnTo>
                    <a:pt x="221094" y="394676"/>
                  </a:lnTo>
                  <a:lnTo>
                    <a:pt x="209143" y="400656"/>
                  </a:lnTo>
                  <a:lnTo>
                    <a:pt x="202172" y="404643"/>
                  </a:lnTo>
                  <a:lnTo>
                    <a:pt x="170613" y="421306"/>
                  </a:lnTo>
                  <a:lnTo>
                    <a:pt x="115340" y="447530"/>
                  </a:lnTo>
                  <a:lnTo>
                    <a:pt x="67924" y="465673"/>
                  </a:lnTo>
                  <a:lnTo>
                    <a:pt x="22019" y="477228"/>
                  </a:lnTo>
                  <a:lnTo>
                    <a:pt x="0" y="480389"/>
                  </a:lnTo>
                  <a:lnTo>
                    <a:pt x="7547" y="534458"/>
                  </a:lnTo>
                  <a:lnTo>
                    <a:pt x="16229" y="588028"/>
                  </a:lnTo>
                  <a:lnTo>
                    <a:pt x="26018" y="641100"/>
                  </a:lnTo>
                  <a:lnTo>
                    <a:pt x="36885" y="693674"/>
                  </a:lnTo>
                  <a:lnTo>
                    <a:pt x="48804" y="745750"/>
                  </a:lnTo>
                  <a:lnTo>
                    <a:pt x="61747" y="797327"/>
                  </a:lnTo>
                  <a:lnTo>
                    <a:pt x="75896" y="848279"/>
                  </a:lnTo>
                  <a:lnTo>
                    <a:pt x="91038" y="898620"/>
                  </a:lnTo>
                  <a:lnTo>
                    <a:pt x="107190" y="948352"/>
                  </a:lnTo>
                  <a:lnTo>
                    <a:pt x="124371" y="997473"/>
                  </a:lnTo>
                  <a:lnTo>
                    <a:pt x="142596" y="1045984"/>
                  </a:lnTo>
                  <a:lnTo>
                    <a:pt x="161885" y="1093885"/>
                  </a:lnTo>
                  <a:lnTo>
                    <a:pt x="182253" y="1141175"/>
                  </a:lnTo>
                  <a:lnTo>
                    <a:pt x="198810" y="1177927"/>
                  </a:lnTo>
                  <a:lnTo>
                    <a:pt x="216115" y="1213931"/>
                  </a:lnTo>
                  <a:lnTo>
                    <a:pt x="238599" y="1258438"/>
                  </a:lnTo>
                  <a:lnTo>
                    <a:pt x="261895" y="1302323"/>
                  </a:lnTo>
                  <a:lnTo>
                    <a:pt x="286100" y="1345682"/>
                  </a:lnTo>
                  <a:lnTo>
                    <a:pt x="311309" y="1388610"/>
                  </a:lnTo>
                  <a:lnTo>
                    <a:pt x="337617" y="1431203"/>
                  </a:lnTo>
                  <a:lnTo>
                    <a:pt x="375711" y="1489757"/>
                  </a:lnTo>
                  <a:lnTo>
                    <a:pt x="415299" y="1546816"/>
                  </a:lnTo>
                  <a:lnTo>
                    <a:pt x="465095" y="1671398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5449" y="5620721"/>
              <a:ext cx="283744" cy="58205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350428" y="9123985"/>
              <a:ext cx="156845" cy="377825"/>
            </a:xfrm>
            <a:custGeom>
              <a:avLst/>
              <a:gdLst/>
              <a:ahLst/>
              <a:cxnLst/>
              <a:rect l="l" t="t" r="r" b="b"/>
              <a:pathLst>
                <a:path w="156845" h="377825">
                  <a:moveTo>
                    <a:pt x="62743" y="377734"/>
                  </a:moveTo>
                  <a:lnTo>
                    <a:pt x="101117" y="369044"/>
                  </a:lnTo>
                  <a:lnTo>
                    <a:pt x="129843" y="339986"/>
                  </a:lnTo>
                  <a:lnTo>
                    <a:pt x="156359" y="73753"/>
                  </a:lnTo>
                  <a:lnTo>
                    <a:pt x="155955" y="60080"/>
                  </a:lnTo>
                  <a:lnTo>
                    <a:pt x="139429" y="23920"/>
                  </a:lnTo>
                  <a:lnTo>
                    <a:pt x="106236" y="2616"/>
                  </a:lnTo>
                  <a:lnTo>
                    <a:pt x="92620" y="0"/>
                  </a:lnTo>
                  <a:lnTo>
                    <a:pt x="78957" y="405"/>
                  </a:lnTo>
                  <a:lnTo>
                    <a:pt x="42824" y="16943"/>
                  </a:lnTo>
                  <a:lnTo>
                    <a:pt x="20976" y="50720"/>
                  </a:lnTo>
                  <a:lnTo>
                    <a:pt x="0" y="303981"/>
                  </a:lnTo>
                  <a:lnTo>
                    <a:pt x="388" y="317654"/>
                  </a:lnTo>
                  <a:lnTo>
                    <a:pt x="15934" y="353814"/>
                  </a:lnTo>
                  <a:lnTo>
                    <a:pt x="49267" y="375118"/>
                  </a:lnTo>
                  <a:lnTo>
                    <a:pt x="62743" y="377734"/>
                  </a:lnTo>
                  <a:close/>
                </a:path>
              </a:pathLst>
            </a:custGeom>
            <a:solidFill>
              <a:srgbClr val="547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91711" y="2852994"/>
              <a:ext cx="2522220" cy="2328545"/>
            </a:xfrm>
            <a:custGeom>
              <a:avLst/>
              <a:gdLst/>
              <a:ahLst/>
              <a:cxnLst/>
              <a:rect l="l" t="t" r="r" b="b"/>
              <a:pathLst>
                <a:path w="2522219" h="2328545">
                  <a:moveTo>
                    <a:pt x="1243906" y="2328200"/>
                  </a:moveTo>
                  <a:lnTo>
                    <a:pt x="1258845" y="2328200"/>
                  </a:lnTo>
                  <a:lnTo>
                    <a:pt x="1294699" y="2327203"/>
                  </a:lnTo>
                  <a:lnTo>
                    <a:pt x="1333539" y="2324213"/>
                  </a:lnTo>
                  <a:lnTo>
                    <a:pt x="1388241" y="2318805"/>
                  </a:lnTo>
                  <a:lnTo>
                    <a:pt x="1440841" y="2311515"/>
                  </a:lnTo>
                  <a:lnTo>
                    <a:pt x="1491393" y="2302287"/>
                  </a:lnTo>
                  <a:lnTo>
                    <a:pt x="1539953" y="2291065"/>
                  </a:lnTo>
                  <a:lnTo>
                    <a:pt x="1586577" y="2277795"/>
                  </a:lnTo>
                  <a:lnTo>
                    <a:pt x="1631320" y="2262420"/>
                  </a:lnTo>
                  <a:lnTo>
                    <a:pt x="1654226" y="2252454"/>
                  </a:lnTo>
                  <a:lnTo>
                    <a:pt x="1701405" y="2231559"/>
                  </a:lnTo>
                  <a:lnTo>
                    <a:pt x="1746010" y="2208073"/>
                  </a:lnTo>
                  <a:lnTo>
                    <a:pt x="1788049" y="2181986"/>
                  </a:lnTo>
                  <a:lnTo>
                    <a:pt x="1827531" y="2153291"/>
                  </a:lnTo>
                  <a:lnTo>
                    <a:pt x="1864463" y="2121978"/>
                  </a:lnTo>
                  <a:lnTo>
                    <a:pt x="1898854" y="2088041"/>
                  </a:lnTo>
                  <a:lnTo>
                    <a:pt x="1930713" y="2051471"/>
                  </a:lnTo>
                  <a:lnTo>
                    <a:pt x="1960047" y="2012260"/>
                  </a:lnTo>
                  <a:lnTo>
                    <a:pt x="1986864" y="1970398"/>
                  </a:lnTo>
                  <a:lnTo>
                    <a:pt x="2019979" y="1908855"/>
                  </a:lnTo>
                  <a:lnTo>
                    <a:pt x="2048612" y="1842826"/>
                  </a:lnTo>
                  <a:lnTo>
                    <a:pt x="2063535" y="1800779"/>
                  </a:lnTo>
                  <a:lnTo>
                    <a:pt x="2076871" y="1756864"/>
                  </a:lnTo>
                  <a:lnTo>
                    <a:pt x="2088526" y="1711080"/>
                  </a:lnTo>
                  <a:lnTo>
                    <a:pt x="2098408" y="1663427"/>
                  </a:lnTo>
                  <a:lnTo>
                    <a:pt x="2099404" y="1661434"/>
                  </a:lnTo>
                  <a:lnTo>
                    <a:pt x="2099404" y="1660437"/>
                  </a:lnTo>
                  <a:lnTo>
                    <a:pt x="2100400" y="1658444"/>
                  </a:lnTo>
                  <a:lnTo>
                    <a:pt x="2105379" y="1658444"/>
                  </a:lnTo>
                  <a:lnTo>
                    <a:pt x="2144287" y="1655456"/>
                  </a:lnTo>
                  <a:lnTo>
                    <a:pt x="2183351" y="1644798"/>
                  </a:lnTo>
                  <a:lnTo>
                    <a:pt x="2222608" y="1626486"/>
                  </a:lnTo>
                  <a:lnTo>
                    <a:pt x="2262090" y="1600538"/>
                  </a:lnTo>
                  <a:lnTo>
                    <a:pt x="2301834" y="1566972"/>
                  </a:lnTo>
                  <a:lnTo>
                    <a:pt x="2341874" y="1525803"/>
                  </a:lnTo>
                  <a:lnTo>
                    <a:pt x="2382246" y="1477051"/>
                  </a:lnTo>
                  <a:lnTo>
                    <a:pt x="2421829" y="1423638"/>
                  </a:lnTo>
                  <a:lnTo>
                    <a:pt x="2454911" y="1373989"/>
                  </a:lnTo>
                  <a:lnTo>
                    <a:pt x="2481464" y="1328050"/>
                  </a:lnTo>
                  <a:lnTo>
                    <a:pt x="2501461" y="1285766"/>
                  </a:lnTo>
                  <a:lnTo>
                    <a:pt x="2514874" y="1247081"/>
                  </a:lnTo>
                  <a:lnTo>
                    <a:pt x="2521675" y="1211939"/>
                  </a:lnTo>
                  <a:lnTo>
                    <a:pt x="2516462" y="1169317"/>
                  </a:lnTo>
                  <a:lnTo>
                    <a:pt x="2506860" y="1129590"/>
                  </a:lnTo>
                  <a:lnTo>
                    <a:pt x="2492964" y="1092667"/>
                  </a:lnTo>
                  <a:lnTo>
                    <a:pt x="2474866" y="1058454"/>
                  </a:lnTo>
                  <a:lnTo>
                    <a:pt x="2436430" y="1011533"/>
                  </a:lnTo>
                  <a:lnTo>
                    <a:pt x="2372878" y="975248"/>
                  </a:lnTo>
                  <a:lnTo>
                    <a:pt x="2336433" y="970747"/>
                  </a:lnTo>
                  <a:lnTo>
                    <a:pt x="2313076" y="972601"/>
                  </a:lnTo>
                  <a:lnTo>
                    <a:pt x="2264867" y="987146"/>
                  </a:lnTo>
                  <a:lnTo>
                    <a:pt x="2229185" y="1007126"/>
                  </a:lnTo>
                  <a:lnTo>
                    <a:pt x="2195012" y="1038520"/>
                  </a:lnTo>
                  <a:lnTo>
                    <a:pt x="2192024" y="1040514"/>
                  </a:lnTo>
                  <a:lnTo>
                    <a:pt x="2190033" y="1043504"/>
                  </a:lnTo>
                  <a:lnTo>
                    <a:pt x="2187045" y="1047490"/>
                  </a:lnTo>
                  <a:lnTo>
                    <a:pt x="2186282" y="1038676"/>
                  </a:lnTo>
                  <a:lnTo>
                    <a:pt x="2184384" y="1021421"/>
                  </a:lnTo>
                  <a:lnTo>
                    <a:pt x="2183061" y="1012607"/>
                  </a:lnTo>
                  <a:lnTo>
                    <a:pt x="2192024" y="351821"/>
                  </a:lnTo>
                  <a:lnTo>
                    <a:pt x="2191029" y="351821"/>
                  </a:lnTo>
                  <a:lnTo>
                    <a:pt x="1640284" y="0"/>
                  </a:lnTo>
                  <a:lnTo>
                    <a:pt x="388409" y="101659"/>
                  </a:lnTo>
                  <a:lnTo>
                    <a:pt x="332638" y="1034534"/>
                  </a:lnTo>
                  <a:lnTo>
                    <a:pt x="325666" y="1034534"/>
                  </a:lnTo>
                  <a:lnTo>
                    <a:pt x="322679" y="1035531"/>
                  </a:lnTo>
                  <a:lnTo>
                    <a:pt x="315365" y="1028258"/>
                  </a:lnTo>
                  <a:lnTo>
                    <a:pt x="308238" y="1021453"/>
                  </a:lnTo>
                  <a:lnTo>
                    <a:pt x="262612" y="991117"/>
                  </a:lnTo>
                  <a:lnTo>
                    <a:pt x="225265" y="977662"/>
                  </a:lnTo>
                  <a:lnTo>
                    <a:pt x="193209" y="971744"/>
                  </a:lnTo>
                  <a:lnTo>
                    <a:pt x="186237" y="971744"/>
                  </a:lnTo>
                  <a:lnTo>
                    <a:pt x="146245" y="977179"/>
                  </a:lnTo>
                  <a:lnTo>
                    <a:pt x="109800" y="993546"/>
                  </a:lnTo>
                  <a:lnTo>
                    <a:pt x="76717" y="1020939"/>
                  </a:lnTo>
                  <a:lnTo>
                    <a:pt x="46808" y="1059451"/>
                  </a:lnTo>
                  <a:lnTo>
                    <a:pt x="28290" y="1093649"/>
                  </a:lnTo>
                  <a:lnTo>
                    <a:pt x="14440" y="1130463"/>
                  </a:lnTo>
                  <a:lnTo>
                    <a:pt x="5072" y="1169893"/>
                  </a:lnTo>
                  <a:lnTo>
                    <a:pt x="0" y="1211940"/>
                  </a:lnTo>
                  <a:lnTo>
                    <a:pt x="1332" y="1259207"/>
                  </a:lnTo>
                  <a:lnTo>
                    <a:pt x="7340" y="1305367"/>
                  </a:lnTo>
                  <a:lnTo>
                    <a:pt x="18051" y="1350476"/>
                  </a:lnTo>
                  <a:lnTo>
                    <a:pt x="33492" y="1394587"/>
                  </a:lnTo>
                  <a:lnTo>
                    <a:pt x="53692" y="1437757"/>
                  </a:lnTo>
                  <a:lnTo>
                    <a:pt x="78677" y="1480041"/>
                  </a:lnTo>
                  <a:lnTo>
                    <a:pt x="111774" y="1526454"/>
                  </a:lnTo>
                  <a:lnTo>
                    <a:pt x="145301" y="1565260"/>
                  </a:lnTo>
                  <a:lnTo>
                    <a:pt x="179210" y="1596507"/>
                  </a:lnTo>
                  <a:lnTo>
                    <a:pt x="213454" y="1620244"/>
                  </a:lnTo>
                  <a:lnTo>
                    <a:pt x="247984" y="1636517"/>
                  </a:lnTo>
                  <a:lnTo>
                    <a:pt x="289657" y="1649022"/>
                  </a:lnTo>
                  <a:lnTo>
                    <a:pt x="359185" y="1659082"/>
                  </a:lnTo>
                  <a:lnTo>
                    <a:pt x="387413" y="1656450"/>
                  </a:lnTo>
                  <a:lnTo>
                    <a:pt x="388409" y="1657447"/>
                  </a:lnTo>
                  <a:lnTo>
                    <a:pt x="388409" y="1659440"/>
                  </a:lnTo>
                  <a:lnTo>
                    <a:pt x="389405" y="1661434"/>
                  </a:lnTo>
                  <a:lnTo>
                    <a:pt x="397248" y="1709258"/>
                  </a:lnTo>
                  <a:lnTo>
                    <a:pt x="407332" y="1755494"/>
                  </a:lnTo>
                  <a:lnTo>
                    <a:pt x="419656" y="1800047"/>
                  </a:lnTo>
                  <a:lnTo>
                    <a:pt x="434222" y="1842826"/>
                  </a:lnTo>
                  <a:lnTo>
                    <a:pt x="462481" y="1908855"/>
                  </a:lnTo>
                  <a:lnTo>
                    <a:pt x="495969" y="1970399"/>
                  </a:lnTo>
                  <a:lnTo>
                    <a:pt x="521724" y="2009329"/>
                  </a:lnTo>
                  <a:lnTo>
                    <a:pt x="549988" y="2045993"/>
                  </a:lnTo>
                  <a:lnTo>
                    <a:pt x="580762" y="2080397"/>
                  </a:lnTo>
                  <a:lnTo>
                    <a:pt x="614045" y="2112546"/>
                  </a:lnTo>
                  <a:lnTo>
                    <a:pt x="649839" y="2142447"/>
                  </a:lnTo>
                  <a:lnTo>
                    <a:pt x="688142" y="2170106"/>
                  </a:lnTo>
                  <a:lnTo>
                    <a:pt x="728955" y="2195527"/>
                  </a:lnTo>
                  <a:lnTo>
                    <a:pt x="772278" y="2218719"/>
                  </a:lnTo>
                  <a:lnTo>
                    <a:pt x="818110" y="2239685"/>
                  </a:lnTo>
                  <a:lnTo>
                    <a:pt x="866452" y="2258434"/>
                  </a:lnTo>
                  <a:lnTo>
                    <a:pt x="869440" y="2259430"/>
                  </a:lnTo>
                  <a:lnTo>
                    <a:pt x="871432" y="2260427"/>
                  </a:lnTo>
                  <a:lnTo>
                    <a:pt x="919423" y="2276607"/>
                  </a:lnTo>
                  <a:lnTo>
                    <a:pt x="966293" y="2289205"/>
                  </a:lnTo>
                  <a:lnTo>
                    <a:pt x="1015031" y="2300122"/>
                  </a:lnTo>
                  <a:lnTo>
                    <a:pt x="1065636" y="2309263"/>
                  </a:lnTo>
                  <a:lnTo>
                    <a:pt x="1108757" y="2317688"/>
                  </a:lnTo>
                  <a:lnTo>
                    <a:pt x="1152904" y="2323590"/>
                  </a:lnTo>
                  <a:lnTo>
                    <a:pt x="1197985" y="2327063"/>
                  </a:lnTo>
                  <a:lnTo>
                    <a:pt x="1243906" y="2328200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75549" y="4209449"/>
              <a:ext cx="735986" cy="8461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90716" y="3824738"/>
              <a:ext cx="319690" cy="3099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31407" y="4209449"/>
              <a:ext cx="719055" cy="8322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55850" y="3800818"/>
              <a:ext cx="359916" cy="3338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926475" y="4603131"/>
              <a:ext cx="427355" cy="195580"/>
            </a:xfrm>
            <a:custGeom>
              <a:avLst/>
              <a:gdLst/>
              <a:ahLst/>
              <a:cxnLst/>
              <a:rect l="l" t="t" r="r" b="b"/>
              <a:pathLst>
                <a:path w="427355" h="195579">
                  <a:moveTo>
                    <a:pt x="222369" y="195447"/>
                  </a:moveTo>
                  <a:lnTo>
                    <a:pt x="277862" y="191358"/>
                  </a:lnTo>
                  <a:lnTo>
                    <a:pt x="281845" y="190362"/>
                  </a:lnTo>
                  <a:lnTo>
                    <a:pt x="283837" y="189365"/>
                  </a:lnTo>
                  <a:lnTo>
                    <a:pt x="284833" y="187372"/>
                  </a:lnTo>
                  <a:lnTo>
                    <a:pt x="335020" y="165493"/>
                  </a:lnTo>
                  <a:lnTo>
                    <a:pt x="374403" y="135769"/>
                  </a:lnTo>
                  <a:lnTo>
                    <a:pt x="402934" y="98246"/>
                  </a:lnTo>
                  <a:lnTo>
                    <a:pt x="420566" y="52974"/>
                  </a:lnTo>
                  <a:lnTo>
                    <a:pt x="427250" y="0"/>
                  </a:lnTo>
                  <a:lnTo>
                    <a:pt x="394966" y="19008"/>
                  </a:lnTo>
                  <a:lnTo>
                    <a:pt x="355416" y="32945"/>
                  </a:lnTo>
                  <a:lnTo>
                    <a:pt x="308504" y="41763"/>
                  </a:lnTo>
                  <a:lnTo>
                    <a:pt x="254135" y="45415"/>
                  </a:lnTo>
                  <a:lnTo>
                    <a:pt x="192212" y="43852"/>
                  </a:lnTo>
                  <a:lnTo>
                    <a:pt x="130948" y="44429"/>
                  </a:lnTo>
                  <a:lnTo>
                    <a:pt x="78553" y="37250"/>
                  </a:lnTo>
                  <a:lnTo>
                    <a:pt x="34935" y="22409"/>
                  </a:lnTo>
                  <a:lnTo>
                    <a:pt x="0" y="0"/>
                  </a:lnTo>
                  <a:lnTo>
                    <a:pt x="2443" y="18313"/>
                  </a:lnTo>
                  <a:lnTo>
                    <a:pt x="12946" y="68769"/>
                  </a:lnTo>
                  <a:lnTo>
                    <a:pt x="33318" y="107883"/>
                  </a:lnTo>
                  <a:lnTo>
                    <a:pt x="59456" y="139796"/>
                  </a:lnTo>
                  <a:lnTo>
                    <a:pt x="91395" y="164510"/>
                  </a:lnTo>
                  <a:lnTo>
                    <a:pt x="129170" y="182022"/>
                  </a:lnTo>
                  <a:lnTo>
                    <a:pt x="172817" y="192335"/>
                  </a:lnTo>
                  <a:lnTo>
                    <a:pt x="222369" y="195447"/>
                  </a:lnTo>
                  <a:close/>
                </a:path>
              </a:pathLst>
            </a:custGeom>
            <a:solidFill>
              <a:srgbClr val="D06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921495" y="4575224"/>
              <a:ext cx="433705" cy="73660"/>
            </a:xfrm>
            <a:custGeom>
              <a:avLst/>
              <a:gdLst/>
              <a:ahLst/>
              <a:cxnLst/>
              <a:rect l="l" t="t" r="r" b="b"/>
              <a:pathLst>
                <a:path w="433705" h="73660">
                  <a:moveTo>
                    <a:pt x="258119" y="73418"/>
                  </a:moveTo>
                  <a:lnTo>
                    <a:pt x="312488" y="69957"/>
                  </a:lnTo>
                  <a:lnTo>
                    <a:pt x="359400" y="61282"/>
                  </a:lnTo>
                  <a:lnTo>
                    <a:pt x="398950" y="47297"/>
                  </a:lnTo>
                  <a:lnTo>
                    <a:pt x="433226" y="21926"/>
                  </a:lnTo>
                  <a:lnTo>
                    <a:pt x="433226" y="14949"/>
                  </a:lnTo>
                  <a:lnTo>
                    <a:pt x="430238" y="6976"/>
                  </a:lnTo>
                  <a:lnTo>
                    <a:pt x="0" y="0"/>
                  </a:lnTo>
                  <a:lnTo>
                    <a:pt x="1618" y="14327"/>
                  </a:lnTo>
                  <a:lnTo>
                    <a:pt x="38918" y="50315"/>
                  </a:lnTo>
                  <a:lnTo>
                    <a:pt x="82537" y="65156"/>
                  </a:lnTo>
                  <a:lnTo>
                    <a:pt x="134931" y="72335"/>
                  </a:lnTo>
                  <a:lnTo>
                    <a:pt x="196196" y="71759"/>
                  </a:lnTo>
                  <a:lnTo>
                    <a:pt x="258119" y="73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17692" y="4069917"/>
              <a:ext cx="152400" cy="403225"/>
            </a:xfrm>
            <a:custGeom>
              <a:avLst/>
              <a:gdLst/>
              <a:ahLst/>
              <a:cxnLst/>
              <a:rect l="l" t="t" r="r" b="b"/>
              <a:pathLst>
                <a:path w="152400" h="403225">
                  <a:moveTo>
                    <a:pt x="0" y="402651"/>
                  </a:moveTo>
                  <a:lnTo>
                    <a:pt x="39463" y="386704"/>
                  </a:lnTo>
                  <a:lnTo>
                    <a:pt x="91624" y="349827"/>
                  </a:lnTo>
                  <a:lnTo>
                    <a:pt x="136565" y="299621"/>
                  </a:lnTo>
                  <a:lnTo>
                    <a:pt x="152376" y="244181"/>
                  </a:lnTo>
                  <a:lnTo>
                    <a:pt x="149310" y="222010"/>
                  </a:lnTo>
                  <a:lnTo>
                    <a:pt x="121876" y="155354"/>
                  </a:lnTo>
                  <a:lnTo>
                    <a:pt x="97563" y="110924"/>
                  </a:lnTo>
                  <a:lnTo>
                    <a:pt x="66224" y="59130"/>
                  </a:lnTo>
                  <a:lnTo>
                    <a:pt x="27886" y="0"/>
                  </a:lnTo>
                  <a:lnTo>
                    <a:pt x="32958" y="20945"/>
                  </a:lnTo>
                  <a:lnTo>
                    <a:pt x="39339" y="44974"/>
                  </a:lnTo>
                  <a:lnTo>
                    <a:pt x="47213" y="72180"/>
                  </a:lnTo>
                  <a:lnTo>
                    <a:pt x="56767" y="102656"/>
                  </a:lnTo>
                  <a:lnTo>
                    <a:pt x="69263" y="148829"/>
                  </a:lnTo>
                  <a:lnTo>
                    <a:pt x="78304" y="185752"/>
                  </a:lnTo>
                  <a:lnTo>
                    <a:pt x="83797" y="213519"/>
                  </a:lnTo>
                  <a:lnTo>
                    <a:pt x="85649" y="232221"/>
                  </a:lnTo>
                  <a:lnTo>
                    <a:pt x="82490" y="257652"/>
                  </a:lnTo>
                  <a:lnTo>
                    <a:pt x="57499" y="317857"/>
                  </a:lnTo>
                  <a:lnTo>
                    <a:pt x="35853" y="352818"/>
                  </a:lnTo>
                  <a:lnTo>
                    <a:pt x="16432" y="380724"/>
                  </a:lnTo>
                  <a:lnTo>
                    <a:pt x="0" y="402651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39095" y="3544316"/>
              <a:ext cx="1397635" cy="661670"/>
            </a:xfrm>
            <a:custGeom>
              <a:avLst/>
              <a:gdLst/>
              <a:ahLst/>
              <a:cxnLst/>
              <a:rect l="l" t="t" r="r" b="b"/>
              <a:pathLst>
                <a:path w="1397634" h="661670">
                  <a:moveTo>
                    <a:pt x="1136720" y="661146"/>
                  </a:moveTo>
                  <a:lnTo>
                    <a:pt x="1187699" y="635077"/>
                  </a:lnTo>
                  <a:lnTo>
                    <a:pt x="1213640" y="590383"/>
                  </a:lnTo>
                  <a:lnTo>
                    <a:pt x="1226680" y="533573"/>
                  </a:lnTo>
                  <a:lnTo>
                    <a:pt x="1228345" y="500683"/>
                  </a:lnTo>
                  <a:lnTo>
                    <a:pt x="1226680" y="468915"/>
                  </a:lnTo>
                  <a:lnTo>
                    <a:pt x="1213640" y="412105"/>
                  </a:lnTo>
                  <a:lnTo>
                    <a:pt x="1188259" y="366711"/>
                  </a:lnTo>
                  <a:lnTo>
                    <a:pt x="1155394" y="343196"/>
                  </a:lnTo>
                  <a:lnTo>
                    <a:pt x="1136720" y="340221"/>
                  </a:lnTo>
                  <a:lnTo>
                    <a:pt x="1119510" y="343055"/>
                  </a:lnTo>
                  <a:lnTo>
                    <a:pt x="1088823" y="366290"/>
                  </a:lnTo>
                  <a:lnTo>
                    <a:pt x="1062633" y="411545"/>
                  </a:lnTo>
                  <a:lnTo>
                    <a:pt x="1048784" y="468354"/>
                  </a:lnTo>
                  <a:lnTo>
                    <a:pt x="1047087" y="500683"/>
                  </a:lnTo>
                  <a:lnTo>
                    <a:pt x="1048784" y="533013"/>
                  </a:lnTo>
                  <a:lnTo>
                    <a:pt x="1062633" y="589822"/>
                  </a:lnTo>
                  <a:lnTo>
                    <a:pt x="1088823" y="634656"/>
                  </a:lnTo>
                  <a:lnTo>
                    <a:pt x="1119510" y="658171"/>
                  </a:lnTo>
                  <a:lnTo>
                    <a:pt x="1136720" y="661146"/>
                  </a:lnTo>
                  <a:close/>
                </a:path>
                <a:path w="1397634" h="661670">
                  <a:moveTo>
                    <a:pt x="280227" y="661146"/>
                  </a:moveTo>
                  <a:lnTo>
                    <a:pt x="330786" y="635077"/>
                  </a:lnTo>
                  <a:lnTo>
                    <a:pt x="356151" y="590383"/>
                  </a:lnTo>
                  <a:lnTo>
                    <a:pt x="369191" y="533573"/>
                  </a:lnTo>
                  <a:lnTo>
                    <a:pt x="370856" y="500684"/>
                  </a:lnTo>
                  <a:lnTo>
                    <a:pt x="369191" y="468354"/>
                  </a:lnTo>
                  <a:lnTo>
                    <a:pt x="356151" y="411545"/>
                  </a:lnTo>
                  <a:lnTo>
                    <a:pt x="330786" y="366711"/>
                  </a:lnTo>
                  <a:lnTo>
                    <a:pt x="298325" y="343196"/>
                  </a:lnTo>
                  <a:lnTo>
                    <a:pt x="280227" y="340221"/>
                  </a:lnTo>
                  <a:lnTo>
                    <a:pt x="262456" y="343056"/>
                  </a:lnTo>
                  <a:lnTo>
                    <a:pt x="231769" y="366290"/>
                  </a:lnTo>
                  <a:lnTo>
                    <a:pt x="206140" y="411545"/>
                  </a:lnTo>
                  <a:lnTo>
                    <a:pt x="192290" y="468354"/>
                  </a:lnTo>
                  <a:lnTo>
                    <a:pt x="190594" y="500684"/>
                  </a:lnTo>
                  <a:lnTo>
                    <a:pt x="192290" y="533013"/>
                  </a:lnTo>
                  <a:lnTo>
                    <a:pt x="206140" y="589822"/>
                  </a:lnTo>
                  <a:lnTo>
                    <a:pt x="231349" y="634657"/>
                  </a:lnTo>
                  <a:lnTo>
                    <a:pt x="262316" y="658172"/>
                  </a:lnTo>
                  <a:lnTo>
                    <a:pt x="280227" y="661146"/>
                  </a:lnTo>
                  <a:close/>
                </a:path>
                <a:path w="1397634" h="661670">
                  <a:moveTo>
                    <a:pt x="505041" y="140048"/>
                  </a:moveTo>
                  <a:lnTo>
                    <a:pt x="517630" y="134411"/>
                  </a:lnTo>
                  <a:lnTo>
                    <a:pt x="524057" y="122793"/>
                  </a:lnTo>
                  <a:lnTo>
                    <a:pt x="524228" y="105009"/>
                  </a:lnTo>
                  <a:lnTo>
                    <a:pt x="504434" y="75499"/>
                  </a:lnTo>
                  <a:lnTo>
                    <a:pt x="468955" y="49819"/>
                  </a:lnTo>
                  <a:lnTo>
                    <a:pt x="417789" y="28064"/>
                  </a:lnTo>
                  <a:lnTo>
                    <a:pt x="350938" y="10326"/>
                  </a:lnTo>
                  <a:lnTo>
                    <a:pt x="299716" y="2400"/>
                  </a:lnTo>
                  <a:lnTo>
                    <a:pt x="249330" y="0"/>
                  </a:lnTo>
                  <a:lnTo>
                    <a:pt x="199764" y="3161"/>
                  </a:lnTo>
                  <a:lnTo>
                    <a:pt x="150998" y="11919"/>
                  </a:lnTo>
                  <a:lnTo>
                    <a:pt x="103017" y="26308"/>
                  </a:lnTo>
                  <a:lnTo>
                    <a:pt x="55802" y="46363"/>
                  </a:lnTo>
                  <a:lnTo>
                    <a:pt x="9336" y="72119"/>
                  </a:lnTo>
                  <a:lnTo>
                    <a:pt x="0" y="93423"/>
                  </a:lnTo>
                  <a:lnTo>
                    <a:pt x="127" y="94516"/>
                  </a:lnTo>
                  <a:lnTo>
                    <a:pt x="252328" y="94516"/>
                  </a:lnTo>
                  <a:lnTo>
                    <a:pt x="302040" y="96012"/>
                  </a:lnTo>
                  <a:lnTo>
                    <a:pt x="350311" y="101281"/>
                  </a:lnTo>
                  <a:lnTo>
                    <a:pt x="397130" y="110340"/>
                  </a:lnTo>
                  <a:lnTo>
                    <a:pt x="442490" y="123205"/>
                  </a:lnTo>
                  <a:lnTo>
                    <a:pt x="486383" y="139892"/>
                  </a:lnTo>
                  <a:lnTo>
                    <a:pt x="505041" y="140048"/>
                  </a:lnTo>
                  <a:close/>
                </a:path>
                <a:path w="1397634" h="661670">
                  <a:moveTo>
                    <a:pt x="39214" y="125939"/>
                  </a:moveTo>
                  <a:lnTo>
                    <a:pt x="94615" y="112505"/>
                  </a:lnTo>
                  <a:lnTo>
                    <a:pt x="148607" y="102779"/>
                  </a:lnTo>
                  <a:lnTo>
                    <a:pt x="201180" y="96777"/>
                  </a:lnTo>
                  <a:lnTo>
                    <a:pt x="252328" y="94516"/>
                  </a:lnTo>
                  <a:lnTo>
                    <a:pt x="127" y="94516"/>
                  </a:lnTo>
                  <a:lnTo>
                    <a:pt x="1867" y="109494"/>
                  </a:lnTo>
                  <a:lnTo>
                    <a:pt x="14938" y="120333"/>
                  </a:lnTo>
                  <a:lnTo>
                    <a:pt x="39214" y="125939"/>
                  </a:lnTo>
                  <a:close/>
                </a:path>
                <a:path w="1397634" h="661670">
                  <a:moveTo>
                    <a:pt x="1365783" y="127932"/>
                  </a:moveTo>
                  <a:lnTo>
                    <a:pt x="1397594" y="98328"/>
                  </a:lnTo>
                  <a:lnTo>
                    <a:pt x="1397620" y="97677"/>
                  </a:lnTo>
                  <a:lnTo>
                    <a:pt x="1396656" y="87069"/>
                  </a:lnTo>
                  <a:lnTo>
                    <a:pt x="1350074" y="50704"/>
                  </a:lnTo>
                  <a:lnTo>
                    <a:pt x="1305522" y="29184"/>
                  </a:lnTo>
                  <a:lnTo>
                    <a:pt x="1260029" y="13557"/>
                  </a:lnTo>
                  <a:lnTo>
                    <a:pt x="1213613" y="3841"/>
                  </a:lnTo>
                  <a:lnTo>
                    <a:pt x="1166290" y="52"/>
                  </a:lnTo>
                  <a:lnTo>
                    <a:pt x="1118080" y="2208"/>
                  </a:lnTo>
                  <a:lnTo>
                    <a:pt x="1068998" y="10326"/>
                  </a:lnTo>
                  <a:lnTo>
                    <a:pt x="1009071" y="27160"/>
                  </a:lnTo>
                  <a:lnTo>
                    <a:pt x="962309" y="47826"/>
                  </a:lnTo>
                  <a:lnTo>
                    <a:pt x="928806" y="72415"/>
                  </a:lnTo>
                  <a:lnTo>
                    <a:pt x="912122" y="96099"/>
                  </a:lnTo>
                  <a:lnTo>
                    <a:pt x="1160079" y="96099"/>
                  </a:lnTo>
                  <a:lnTo>
                    <a:pt x="1209017" y="98328"/>
                  </a:lnTo>
                  <a:lnTo>
                    <a:pt x="1259603" y="104371"/>
                  </a:lnTo>
                  <a:lnTo>
                    <a:pt x="1311852" y="114236"/>
                  </a:lnTo>
                  <a:lnTo>
                    <a:pt x="1365783" y="127932"/>
                  </a:lnTo>
                  <a:close/>
                </a:path>
                <a:path w="1397634" h="661670">
                  <a:moveTo>
                    <a:pt x="921399" y="142088"/>
                  </a:moveTo>
                  <a:lnTo>
                    <a:pt x="939528" y="141886"/>
                  </a:lnTo>
                  <a:lnTo>
                    <a:pt x="980474" y="125165"/>
                  </a:lnTo>
                  <a:lnTo>
                    <a:pt x="1022986" y="112218"/>
                  </a:lnTo>
                  <a:lnTo>
                    <a:pt x="1067080" y="103053"/>
                  </a:lnTo>
                  <a:lnTo>
                    <a:pt x="1112772" y="97677"/>
                  </a:lnTo>
                  <a:lnTo>
                    <a:pt x="1160079" y="96099"/>
                  </a:lnTo>
                  <a:lnTo>
                    <a:pt x="912122" y="96099"/>
                  </a:lnTo>
                  <a:lnTo>
                    <a:pt x="908654" y="101022"/>
                  </a:lnTo>
                  <a:lnTo>
                    <a:pt x="906056" y="121563"/>
                  </a:lnTo>
                  <a:lnTo>
                    <a:pt x="910273" y="135283"/>
                  </a:lnTo>
                  <a:lnTo>
                    <a:pt x="921399" y="142088"/>
                  </a:lnTo>
                  <a:close/>
                </a:path>
              </a:pathLst>
            </a:custGeom>
            <a:solidFill>
              <a:srgbClr val="172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105819" y="3981214"/>
              <a:ext cx="2101215" cy="380365"/>
            </a:xfrm>
            <a:custGeom>
              <a:avLst/>
              <a:gdLst/>
              <a:ahLst/>
              <a:cxnLst/>
              <a:rect l="l" t="t" r="r" b="b"/>
              <a:pathLst>
                <a:path w="2101215" h="380364">
                  <a:moveTo>
                    <a:pt x="99032" y="380335"/>
                  </a:moveTo>
                  <a:lnTo>
                    <a:pt x="132099" y="354562"/>
                  </a:lnTo>
                  <a:lnTo>
                    <a:pt x="133080" y="348395"/>
                  </a:lnTo>
                  <a:lnTo>
                    <a:pt x="132473" y="341854"/>
                  </a:lnTo>
                  <a:lnTo>
                    <a:pt x="114546" y="315941"/>
                  </a:lnTo>
                  <a:lnTo>
                    <a:pt x="102595" y="305975"/>
                  </a:lnTo>
                  <a:lnTo>
                    <a:pt x="102595" y="304978"/>
                  </a:lnTo>
                  <a:lnTo>
                    <a:pt x="96775" y="298982"/>
                  </a:lnTo>
                  <a:lnTo>
                    <a:pt x="92636" y="292893"/>
                  </a:lnTo>
                  <a:lnTo>
                    <a:pt x="89991" y="286618"/>
                  </a:lnTo>
                  <a:lnTo>
                    <a:pt x="88652" y="280061"/>
                  </a:lnTo>
                  <a:lnTo>
                    <a:pt x="90706" y="273536"/>
                  </a:lnTo>
                  <a:lnTo>
                    <a:pt x="95375" y="264489"/>
                  </a:lnTo>
                  <a:lnTo>
                    <a:pt x="102657" y="253011"/>
                  </a:lnTo>
                  <a:lnTo>
                    <a:pt x="112554" y="239198"/>
                  </a:lnTo>
                  <a:lnTo>
                    <a:pt x="113550" y="239198"/>
                  </a:lnTo>
                  <a:lnTo>
                    <a:pt x="113550" y="237205"/>
                  </a:lnTo>
                  <a:lnTo>
                    <a:pt x="137328" y="193601"/>
                  </a:lnTo>
                  <a:lnTo>
                    <a:pt x="145540" y="161459"/>
                  </a:lnTo>
                  <a:lnTo>
                    <a:pt x="145809" y="152535"/>
                  </a:lnTo>
                  <a:lnTo>
                    <a:pt x="142530" y="136091"/>
                  </a:lnTo>
                  <a:lnTo>
                    <a:pt x="135757" y="116251"/>
                  </a:lnTo>
                  <a:lnTo>
                    <a:pt x="125502" y="92689"/>
                  </a:lnTo>
                  <a:lnTo>
                    <a:pt x="125502" y="91692"/>
                  </a:lnTo>
                  <a:lnTo>
                    <a:pt x="124506" y="90696"/>
                  </a:lnTo>
                  <a:lnTo>
                    <a:pt x="111045" y="69361"/>
                  </a:lnTo>
                  <a:lnTo>
                    <a:pt x="94504" y="48587"/>
                  </a:lnTo>
                  <a:lnTo>
                    <a:pt x="74787" y="28186"/>
                  </a:lnTo>
                  <a:lnTo>
                    <a:pt x="51803" y="7973"/>
                  </a:lnTo>
                  <a:lnTo>
                    <a:pt x="44832" y="2989"/>
                  </a:lnTo>
                  <a:lnTo>
                    <a:pt x="36865" y="0"/>
                  </a:lnTo>
                  <a:lnTo>
                    <a:pt x="29893" y="2990"/>
                  </a:lnTo>
                  <a:lnTo>
                    <a:pt x="20929" y="3986"/>
                  </a:lnTo>
                  <a:lnTo>
                    <a:pt x="0" y="32749"/>
                  </a:lnTo>
                  <a:lnTo>
                    <a:pt x="15" y="39866"/>
                  </a:lnTo>
                  <a:lnTo>
                    <a:pt x="1011" y="48836"/>
                  </a:lnTo>
                  <a:lnTo>
                    <a:pt x="4995" y="55813"/>
                  </a:lnTo>
                  <a:lnTo>
                    <a:pt x="29348" y="76774"/>
                  </a:lnTo>
                  <a:lnTo>
                    <a:pt x="44209" y="91942"/>
                  </a:lnTo>
                  <a:lnTo>
                    <a:pt x="66742" y="123586"/>
                  </a:lnTo>
                  <a:lnTo>
                    <a:pt x="80685" y="161459"/>
                  </a:lnTo>
                  <a:lnTo>
                    <a:pt x="78226" y="168030"/>
                  </a:lnTo>
                  <a:lnTo>
                    <a:pt x="73713" y="177405"/>
                  </a:lnTo>
                  <a:lnTo>
                    <a:pt x="66960" y="189770"/>
                  </a:lnTo>
                  <a:lnTo>
                    <a:pt x="57779" y="205312"/>
                  </a:lnTo>
                  <a:lnTo>
                    <a:pt x="41548" y="230337"/>
                  </a:lnTo>
                  <a:lnTo>
                    <a:pt x="30266" y="251532"/>
                  </a:lnTo>
                  <a:lnTo>
                    <a:pt x="24026" y="268802"/>
                  </a:lnTo>
                  <a:lnTo>
                    <a:pt x="22921" y="282055"/>
                  </a:lnTo>
                  <a:lnTo>
                    <a:pt x="24446" y="301848"/>
                  </a:lnTo>
                  <a:lnTo>
                    <a:pt x="30640" y="320800"/>
                  </a:lnTo>
                  <a:lnTo>
                    <a:pt x="41688" y="338817"/>
                  </a:lnTo>
                  <a:lnTo>
                    <a:pt x="57779" y="355807"/>
                  </a:lnTo>
                  <a:lnTo>
                    <a:pt x="63677" y="360355"/>
                  </a:lnTo>
                  <a:lnTo>
                    <a:pt x="74865" y="369262"/>
                  </a:lnTo>
                  <a:lnTo>
                    <a:pt x="80685" y="373747"/>
                  </a:lnTo>
                  <a:lnTo>
                    <a:pt x="86676" y="377064"/>
                  </a:lnTo>
                  <a:lnTo>
                    <a:pt x="92760" y="379354"/>
                  </a:lnTo>
                  <a:lnTo>
                    <a:pt x="99032" y="380335"/>
                  </a:lnTo>
                  <a:close/>
                </a:path>
                <a:path w="2101215" h="380364">
                  <a:moveTo>
                    <a:pt x="2000403" y="378497"/>
                  </a:moveTo>
                  <a:lnTo>
                    <a:pt x="2035836" y="358875"/>
                  </a:lnTo>
                  <a:lnTo>
                    <a:pt x="2041656" y="353814"/>
                  </a:lnTo>
                  <a:lnTo>
                    <a:pt x="2042652" y="353814"/>
                  </a:lnTo>
                  <a:lnTo>
                    <a:pt x="2058322" y="336964"/>
                  </a:lnTo>
                  <a:lnTo>
                    <a:pt x="2069417" y="319180"/>
                  </a:lnTo>
                  <a:lnTo>
                    <a:pt x="2075844" y="300275"/>
                  </a:lnTo>
                  <a:lnTo>
                    <a:pt x="2077509" y="280061"/>
                  </a:lnTo>
                  <a:lnTo>
                    <a:pt x="2076544" y="266793"/>
                  </a:lnTo>
                  <a:lnTo>
                    <a:pt x="2070538" y="249414"/>
                  </a:lnTo>
                  <a:lnTo>
                    <a:pt x="2059303" y="227923"/>
                  </a:lnTo>
                  <a:lnTo>
                    <a:pt x="2042652" y="202322"/>
                  </a:lnTo>
                  <a:lnTo>
                    <a:pt x="2034047" y="188088"/>
                  </a:lnTo>
                  <a:lnTo>
                    <a:pt x="2027589" y="176658"/>
                  </a:lnTo>
                  <a:lnTo>
                    <a:pt x="2023185" y="167843"/>
                  </a:lnTo>
                  <a:lnTo>
                    <a:pt x="2020742" y="161458"/>
                  </a:lnTo>
                  <a:lnTo>
                    <a:pt x="2020742" y="160462"/>
                  </a:lnTo>
                  <a:lnTo>
                    <a:pt x="2019746" y="159465"/>
                  </a:lnTo>
                  <a:lnTo>
                    <a:pt x="2033689" y="121592"/>
                  </a:lnTo>
                  <a:lnTo>
                    <a:pt x="2056968" y="89948"/>
                  </a:lnTo>
                  <a:lnTo>
                    <a:pt x="2088464" y="59799"/>
                  </a:lnTo>
                  <a:lnTo>
                    <a:pt x="2095436" y="53819"/>
                  </a:lnTo>
                  <a:lnTo>
                    <a:pt x="2100415" y="46842"/>
                  </a:lnTo>
                  <a:lnTo>
                    <a:pt x="2100415" y="37873"/>
                  </a:lnTo>
                  <a:lnTo>
                    <a:pt x="2100587" y="30756"/>
                  </a:lnTo>
                  <a:lnTo>
                    <a:pt x="2099544" y="24293"/>
                  </a:lnTo>
                  <a:lnTo>
                    <a:pt x="2065558" y="825"/>
                  </a:lnTo>
                  <a:lnTo>
                    <a:pt x="2059583" y="1868"/>
                  </a:lnTo>
                  <a:lnTo>
                    <a:pt x="2025223" y="27766"/>
                  </a:lnTo>
                  <a:lnTo>
                    <a:pt x="1989370" y="69221"/>
                  </a:lnTo>
                  <a:lnTo>
                    <a:pt x="1975925" y="90696"/>
                  </a:lnTo>
                  <a:lnTo>
                    <a:pt x="1974929" y="90696"/>
                  </a:lnTo>
                  <a:lnTo>
                    <a:pt x="1974929" y="92689"/>
                  </a:lnTo>
                  <a:lnTo>
                    <a:pt x="1964674" y="116251"/>
                  </a:lnTo>
                  <a:lnTo>
                    <a:pt x="1957874" y="136168"/>
                  </a:lnTo>
                  <a:lnTo>
                    <a:pt x="1954622" y="152535"/>
                  </a:lnTo>
                  <a:lnTo>
                    <a:pt x="1955011" y="165445"/>
                  </a:lnTo>
                  <a:lnTo>
                    <a:pt x="1956909" y="177218"/>
                  </a:lnTo>
                  <a:lnTo>
                    <a:pt x="1962729" y="193102"/>
                  </a:lnTo>
                  <a:lnTo>
                    <a:pt x="1972657" y="213098"/>
                  </a:lnTo>
                  <a:lnTo>
                    <a:pt x="1986880" y="237205"/>
                  </a:lnTo>
                  <a:lnTo>
                    <a:pt x="1987876" y="238201"/>
                  </a:lnTo>
                  <a:lnTo>
                    <a:pt x="1997213" y="252014"/>
                  </a:lnTo>
                  <a:lnTo>
                    <a:pt x="2004309" y="263492"/>
                  </a:lnTo>
                  <a:lnTo>
                    <a:pt x="2009164" y="272540"/>
                  </a:lnTo>
                  <a:lnTo>
                    <a:pt x="2011778" y="279065"/>
                  </a:lnTo>
                  <a:lnTo>
                    <a:pt x="2010456" y="285621"/>
                  </a:lnTo>
                  <a:lnTo>
                    <a:pt x="2007919" y="291896"/>
                  </a:lnTo>
                  <a:lnTo>
                    <a:pt x="2004076" y="297985"/>
                  </a:lnTo>
                  <a:lnTo>
                    <a:pt x="1998831" y="303981"/>
                  </a:lnTo>
                  <a:lnTo>
                    <a:pt x="1997835" y="303981"/>
                  </a:lnTo>
                  <a:lnTo>
                    <a:pt x="1997835" y="304978"/>
                  </a:lnTo>
                  <a:lnTo>
                    <a:pt x="1991860" y="309961"/>
                  </a:lnTo>
                  <a:lnTo>
                    <a:pt x="1986880" y="314944"/>
                  </a:lnTo>
                  <a:lnTo>
                    <a:pt x="1980905" y="318931"/>
                  </a:lnTo>
                  <a:lnTo>
                    <a:pt x="1973933" y="323914"/>
                  </a:lnTo>
                  <a:lnTo>
                    <a:pt x="1968954" y="329894"/>
                  </a:lnTo>
                  <a:lnTo>
                    <a:pt x="1966962" y="338864"/>
                  </a:lnTo>
                  <a:lnTo>
                    <a:pt x="1966199" y="345420"/>
                  </a:lnTo>
                  <a:lnTo>
                    <a:pt x="1966837" y="351696"/>
                  </a:lnTo>
                  <a:lnTo>
                    <a:pt x="1993852" y="377734"/>
                  </a:lnTo>
                  <a:lnTo>
                    <a:pt x="2000403" y="378497"/>
                  </a:lnTo>
                  <a:close/>
                </a:path>
              </a:pathLst>
            </a:custGeom>
            <a:solidFill>
              <a:srgbClr val="FFB0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24594" y="3736534"/>
              <a:ext cx="1462405" cy="675005"/>
            </a:xfrm>
            <a:custGeom>
              <a:avLst/>
              <a:gdLst/>
              <a:ahLst/>
              <a:cxnLst/>
              <a:rect l="l" t="t" r="r" b="b"/>
              <a:pathLst>
                <a:path w="1462405" h="675004">
                  <a:moveTo>
                    <a:pt x="1167156" y="671749"/>
                  </a:moveTo>
                  <a:lnTo>
                    <a:pt x="1214244" y="667906"/>
                  </a:lnTo>
                  <a:lnTo>
                    <a:pt x="1258702" y="656313"/>
                  </a:lnTo>
                  <a:lnTo>
                    <a:pt x="1300530" y="636874"/>
                  </a:lnTo>
                  <a:lnTo>
                    <a:pt x="1339730" y="609493"/>
                  </a:lnTo>
                  <a:lnTo>
                    <a:pt x="1376300" y="574076"/>
                  </a:lnTo>
                  <a:lnTo>
                    <a:pt x="1407006" y="533038"/>
                  </a:lnTo>
                  <a:lnTo>
                    <a:pt x="1430972" y="488794"/>
                  </a:lnTo>
                  <a:lnTo>
                    <a:pt x="1448150" y="441249"/>
                  </a:lnTo>
                  <a:lnTo>
                    <a:pt x="1458492" y="390308"/>
                  </a:lnTo>
                  <a:lnTo>
                    <a:pt x="1461949" y="335874"/>
                  </a:lnTo>
                  <a:lnTo>
                    <a:pt x="1458587" y="281927"/>
                  </a:lnTo>
                  <a:lnTo>
                    <a:pt x="1448437" y="231281"/>
                  </a:lnTo>
                  <a:lnTo>
                    <a:pt x="1431403" y="183887"/>
                  </a:lnTo>
                  <a:lnTo>
                    <a:pt x="1407389" y="139699"/>
                  </a:lnTo>
                  <a:lnTo>
                    <a:pt x="1376300" y="98669"/>
                  </a:lnTo>
                  <a:lnTo>
                    <a:pt x="1340208" y="63148"/>
                  </a:lnTo>
                  <a:lnTo>
                    <a:pt x="1301247" y="35520"/>
                  </a:lnTo>
                  <a:lnTo>
                    <a:pt x="1259418" y="15787"/>
                  </a:lnTo>
                  <a:lnTo>
                    <a:pt x="1214721" y="3946"/>
                  </a:lnTo>
                  <a:lnTo>
                    <a:pt x="1167156" y="0"/>
                  </a:lnTo>
                  <a:lnTo>
                    <a:pt x="1119695" y="3946"/>
                  </a:lnTo>
                  <a:lnTo>
                    <a:pt x="1075245" y="15787"/>
                  </a:lnTo>
                  <a:lnTo>
                    <a:pt x="1033711" y="35520"/>
                  </a:lnTo>
                  <a:lnTo>
                    <a:pt x="999690" y="59799"/>
                  </a:lnTo>
                  <a:lnTo>
                    <a:pt x="1161181" y="59799"/>
                  </a:lnTo>
                  <a:lnTo>
                    <a:pt x="1209530" y="64845"/>
                  </a:lnTo>
                  <a:lnTo>
                    <a:pt x="1254424" y="79982"/>
                  </a:lnTo>
                  <a:lnTo>
                    <a:pt x="1295770" y="105210"/>
                  </a:lnTo>
                  <a:lnTo>
                    <a:pt x="1333475" y="140529"/>
                  </a:lnTo>
                  <a:lnTo>
                    <a:pt x="1364271" y="183541"/>
                  </a:lnTo>
                  <a:lnTo>
                    <a:pt x="1386384" y="230477"/>
                  </a:lnTo>
                  <a:lnTo>
                    <a:pt x="1399720" y="281525"/>
                  </a:lnTo>
                  <a:lnTo>
                    <a:pt x="1404186" y="336871"/>
                  </a:lnTo>
                  <a:lnTo>
                    <a:pt x="1399720" y="392217"/>
                  </a:lnTo>
                  <a:lnTo>
                    <a:pt x="1386384" y="443264"/>
                  </a:lnTo>
                  <a:lnTo>
                    <a:pt x="1364271" y="490201"/>
                  </a:lnTo>
                  <a:lnTo>
                    <a:pt x="1333475" y="533213"/>
                  </a:lnTo>
                  <a:lnTo>
                    <a:pt x="1295770" y="568532"/>
                  </a:lnTo>
                  <a:lnTo>
                    <a:pt x="1254424" y="593760"/>
                  </a:lnTo>
                  <a:lnTo>
                    <a:pt x="1209530" y="608897"/>
                  </a:lnTo>
                  <a:lnTo>
                    <a:pt x="1161181" y="613943"/>
                  </a:lnTo>
                  <a:lnTo>
                    <a:pt x="1001451" y="613943"/>
                  </a:lnTo>
                  <a:lnTo>
                    <a:pt x="1033281" y="636443"/>
                  </a:lnTo>
                  <a:lnTo>
                    <a:pt x="1074958" y="656026"/>
                  </a:lnTo>
                  <a:lnTo>
                    <a:pt x="1119599" y="667810"/>
                  </a:lnTo>
                  <a:lnTo>
                    <a:pt x="1167156" y="671749"/>
                  </a:lnTo>
                  <a:close/>
                </a:path>
                <a:path w="1462405" h="675004">
                  <a:moveTo>
                    <a:pt x="486736" y="179398"/>
                  </a:moveTo>
                  <a:lnTo>
                    <a:pt x="555660" y="179398"/>
                  </a:lnTo>
                  <a:lnTo>
                    <a:pt x="544627" y="158842"/>
                  </a:lnTo>
                  <a:lnTo>
                    <a:pt x="518827" y="119973"/>
                  </a:lnTo>
                  <a:lnTo>
                    <a:pt x="467780" y="66138"/>
                  </a:lnTo>
                  <a:lnTo>
                    <a:pt x="428819" y="38510"/>
                  </a:lnTo>
                  <a:lnTo>
                    <a:pt x="386991" y="18777"/>
                  </a:lnTo>
                  <a:lnTo>
                    <a:pt x="342294" y="6936"/>
                  </a:lnTo>
                  <a:lnTo>
                    <a:pt x="294729" y="2990"/>
                  </a:lnTo>
                  <a:lnTo>
                    <a:pt x="247267" y="6936"/>
                  </a:lnTo>
                  <a:lnTo>
                    <a:pt x="202817" y="18777"/>
                  </a:lnTo>
                  <a:lnTo>
                    <a:pt x="161283" y="38511"/>
                  </a:lnTo>
                  <a:lnTo>
                    <a:pt x="127262" y="62789"/>
                  </a:lnTo>
                  <a:lnTo>
                    <a:pt x="288753" y="62789"/>
                  </a:lnTo>
                  <a:lnTo>
                    <a:pt x="337101" y="67835"/>
                  </a:lnTo>
                  <a:lnTo>
                    <a:pt x="381996" y="82972"/>
                  </a:lnTo>
                  <a:lnTo>
                    <a:pt x="423342" y="108200"/>
                  </a:lnTo>
                  <a:lnTo>
                    <a:pt x="461047" y="143519"/>
                  </a:lnTo>
                  <a:lnTo>
                    <a:pt x="486736" y="179398"/>
                  </a:lnTo>
                  <a:close/>
                </a:path>
                <a:path w="1462405" h="675004">
                  <a:moveTo>
                    <a:pt x="1001451" y="613943"/>
                  </a:moveTo>
                  <a:lnTo>
                    <a:pt x="1161181" y="613943"/>
                  </a:lnTo>
                  <a:lnTo>
                    <a:pt x="1112412" y="608897"/>
                  </a:lnTo>
                  <a:lnTo>
                    <a:pt x="1067564" y="593760"/>
                  </a:lnTo>
                  <a:lnTo>
                    <a:pt x="1026451" y="568532"/>
                  </a:lnTo>
                  <a:lnTo>
                    <a:pt x="988886" y="533213"/>
                  </a:lnTo>
                  <a:lnTo>
                    <a:pt x="958090" y="490201"/>
                  </a:lnTo>
                  <a:lnTo>
                    <a:pt x="935978" y="443264"/>
                  </a:lnTo>
                  <a:lnTo>
                    <a:pt x="922642" y="392217"/>
                  </a:lnTo>
                  <a:lnTo>
                    <a:pt x="918336" y="338864"/>
                  </a:lnTo>
                  <a:lnTo>
                    <a:pt x="918253" y="335874"/>
                  </a:lnTo>
                  <a:lnTo>
                    <a:pt x="922502" y="281525"/>
                  </a:lnTo>
                  <a:lnTo>
                    <a:pt x="935604" y="230477"/>
                  </a:lnTo>
                  <a:lnTo>
                    <a:pt x="957670" y="183541"/>
                  </a:lnTo>
                  <a:lnTo>
                    <a:pt x="988886" y="140529"/>
                  </a:lnTo>
                  <a:lnTo>
                    <a:pt x="1026451" y="105210"/>
                  </a:lnTo>
                  <a:lnTo>
                    <a:pt x="1067564" y="79982"/>
                  </a:lnTo>
                  <a:lnTo>
                    <a:pt x="1112412" y="64845"/>
                  </a:lnTo>
                  <a:lnTo>
                    <a:pt x="1161181" y="59799"/>
                  </a:lnTo>
                  <a:lnTo>
                    <a:pt x="999690" y="59799"/>
                  </a:lnTo>
                  <a:lnTo>
                    <a:pt x="959009" y="98669"/>
                  </a:lnTo>
                  <a:lnTo>
                    <a:pt x="929256" y="137539"/>
                  </a:lnTo>
                  <a:lnTo>
                    <a:pt x="906225" y="179398"/>
                  </a:lnTo>
                  <a:lnTo>
                    <a:pt x="486736" y="179398"/>
                  </a:lnTo>
                  <a:lnTo>
                    <a:pt x="491843" y="186531"/>
                  </a:lnTo>
                  <a:lnTo>
                    <a:pt x="502452" y="209049"/>
                  </a:lnTo>
                  <a:lnTo>
                    <a:pt x="730942" y="209049"/>
                  </a:lnTo>
                  <a:lnTo>
                    <a:pt x="781476" y="213285"/>
                  </a:lnTo>
                  <a:lnTo>
                    <a:pt x="831955" y="225992"/>
                  </a:lnTo>
                  <a:lnTo>
                    <a:pt x="882323" y="247171"/>
                  </a:lnTo>
                  <a:lnTo>
                    <a:pt x="877825" y="268459"/>
                  </a:lnTo>
                  <a:lnTo>
                    <a:pt x="874729" y="290402"/>
                  </a:lnTo>
                  <a:lnTo>
                    <a:pt x="872939" y="312904"/>
                  </a:lnTo>
                  <a:lnTo>
                    <a:pt x="872363" y="335874"/>
                  </a:lnTo>
                  <a:lnTo>
                    <a:pt x="875829" y="389925"/>
                  </a:lnTo>
                  <a:lnTo>
                    <a:pt x="886227" y="440818"/>
                  </a:lnTo>
                  <a:lnTo>
                    <a:pt x="903556" y="488507"/>
                  </a:lnTo>
                  <a:lnTo>
                    <a:pt x="927816" y="532942"/>
                  </a:lnTo>
                  <a:lnTo>
                    <a:pt x="959009" y="574076"/>
                  </a:lnTo>
                  <a:lnTo>
                    <a:pt x="994615" y="609111"/>
                  </a:lnTo>
                  <a:lnTo>
                    <a:pt x="1001451" y="613943"/>
                  </a:lnTo>
                  <a:close/>
                </a:path>
                <a:path w="1462405" h="675004">
                  <a:moveTo>
                    <a:pt x="130018" y="616933"/>
                  </a:moveTo>
                  <a:lnTo>
                    <a:pt x="288753" y="616933"/>
                  </a:lnTo>
                  <a:lnTo>
                    <a:pt x="239984" y="611887"/>
                  </a:lnTo>
                  <a:lnTo>
                    <a:pt x="195136" y="596750"/>
                  </a:lnTo>
                  <a:lnTo>
                    <a:pt x="154023" y="571522"/>
                  </a:lnTo>
                  <a:lnTo>
                    <a:pt x="116458" y="536203"/>
                  </a:lnTo>
                  <a:lnTo>
                    <a:pt x="85662" y="493191"/>
                  </a:lnTo>
                  <a:lnTo>
                    <a:pt x="63550" y="446254"/>
                  </a:lnTo>
                  <a:lnTo>
                    <a:pt x="50214" y="395207"/>
                  </a:lnTo>
                  <a:lnTo>
                    <a:pt x="45748" y="339861"/>
                  </a:lnTo>
                  <a:lnTo>
                    <a:pt x="50214" y="284515"/>
                  </a:lnTo>
                  <a:lnTo>
                    <a:pt x="63550" y="233467"/>
                  </a:lnTo>
                  <a:lnTo>
                    <a:pt x="85662" y="186531"/>
                  </a:lnTo>
                  <a:lnTo>
                    <a:pt x="116458" y="143519"/>
                  </a:lnTo>
                  <a:lnTo>
                    <a:pt x="154023" y="108200"/>
                  </a:lnTo>
                  <a:lnTo>
                    <a:pt x="195136" y="82972"/>
                  </a:lnTo>
                  <a:lnTo>
                    <a:pt x="239984" y="67835"/>
                  </a:lnTo>
                  <a:lnTo>
                    <a:pt x="288753" y="62789"/>
                  </a:lnTo>
                  <a:lnTo>
                    <a:pt x="127262" y="62789"/>
                  </a:lnTo>
                  <a:lnTo>
                    <a:pt x="86581" y="101659"/>
                  </a:lnTo>
                  <a:lnTo>
                    <a:pt x="55388" y="142689"/>
                  </a:lnTo>
                  <a:lnTo>
                    <a:pt x="31128" y="186877"/>
                  </a:lnTo>
                  <a:lnTo>
                    <a:pt x="13799" y="234271"/>
                  </a:lnTo>
                  <a:lnTo>
                    <a:pt x="3401" y="284917"/>
                  </a:lnTo>
                  <a:lnTo>
                    <a:pt x="63" y="336871"/>
                  </a:lnTo>
                  <a:lnTo>
                    <a:pt x="0" y="339861"/>
                  </a:lnTo>
                  <a:lnTo>
                    <a:pt x="3364" y="392217"/>
                  </a:lnTo>
                  <a:lnTo>
                    <a:pt x="13862" y="443809"/>
                  </a:lnTo>
                  <a:lnTo>
                    <a:pt x="31343" y="491497"/>
                  </a:lnTo>
                  <a:lnTo>
                    <a:pt x="55898" y="535932"/>
                  </a:lnTo>
                  <a:lnTo>
                    <a:pt x="87577" y="577066"/>
                  </a:lnTo>
                  <a:lnTo>
                    <a:pt x="123183" y="612101"/>
                  </a:lnTo>
                  <a:lnTo>
                    <a:pt x="130018" y="616933"/>
                  </a:lnTo>
                  <a:close/>
                </a:path>
                <a:path w="1462405" h="675004">
                  <a:moveTo>
                    <a:pt x="555660" y="179398"/>
                  </a:moveTo>
                  <a:lnTo>
                    <a:pt x="906225" y="179398"/>
                  </a:lnTo>
                  <a:lnTo>
                    <a:pt x="855500" y="160360"/>
                  </a:lnTo>
                  <a:lnTo>
                    <a:pt x="804931" y="147668"/>
                  </a:lnTo>
                  <a:lnTo>
                    <a:pt x="754554" y="141322"/>
                  </a:lnTo>
                  <a:lnTo>
                    <a:pt x="704404" y="141322"/>
                  </a:lnTo>
                  <a:lnTo>
                    <a:pt x="654515" y="147668"/>
                  </a:lnTo>
                  <a:lnTo>
                    <a:pt x="604922" y="160360"/>
                  </a:lnTo>
                  <a:lnTo>
                    <a:pt x="555660" y="179398"/>
                  </a:lnTo>
                  <a:close/>
                </a:path>
                <a:path w="1462405" h="675004">
                  <a:moveTo>
                    <a:pt x="295724" y="674739"/>
                  </a:moveTo>
                  <a:lnTo>
                    <a:pt x="342812" y="670896"/>
                  </a:lnTo>
                  <a:lnTo>
                    <a:pt x="387270" y="659303"/>
                  </a:lnTo>
                  <a:lnTo>
                    <a:pt x="429098" y="639864"/>
                  </a:lnTo>
                  <a:lnTo>
                    <a:pt x="468298" y="612483"/>
                  </a:lnTo>
                  <a:lnTo>
                    <a:pt x="504868" y="577066"/>
                  </a:lnTo>
                  <a:lnTo>
                    <a:pt x="535574" y="536028"/>
                  </a:lnTo>
                  <a:lnTo>
                    <a:pt x="559540" y="491784"/>
                  </a:lnTo>
                  <a:lnTo>
                    <a:pt x="576718" y="444239"/>
                  </a:lnTo>
                  <a:lnTo>
                    <a:pt x="587060" y="393298"/>
                  </a:lnTo>
                  <a:lnTo>
                    <a:pt x="590454" y="339861"/>
                  </a:lnTo>
                  <a:lnTo>
                    <a:pt x="590427" y="335874"/>
                  </a:lnTo>
                  <a:lnTo>
                    <a:pt x="589786" y="314726"/>
                  </a:lnTo>
                  <a:lnTo>
                    <a:pt x="587654" y="291523"/>
                  </a:lnTo>
                  <a:lnTo>
                    <a:pt x="584215" y="269067"/>
                  </a:lnTo>
                  <a:lnTo>
                    <a:pt x="579562" y="247171"/>
                  </a:lnTo>
                  <a:lnTo>
                    <a:pt x="629930" y="225992"/>
                  </a:lnTo>
                  <a:lnTo>
                    <a:pt x="680409" y="213285"/>
                  </a:lnTo>
                  <a:lnTo>
                    <a:pt x="730942" y="209049"/>
                  </a:lnTo>
                  <a:lnTo>
                    <a:pt x="502452" y="209049"/>
                  </a:lnTo>
                  <a:lnTo>
                    <a:pt x="513955" y="233467"/>
                  </a:lnTo>
                  <a:lnTo>
                    <a:pt x="527291" y="284515"/>
                  </a:lnTo>
                  <a:lnTo>
                    <a:pt x="531758" y="339861"/>
                  </a:lnTo>
                  <a:lnTo>
                    <a:pt x="527292" y="395207"/>
                  </a:lnTo>
                  <a:lnTo>
                    <a:pt x="513955" y="446254"/>
                  </a:lnTo>
                  <a:lnTo>
                    <a:pt x="491843" y="493191"/>
                  </a:lnTo>
                  <a:lnTo>
                    <a:pt x="461047" y="536203"/>
                  </a:lnTo>
                  <a:lnTo>
                    <a:pt x="423342" y="571522"/>
                  </a:lnTo>
                  <a:lnTo>
                    <a:pt x="381996" y="596750"/>
                  </a:lnTo>
                  <a:lnTo>
                    <a:pt x="337102" y="611887"/>
                  </a:lnTo>
                  <a:lnTo>
                    <a:pt x="288753" y="616933"/>
                  </a:lnTo>
                  <a:lnTo>
                    <a:pt x="130018" y="616933"/>
                  </a:lnTo>
                  <a:lnTo>
                    <a:pt x="161849" y="639433"/>
                  </a:lnTo>
                  <a:lnTo>
                    <a:pt x="203526" y="659016"/>
                  </a:lnTo>
                  <a:lnTo>
                    <a:pt x="248167" y="670800"/>
                  </a:lnTo>
                  <a:lnTo>
                    <a:pt x="295724" y="674739"/>
                  </a:lnTo>
                  <a:close/>
                </a:path>
              </a:pathLst>
            </a:custGeom>
            <a:solidFill>
              <a:srgbClr val="3F67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974771" y="2294559"/>
              <a:ext cx="2374265" cy="1713864"/>
            </a:xfrm>
            <a:custGeom>
              <a:avLst/>
              <a:gdLst/>
              <a:ahLst/>
              <a:cxnLst/>
              <a:rect l="l" t="t" r="r" b="b"/>
              <a:pathLst>
                <a:path w="2374265" h="1713864">
                  <a:moveTo>
                    <a:pt x="2160752" y="1713565"/>
                  </a:moveTo>
                  <a:lnTo>
                    <a:pt x="2209749" y="1682070"/>
                  </a:lnTo>
                  <a:lnTo>
                    <a:pt x="2252358" y="1633035"/>
                  </a:lnTo>
                  <a:lnTo>
                    <a:pt x="2288565" y="1566458"/>
                  </a:lnTo>
                  <a:lnTo>
                    <a:pt x="2304263" y="1526591"/>
                  </a:lnTo>
                  <a:lnTo>
                    <a:pt x="2318355" y="1482340"/>
                  </a:lnTo>
                  <a:lnTo>
                    <a:pt x="2330840" y="1433702"/>
                  </a:lnTo>
                  <a:lnTo>
                    <a:pt x="2341715" y="1380680"/>
                  </a:lnTo>
                  <a:lnTo>
                    <a:pt x="2350979" y="1323272"/>
                  </a:lnTo>
                  <a:lnTo>
                    <a:pt x="2358630" y="1261479"/>
                  </a:lnTo>
                  <a:lnTo>
                    <a:pt x="2364666" y="1195301"/>
                  </a:lnTo>
                  <a:lnTo>
                    <a:pt x="2369086" y="1124738"/>
                  </a:lnTo>
                  <a:lnTo>
                    <a:pt x="2372619" y="1027924"/>
                  </a:lnTo>
                  <a:lnTo>
                    <a:pt x="2373708" y="983075"/>
                  </a:lnTo>
                  <a:lnTo>
                    <a:pt x="2373880" y="960089"/>
                  </a:lnTo>
                  <a:lnTo>
                    <a:pt x="2367740" y="900469"/>
                  </a:lnTo>
                  <a:lnTo>
                    <a:pt x="2359180" y="844200"/>
                  </a:lnTo>
                  <a:lnTo>
                    <a:pt x="2348200" y="791285"/>
                  </a:lnTo>
                  <a:lnTo>
                    <a:pt x="2334800" y="741725"/>
                  </a:lnTo>
                  <a:lnTo>
                    <a:pt x="2318979" y="695522"/>
                  </a:lnTo>
                  <a:lnTo>
                    <a:pt x="2300739" y="652680"/>
                  </a:lnTo>
                  <a:lnTo>
                    <a:pt x="2280079" y="613200"/>
                  </a:lnTo>
                  <a:lnTo>
                    <a:pt x="2256998" y="577084"/>
                  </a:lnTo>
                  <a:lnTo>
                    <a:pt x="2231498" y="544335"/>
                  </a:lnTo>
                  <a:lnTo>
                    <a:pt x="2203577" y="514955"/>
                  </a:lnTo>
                  <a:lnTo>
                    <a:pt x="2173236" y="488947"/>
                  </a:lnTo>
                  <a:lnTo>
                    <a:pt x="2140475" y="466311"/>
                  </a:lnTo>
                  <a:lnTo>
                    <a:pt x="2105294" y="447052"/>
                  </a:lnTo>
                  <a:lnTo>
                    <a:pt x="2067693" y="431170"/>
                  </a:lnTo>
                  <a:lnTo>
                    <a:pt x="2027672" y="418669"/>
                  </a:lnTo>
                  <a:lnTo>
                    <a:pt x="1985231" y="409550"/>
                  </a:lnTo>
                  <a:lnTo>
                    <a:pt x="1940370" y="403815"/>
                  </a:lnTo>
                  <a:lnTo>
                    <a:pt x="1893088" y="401468"/>
                  </a:lnTo>
                  <a:lnTo>
                    <a:pt x="1843387" y="402509"/>
                  </a:lnTo>
                  <a:lnTo>
                    <a:pt x="1791265" y="406942"/>
                  </a:lnTo>
                  <a:lnTo>
                    <a:pt x="1755900" y="365754"/>
                  </a:lnTo>
                  <a:lnTo>
                    <a:pt x="1720017" y="326762"/>
                  </a:lnTo>
                  <a:lnTo>
                    <a:pt x="1683616" y="289967"/>
                  </a:lnTo>
                  <a:lnTo>
                    <a:pt x="1646700" y="255369"/>
                  </a:lnTo>
                  <a:lnTo>
                    <a:pt x="1609267" y="222967"/>
                  </a:lnTo>
                  <a:lnTo>
                    <a:pt x="1571318" y="192762"/>
                  </a:lnTo>
                  <a:lnTo>
                    <a:pt x="1532854" y="164754"/>
                  </a:lnTo>
                  <a:lnTo>
                    <a:pt x="1493876" y="138942"/>
                  </a:lnTo>
                  <a:lnTo>
                    <a:pt x="1454384" y="115327"/>
                  </a:lnTo>
                  <a:lnTo>
                    <a:pt x="1414379" y="93909"/>
                  </a:lnTo>
                  <a:lnTo>
                    <a:pt x="1373861" y="74688"/>
                  </a:lnTo>
                  <a:lnTo>
                    <a:pt x="1332830" y="57663"/>
                  </a:lnTo>
                  <a:lnTo>
                    <a:pt x="1291288" y="42836"/>
                  </a:lnTo>
                  <a:lnTo>
                    <a:pt x="1249234" y="30204"/>
                  </a:lnTo>
                  <a:lnTo>
                    <a:pt x="1206670" y="19770"/>
                  </a:lnTo>
                  <a:lnTo>
                    <a:pt x="1163596" y="11532"/>
                  </a:lnTo>
                  <a:lnTo>
                    <a:pt x="1120012" y="5491"/>
                  </a:lnTo>
                  <a:lnTo>
                    <a:pt x="1075919" y="1647"/>
                  </a:lnTo>
                  <a:lnTo>
                    <a:pt x="1031318" y="0"/>
                  </a:lnTo>
                  <a:lnTo>
                    <a:pt x="986209" y="549"/>
                  </a:lnTo>
                  <a:lnTo>
                    <a:pt x="940592" y="3295"/>
                  </a:lnTo>
                  <a:lnTo>
                    <a:pt x="894468" y="8237"/>
                  </a:lnTo>
                  <a:lnTo>
                    <a:pt x="847839" y="15377"/>
                  </a:lnTo>
                  <a:lnTo>
                    <a:pt x="800703" y="24713"/>
                  </a:lnTo>
                  <a:lnTo>
                    <a:pt x="753062" y="36245"/>
                  </a:lnTo>
                  <a:lnTo>
                    <a:pt x="704917" y="49975"/>
                  </a:lnTo>
                  <a:lnTo>
                    <a:pt x="656267" y="65901"/>
                  </a:lnTo>
                  <a:lnTo>
                    <a:pt x="607114" y="84024"/>
                  </a:lnTo>
                  <a:lnTo>
                    <a:pt x="562536" y="101943"/>
                  </a:lnTo>
                  <a:lnTo>
                    <a:pt x="519678" y="121565"/>
                  </a:lnTo>
                  <a:lnTo>
                    <a:pt x="478540" y="142889"/>
                  </a:lnTo>
                  <a:lnTo>
                    <a:pt x="439121" y="165916"/>
                  </a:lnTo>
                  <a:lnTo>
                    <a:pt x="401418" y="190646"/>
                  </a:lnTo>
                  <a:lnTo>
                    <a:pt x="365431" y="217078"/>
                  </a:lnTo>
                  <a:lnTo>
                    <a:pt x="331159" y="245213"/>
                  </a:lnTo>
                  <a:lnTo>
                    <a:pt x="298599" y="275051"/>
                  </a:lnTo>
                  <a:lnTo>
                    <a:pt x="267751" y="306591"/>
                  </a:lnTo>
                  <a:lnTo>
                    <a:pt x="238614" y="339834"/>
                  </a:lnTo>
                  <a:lnTo>
                    <a:pt x="211186" y="374779"/>
                  </a:lnTo>
                  <a:lnTo>
                    <a:pt x="185465" y="411427"/>
                  </a:lnTo>
                  <a:lnTo>
                    <a:pt x="161451" y="449778"/>
                  </a:lnTo>
                  <a:lnTo>
                    <a:pt x="139143" y="489831"/>
                  </a:lnTo>
                  <a:lnTo>
                    <a:pt x="118538" y="531587"/>
                  </a:lnTo>
                  <a:lnTo>
                    <a:pt x="99636" y="575046"/>
                  </a:lnTo>
                  <a:lnTo>
                    <a:pt x="82435" y="620207"/>
                  </a:lnTo>
                  <a:lnTo>
                    <a:pt x="66935" y="667071"/>
                  </a:lnTo>
                  <a:lnTo>
                    <a:pt x="53133" y="715637"/>
                  </a:lnTo>
                  <a:lnTo>
                    <a:pt x="41029" y="765906"/>
                  </a:lnTo>
                  <a:lnTo>
                    <a:pt x="30621" y="817878"/>
                  </a:lnTo>
                  <a:lnTo>
                    <a:pt x="21907" y="871552"/>
                  </a:lnTo>
                  <a:lnTo>
                    <a:pt x="14888" y="926929"/>
                  </a:lnTo>
                  <a:lnTo>
                    <a:pt x="9560" y="984009"/>
                  </a:lnTo>
                  <a:lnTo>
                    <a:pt x="5377" y="1044877"/>
                  </a:lnTo>
                  <a:lnTo>
                    <a:pt x="2390" y="1103066"/>
                  </a:lnTo>
                  <a:lnTo>
                    <a:pt x="597" y="1158528"/>
                  </a:lnTo>
                  <a:lnTo>
                    <a:pt x="0" y="1211216"/>
                  </a:lnTo>
                  <a:lnTo>
                    <a:pt x="597" y="1261081"/>
                  </a:lnTo>
                  <a:lnTo>
                    <a:pt x="3980" y="1334420"/>
                  </a:lnTo>
                  <a:lnTo>
                    <a:pt x="10326" y="1401128"/>
                  </a:lnTo>
                  <a:lnTo>
                    <a:pt x="19635" y="1461196"/>
                  </a:lnTo>
                  <a:lnTo>
                    <a:pt x="31907" y="1514614"/>
                  </a:lnTo>
                  <a:lnTo>
                    <a:pt x="47142" y="1561374"/>
                  </a:lnTo>
                  <a:lnTo>
                    <a:pt x="65340" y="1601467"/>
                  </a:lnTo>
                  <a:lnTo>
                    <a:pt x="86501" y="1634883"/>
                  </a:lnTo>
                  <a:lnTo>
                    <a:pt x="137713" y="1681651"/>
                  </a:lnTo>
                  <a:lnTo>
                    <a:pt x="200777" y="1701605"/>
                  </a:lnTo>
                  <a:lnTo>
                    <a:pt x="221297" y="1700986"/>
                  </a:lnTo>
                  <a:lnTo>
                    <a:pt x="256705" y="1674823"/>
                  </a:lnTo>
                  <a:lnTo>
                    <a:pt x="284608" y="1615395"/>
                  </a:lnTo>
                  <a:lnTo>
                    <a:pt x="295744" y="1573195"/>
                  </a:lnTo>
                  <a:lnTo>
                    <a:pt x="305004" y="1522666"/>
                  </a:lnTo>
                  <a:lnTo>
                    <a:pt x="312387" y="1463802"/>
                  </a:lnTo>
                  <a:lnTo>
                    <a:pt x="317893" y="1396600"/>
                  </a:lnTo>
                  <a:lnTo>
                    <a:pt x="321523" y="1321054"/>
                  </a:lnTo>
                  <a:lnTo>
                    <a:pt x="323276" y="1237161"/>
                  </a:lnTo>
                  <a:lnTo>
                    <a:pt x="323852" y="1224267"/>
                  </a:lnTo>
                  <a:lnTo>
                    <a:pt x="324147" y="1210998"/>
                  </a:lnTo>
                  <a:lnTo>
                    <a:pt x="324272" y="1183341"/>
                  </a:lnTo>
                  <a:lnTo>
                    <a:pt x="381489" y="1193665"/>
                  </a:lnTo>
                  <a:lnTo>
                    <a:pt x="437899" y="1202426"/>
                  </a:lnTo>
                  <a:lnTo>
                    <a:pt x="493501" y="1209624"/>
                  </a:lnTo>
                  <a:lnTo>
                    <a:pt x="548296" y="1215260"/>
                  </a:lnTo>
                  <a:lnTo>
                    <a:pt x="602285" y="1219335"/>
                  </a:lnTo>
                  <a:lnTo>
                    <a:pt x="655466" y="1221849"/>
                  </a:lnTo>
                  <a:lnTo>
                    <a:pt x="707842" y="1222803"/>
                  </a:lnTo>
                  <a:lnTo>
                    <a:pt x="759411" y="1222196"/>
                  </a:lnTo>
                  <a:lnTo>
                    <a:pt x="810175" y="1220031"/>
                  </a:lnTo>
                  <a:lnTo>
                    <a:pt x="860133" y="1216306"/>
                  </a:lnTo>
                  <a:lnTo>
                    <a:pt x="909287" y="1211024"/>
                  </a:lnTo>
                  <a:lnTo>
                    <a:pt x="957635" y="1204184"/>
                  </a:lnTo>
                  <a:lnTo>
                    <a:pt x="1005178" y="1195787"/>
                  </a:lnTo>
                  <a:lnTo>
                    <a:pt x="1051917" y="1185833"/>
                  </a:lnTo>
                  <a:lnTo>
                    <a:pt x="1097852" y="1174323"/>
                  </a:lnTo>
                  <a:lnTo>
                    <a:pt x="1142984" y="1161258"/>
                  </a:lnTo>
                  <a:lnTo>
                    <a:pt x="1187311" y="1146637"/>
                  </a:lnTo>
                  <a:lnTo>
                    <a:pt x="1230836" y="1130463"/>
                  </a:lnTo>
                  <a:lnTo>
                    <a:pt x="1273557" y="1112734"/>
                  </a:lnTo>
                  <a:lnTo>
                    <a:pt x="1315476" y="1093453"/>
                  </a:lnTo>
                  <a:lnTo>
                    <a:pt x="1356592" y="1072618"/>
                  </a:lnTo>
                  <a:lnTo>
                    <a:pt x="1396906" y="1050232"/>
                  </a:lnTo>
                  <a:lnTo>
                    <a:pt x="1436418" y="1026293"/>
                  </a:lnTo>
                  <a:lnTo>
                    <a:pt x="1475128" y="1000804"/>
                  </a:lnTo>
                  <a:lnTo>
                    <a:pt x="1513037" y="973764"/>
                  </a:lnTo>
                  <a:lnTo>
                    <a:pt x="1550145" y="945174"/>
                  </a:lnTo>
                  <a:lnTo>
                    <a:pt x="1586452" y="915034"/>
                  </a:lnTo>
                  <a:lnTo>
                    <a:pt x="1621958" y="883346"/>
                  </a:lnTo>
                  <a:lnTo>
                    <a:pt x="1636419" y="933428"/>
                  </a:lnTo>
                  <a:lnTo>
                    <a:pt x="1654404" y="980516"/>
                  </a:lnTo>
                  <a:lnTo>
                    <a:pt x="1675909" y="1024607"/>
                  </a:lnTo>
                  <a:lnTo>
                    <a:pt x="1700931" y="1065698"/>
                  </a:lnTo>
                  <a:lnTo>
                    <a:pt x="1729467" y="1103785"/>
                  </a:lnTo>
                  <a:lnTo>
                    <a:pt x="1761512" y="1138865"/>
                  </a:lnTo>
                  <a:lnTo>
                    <a:pt x="1797064" y="1170934"/>
                  </a:lnTo>
                  <a:lnTo>
                    <a:pt x="1836119" y="1199989"/>
                  </a:lnTo>
                  <a:lnTo>
                    <a:pt x="1878673" y="1226026"/>
                  </a:lnTo>
                  <a:lnTo>
                    <a:pt x="1924723" y="1249042"/>
                  </a:lnTo>
                  <a:lnTo>
                    <a:pt x="1974266" y="1269034"/>
                  </a:lnTo>
                  <a:lnTo>
                    <a:pt x="2027299" y="1285997"/>
                  </a:lnTo>
                  <a:lnTo>
                    <a:pt x="2026738" y="1311786"/>
                  </a:lnTo>
                  <a:lnTo>
                    <a:pt x="2026552" y="1336827"/>
                  </a:lnTo>
                  <a:lnTo>
                    <a:pt x="2026738" y="1361120"/>
                  </a:lnTo>
                  <a:lnTo>
                    <a:pt x="2027299" y="1384666"/>
                  </a:lnTo>
                  <a:lnTo>
                    <a:pt x="2031317" y="1457828"/>
                  </a:lnTo>
                  <a:lnTo>
                    <a:pt x="2038907" y="1521832"/>
                  </a:lnTo>
                  <a:lnTo>
                    <a:pt x="2050092" y="1576679"/>
                  </a:lnTo>
                  <a:lnTo>
                    <a:pt x="2064895" y="1622370"/>
                  </a:lnTo>
                  <a:lnTo>
                    <a:pt x="2083339" y="1658904"/>
                  </a:lnTo>
                  <a:lnTo>
                    <a:pt x="2131244" y="1704501"/>
                  </a:lnTo>
                  <a:lnTo>
                    <a:pt x="2160752" y="1713565"/>
                  </a:lnTo>
                  <a:close/>
                </a:path>
              </a:pathLst>
            </a:custGeom>
            <a:solidFill>
              <a:srgbClr val="1C2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576812" y="7636966"/>
              <a:ext cx="926465" cy="645160"/>
            </a:xfrm>
            <a:custGeom>
              <a:avLst/>
              <a:gdLst/>
              <a:ahLst/>
              <a:cxnLst/>
              <a:rect l="l" t="t" r="r" b="b"/>
              <a:pathLst>
                <a:path w="926465" h="645159">
                  <a:moveTo>
                    <a:pt x="658440" y="645078"/>
                  </a:moveTo>
                  <a:lnTo>
                    <a:pt x="703726" y="641610"/>
                  </a:lnTo>
                  <a:lnTo>
                    <a:pt x="743468" y="625464"/>
                  </a:lnTo>
                  <a:lnTo>
                    <a:pt x="777759" y="596641"/>
                  </a:lnTo>
                  <a:lnTo>
                    <a:pt x="806697" y="555140"/>
                  </a:lnTo>
                  <a:lnTo>
                    <a:pt x="807693" y="552150"/>
                  </a:lnTo>
                  <a:lnTo>
                    <a:pt x="808689" y="550156"/>
                  </a:lnTo>
                  <a:lnTo>
                    <a:pt x="808689" y="548163"/>
                  </a:lnTo>
                  <a:lnTo>
                    <a:pt x="825075" y="497471"/>
                  </a:lnTo>
                  <a:lnTo>
                    <a:pt x="840620" y="447796"/>
                  </a:lnTo>
                  <a:lnTo>
                    <a:pt x="855326" y="399125"/>
                  </a:lnTo>
                  <a:lnTo>
                    <a:pt x="869191" y="351447"/>
                  </a:lnTo>
                  <a:lnTo>
                    <a:pt x="882216" y="304750"/>
                  </a:lnTo>
                  <a:lnTo>
                    <a:pt x="894400" y="259022"/>
                  </a:lnTo>
                  <a:lnTo>
                    <a:pt x="905744" y="214252"/>
                  </a:lnTo>
                  <a:lnTo>
                    <a:pt x="916248" y="170428"/>
                  </a:lnTo>
                  <a:lnTo>
                    <a:pt x="919065" y="159372"/>
                  </a:lnTo>
                  <a:lnTo>
                    <a:pt x="921601" y="148502"/>
                  </a:lnTo>
                  <a:lnTo>
                    <a:pt x="923951" y="137632"/>
                  </a:lnTo>
                  <a:lnTo>
                    <a:pt x="926207" y="126575"/>
                  </a:lnTo>
                  <a:lnTo>
                    <a:pt x="926207" y="120595"/>
                  </a:lnTo>
                  <a:lnTo>
                    <a:pt x="924215" y="118602"/>
                  </a:lnTo>
                  <a:lnTo>
                    <a:pt x="922224" y="117605"/>
                  </a:lnTo>
                  <a:lnTo>
                    <a:pt x="921228" y="116608"/>
                  </a:lnTo>
                  <a:lnTo>
                    <a:pt x="920232" y="116608"/>
                  </a:lnTo>
                  <a:lnTo>
                    <a:pt x="875415" y="110629"/>
                  </a:lnTo>
                  <a:lnTo>
                    <a:pt x="870436" y="110629"/>
                  </a:lnTo>
                  <a:lnTo>
                    <a:pt x="868444" y="112622"/>
                  </a:lnTo>
                  <a:lnTo>
                    <a:pt x="866452" y="113619"/>
                  </a:lnTo>
                  <a:lnTo>
                    <a:pt x="866452" y="118602"/>
                  </a:lnTo>
                  <a:lnTo>
                    <a:pt x="855855" y="165554"/>
                  </a:lnTo>
                  <a:lnTo>
                    <a:pt x="844231" y="213721"/>
                  </a:lnTo>
                  <a:lnTo>
                    <a:pt x="831579" y="263102"/>
                  </a:lnTo>
                  <a:lnTo>
                    <a:pt x="817901" y="313699"/>
                  </a:lnTo>
                  <a:lnTo>
                    <a:pt x="803196" y="365509"/>
                  </a:lnTo>
                  <a:lnTo>
                    <a:pt x="787463" y="418535"/>
                  </a:lnTo>
                  <a:lnTo>
                    <a:pt x="770704" y="472775"/>
                  </a:lnTo>
                  <a:lnTo>
                    <a:pt x="752917" y="528230"/>
                  </a:lnTo>
                  <a:lnTo>
                    <a:pt x="751436" y="528230"/>
                  </a:lnTo>
                  <a:lnTo>
                    <a:pt x="729202" y="558161"/>
                  </a:lnTo>
                  <a:lnTo>
                    <a:pt x="699884" y="577565"/>
                  </a:lnTo>
                  <a:lnTo>
                    <a:pt x="664965" y="584261"/>
                  </a:lnTo>
                  <a:lnTo>
                    <a:pt x="595926" y="584261"/>
                  </a:lnTo>
                  <a:lnTo>
                    <a:pt x="594565" y="585039"/>
                  </a:lnTo>
                  <a:lnTo>
                    <a:pt x="589586" y="591019"/>
                  </a:lnTo>
                  <a:lnTo>
                    <a:pt x="587594" y="598993"/>
                  </a:lnTo>
                  <a:lnTo>
                    <a:pt x="584606" y="606966"/>
                  </a:lnTo>
                  <a:lnTo>
                    <a:pt x="585602" y="614939"/>
                  </a:lnTo>
                  <a:lnTo>
                    <a:pt x="589586" y="621916"/>
                  </a:lnTo>
                  <a:lnTo>
                    <a:pt x="590582" y="621916"/>
                  </a:lnTo>
                  <a:lnTo>
                    <a:pt x="593569" y="628892"/>
                  </a:lnTo>
                  <a:lnTo>
                    <a:pt x="599545" y="633876"/>
                  </a:lnTo>
                  <a:lnTo>
                    <a:pt x="607512" y="635869"/>
                  </a:lnTo>
                  <a:lnTo>
                    <a:pt x="658440" y="645078"/>
                  </a:lnTo>
                  <a:close/>
                </a:path>
                <a:path w="926465" h="645159">
                  <a:moveTo>
                    <a:pt x="867448" y="112622"/>
                  </a:moveTo>
                  <a:lnTo>
                    <a:pt x="868444" y="112622"/>
                  </a:lnTo>
                  <a:lnTo>
                    <a:pt x="868444" y="111626"/>
                  </a:lnTo>
                  <a:lnTo>
                    <a:pt x="867448" y="112622"/>
                  </a:lnTo>
                  <a:close/>
                </a:path>
                <a:path w="926465" h="645159">
                  <a:moveTo>
                    <a:pt x="751436" y="528230"/>
                  </a:moveTo>
                  <a:lnTo>
                    <a:pt x="752917" y="528230"/>
                  </a:lnTo>
                  <a:lnTo>
                    <a:pt x="752917" y="526236"/>
                  </a:lnTo>
                  <a:lnTo>
                    <a:pt x="751436" y="528230"/>
                  </a:lnTo>
                  <a:close/>
                </a:path>
                <a:path w="926465" h="645159">
                  <a:moveTo>
                    <a:pt x="595926" y="584261"/>
                  </a:moveTo>
                  <a:lnTo>
                    <a:pt x="664965" y="584261"/>
                  </a:lnTo>
                  <a:lnTo>
                    <a:pt x="624443" y="578063"/>
                  </a:lnTo>
                  <a:lnTo>
                    <a:pt x="616476" y="576069"/>
                  </a:lnTo>
                  <a:lnTo>
                    <a:pt x="608508" y="577066"/>
                  </a:lnTo>
                  <a:lnTo>
                    <a:pt x="595926" y="584261"/>
                  </a:lnTo>
                  <a:close/>
                </a:path>
                <a:path w="926465" h="645159">
                  <a:moveTo>
                    <a:pt x="68323" y="566103"/>
                  </a:moveTo>
                  <a:lnTo>
                    <a:pt x="189225" y="566103"/>
                  </a:lnTo>
                  <a:lnTo>
                    <a:pt x="186237" y="558130"/>
                  </a:lnTo>
                  <a:lnTo>
                    <a:pt x="180261" y="553146"/>
                  </a:lnTo>
                  <a:lnTo>
                    <a:pt x="172294" y="551153"/>
                  </a:lnTo>
                  <a:lnTo>
                    <a:pt x="136612" y="537542"/>
                  </a:lnTo>
                  <a:lnTo>
                    <a:pt x="108680" y="520755"/>
                  </a:lnTo>
                  <a:lnTo>
                    <a:pt x="88403" y="500977"/>
                  </a:lnTo>
                  <a:lnTo>
                    <a:pt x="75690" y="478397"/>
                  </a:lnTo>
                  <a:lnTo>
                    <a:pt x="75518" y="469271"/>
                  </a:lnTo>
                  <a:lnTo>
                    <a:pt x="75067" y="459958"/>
                  </a:lnTo>
                  <a:lnTo>
                    <a:pt x="74429" y="450646"/>
                  </a:lnTo>
                  <a:lnTo>
                    <a:pt x="73698" y="441520"/>
                  </a:lnTo>
                  <a:lnTo>
                    <a:pt x="69963" y="383126"/>
                  </a:lnTo>
                  <a:lnTo>
                    <a:pt x="66975" y="326063"/>
                  </a:lnTo>
                  <a:lnTo>
                    <a:pt x="64735" y="270355"/>
                  </a:lnTo>
                  <a:lnTo>
                    <a:pt x="63241" y="216026"/>
                  </a:lnTo>
                  <a:lnTo>
                    <a:pt x="62494" y="163097"/>
                  </a:lnTo>
                  <a:lnTo>
                    <a:pt x="62494" y="111594"/>
                  </a:lnTo>
                  <a:lnTo>
                    <a:pt x="63241" y="61539"/>
                  </a:lnTo>
                  <a:lnTo>
                    <a:pt x="64735" y="12956"/>
                  </a:lnTo>
                  <a:lnTo>
                    <a:pt x="64735" y="11959"/>
                  </a:lnTo>
                  <a:lnTo>
                    <a:pt x="63739" y="9966"/>
                  </a:lnTo>
                  <a:lnTo>
                    <a:pt x="63739" y="8969"/>
                  </a:lnTo>
                  <a:lnTo>
                    <a:pt x="60751" y="5979"/>
                  </a:lnTo>
                  <a:lnTo>
                    <a:pt x="58759" y="4983"/>
                  </a:lnTo>
                  <a:lnTo>
                    <a:pt x="56767" y="4983"/>
                  </a:lnTo>
                  <a:lnTo>
                    <a:pt x="12947" y="0"/>
                  </a:lnTo>
                  <a:lnTo>
                    <a:pt x="9959" y="0"/>
                  </a:lnTo>
                  <a:lnTo>
                    <a:pt x="8963" y="996"/>
                  </a:lnTo>
                  <a:lnTo>
                    <a:pt x="6971" y="1993"/>
                  </a:lnTo>
                  <a:lnTo>
                    <a:pt x="3983" y="1993"/>
                  </a:lnTo>
                  <a:lnTo>
                    <a:pt x="2987" y="3986"/>
                  </a:lnTo>
                  <a:lnTo>
                    <a:pt x="2875" y="8969"/>
                  </a:lnTo>
                  <a:lnTo>
                    <a:pt x="1327" y="50090"/>
                  </a:lnTo>
                  <a:lnTo>
                    <a:pt x="331" y="95373"/>
                  </a:lnTo>
                  <a:lnTo>
                    <a:pt x="0" y="141821"/>
                  </a:lnTo>
                  <a:lnTo>
                    <a:pt x="331" y="189425"/>
                  </a:lnTo>
                  <a:lnTo>
                    <a:pt x="1327" y="238178"/>
                  </a:lnTo>
                  <a:lnTo>
                    <a:pt x="2987" y="288072"/>
                  </a:lnTo>
                  <a:lnTo>
                    <a:pt x="5311" y="339097"/>
                  </a:lnTo>
                  <a:lnTo>
                    <a:pt x="8299" y="391246"/>
                  </a:lnTo>
                  <a:lnTo>
                    <a:pt x="11951" y="444511"/>
                  </a:lnTo>
                  <a:lnTo>
                    <a:pt x="14938" y="485373"/>
                  </a:lnTo>
                  <a:lnTo>
                    <a:pt x="15934" y="488363"/>
                  </a:lnTo>
                  <a:lnTo>
                    <a:pt x="15934" y="490357"/>
                  </a:lnTo>
                  <a:lnTo>
                    <a:pt x="16930" y="492350"/>
                  </a:lnTo>
                  <a:lnTo>
                    <a:pt x="32647" y="529336"/>
                  </a:lnTo>
                  <a:lnTo>
                    <a:pt x="60502" y="560995"/>
                  </a:lnTo>
                  <a:lnTo>
                    <a:pt x="68323" y="566103"/>
                  </a:lnTo>
                  <a:close/>
                </a:path>
                <a:path w="926465" h="645159">
                  <a:moveTo>
                    <a:pt x="162335" y="609956"/>
                  </a:moveTo>
                  <a:lnTo>
                    <a:pt x="169306" y="608959"/>
                  </a:lnTo>
                  <a:lnTo>
                    <a:pt x="176278" y="605969"/>
                  </a:lnTo>
                  <a:lnTo>
                    <a:pt x="177274" y="605969"/>
                  </a:lnTo>
                  <a:lnTo>
                    <a:pt x="184245" y="601983"/>
                  </a:lnTo>
                  <a:lnTo>
                    <a:pt x="189225" y="596003"/>
                  </a:lnTo>
                  <a:lnTo>
                    <a:pt x="191217" y="588029"/>
                  </a:lnTo>
                  <a:lnTo>
                    <a:pt x="194204" y="580056"/>
                  </a:lnTo>
                  <a:lnTo>
                    <a:pt x="193208" y="572083"/>
                  </a:lnTo>
                  <a:lnTo>
                    <a:pt x="189225" y="565106"/>
                  </a:lnTo>
                  <a:lnTo>
                    <a:pt x="189225" y="566103"/>
                  </a:lnTo>
                  <a:lnTo>
                    <a:pt x="68323" y="566103"/>
                  </a:lnTo>
                  <a:lnTo>
                    <a:pt x="100681" y="587235"/>
                  </a:lnTo>
                  <a:lnTo>
                    <a:pt x="153372" y="607963"/>
                  </a:lnTo>
                  <a:lnTo>
                    <a:pt x="154367" y="607963"/>
                  </a:lnTo>
                  <a:lnTo>
                    <a:pt x="162335" y="609956"/>
                  </a:lnTo>
                  <a:close/>
                </a:path>
              </a:pathLst>
            </a:custGeom>
            <a:solidFill>
              <a:srgbClr val="7E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587955" y="5247970"/>
              <a:ext cx="2961005" cy="2510155"/>
            </a:xfrm>
            <a:custGeom>
              <a:avLst/>
              <a:gdLst/>
              <a:ahLst/>
              <a:cxnLst/>
              <a:rect l="l" t="t" r="r" b="b"/>
              <a:pathLst>
                <a:path w="2961005" h="2510154">
                  <a:moveTo>
                    <a:pt x="2914068" y="2509592"/>
                  </a:moveTo>
                  <a:lnTo>
                    <a:pt x="2916060" y="2507598"/>
                  </a:lnTo>
                  <a:lnTo>
                    <a:pt x="2916060" y="2506602"/>
                  </a:lnTo>
                  <a:lnTo>
                    <a:pt x="2928249" y="2444292"/>
                  </a:lnTo>
                  <a:lnTo>
                    <a:pt x="2938520" y="2384140"/>
                  </a:lnTo>
                  <a:lnTo>
                    <a:pt x="2946867" y="2326154"/>
                  </a:lnTo>
                  <a:lnTo>
                    <a:pt x="2953284" y="2270338"/>
                  </a:lnTo>
                  <a:lnTo>
                    <a:pt x="2957764" y="2216698"/>
                  </a:lnTo>
                  <a:lnTo>
                    <a:pt x="2960303" y="2165242"/>
                  </a:lnTo>
                  <a:lnTo>
                    <a:pt x="2960894" y="2115974"/>
                  </a:lnTo>
                  <a:lnTo>
                    <a:pt x="2959530" y="2068901"/>
                  </a:lnTo>
                  <a:lnTo>
                    <a:pt x="2956207" y="2024028"/>
                  </a:lnTo>
                  <a:lnTo>
                    <a:pt x="2950917" y="1981362"/>
                  </a:lnTo>
                  <a:lnTo>
                    <a:pt x="2940979" y="1926712"/>
                  </a:lnTo>
                  <a:lnTo>
                    <a:pt x="2927596" y="1875887"/>
                  </a:lnTo>
                  <a:lnTo>
                    <a:pt x="2910769" y="1828888"/>
                  </a:lnTo>
                  <a:lnTo>
                    <a:pt x="2890498" y="1785721"/>
                  </a:lnTo>
                  <a:lnTo>
                    <a:pt x="2866783" y="1746388"/>
                  </a:lnTo>
                  <a:lnTo>
                    <a:pt x="2839623" y="1710893"/>
                  </a:lnTo>
                  <a:lnTo>
                    <a:pt x="2809019" y="1679239"/>
                  </a:lnTo>
                  <a:lnTo>
                    <a:pt x="2774971" y="1651430"/>
                  </a:lnTo>
                  <a:lnTo>
                    <a:pt x="2737479" y="1627469"/>
                  </a:lnTo>
                  <a:lnTo>
                    <a:pt x="2696542" y="1607360"/>
                  </a:lnTo>
                  <a:lnTo>
                    <a:pt x="2652162" y="1591106"/>
                  </a:lnTo>
                  <a:lnTo>
                    <a:pt x="2604337" y="1578711"/>
                  </a:lnTo>
                  <a:lnTo>
                    <a:pt x="2603276" y="1509955"/>
                  </a:lnTo>
                  <a:lnTo>
                    <a:pt x="2601256" y="1442722"/>
                  </a:lnTo>
                  <a:lnTo>
                    <a:pt x="2598276" y="1377010"/>
                  </a:lnTo>
                  <a:lnTo>
                    <a:pt x="2594336" y="1312821"/>
                  </a:lnTo>
                  <a:lnTo>
                    <a:pt x="2589436" y="1250153"/>
                  </a:lnTo>
                  <a:lnTo>
                    <a:pt x="2583574" y="1189007"/>
                  </a:lnTo>
                  <a:lnTo>
                    <a:pt x="2576752" y="1129382"/>
                  </a:lnTo>
                  <a:lnTo>
                    <a:pt x="2568967" y="1071278"/>
                  </a:lnTo>
                  <a:lnTo>
                    <a:pt x="2560220" y="1014694"/>
                  </a:lnTo>
                  <a:lnTo>
                    <a:pt x="2550511" y="959631"/>
                  </a:lnTo>
                  <a:lnTo>
                    <a:pt x="2539839" y="906088"/>
                  </a:lnTo>
                  <a:lnTo>
                    <a:pt x="2528204" y="854064"/>
                  </a:lnTo>
                  <a:lnTo>
                    <a:pt x="2515605" y="803561"/>
                  </a:lnTo>
                  <a:lnTo>
                    <a:pt x="2502042" y="754576"/>
                  </a:lnTo>
                  <a:lnTo>
                    <a:pt x="2487515" y="707111"/>
                  </a:lnTo>
                  <a:lnTo>
                    <a:pt x="2472022" y="661165"/>
                  </a:lnTo>
                  <a:lnTo>
                    <a:pt x="2455565" y="616737"/>
                  </a:lnTo>
                  <a:lnTo>
                    <a:pt x="2438142" y="573827"/>
                  </a:lnTo>
                  <a:lnTo>
                    <a:pt x="2419753" y="532436"/>
                  </a:lnTo>
                  <a:lnTo>
                    <a:pt x="2400398" y="492562"/>
                  </a:lnTo>
                  <a:lnTo>
                    <a:pt x="2380076" y="454206"/>
                  </a:lnTo>
                  <a:lnTo>
                    <a:pt x="2358787" y="417367"/>
                  </a:lnTo>
                  <a:lnTo>
                    <a:pt x="2336530" y="382046"/>
                  </a:lnTo>
                  <a:lnTo>
                    <a:pt x="2313306" y="348241"/>
                  </a:lnTo>
                  <a:lnTo>
                    <a:pt x="2289113" y="315952"/>
                  </a:lnTo>
                  <a:lnTo>
                    <a:pt x="2263952" y="285180"/>
                  </a:lnTo>
                  <a:lnTo>
                    <a:pt x="2237822" y="255924"/>
                  </a:lnTo>
                  <a:lnTo>
                    <a:pt x="2210722" y="228183"/>
                  </a:lnTo>
                  <a:lnTo>
                    <a:pt x="2182652" y="201958"/>
                  </a:lnTo>
                  <a:lnTo>
                    <a:pt x="2153613" y="177249"/>
                  </a:lnTo>
                  <a:lnTo>
                    <a:pt x="2092621" y="132374"/>
                  </a:lnTo>
                  <a:lnTo>
                    <a:pt x="2027744" y="93557"/>
                  </a:lnTo>
                  <a:lnTo>
                    <a:pt x="1958979" y="60796"/>
                  </a:lnTo>
                  <a:lnTo>
                    <a:pt x="1956987" y="59799"/>
                  </a:lnTo>
                  <a:lnTo>
                    <a:pt x="1954995" y="59799"/>
                  </a:lnTo>
                  <a:lnTo>
                    <a:pt x="1951012" y="61793"/>
                  </a:lnTo>
                  <a:lnTo>
                    <a:pt x="1950016" y="62790"/>
                  </a:lnTo>
                  <a:lnTo>
                    <a:pt x="1947028" y="64782"/>
                  </a:lnTo>
                  <a:lnTo>
                    <a:pt x="1945036" y="68769"/>
                  </a:lnTo>
                  <a:lnTo>
                    <a:pt x="1946032" y="70762"/>
                  </a:lnTo>
                  <a:lnTo>
                    <a:pt x="1951618" y="85339"/>
                  </a:lnTo>
                  <a:lnTo>
                    <a:pt x="1957859" y="100662"/>
                  </a:lnTo>
                  <a:lnTo>
                    <a:pt x="1964659" y="116733"/>
                  </a:lnTo>
                  <a:lnTo>
                    <a:pt x="1971926" y="133552"/>
                  </a:lnTo>
                  <a:lnTo>
                    <a:pt x="1971926" y="135545"/>
                  </a:lnTo>
                  <a:lnTo>
                    <a:pt x="1972922" y="136542"/>
                  </a:lnTo>
                  <a:lnTo>
                    <a:pt x="1974914" y="137539"/>
                  </a:lnTo>
                  <a:lnTo>
                    <a:pt x="2008182" y="155462"/>
                  </a:lnTo>
                  <a:lnTo>
                    <a:pt x="2071708" y="196103"/>
                  </a:lnTo>
                  <a:lnTo>
                    <a:pt x="2131216" y="243135"/>
                  </a:lnTo>
                  <a:lnTo>
                    <a:pt x="2159464" y="269048"/>
                  </a:lnTo>
                  <a:lnTo>
                    <a:pt x="2186708" y="296560"/>
                  </a:lnTo>
                  <a:lnTo>
                    <a:pt x="2212947" y="325669"/>
                  </a:lnTo>
                  <a:lnTo>
                    <a:pt x="2238183" y="356376"/>
                  </a:lnTo>
                  <a:lnTo>
                    <a:pt x="2262414" y="388681"/>
                  </a:lnTo>
                  <a:lnTo>
                    <a:pt x="2285641" y="422584"/>
                  </a:lnTo>
                  <a:lnTo>
                    <a:pt x="2307865" y="458084"/>
                  </a:lnTo>
                  <a:lnTo>
                    <a:pt x="2329083" y="495183"/>
                  </a:lnTo>
                  <a:lnTo>
                    <a:pt x="2349298" y="533880"/>
                  </a:lnTo>
                  <a:lnTo>
                    <a:pt x="2368509" y="574175"/>
                  </a:lnTo>
                  <a:lnTo>
                    <a:pt x="2386715" y="616068"/>
                  </a:lnTo>
                  <a:lnTo>
                    <a:pt x="2403918" y="659558"/>
                  </a:lnTo>
                  <a:lnTo>
                    <a:pt x="2420116" y="704647"/>
                  </a:lnTo>
                  <a:lnTo>
                    <a:pt x="2435310" y="751333"/>
                  </a:lnTo>
                  <a:lnTo>
                    <a:pt x="2449500" y="799618"/>
                  </a:lnTo>
                  <a:lnTo>
                    <a:pt x="2462685" y="849500"/>
                  </a:lnTo>
                  <a:lnTo>
                    <a:pt x="2474867" y="900981"/>
                  </a:lnTo>
                  <a:lnTo>
                    <a:pt x="2486044" y="954059"/>
                  </a:lnTo>
                  <a:lnTo>
                    <a:pt x="2496217" y="1008736"/>
                  </a:lnTo>
                  <a:lnTo>
                    <a:pt x="2505386" y="1065010"/>
                  </a:lnTo>
                  <a:lnTo>
                    <a:pt x="2513551" y="1122882"/>
                  </a:lnTo>
                  <a:lnTo>
                    <a:pt x="2520712" y="1182352"/>
                  </a:lnTo>
                  <a:lnTo>
                    <a:pt x="2526869" y="1243420"/>
                  </a:lnTo>
                  <a:lnTo>
                    <a:pt x="2532021" y="1306086"/>
                  </a:lnTo>
                  <a:lnTo>
                    <a:pt x="2536169" y="1370351"/>
                  </a:lnTo>
                  <a:lnTo>
                    <a:pt x="2539314" y="1436213"/>
                  </a:lnTo>
                  <a:lnTo>
                    <a:pt x="2541454" y="1503672"/>
                  </a:lnTo>
                  <a:lnTo>
                    <a:pt x="2542589" y="1572730"/>
                  </a:lnTo>
                  <a:lnTo>
                    <a:pt x="2491756" y="1573228"/>
                  </a:lnTo>
                  <a:lnTo>
                    <a:pt x="2443334" y="1578207"/>
                  </a:lnTo>
                  <a:lnTo>
                    <a:pt x="2397325" y="1587665"/>
                  </a:lnTo>
                  <a:lnTo>
                    <a:pt x="2353733" y="1601597"/>
                  </a:lnTo>
                  <a:lnTo>
                    <a:pt x="2312562" y="1620000"/>
                  </a:lnTo>
                  <a:lnTo>
                    <a:pt x="2292620" y="1631771"/>
                  </a:lnTo>
                  <a:lnTo>
                    <a:pt x="2518079" y="1631771"/>
                  </a:lnTo>
                  <a:lnTo>
                    <a:pt x="2570475" y="1633527"/>
                  </a:lnTo>
                  <a:lnTo>
                    <a:pt x="2618799" y="1644622"/>
                  </a:lnTo>
                  <a:lnTo>
                    <a:pt x="2663275" y="1659967"/>
                  </a:lnTo>
                  <a:lnTo>
                    <a:pt x="2703908" y="1679563"/>
                  </a:lnTo>
                  <a:lnTo>
                    <a:pt x="2740702" y="1703408"/>
                  </a:lnTo>
                  <a:lnTo>
                    <a:pt x="2773663" y="1731504"/>
                  </a:lnTo>
                  <a:lnTo>
                    <a:pt x="2802794" y="1763851"/>
                  </a:lnTo>
                  <a:lnTo>
                    <a:pt x="2828100" y="1800447"/>
                  </a:lnTo>
                  <a:lnTo>
                    <a:pt x="2849585" y="1841294"/>
                  </a:lnTo>
                  <a:lnTo>
                    <a:pt x="2867254" y="1886390"/>
                  </a:lnTo>
                  <a:lnTo>
                    <a:pt x="2881112" y="1935737"/>
                  </a:lnTo>
                  <a:lnTo>
                    <a:pt x="2891162" y="1989335"/>
                  </a:lnTo>
                  <a:lnTo>
                    <a:pt x="2896095" y="2034981"/>
                  </a:lnTo>
                  <a:lnTo>
                    <a:pt x="2898920" y="2083085"/>
                  </a:lnTo>
                  <a:lnTo>
                    <a:pt x="2899603" y="2133665"/>
                  </a:lnTo>
                  <a:lnTo>
                    <a:pt x="2898107" y="2186737"/>
                  </a:lnTo>
                  <a:lnTo>
                    <a:pt x="2894400" y="2242321"/>
                  </a:lnTo>
                  <a:lnTo>
                    <a:pt x="2888444" y="2300432"/>
                  </a:lnTo>
                  <a:lnTo>
                    <a:pt x="2880207" y="2361089"/>
                  </a:lnTo>
                  <a:lnTo>
                    <a:pt x="2868380" y="2428239"/>
                  </a:lnTo>
                  <a:lnTo>
                    <a:pt x="2854313" y="2497632"/>
                  </a:lnTo>
                  <a:lnTo>
                    <a:pt x="2854313" y="2498629"/>
                  </a:lnTo>
                  <a:lnTo>
                    <a:pt x="2863276" y="2498629"/>
                  </a:lnTo>
                  <a:lnTo>
                    <a:pt x="2908093" y="2504609"/>
                  </a:lnTo>
                  <a:lnTo>
                    <a:pt x="2909089" y="2505606"/>
                  </a:lnTo>
                  <a:lnTo>
                    <a:pt x="2911081" y="2505606"/>
                  </a:lnTo>
                  <a:lnTo>
                    <a:pt x="2913072" y="2507598"/>
                  </a:lnTo>
                  <a:lnTo>
                    <a:pt x="2913072" y="2508595"/>
                  </a:lnTo>
                  <a:lnTo>
                    <a:pt x="2914068" y="2509592"/>
                  </a:lnTo>
                  <a:close/>
                </a:path>
                <a:path w="2961005" h="2510154">
                  <a:moveTo>
                    <a:pt x="2050604" y="2398963"/>
                  </a:moveTo>
                  <a:lnTo>
                    <a:pt x="2051600" y="2397966"/>
                  </a:lnTo>
                  <a:lnTo>
                    <a:pt x="2051662" y="2391987"/>
                  </a:lnTo>
                  <a:lnTo>
                    <a:pt x="2051771" y="2386754"/>
                  </a:lnTo>
                  <a:lnTo>
                    <a:pt x="2052222" y="2378531"/>
                  </a:lnTo>
                  <a:lnTo>
                    <a:pt x="2052860" y="2370309"/>
                  </a:lnTo>
                  <a:lnTo>
                    <a:pt x="2053592" y="2362086"/>
                  </a:lnTo>
                  <a:lnTo>
                    <a:pt x="2055443" y="2327343"/>
                  </a:lnTo>
                  <a:lnTo>
                    <a:pt x="2061014" y="2260473"/>
                  </a:lnTo>
                  <a:lnTo>
                    <a:pt x="2072105" y="2173121"/>
                  </a:lnTo>
                  <a:lnTo>
                    <a:pt x="2081109" y="2120481"/>
                  </a:lnTo>
                  <a:lnTo>
                    <a:pt x="2091541" y="2070578"/>
                  </a:lnTo>
                  <a:lnTo>
                    <a:pt x="2103385" y="2023378"/>
                  </a:lnTo>
                  <a:lnTo>
                    <a:pt x="2116622" y="1978845"/>
                  </a:lnTo>
                  <a:lnTo>
                    <a:pt x="2131236" y="1936945"/>
                  </a:lnTo>
                  <a:lnTo>
                    <a:pt x="2147208" y="1897642"/>
                  </a:lnTo>
                  <a:lnTo>
                    <a:pt x="2171702" y="1848000"/>
                  </a:lnTo>
                  <a:lnTo>
                    <a:pt x="2199007" y="1803457"/>
                  </a:lnTo>
                  <a:lnTo>
                    <a:pt x="2229117" y="1764023"/>
                  </a:lnTo>
                  <a:lnTo>
                    <a:pt x="2262029" y="1729706"/>
                  </a:lnTo>
                  <a:lnTo>
                    <a:pt x="2297738" y="1700515"/>
                  </a:lnTo>
                  <a:lnTo>
                    <a:pt x="2336239" y="1676459"/>
                  </a:lnTo>
                  <a:lnTo>
                    <a:pt x="2377528" y="1657548"/>
                  </a:lnTo>
                  <a:lnTo>
                    <a:pt x="2421601" y="1643791"/>
                  </a:lnTo>
                  <a:lnTo>
                    <a:pt x="2468453" y="1635195"/>
                  </a:lnTo>
                  <a:lnTo>
                    <a:pt x="2518079" y="1631771"/>
                  </a:lnTo>
                  <a:lnTo>
                    <a:pt x="2292620" y="1631771"/>
                  </a:lnTo>
                  <a:lnTo>
                    <a:pt x="2237495" y="1670205"/>
                  </a:lnTo>
                  <a:lnTo>
                    <a:pt x="2203607" y="1702001"/>
                  </a:lnTo>
                  <a:lnTo>
                    <a:pt x="2172153" y="1738254"/>
                  </a:lnTo>
                  <a:lnTo>
                    <a:pt x="2143137" y="1778961"/>
                  </a:lnTo>
                  <a:lnTo>
                    <a:pt x="2116562" y="1824118"/>
                  </a:lnTo>
                  <a:lnTo>
                    <a:pt x="2092433" y="1873722"/>
                  </a:lnTo>
                  <a:lnTo>
                    <a:pt x="2076457" y="1912104"/>
                  </a:lnTo>
                  <a:lnTo>
                    <a:pt x="2061823" y="1952926"/>
                  </a:lnTo>
                  <a:lnTo>
                    <a:pt x="2048531" y="1996189"/>
                  </a:lnTo>
                  <a:lnTo>
                    <a:pt x="2036580" y="2041893"/>
                  </a:lnTo>
                  <a:lnTo>
                    <a:pt x="2025970" y="2090038"/>
                  </a:lnTo>
                  <a:lnTo>
                    <a:pt x="2016702" y="2140624"/>
                  </a:lnTo>
                  <a:lnTo>
                    <a:pt x="2008775" y="2193650"/>
                  </a:lnTo>
                  <a:lnTo>
                    <a:pt x="2003904" y="2233844"/>
                  </a:lnTo>
                  <a:lnTo>
                    <a:pt x="1999687" y="2275252"/>
                  </a:lnTo>
                  <a:lnTo>
                    <a:pt x="1996030" y="2317968"/>
                  </a:lnTo>
                  <a:lnTo>
                    <a:pt x="1992840" y="2362086"/>
                  </a:lnTo>
                  <a:lnTo>
                    <a:pt x="1992109" y="2368814"/>
                  </a:lnTo>
                  <a:lnTo>
                    <a:pt x="1991471" y="2375541"/>
                  </a:lnTo>
                  <a:lnTo>
                    <a:pt x="1991020" y="2382269"/>
                  </a:lnTo>
                  <a:lnTo>
                    <a:pt x="1990906" y="2386754"/>
                  </a:lnTo>
                  <a:lnTo>
                    <a:pt x="1990849" y="2389993"/>
                  </a:lnTo>
                  <a:lnTo>
                    <a:pt x="1999812" y="2389993"/>
                  </a:lnTo>
                  <a:lnTo>
                    <a:pt x="2043632" y="2394977"/>
                  </a:lnTo>
                  <a:lnTo>
                    <a:pt x="2044628" y="2394977"/>
                  </a:lnTo>
                  <a:lnTo>
                    <a:pt x="2046620" y="2395973"/>
                  </a:lnTo>
                  <a:lnTo>
                    <a:pt x="2047616" y="2395973"/>
                  </a:lnTo>
                  <a:lnTo>
                    <a:pt x="2050604" y="2398963"/>
                  </a:lnTo>
                  <a:close/>
                </a:path>
                <a:path w="2961005" h="2510154">
                  <a:moveTo>
                    <a:pt x="1991845" y="2392983"/>
                  </a:moveTo>
                  <a:lnTo>
                    <a:pt x="1992840" y="2391986"/>
                  </a:lnTo>
                  <a:lnTo>
                    <a:pt x="1993836" y="2391986"/>
                  </a:lnTo>
                  <a:lnTo>
                    <a:pt x="1995828" y="2390990"/>
                  </a:lnTo>
                  <a:lnTo>
                    <a:pt x="1996824" y="2389993"/>
                  </a:lnTo>
                  <a:lnTo>
                    <a:pt x="1990849" y="2389993"/>
                  </a:lnTo>
                  <a:lnTo>
                    <a:pt x="1990849" y="2391987"/>
                  </a:lnTo>
                  <a:lnTo>
                    <a:pt x="1991845" y="2392983"/>
                  </a:lnTo>
                  <a:close/>
                </a:path>
                <a:path w="2961005" h="2510154">
                  <a:moveTo>
                    <a:pt x="2855309" y="2501619"/>
                  </a:moveTo>
                  <a:lnTo>
                    <a:pt x="2855309" y="2500622"/>
                  </a:lnTo>
                  <a:lnTo>
                    <a:pt x="2856305" y="2500622"/>
                  </a:lnTo>
                  <a:lnTo>
                    <a:pt x="2858297" y="2498629"/>
                  </a:lnTo>
                  <a:lnTo>
                    <a:pt x="2854313" y="2498629"/>
                  </a:lnTo>
                  <a:lnTo>
                    <a:pt x="2854313" y="2500622"/>
                  </a:lnTo>
                  <a:lnTo>
                    <a:pt x="2855309" y="2501619"/>
                  </a:lnTo>
                  <a:close/>
                </a:path>
                <a:path w="2961005" h="2510154">
                  <a:moveTo>
                    <a:pt x="34857" y="1681367"/>
                  </a:moveTo>
                  <a:lnTo>
                    <a:pt x="59755" y="1654457"/>
                  </a:lnTo>
                  <a:lnTo>
                    <a:pt x="68201" y="1596169"/>
                  </a:lnTo>
                  <a:lnTo>
                    <a:pt x="77508" y="1538863"/>
                  </a:lnTo>
                  <a:lnTo>
                    <a:pt x="87675" y="1482539"/>
                  </a:lnTo>
                  <a:lnTo>
                    <a:pt x="98704" y="1427196"/>
                  </a:lnTo>
                  <a:lnTo>
                    <a:pt x="110593" y="1372835"/>
                  </a:lnTo>
                  <a:lnTo>
                    <a:pt x="123345" y="1319455"/>
                  </a:lnTo>
                  <a:lnTo>
                    <a:pt x="136958" y="1267056"/>
                  </a:lnTo>
                  <a:lnTo>
                    <a:pt x="151433" y="1215639"/>
                  </a:lnTo>
                  <a:lnTo>
                    <a:pt x="166770" y="1165203"/>
                  </a:lnTo>
                  <a:lnTo>
                    <a:pt x="182971" y="1115747"/>
                  </a:lnTo>
                  <a:lnTo>
                    <a:pt x="200033" y="1067273"/>
                  </a:lnTo>
                  <a:lnTo>
                    <a:pt x="217960" y="1019780"/>
                  </a:lnTo>
                  <a:lnTo>
                    <a:pt x="236749" y="973268"/>
                  </a:lnTo>
                  <a:lnTo>
                    <a:pt x="256402" y="927736"/>
                  </a:lnTo>
                  <a:lnTo>
                    <a:pt x="276919" y="883185"/>
                  </a:lnTo>
                  <a:lnTo>
                    <a:pt x="298300" y="839614"/>
                  </a:lnTo>
                  <a:lnTo>
                    <a:pt x="320545" y="797024"/>
                  </a:lnTo>
                  <a:lnTo>
                    <a:pt x="343656" y="755414"/>
                  </a:lnTo>
                  <a:lnTo>
                    <a:pt x="367631" y="714784"/>
                  </a:lnTo>
                  <a:lnTo>
                    <a:pt x="392471" y="675135"/>
                  </a:lnTo>
                  <a:lnTo>
                    <a:pt x="418177" y="636466"/>
                  </a:lnTo>
                  <a:lnTo>
                    <a:pt x="444748" y="598777"/>
                  </a:lnTo>
                  <a:lnTo>
                    <a:pt x="472186" y="562067"/>
                  </a:lnTo>
                  <a:lnTo>
                    <a:pt x="500489" y="526338"/>
                  </a:lnTo>
                  <a:lnTo>
                    <a:pt x="529659" y="491588"/>
                  </a:lnTo>
                  <a:lnTo>
                    <a:pt x="559696" y="457818"/>
                  </a:lnTo>
                  <a:lnTo>
                    <a:pt x="590600" y="425028"/>
                  </a:lnTo>
                  <a:lnTo>
                    <a:pt x="622371" y="393217"/>
                  </a:lnTo>
                  <a:lnTo>
                    <a:pt x="655010" y="362385"/>
                  </a:lnTo>
                  <a:lnTo>
                    <a:pt x="688517" y="332533"/>
                  </a:lnTo>
                  <a:lnTo>
                    <a:pt x="722891" y="303660"/>
                  </a:lnTo>
                  <a:lnTo>
                    <a:pt x="758134" y="275766"/>
                  </a:lnTo>
                  <a:lnTo>
                    <a:pt x="794246" y="248852"/>
                  </a:lnTo>
                  <a:lnTo>
                    <a:pt x="831226" y="222916"/>
                  </a:lnTo>
                  <a:lnTo>
                    <a:pt x="869075" y="197959"/>
                  </a:lnTo>
                  <a:lnTo>
                    <a:pt x="907794" y="173981"/>
                  </a:lnTo>
                  <a:lnTo>
                    <a:pt x="947382" y="150981"/>
                  </a:lnTo>
                  <a:lnTo>
                    <a:pt x="987840" y="128961"/>
                  </a:lnTo>
                  <a:lnTo>
                    <a:pt x="1029169" y="107918"/>
                  </a:lnTo>
                  <a:lnTo>
                    <a:pt x="1071367" y="87855"/>
                  </a:lnTo>
                  <a:lnTo>
                    <a:pt x="1114437" y="68769"/>
                  </a:lnTo>
                  <a:lnTo>
                    <a:pt x="1115433" y="68769"/>
                  </a:lnTo>
                  <a:lnTo>
                    <a:pt x="1119416" y="64783"/>
                  </a:lnTo>
                  <a:lnTo>
                    <a:pt x="1119416" y="63786"/>
                  </a:lnTo>
                  <a:lnTo>
                    <a:pt x="1130372" y="9966"/>
                  </a:lnTo>
                  <a:lnTo>
                    <a:pt x="1130372" y="6977"/>
                  </a:lnTo>
                  <a:lnTo>
                    <a:pt x="1128379" y="3986"/>
                  </a:lnTo>
                  <a:lnTo>
                    <a:pt x="1126388" y="1993"/>
                  </a:lnTo>
                  <a:lnTo>
                    <a:pt x="1122404" y="0"/>
                  </a:lnTo>
                  <a:lnTo>
                    <a:pt x="1120412" y="0"/>
                  </a:lnTo>
                  <a:lnTo>
                    <a:pt x="1119416" y="996"/>
                  </a:lnTo>
                  <a:lnTo>
                    <a:pt x="1075716" y="19340"/>
                  </a:lnTo>
                  <a:lnTo>
                    <a:pt x="1032860" y="38632"/>
                  </a:lnTo>
                  <a:lnTo>
                    <a:pt x="990847" y="58872"/>
                  </a:lnTo>
                  <a:lnTo>
                    <a:pt x="949677" y="80059"/>
                  </a:lnTo>
                  <a:lnTo>
                    <a:pt x="909350" y="102193"/>
                  </a:lnTo>
                  <a:lnTo>
                    <a:pt x="869866" y="125275"/>
                  </a:lnTo>
                  <a:lnTo>
                    <a:pt x="831226" y="149305"/>
                  </a:lnTo>
                  <a:lnTo>
                    <a:pt x="793428" y="174283"/>
                  </a:lnTo>
                  <a:lnTo>
                    <a:pt x="756473" y="200208"/>
                  </a:lnTo>
                  <a:lnTo>
                    <a:pt x="720361" y="227080"/>
                  </a:lnTo>
                  <a:lnTo>
                    <a:pt x="685092" y="254901"/>
                  </a:lnTo>
                  <a:lnTo>
                    <a:pt x="650666" y="283669"/>
                  </a:lnTo>
                  <a:lnTo>
                    <a:pt x="617082" y="313384"/>
                  </a:lnTo>
                  <a:lnTo>
                    <a:pt x="584340" y="344047"/>
                  </a:lnTo>
                  <a:lnTo>
                    <a:pt x="552441" y="375658"/>
                  </a:lnTo>
                  <a:lnTo>
                    <a:pt x="521385" y="408216"/>
                  </a:lnTo>
                  <a:lnTo>
                    <a:pt x="491171" y="441722"/>
                  </a:lnTo>
                  <a:lnTo>
                    <a:pt x="461798" y="476176"/>
                  </a:lnTo>
                  <a:lnTo>
                    <a:pt x="433269" y="511577"/>
                  </a:lnTo>
                  <a:lnTo>
                    <a:pt x="405581" y="547925"/>
                  </a:lnTo>
                  <a:lnTo>
                    <a:pt x="378735" y="585222"/>
                  </a:lnTo>
                  <a:lnTo>
                    <a:pt x="352731" y="623466"/>
                  </a:lnTo>
                  <a:lnTo>
                    <a:pt x="327569" y="662657"/>
                  </a:lnTo>
                  <a:lnTo>
                    <a:pt x="303248" y="702797"/>
                  </a:lnTo>
                  <a:lnTo>
                    <a:pt x="279769" y="743883"/>
                  </a:lnTo>
                  <a:lnTo>
                    <a:pt x="257132" y="785918"/>
                  </a:lnTo>
                  <a:lnTo>
                    <a:pt x="235337" y="828900"/>
                  </a:lnTo>
                  <a:lnTo>
                    <a:pt x="214383" y="872829"/>
                  </a:lnTo>
                  <a:lnTo>
                    <a:pt x="194270" y="917707"/>
                  </a:lnTo>
                  <a:lnTo>
                    <a:pt x="174999" y="963531"/>
                  </a:lnTo>
                  <a:lnTo>
                    <a:pt x="156568" y="1010304"/>
                  </a:lnTo>
                  <a:lnTo>
                    <a:pt x="138979" y="1058024"/>
                  </a:lnTo>
                  <a:lnTo>
                    <a:pt x="122231" y="1106692"/>
                  </a:lnTo>
                  <a:lnTo>
                    <a:pt x="106325" y="1156307"/>
                  </a:lnTo>
                  <a:lnTo>
                    <a:pt x="91259" y="1206870"/>
                  </a:lnTo>
                  <a:lnTo>
                    <a:pt x="77034" y="1258380"/>
                  </a:lnTo>
                  <a:lnTo>
                    <a:pt x="63649" y="1310838"/>
                  </a:lnTo>
                  <a:lnTo>
                    <a:pt x="51106" y="1364244"/>
                  </a:lnTo>
                  <a:lnTo>
                    <a:pt x="39403" y="1418597"/>
                  </a:lnTo>
                  <a:lnTo>
                    <a:pt x="28540" y="1473898"/>
                  </a:lnTo>
                  <a:lnTo>
                    <a:pt x="18518" y="1530147"/>
                  </a:lnTo>
                  <a:lnTo>
                    <a:pt x="9337" y="1587343"/>
                  </a:lnTo>
                  <a:lnTo>
                    <a:pt x="996" y="1645487"/>
                  </a:lnTo>
                  <a:lnTo>
                    <a:pt x="996" y="1646483"/>
                  </a:lnTo>
                  <a:lnTo>
                    <a:pt x="0" y="1654457"/>
                  </a:lnTo>
                  <a:lnTo>
                    <a:pt x="1991" y="1661433"/>
                  </a:lnTo>
                  <a:lnTo>
                    <a:pt x="6971" y="1667413"/>
                  </a:lnTo>
                  <a:lnTo>
                    <a:pt x="6971" y="1668410"/>
                  </a:lnTo>
                  <a:lnTo>
                    <a:pt x="11951" y="1675387"/>
                  </a:lnTo>
                  <a:lnTo>
                    <a:pt x="18922" y="1679373"/>
                  </a:lnTo>
                  <a:lnTo>
                    <a:pt x="34857" y="1681367"/>
                  </a:lnTo>
                  <a:close/>
                </a:path>
              </a:pathLst>
            </a:custGeom>
            <a:solidFill>
              <a:srgbClr val="2B4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711261" y="8116360"/>
              <a:ext cx="528955" cy="214629"/>
            </a:xfrm>
            <a:custGeom>
              <a:avLst/>
              <a:gdLst/>
              <a:ahLst/>
              <a:cxnLst/>
              <a:rect l="l" t="t" r="r" b="b"/>
              <a:pathLst>
                <a:path w="528955" h="214629">
                  <a:moveTo>
                    <a:pt x="440197" y="214280"/>
                  </a:moveTo>
                  <a:lnTo>
                    <a:pt x="489496" y="199564"/>
                  </a:lnTo>
                  <a:lnTo>
                    <a:pt x="522236" y="159963"/>
                  </a:lnTo>
                  <a:lnTo>
                    <a:pt x="528834" y="125578"/>
                  </a:lnTo>
                  <a:lnTo>
                    <a:pt x="527169" y="107638"/>
                  </a:lnTo>
                  <a:lnTo>
                    <a:pt x="502940" y="62788"/>
                  </a:lnTo>
                  <a:lnTo>
                    <a:pt x="458124" y="38542"/>
                  </a:lnTo>
                  <a:lnTo>
                    <a:pt x="440197" y="36875"/>
                  </a:lnTo>
                  <a:lnTo>
                    <a:pt x="422831" y="38542"/>
                  </a:lnTo>
                  <a:lnTo>
                    <a:pt x="377454" y="62788"/>
                  </a:lnTo>
                  <a:lnTo>
                    <a:pt x="353225" y="107638"/>
                  </a:lnTo>
                  <a:lnTo>
                    <a:pt x="351560" y="125578"/>
                  </a:lnTo>
                  <a:lnTo>
                    <a:pt x="351560" y="135544"/>
                  </a:lnTo>
                  <a:lnTo>
                    <a:pt x="367386" y="176610"/>
                  </a:lnTo>
                  <a:lnTo>
                    <a:pt x="405839" y="207678"/>
                  </a:lnTo>
                  <a:lnTo>
                    <a:pt x="440197" y="214280"/>
                  </a:lnTo>
                  <a:close/>
                </a:path>
                <a:path w="528955" h="214629">
                  <a:moveTo>
                    <a:pt x="172294" y="119598"/>
                  </a:moveTo>
                  <a:lnTo>
                    <a:pt x="174333" y="112108"/>
                  </a:lnTo>
                  <a:lnTo>
                    <a:pt x="175904" y="104524"/>
                  </a:lnTo>
                  <a:lnTo>
                    <a:pt x="176916" y="96753"/>
                  </a:lnTo>
                  <a:lnTo>
                    <a:pt x="177274" y="88702"/>
                  </a:lnTo>
                  <a:lnTo>
                    <a:pt x="175609" y="70762"/>
                  </a:lnTo>
                  <a:lnTo>
                    <a:pt x="151380" y="25912"/>
                  </a:lnTo>
                  <a:lnTo>
                    <a:pt x="106562" y="1666"/>
                  </a:lnTo>
                  <a:lnTo>
                    <a:pt x="88637" y="0"/>
                  </a:lnTo>
                  <a:lnTo>
                    <a:pt x="70710" y="1666"/>
                  </a:lnTo>
                  <a:lnTo>
                    <a:pt x="25893" y="25912"/>
                  </a:lnTo>
                  <a:lnTo>
                    <a:pt x="1665" y="70762"/>
                  </a:lnTo>
                  <a:lnTo>
                    <a:pt x="0" y="88702"/>
                  </a:lnTo>
                  <a:lnTo>
                    <a:pt x="0" y="101658"/>
                  </a:lnTo>
                  <a:lnTo>
                    <a:pt x="3765" y="115892"/>
                  </a:lnTo>
                  <a:lnTo>
                    <a:pt x="4907" y="118602"/>
                  </a:lnTo>
                  <a:lnTo>
                    <a:pt x="172294" y="118602"/>
                  </a:lnTo>
                  <a:lnTo>
                    <a:pt x="172294" y="119598"/>
                  </a:lnTo>
                  <a:close/>
                </a:path>
                <a:path w="528955" h="214629">
                  <a:moveTo>
                    <a:pt x="88637" y="177404"/>
                  </a:moveTo>
                  <a:lnTo>
                    <a:pt x="137935" y="162688"/>
                  </a:lnTo>
                  <a:lnTo>
                    <a:pt x="168746" y="127385"/>
                  </a:lnTo>
                  <a:lnTo>
                    <a:pt x="172294" y="118602"/>
                  </a:lnTo>
                  <a:lnTo>
                    <a:pt x="4907" y="118602"/>
                  </a:lnTo>
                  <a:lnTo>
                    <a:pt x="25893" y="151491"/>
                  </a:lnTo>
                  <a:lnTo>
                    <a:pt x="70711" y="175738"/>
                  </a:lnTo>
                  <a:lnTo>
                    <a:pt x="88637" y="177404"/>
                  </a:lnTo>
                  <a:close/>
                </a:path>
              </a:pathLst>
            </a:custGeom>
            <a:solidFill>
              <a:srgbClr val="03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352420" y="6815718"/>
              <a:ext cx="521334" cy="522605"/>
            </a:xfrm>
            <a:custGeom>
              <a:avLst/>
              <a:gdLst/>
              <a:ahLst/>
              <a:cxnLst/>
              <a:rect l="l" t="t" r="r" b="b"/>
              <a:pathLst>
                <a:path w="521334" h="522604">
                  <a:moveTo>
                    <a:pt x="260931" y="522250"/>
                  </a:moveTo>
                  <a:lnTo>
                    <a:pt x="312828" y="517407"/>
                  </a:lnTo>
                  <a:lnTo>
                    <a:pt x="360897" y="502939"/>
                  </a:lnTo>
                  <a:lnTo>
                    <a:pt x="405044" y="478942"/>
                  </a:lnTo>
                  <a:lnTo>
                    <a:pt x="445177" y="445507"/>
                  </a:lnTo>
                  <a:lnTo>
                    <a:pt x="478431" y="405344"/>
                  </a:lnTo>
                  <a:lnTo>
                    <a:pt x="502069" y="361164"/>
                  </a:lnTo>
                  <a:lnTo>
                    <a:pt x="516183" y="313060"/>
                  </a:lnTo>
                  <a:lnTo>
                    <a:pt x="520867" y="261124"/>
                  </a:lnTo>
                  <a:lnTo>
                    <a:pt x="516183" y="209189"/>
                  </a:lnTo>
                  <a:lnTo>
                    <a:pt x="502069" y="161085"/>
                  </a:lnTo>
                  <a:lnTo>
                    <a:pt x="478431" y="116904"/>
                  </a:lnTo>
                  <a:lnTo>
                    <a:pt x="445177" y="76742"/>
                  </a:lnTo>
                  <a:lnTo>
                    <a:pt x="397497" y="38122"/>
                  </a:lnTo>
                  <a:lnTo>
                    <a:pt x="344588" y="12956"/>
                  </a:lnTo>
                  <a:lnTo>
                    <a:pt x="304254" y="3488"/>
                  </a:lnTo>
                  <a:lnTo>
                    <a:pt x="260931" y="0"/>
                  </a:lnTo>
                  <a:lnTo>
                    <a:pt x="239052" y="763"/>
                  </a:lnTo>
                  <a:lnTo>
                    <a:pt x="197908" y="7147"/>
                  </a:lnTo>
                  <a:lnTo>
                    <a:pt x="151380" y="23437"/>
                  </a:lnTo>
                  <a:lnTo>
                    <a:pt x="102082" y="53741"/>
                  </a:lnTo>
                  <a:lnTo>
                    <a:pt x="61762" y="94682"/>
                  </a:lnTo>
                  <a:lnTo>
                    <a:pt x="251968" y="94682"/>
                  </a:lnTo>
                  <a:lnTo>
                    <a:pt x="283697" y="97657"/>
                  </a:lnTo>
                  <a:lnTo>
                    <a:pt x="340060" y="121172"/>
                  </a:lnTo>
                  <a:lnTo>
                    <a:pt x="384846" y="165990"/>
                  </a:lnTo>
                  <a:lnTo>
                    <a:pt x="408343" y="222395"/>
                  </a:lnTo>
                  <a:lnTo>
                    <a:pt x="411315" y="254148"/>
                  </a:lnTo>
                  <a:lnTo>
                    <a:pt x="408327" y="285901"/>
                  </a:lnTo>
                  <a:lnTo>
                    <a:pt x="384425" y="342306"/>
                  </a:lnTo>
                  <a:lnTo>
                    <a:pt x="339064" y="387124"/>
                  </a:lnTo>
                  <a:lnTo>
                    <a:pt x="282701" y="410639"/>
                  </a:lnTo>
                  <a:lnTo>
                    <a:pt x="250972" y="413614"/>
                  </a:lnTo>
                  <a:lnTo>
                    <a:pt x="50155" y="413614"/>
                  </a:lnTo>
                  <a:lnTo>
                    <a:pt x="76686" y="445507"/>
                  </a:lnTo>
                  <a:lnTo>
                    <a:pt x="114017" y="477088"/>
                  </a:lnTo>
                  <a:lnTo>
                    <a:pt x="151255" y="498579"/>
                  </a:lnTo>
                  <a:lnTo>
                    <a:pt x="191294" y="512968"/>
                  </a:lnTo>
                  <a:lnTo>
                    <a:pt x="240764" y="521409"/>
                  </a:lnTo>
                  <a:lnTo>
                    <a:pt x="254209" y="522219"/>
                  </a:lnTo>
                  <a:lnTo>
                    <a:pt x="260931" y="522250"/>
                  </a:lnTo>
                  <a:close/>
                </a:path>
                <a:path w="521334" h="522604">
                  <a:moveTo>
                    <a:pt x="50155" y="413614"/>
                  </a:moveTo>
                  <a:lnTo>
                    <a:pt x="240017" y="413614"/>
                  </a:lnTo>
                  <a:lnTo>
                    <a:pt x="234041" y="412617"/>
                  </a:lnTo>
                  <a:lnTo>
                    <a:pt x="207914" y="407556"/>
                  </a:lnTo>
                  <a:lnTo>
                    <a:pt x="160514" y="384726"/>
                  </a:lnTo>
                  <a:lnTo>
                    <a:pt x="119090" y="342306"/>
                  </a:lnTo>
                  <a:lnTo>
                    <a:pt x="95592" y="285901"/>
                  </a:lnTo>
                  <a:lnTo>
                    <a:pt x="92620" y="254148"/>
                  </a:lnTo>
                  <a:lnTo>
                    <a:pt x="95452" y="222395"/>
                  </a:lnTo>
                  <a:lnTo>
                    <a:pt x="118670" y="165990"/>
                  </a:lnTo>
                  <a:lnTo>
                    <a:pt x="163875" y="121172"/>
                  </a:lnTo>
                  <a:lnTo>
                    <a:pt x="220238" y="97657"/>
                  </a:lnTo>
                  <a:lnTo>
                    <a:pt x="251968" y="94682"/>
                  </a:lnTo>
                  <a:lnTo>
                    <a:pt x="61762" y="94682"/>
                  </a:lnTo>
                  <a:lnTo>
                    <a:pt x="43275" y="116904"/>
                  </a:lnTo>
                  <a:lnTo>
                    <a:pt x="19296" y="161085"/>
                  </a:lnTo>
                  <a:lnTo>
                    <a:pt x="4839" y="209189"/>
                  </a:lnTo>
                  <a:lnTo>
                    <a:pt x="0" y="261124"/>
                  </a:lnTo>
                  <a:lnTo>
                    <a:pt x="4839" y="313060"/>
                  </a:lnTo>
                  <a:lnTo>
                    <a:pt x="19295" y="361164"/>
                  </a:lnTo>
                  <a:lnTo>
                    <a:pt x="43275" y="405344"/>
                  </a:lnTo>
                  <a:lnTo>
                    <a:pt x="50155" y="413614"/>
                  </a:lnTo>
                  <a:close/>
                </a:path>
              </a:pathLst>
            </a:custGeom>
            <a:solidFill>
              <a:srgbClr val="81A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446036" y="6910400"/>
              <a:ext cx="318135" cy="319405"/>
            </a:xfrm>
            <a:custGeom>
              <a:avLst/>
              <a:gdLst/>
              <a:ahLst/>
              <a:cxnLst/>
              <a:rect l="l" t="t" r="r" b="b"/>
              <a:pathLst>
                <a:path w="318134" h="319404">
                  <a:moveTo>
                    <a:pt x="146400" y="318931"/>
                  </a:moveTo>
                  <a:lnTo>
                    <a:pt x="158351" y="318931"/>
                  </a:lnTo>
                  <a:lnTo>
                    <a:pt x="190081" y="315957"/>
                  </a:lnTo>
                  <a:lnTo>
                    <a:pt x="246444" y="292441"/>
                  </a:lnTo>
                  <a:lnTo>
                    <a:pt x="291229" y="247623"/>
                  </a:lnTo>
                  <a:lnTo>
                    <a:pt x="314726" y="191218"/>
                  </a:lnTo>
                  <a:lnTo>
                    <a:pt x="317699" y="159465"/>
                  </a:lnTo>
                  <a:lnTo>
                    <a:pt x="314866" y="127712"/>
                  </a:lnTo>
                  <a:lnTo>
                    <a:pt x="291649" y="71308"/>
                  </a:lnTo>
                  <a:lnTo>
                    <a:pt x="246459" y="26629"/>
                  </a:lnTo>
                  <a:lnTo>
                    <a:pt x="190501" y="3395"/>
                  </a:lnTo>
                  <a:lnTo>
                    <a:pt x="159347" y="0"/>
                  </a:lnTo>
                  <a:lnTo>
                    <a:pt x="127618" y="2974"/>
                  </a:lnTo>
                  <a:lnTo>
                    <a:pt x="71254" y="26489"/>
                  </a:lnTo>
                  <a:lnTo>
                    <a:pt x="26469" y="71307"/>
                  </a:lnTo>
                  <a:lnTo>
                    <a:pt x="2972" y="127712"/>
                  </a:lnTo>
                  <a:lnTo>
                    <a:pt x="0" y="159465"/>
                  </a:lnTo>
                  <a:lnTo>
                    <a:pt x="2832" y="191078"/>
                  </a:lnTo>
                  <a:lnTo>
                    <a:pt x="26049" y="247202"/>
                  </a:lnTo>
                  <a:lnTo>
                    <a:pt x="67753" y="290043"/>
                  </a:lnTo>
                  <a:lnTo>
                    <a:pt x="114873" y="312873"/>
                  </a:lnTo>
                  <a:lnTo>
                    <a:pt x="146400" y="318931"/>
                  </a:lnTo>
                  <a:close/>
                </a:path>
              </a:pathLst>
            </a:custGeom>
            <a:solidFill>
              <a:srgbClr val="5681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305270"/>
              </p:ext>
            </p:extLst>
          </p:nvPr>
        </p:nvGraphicFramePr>
        <p:xfrm>
          <a:off x="5414435" y="2560320"/>
          <a:ext cx="5123228" cy="347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" name="Заголовок 2"/>
          <p:cNvSpPr txBox="1">
            <a:spLocks/>
          </p:cNvSpPr>
          <p:nvPr/>
        </p:nvSpPr>
        <p:spPr>
          <a:xfrm>
            <a:off x="2973928" y="6642387"/>
            <a:ext cx="1734299" cy="5337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1,6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YN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772581" y="7157938"/>
            <a:ext cx="22500" cy="7469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2"/>
          <p:cNvSpPr txBox="1">
            <a:spLocks/>
          </p:cNvSpPr>
          <p:nvPr/>
        </p:nvSpPr>
        <p:spPr>
          <a:xfrm>
            <a:off x="5652690" y="6265211"/>
            <a:ext cx="1754120" cy="7140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,6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YN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USD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cxnSp>
        <p:nvCxnSpPr>
          <p:cNvPr id="35" name="Прямая соединительная линия 34"/>
          <p:cNvCxnSpPr>
            <a:stCxn id="34" idx="2"/>
          </p:cNvCxnSpPr>
          <p:nvPr/>
        </p:nvCxnSpPr>
        <p:spPr>
          <a:xfrm flipH="1">
            <a:off x="6420408" y="6979291"/>
            <a:ext cx="109342" cy="8798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узел 35"/>
          <p:cNvSpPr/>
          <p:nvPr/>
        </p:nvSpPr>
        <p:spPr>
          <a:xfrm>
            <a:off x="500456" y="5945949"/>
            <a:ext cx="1523932" cy="1441525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YN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USD</a:t>
            </a:r>
            <a:endParaRPr lang="ru-RU" dirty="0"/>
          </a:p>
        </p:txBody>
      </p:sp>
      <p:sp>
        <p:nvSpPr>
          <p:cNvPr id="38" name="Деньги"/>
          <p:cNvSpPr/>
          <p:nvPr/>
        </p:nvSpPr>
        <p:spPr>
          <a:xfrm>
            <a:off x="789247" y="6275376"/>
            <a:ext cx="945000" cy="456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20071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3019" y="1846"/>
                </a:moveTo>
                <a:lnTo>
                  <a:pt x="9380" y="1846"/>
                </a:lnTo>
                <a:cubicBezTo>
                  <a:pt x="8379" y="3482"/>
                  <a:pt x="7686" y="6872"/>
                  <a:pt x="7686" y="10802"/>
                </a:cubicBezTo>
                <a:cubicBezTo>
                  <a:pt x="7686" y="14732"/>
                  <a:pt x="8379" y="18118"/>
                  <a:pt x="9380" y="19754"/>
                </a:cubicBezTo>
                <a:lnTo>
                  <a:pt x="3019" y="19754"/>
                </a:lnTo>
                <a:cubicBezTo>
                  <a:pt x="2835" y="16931"/>
                  <a:pt x="1920" y="14704"/>
                  <a:pt x="762" y="14256"/>
                </a:cubicBezTo>
                <a:lnTo>
                  <a:pt x="762" y="7344"/>
                </a:lnTo>
                <a:cubicBezTo>
                  <a:pt x="1920" y="6896"/>
                  <a:pt x="2835" y="4669"/>
                  <a:pt x="3019" y="1846"/>
                </a:cubicBezTo>
                <a:close/>
                <a:moveTo>
                  <a:pt x="12080" y="1846"/>
                </a:moveTo>
                <a:lnTo>
                  <a:pt x="18581" y="1846"/>
                </a:lnTo>
                <a:cubicBezTo>
                  <a:pt x="18765" y="4669"/>
                  <a:pt x="19678" y="6896"/>
                  <a:pt x="20836" y="7344"/>
                </a:cubicBezTo>
                <a:lnTo>
                  <a:pt x="20836" y="14256"/>
                </a:lnTo>
                <a:cubicBezTo>
                  <a:pt x="19678" y="14704"/>
                  <a:pt x="18765" y="16931"/>
                  <a:pt x="18581" y="19754"/>
                </a:cubicBezTo>
                <a:lnTo>
                  <a:pt x="12080" y="19754"/>
                </a:lnTo>
                <a:cubicBezTo>
                  <a:pt x="13080" y="18118"/>
                  <a:pt x="13772" y="14732"/>
                  <a:pt x="13772" y="10802"/>
                </a:cubicBezTo>
                <a:cubicBezTo>
                  <a:pt x="13772" y="6872"/>
                  <a:pt x="13080" y="3482"/>
                  <a:pt x="12080" y="1846"/>
                </a:cubicBezTo>
                <a:close/>
                <a:moveTo>
                  <a:pt x="4544" y="7884"/>
                </a:moveTo>
                <a:cubicBezTo>
                  <a:pt x="4232" y="7884"/>
                  <a:pt x="3921" y="8174"/>
                  <a:pt x="3683" y="8754"/>
                </a:cubicBezTo>
                <a:cubicBezTo>
                  <a:pt x="3208" y="9913"/>
                  <a:pt x="3208" y="11795"/>
                  <a:pt x="3683" y="12953"/>
                </a:cubicBezTo>
                <a:cubicBezTo>
                  <a:pt x="4159" y="14112"/>
                  <a:pt x="4929" y="14112"/>
                  <a:pt x="5404" y="12953"/>
                </a:cubicBezTo>
                <a:cubicBezTo>
                  <a:pt x="5880" y="11795"/>
                  <a:pt x="5880" y="9913"/>
                  <a:pt x="5404" y="8754"/>
                </a:cubicBezTo>
                <a:cubicBezTo>
                  <a:pt x="5167" y="8174"/>
                  <a:pt x="4855" y="7884"/>
                  <a:pt x="4544" y="7884"/>
                </a:cubicBezTo>
                <a:close/>
                <a:moveTo>
                  <a:pt x="16914" y="7884"/>
                </a:moveTo>
                <a:cubicBezTo>
                  <a:pt x="16603" y="7884"/>
                  <a:pt x="16291" y="8174"/>
                  <a:pt x="16054" y="8754"/>
                </a:cubicBezTo>
                <a:cubicBezTo>
                  <a:pt x="15578" y="9913"/>
                  <a:pt x="15578" y="11795"/>
                  <a:pt x="16054" y="12953"/>
                </a:cubicBezTo>
                <a:cubicBezTo>
                  <a:pt x="16529" y="14112"/>
                  <a:pt x="17301" y="14112"/>
                  <a:pt x="17776" y="12953"/>
                </a:cubicBezTo>
                <a:cubicBezTo>
                  <a:pt x="18252" y="11795"/>
                  <a:pt x="18252" y="9913"/>
                  <a:pt x="17776" y="8754"/>
                </a:cubicBezTo>
                <a:cubicBezTo>
                  <a:pt x="17539" y="8174"/>
                  <a:pt x="17226" y="7884"/>
                  <a:pt x="16914" y="7884"/>
                </a:cubicBezTo>
                <a:close/>
              </a:path>
            </a:pathLst>
          </a:custGeom>
          <a:solidFill>
            <a:srgbClr val="008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27815" y="7870358"/>
            <a:ext cx="7050149" cy="81300"/>
          </a:xfrm>
          <a:prstGeom prst="straightConnector1">
            <a:avLst/>
          </a:prstGeom>
          <a:ln w="38100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4" y="-108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30014" y="3116458"/>
            <a:ext cx="3056255" cy="2508250"/>
          </a:xfrm>
          <a:custGeom>
            <a:avLst/>
            <a:gdLst/>
            <a:ahLst/>
            <a:cxnLst/>
            <a:rect l="l" t="t" r="r" b="b"/>
            <a:pathLst>
              <a:path w="3056255" h="2508250">
                <a:moveTo>
                  <a:pt x="1551156" y="2507982"/>
                </a:moveTo>
                <a:lnTo>
                  <a:pt x="1501195" y="2507713"/>
                </a:lnTo>
                <a:lnTo>
                  <a:pt x="1451941" y="2506849"/>
                </a:lnTo>
                <a:lnTo>
                  <a:pt x="1402645" y="2505328"/>
                </a:lnTo>
                <a:lnTo>
                  <a:pt x="1353308" y="2503152"/>
                </a:lnTo>
                <a:lnTo>
                  <a:pt x="1303929" y="2500320"/>
                </a:lnTo>
                <a:lnTo>
                  <a:pt x="1254508" y="2496833"/>
                </a:lnTo>
                <a:lnTo>
                  <a:pt x="1205045" y="2492691"/>
                </a:lnTo>
                <a:lnTo>
                  <a:pt x="1155540" y="2487894"/>
                </a:lnTo>
                <a:lnTo>
                  <a:pt x="1105994" y="2482442"/>
                </a:lnTo>
                <a:lnTo>
                  <a:pt x="1056406" y="2476336"/>
                </a:lnTo>
                <a:lnTo>
                  <a:pt x="1006776" y="2469576"/>
                </a:lnTo>
                <a:lnTo>
                  <a:pt x="957104" y="2462161"/>
                </a:lnTo>
                <a:lnTo>
                  <a:pt x="907391" y="2454093"/>
                </a:lnTo>
                <a:lnTo>
                  <a:pt x="857635" y="2445371"/>
                </a:lnTo>
                <a:lnTo>
                  <a:pt x="807838" y="2435996"/>
                </a:lnTo>
                <a:lnTo>
                  <a:pt x="758000" y="2425967"/>
                </a:lnTo>
                <a:lnTo>
                  <a:pt x="708119" y="2415285"/>
                </a:lnTo>
                <a:lnTo>
                  <a:pt x="658197" y="2403950"/>
                </a:lnTo>
                <a:lnTo>
                  <a:pt x="608233" y="2391963"/>
                </a:lnTo>
                <a:lnTo>
                  <a:pt x="558227" y="2379323"/>
                </a:lnTo>
                <a:lnTo>
                  <a:pt x="508179" y="2366031"/>
                </a:lnTo>
                <a:lnTo>
                  <a:pt x="458090" y="2352086"/>
                </a:lnTo>
                <a:lnTo>
                  <a:pt x="407959" y="2337490"/>
                </a:lnTo>
                <a:lnTo>
                  <a:pt x="357786" y="2322242"/>
                </a:lnTo>
                <a:lnTo>
                  <a:pt x="307571" y="2306343"/>
                </a:lnTo>
                <a:lnTo>
                  <a:pt x="257315" y="2289792"/>
                </a:lnTo>
                <a:lnTo>
                  <a:pt x="207016" y="2272590"/>
                </a:lnTo>
                <a:lnTo>
                  <a:pt x="156676" y="2254738"/>
                </a:lnTo>
                <a:lnTo>
                  <a:pt x="106295" y="2236234"/>
                </a:lnTo>
                <a:lnTo>
                  <a:pt x="55871" y="2217081"/>
                </a:lnTo>
                <a:lnTo>
                  <a:pt x="5406" y="2197276"/>
                </a:lnTo>
                <a:lnTo>
                  <a:pt x="2081" y="2148281"/>
                </a:lnTo>
                <a:lnTo>
                  <a:pt x="279" y="2099550"/>
                </a:lnTo>
                <a:lnTo>
                  <a:pt x="0" y="2051083"/>
                </a:lnTo>
                <a:lnTo>
                  <a:pt x="1243" y="2002879"/>
                </a:lnTo>
                <a:lnTo>
                  <a:pt x="4010" y="1954939"/>
                </a:lnTo>
                <a:lnTo>
                  <a:pt x="8299" y="1907263"/>
                </a:lnTo>
                <a:lnTo>
                  <a:pt x="14112" y="1859851"/>
                </a:lnTo>
                <a:lnTo>
                  <a:pt x="21447" y="1812703"/>
                </a:lnTo>
                <a:lnTo>
                  <a:pt x="30306" y="1765818"/>
                </a:lnTo>
                <a:lnTo>
                  <a:pt x="40687" y="1719198"/>
                </a:lnTo>
                <a:lnTo>
                  <a:pt x="52591" y="1672841"/>
                </a:lnTo>
                <a:lnTo>
                  <a:pt x="66019" y="1626748"/>
                </a:lnTo>
                <a:lnTo>
                  <a:pt x="80969" y="1580919"/>
                </a:lnTo>
                <a:lnTo>
                  <a:pt x="97442" y="1535353"/>
                </a:lnTo>
                <a:lnTo>
                  <a:pt x="115438" y="1490052"/>
                </a:lnTo>
                <a:lnTo>
                  <a:pt x="134957" y="1445014"/>
                </a:lnTo>
                <a:lnTo>
                  <a:pt x="155999" y="1400240"/>
                </a:lnTo>
                <a:lnTo>
                  <a:pt x="178563" y="1355730"/>
                </a:lnTo>
                <a:lnTo>
                  <a:pt x="202651" y="1311484"/>
                </a:lnTo>
                <a:lnTo>
                  <a:pt x="228262" y="1267501"/>
                </a:lnTo>
                <a:lnTo>
                  <a:pt x="255395" y="1223782"/>
                </a:lnTo>
                <a:lnTo>
                  <a:pt x="284052" y="1180328"/>
                </a:lnTo>
                <a:lnTo>
                  <a:pt x="314231" y="1137137"/>
                </a:lnTo>
                <a:lnTo>
                  <a:pt x="319602" y="1121033"/>
                </a:lnTo>
                <a:lnTo>
                  <a:pt x="323083" y="1060626"/>
                </a:lnTo>
                <a:lnTo>
                  <a:pt x="328367" y="1002435"/>
                </a:lnTo>
                <a:lnTo>
                  <a:pt x="335456" y="946459"/>
                </a:lnTo>
                <a:lnTo>
                  <a:pt x="344348" y="892700"/>
                </a:lnTo>
                <a:lnTo>
                  <a:pt x="355044" y="841156"/>
                </a:lnTo>
                <a:lnTo>
                  <a:pt x="367542" y="791828"/>
                </a:lnTo>
                <a:lnTo>
                  <a:pt x="381843" y="744716"/>
                </a:lnTo>
                <a:lnTo>
                  <a:pt x="397946" y="699820"/>
                </a:lnTo>
                <a:lnTo>
                  <a:pt x="415851" y="657140"/>
                </a:lnTo>
                <a:lnTo>
                  <a:pt x="435557" y="616675"/>
                </a:lnTo>
                <a:lnTo>
                  <a:pt x="457064" y="578426"/>
                </a:lnTo>
                <a:lnTo>
                  <a:pt x="480373" y="542393"/>
                </a:lnTo>
                <a:lnTo>
                  <a:pt x="505482" y="508576"/>
                </a:lnTo>
                <a:lnTo>
                  <a:pt x="532391" y="476975"/>
                </a:lnTo>
                <a:lnTo>
                  <a:pt x="561099" y="447590"/>
                </a:lnTo>
                <a:lnTo>
                  <a:pt x="591608" y="420420"/>
                </a:lnTo>
                <a:lnTo>
                  <a:pt x="623915" y="395466"/>
                </a:lnTo>
                <a:lnTo>
                  <a:pt x="658021" y="372728"/>
                </a:lnTo>
                <a:lnTo>
                  <a:pt x="693926" y="352206"/>
                </a:lnTo>
                <a:lnTo>
                  <a:pt x="731628" y="333900"/>
                </a:lnTo>
                <a:lnTo>
                  <a:pt x="771128" y="317809"/>
                </a:lnTo>
                <a:lnTo>
                  <a:pt x="812426" y="303934"/>
                </a:lnTo>
                <a:lnTo>
                  <a:pt x="855521" y="292276"/>
                </a:lnTo>
                <a:lnTo>
                  <a:pt x="900413" y="282833"/>
                </a:lnTo>
                <a:lnTo>
                  <a:pt x="947100" y="275605"/>
                </a:lnTo>
                <a:lnTo>
                  <a:pt x="989530" y="240285"/>
                </a:lnTo>
                <a:lnTo>
                  <a:pt x="1031960" y="207327"/>
                </a:lnTo>
                <a:lnTo>
                  <a:pt x="1074390" y="176731"/>
                </a:lnTo>
                <a:lnTo>
                  <a:pt x="1116820" y="148496"/>
                </a:lnTo>
                <a:lnTo>
                  <a:pt x="1159250" y="122623"/>
                </a:lnTo>
                <a:lnTo>
                  <a:pt x="1205410" y="97934"/>
                </a:lnTo>
                <a:lnTo>
                  <a:pt x="1251821" y="76011"/>
                </a:lnTo>
                <a:lnTo>
                  <a:pt x="1298486" y="56854"/>
                </a:lnTo>
                <a:lnTo>
                  <a:pt x="1345409" y="40463"/>
                </a:lnTo>
                <a:lnTo>
                  <a:pt x="1392595" y="26838"/>
                </a:lnTo>
                <a:lnTo>
                  <a:pt x="1440046" y="15980"/>
                </a:lnTo>
                <a:lnTo>
                  <a:pt x="1487768" y="7887"/>
                </a:lnTo>
                <a:lnTo>
                  <a:pt x="1535764" y="2560"/>
                </a:lnTo>
                <a:lnTo>
                  <a:pt x="1584038" y="0"/>
                </a:lnTo>
                <a:lnTo>
                  <a:pt x="1632594" y="205"/>
                </a:lnTo>
                <a:lnTo>
                  <a:pt x="1681435" y="3176"/>
                </a:lnTo>
                <a:lnTo>
                  <a:pt x="1730566" y="8914"/>
                </a:lnTo>
                <a:lnTo>
                  <a:pt x="1779991" y="17417"/>
                </a:lnTo>
                <a:lnTo>
                  <a:pt x="1829714" y="28687"/>
                </a:lnTo>
                <a:lnTo>
                  <a:pt x="1867127" y="41254"/>
                </a:lnTo>
                <a:lnTo>
                  <a:pt x="1904122" y="54743"/>
                </a:lnTo>
                <a:lnTo>
                  <a:pt x="1940613" y="69071"/>
                </a:lnTo>
                <a:lnTo>
                  <a:pt x="1976517" y="84154"/>
                </a:lnTo>
                <a:lnTo>
                  <a:pt x="2020672" y="104905"/>
                </a:lnTo>
                <a:lnTo>
                  <a:pt x="2063466" y="127248"/>
                </a:lnTo>
                <a:lnTo>
                  <a:pt x="2104900" y="151184"/>
                </a:lnTo>
                <a:lnTo>
                  <a:pt x="2144974" y="176711"/>
                </a:lnTo>
                <a:lnTo>
                  <a:pt x="2183687" y="203830"/>
                </a:lnTo>
                <a:lnTo>
                  <a:pt x="2221039" y="232539"/>
                </a:lnTo>
                <a:lnTo>
                  <a:pt x="2257031" y="262839"/>
                </a:lnTo>
                <a:lnTo>
                  <a:pt x="2291663" y="294729"/>
                </a:lnTo>
                <a:lnTo>
                  <a:pt x="2324934" y="328208"/>
                </a:lnTo>
                <a:lnTo>
                  <a:pt x="2356845" y="363277"/>
                </a:lnTo>
                <a:lnTo>
                  <a:pt x="2387395" y="399934"/>
                </a:lnTo>
                <a:lnTo>
                  <a:pt x="2416584" y="438180"/>
                </a:lnTo>
                <a:lnTo>
                  <a:pt x="2444413" y="478013"/>
                </a:lnTo>
                <a:lnTo>
                  <a:pt x="2470882" y="519434"/>
                </a:lnTo>
                <a:lnTo>
                  <a:pt x="2495990" y="562441"/>
                </a:lnTo>
                <a:lnTo>
                  <a:pt x="2519738" y="607035"/>
                </a:lnTo>
                <a:lnTo>
                  <a:pt x="2542125" y="653215"/>
                </a:lnTo>
                <a:lnTo>
                  <a:pt x="2563152" y="700981"/>
                </a:lnTo>
                <a:lnTo>
                  <a:pt x="2582818" y="750331"/>
                </a:lnTo>
                <a:lnTo>
                  <a:pt x="2601124" y="801267"/>
                </a:lnTo>
                <a:lnTo>
                  <a:pt x="2618069" y="853786"/>
                </a:lnTo>
                <a:lnTo>
                  <a:pt x="2633654" y="907890"/>
                </a:lnTo>
                <a:lnTo>
                  <a:pt x="2647878" y="963576"/>
                </a:lnTo>
                <a:lnTo>
                  <a:pt x="2649235" y="970286"/>
                </a:lnTo>
                <a:lnTo>
                  <a:pt x="2652283" y="983706"/>
                </a:lnTo>
                <a:lnTo>
                  <a:pt x="2654144" y="990415"/>
                </a:lnTo>
                <a:lnTo>
                  <a:pt x="2690767" y="1028163"/>
                </a:lnTo>
                <a:lnTo>
                  <a:pt x="2725645" y="1066456"/>
                </a:lnTo>
                <a:lnTo>
                  <a:pt x="2758775" y="1105293"/>
                </a:lnTo>
                <a:lnTo>
                  <a:pt x="2790159" y="1144675"/>
                </a:lnTo>
                <a:lnTo>
                  <a:pt x="2819795" y="1184603"/>
                </a:lnTo>
                <a:lnTo>
                  <a:pt x="2847684" y="1225075"/>
                </a:lnTo>
                <a:lnTo>
                  <a:pt x="2873825" y="1266092"/>
                </a:lnTo>
                <a:lnTo>
                  <a:pt x="2898219" y="1307653"/>
                </a:lnTo>
                <a:lnTo>
                  <a:pt x="2920864" y="1349760"/>
                </a:lnTo>
                <a:lnTo>
                  <a:pt x="2941760" y="1392412"/>
                </a:lnTo>
                <a:lnTo>
                  <a:pt x="2960908" y="1435608"/>
                </a:lnTo>
                <a:lnTo>
                  <a:pt x="2978306" y="1479349"/>
                </a:lnTo>
                <a:lnTo>
                  <a:pt x="2993956" y="1523635"/>
                </a:lnTo>
                <a:lnTo>
                  <a:pt x="3007855" y="1568467"/>
                </a:lnTo>
                <a:lnTo>
                  <a:pt x="3020005" y="1613842"/>
                </a:lnTo>
                <a:lnTo>
                  <a:pt x="3030404" y="1659763"/>
                </a:lnTo>
                <a:lnTo>
                  <a:pt x="3039054" y="1706229"/>
                </a:lnTo>
                <a:lnTo>
                  <a:pt x="3045952" y="1753239"/>
                </a:lnTo>
                <a:lnTo>
                  <a:pt x="3051099" y="1800795"/>
                </a:lnTo>
                <a:lnTo>
                  <a:pt x="3054495" y="1848895"/>
                </a:lnTo>
                <a:lnTo>
                  <a:pt x="3056140" y="1897540"/>
                </a:lnTo>
                <a:lnTo>
                  <a:pt x="3056032" y="1946730"/>
                </a:lnTo>
                <a:lnTo>
                  <a:pt x="3054173" y="1996465"/>
                </a:lnTo>
                <a:lnTo>
                  <a:pt x="3050561" y="2046745"/>
                </a:lnTo>
                <a:lnTo>
                  <a:pt x="3045197" y="2097570"/>
                </a:lnTo>
                <a:lnTo>
                  <a:pt x="3038080" y="2148940"/>
                </a:lnTo>
                <a:lnTo>
                  <a:pt x="3029209" y="2200854"/>
                </a:lnTo>
                <a:lnTo>
                  <a:pt x="2980589" y="2220946"/>
                </a:lnTo>
                <a:lnTo>
                  <a:pt x="2931924" y="2240356"/>
                </a:lnTo>
                <a:lnTo>
                  <a:pt x="2883215" y="2259085"/>
                </a:lnTo>
                <a:lnTo>
                  <a:pt x="2834461" y="2277134"/>
                </a:lnTo>
                <a:lnTo>
                  <a:pt x="2785662" y="2294501"/>
                </a:lnTo>
                <a:lnTo>
                  <a:pt x="2736818" y="2311188"/>
                </a:lnTo>
                <a:lnTo>
                  <a:pt x="2687930" y="2327195"/>
                </a:lnTo>
                <a:lnTo>
                  <a:pt x="2638997" y="2342522"/>
                </a:lnTo>
                <a:lnTo>
                  <a:pt x="2590019" y="2357168"/>
                </a:lnTo>
                <a:lnTo>
                  <a:pt x="2540996" y="2371135"/>
                </a:lnTo>
                <a:lnTo>
                  <a:pt x="2491929" y="2384422"/>
                </a:lnTo>
                <a:lnTo>
                  <a:pt x="2442817" y="2397029"/>
                </a:lnTo>
                <a:lnTo>
                  <a:pt x="2393661" y="2408957"/>
                </a:lnTo>
                <a:lnTo>
                  <a:pt x="2344459" y="2420207"/>
                </a:lnTo>
                <a:lnTo>
                  <a:pt x="2295213" y="2430777"/>
                </a:lnTo>
                <a:lnTo>
                  <a:pt x="2245922" y="2440668"/>
                </a:lnTo>
                <a:lnTo>
                  <a:pt x="2196587" y="2449881"/>
                </a:lnTo>
                <a:lnTo>
                  <a:pt x="2147207" y="2458416"/>
                </a:lnTo>
                <a:lnTo>
                  <a:pt x="2097782" y="2466272"/>
                </a:lnTo>
                <a:lnTo>
                  <a:pt x="2048312" y="2473450"/>
                </a:lnTo>
                <a:lnTo>
                  <a:pt x="1998798" y="2479951"/>
                </a:lnTo>
                <a:lnTo>
                  <a:pt x="1949239" y="2485773"/>
                </a:lnTo>
                <a:lnTo>
                  <a:pt x="1899635" y="2490919"/>
                </a:lnTo>
                <a:lnTo>
                  <a:pt x="1849986" y="2495387"/>
                </a:lnTo>
                <a:lnTo>
                  <a:pt x="1800293" y="2499178"/>
                </a:lnTo>
                <a:lnTo>
                  <a:pt x="1750555" y="2502292"/>
                </a:lnTo>
                <a:lnTo>
                  <a:pt x="1700773" y="2504729"/>
                </a:lnTo>
                <a:lnTo>
                  <a:pt x="1650945" y="2506489"/>
                </a:lnTo>
                <a:lnTo>
                  <a:pt x="1601073" y="2507574"/>
                </a:lnTo>
                <a:lnTo>
                  <a:pt x="1551156" y="2507982"/>
                </a:lnTo>
                <a:close/>
              </a:path>
            </a:pathLst>
          </a:custGeom>
          <a:solidFill>
            <a:srgbClr val="172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073394" y="3942262"/>
            <a:ext cx="5176520" cy="6344285"/>
            <a:chOff x="12073394" y="3942262"/>
            <a:chExt cx="5176520" cy="6344285"/>
          </a:xfrm>
        </p:grpSpPr>
        <p:sp>
          <p:nvSpPr>
            <p:cNvPr id="5" name="object 5"/>
            <p:cNvSpPr/>
            <p:nvPr/>
          </p:nvSpPr>
          <p:spPr>
            <a:xfrm>
              <a:off x="12793091" y="5787891"/>
              <a:ext cx="2726055" cy="4498340"/>
            </a:xfrm>
            <a:custGeom>
              <a:avLst/>
              <a:gdLst/>
              <a:ahLst/>
              <a:cxnLst/>
              <a:rect l="l" t="t" r="r" b="b"/>
              <a:pathLst>
                <a:path w="2726055" h="4498340">
                  <a:moveTo>
                    <a:pt x="1893674" y="2142646"/>
                  </a:moveTo>
                  <a:lnTo>
                    <a:pt x="1829680" y="2142646"/>
                  </a:lnTo>
                  <a:lnTo>
                    <a:pt x="2668431" y="1097715"/>
                  </a:lnTo>
                  <a:lnTo>
                    <a:pt x="2284414" y="692445"/>
                  </a:lnTo>
                  <a:lnTo>
                    <a:pt x="2527000" y="421371"/>
                  </a:lnTo>
                  <a:lnTo>
                    <a:pt x="2275463" y="0"/>
                  </a:lnTo>
                  <a:lnTo>
                    <a:pt x="2330962" y="18787"/>
                  </a:lnTo>
                  <a:lnTo>
                    <a:pt x="2578914" y="417794"/>
                  </a:lnTo>
                  <a:lnTo>
                    <a:pt x="2330959" y="684395"/>
                  </a:lnTo>
                  <a:lnTo>
                    <a:pt x="2725719" y="1087874"/>
                  </a:lnTo>
                  <a:lnTo>
                    <a:pt x="1893674" y="2142646"/>
                  </a:lnTo>
                  <a:close/>
                </a:path>
                <a:path w="2726055" h="4498340">
                  <a:moveTo>
                    <a:pt x="1784920" y="2217795"/>
                  </a:moveTo>
                  <a:lnTo>
                    <a:pt x="578263" y="1107556"/>
                  </a:lnTo>
                  <a:lnTo>
                    <a:pt x="944377" y="679922"/>
                  </a:lnTo>
                  <a:lnTo>
                    <a:pt x="681205" y="376641"/>
                  </a:lnTo>
                  <a:lnTo>
                    <a:pt x="898725" y="82306"/>
                  </a:lnTo>
                  <a:lnTo>
                    <a:pt x="969441" y="50100"/>
                  </a:lnTo>
                  <a:lnTo>
                    <a:pt x="976127" y="47262"/>
                  </a:lnTo>
                  <a:lnTo>
                    <a:pt x="978617" y="46857"/>
                  </a:lnTo>
                  <a:lnTo>
                    <a:pt x="976743" y="48968"/>
                  </a:lnTo>
                  <a:lnTo>
                    <a:pt x="970337" y="53679"/>
                  </a:lnTo>
                  <a:lnTo>
                    <a:pt x="736703" y="379325"/>
                  </a:lnTo>
                  <a:lnTo>
                    <a:pt x="992716" y="686185"/>
                  </a:lnTo>
                  <a:lnTo>
                    <a:pt x="640029" y="1099504"/>
                  </a:lnTo>
                  <a:lnTo>
                    <a:pt x="1790292" y="2157855"/>
                  </a:lnTo>
                  <a:lnTo>
                    <a:pt x="1881677" y="2157855"/>
                  </a:lnTo>
                  <a:lnTo>
                    <a:pt x="1874621" y="2166799"/>
                  </a:lnTo>
                  <a:lnTo>
                    <a:pt x="1809091" y="2166799"/>
                  </a:lnTo>
                  <a:lnTo>
                    <a:pt x="1805511" y="2171273"/>
                  </a:lnTo>
                  <a:lnTo>
                    <a:pt x="1809091" y="2175746"/>
                  </a:lnTo>
                  <a:lnTo>
                    <a:pt x="1867564" y="2175746"/>
                  </a:lnTo>
                  <a:lnTo>
                    <a:pt x="1840040" y="2210638"/>
                  </a:lnTo>
                  <a:lnTo>
                    <a:pt x="1792082" y="2210638"/>
                  </a:lnTo>
                  <a:lnTo>
                    <a:pt x="1784920" y="2217795"/>
                  </a:lnTo>
                  <a:close/>
                </a:path>
                <a:path w="2726055" h="4498340">
                  <a:moveTo>
                    <a:pt x="144119" y="2687475"/>
                  </a:moveTo>
                  <a:lnTo>
                    <a:pt x="96298" y="2686804"/>
                  </a:lnTo>
                  <a:lnTo>
                    <a:pt x="56282" y="2682107"/>
                  </a:lnTo>
                  <a:lnTo>
                    <a:pt x="24154" y="2673385"/>
                  </a:lnTo>
                  <a:lnTo>
                    <a:pt x="0" y="2660636"/>
                  </a:lnTo>
                  <a:lnTo>
                    <a:pt x="130692" y="2657058"/>
                  </a:lnTo>
                  <a:lnTo>
                    <a:pt x="139643" y="2657058"/>
                  </a:lnTo>
                  <a:lnTo>
                    <a:pt x="148654" y="2603699"/>
                  </a:lnTo>
                  <a:lnTo>
                    <a:pt x="157939" y="2550746"/>
                  </a:lnTo>
                  <a:lnTo>
                    <a:pt x="167498" y="2498199"/>
                  </a:lnTo>
                  <a:lnTo>
                    <a:pt x="177331" y="2446055"/>
                  </a:lnTo>
                  <a:lnTo>
                    <a:pt x="187438" y="2394316"/>
                  </a:lnTo>
                  <a:lnTo>
                    <a:pt x="197820" y="2342980"/>
                  </a:lnTo>
                  <a:lnTo>
                    <a:pt x="208475" y="2292048"/>
                  </a:lnTo>
                  <a:lnTo>
                    <a:pt x="219405" y="2241519"/>
                  </a:lnTo>
                  <a:lnTo>
                    <a:pt x="230609" y="2191391"/>
                  </a:lnTo>
                  <a:lnTo>
                    <a:pt x="242086" y="2141666"/>
                  </a:lnTo>
                  <a:lnTo>
                    <a:pt x="253838" y="2092342"/>
                  </a:lnTo>
                  <a:lnTo>
                    <a:pt x="265864" y="2043419"/>
                  </a:lnTo>
                  <a:lnTo>
                    <a:pt x="278165" y="1994897"/>
                  </a:lnTo>
                  <a:lnTo>
                    <a:pt x="290739" y="1946775"/>
                  </a:lnTo>
                  <a:lnTo>
                    <a:pt x="303587" y="1899053"/>
                  </a:lnTo>
                  <a:lnTo>
                    <a:pt x="316710" y="1851730"/>
                  </a:lnTo>
                  <a:lnTo>
                    <a:pt x="330106" y="1804805"/>
                  </a:lnTo>
                  <a:lnTo>
                    <a:pt x="343777" y="1758279"/>
                  </a:lnTo>
                  <a:lnTo>
                    <a:pt x="357722" y="1712152"/>
                  </a:lnTo>
                  <a:lnTo>
                    <a:pt x="371941" y="1666421"/>
                  </a:lnTo>
                  <a:lnTo>
                    <a:pt x="386434" y="1621088"/>
                  </a:lnTo>
                  <a:lnTo>
                    <a:pt x="401201" y="1576151"/>
                  </a:lnTo>
                  <a:lnTo>
                    <a:pt x="416242" y="1531610"/>
                  </a:lnTo>
                  <a:lnTo>
                    <a:pt x="404211" y="1578941"/>
                  </a:lnTo>
                  <a:lnTo>
                    <a:pt x="392403" y="1626414"/>
                  </a:lnTo>
                  <a:lnTo>
                    <a:pt x="380819" y="1674027"/>
                  </a:lnTo>
                  <a:lnTo>
                    <a:pt x="369458" y="1721782"/>
                  </a:lnTo>
                  <a:lnTo>
                    <a:pt x="358320" y="1769677"/>
                  </a:lnTo>
                  <a:lnTo>
                    <a:pt x="347405" y="1817711"/>
                  </a:lnTo>
                  <a:lnTo>
                    <a:pt x="336714" y="1865885"/>
                  </a:lnTo>
                  <a:lnTo>
                    <a:pt x="326247" y="1914198"/>
                  </a:lnTo>
                  <a:lnTo>
                    <a:pt x="316002" y="1962650"/>
                  </a:lnTo>
                  <a:lnTo>
                    <a:pt x="305981" y="2011239"/>
                  </a:lnTo>
                  <a:lnTo>
                    <a:pt x="296184" y="2059966"/>
                  </a:lnTo>
                  <a:lnTo>
                    <a:pt x="286610" y="2108831"/>
                  </a:lnTo>
                  <a:lnTo>
                    <a:pt x="277254" y="2157855"/>
                  </a:lnTo>
                  <a:lnTo>
                    <a:pt x="268131" y="2206970"/>
                  </a:lnTo>
                  <a:lnTo>
                    <a:pt x="259227" y="2256243"/>
                  </a:lnTo>
                  <a:lnTo>
                    <a:pt x="250546" y="2305652"/>
                  </a:lnTo>
                  <a:lnTo>
                    <a:pt x="242089" y="2355196"/>
                  </a:lnTo>
                  <a:lnTo>
                    <a:pt x="233855" y="2404874"/>
                  </a:lnTo>
                  <a:lnTo>
                    <a:pt x="225844" y="2454687"/>
                  </a:lnTo>
                  <a:lnTo>
                    <a:pt x="218057" y="2504633"/>
                  </a:lnTo>
                  <a:lnTo>
                    <a:pt x="210493" y="2554712"/>
                  </a:lnTo>
                  <a:lnTo>
                    <a:pt x="203153" y="2604924"/>
                  </a:lnTo>
                  <a:lnTo>
                    <a:pt x="196036" y="2655269"/>
                  </a:lnTo>
                  <a:lnTo>
                    <a:pt x="617483" y="2655269"/>
                  </a:lnTo>
                  <a:lnTo>
                    <a:pt x="545989" y="2662378"/>
                  </a:lnTo>
                  <a:lnTo>
                    <a:pt x="445862" y="2670942"/>
                  </a:lnTo>
                  <a:lnTo>
                    <a:pt x="345525" y="2677980"/>
                  </a:lnTo>
                  <a:lnTo>
                    <a:pt x="244952" y="2683491"/>
                  </a:lnTo>
                  <a:lnTo>
                    <a:pt x="144119" y="2687475"/>
                  </a:lnTo>
                  <a:close/>
                </a:path>
                <a:path w="2726055" h="4498340">
                  <a:moveTo>
                    <a:pt x="1810771" y="1830419"/>
                  </a:moveTo>
                  <a:lnTo>
                    <a:pt x="1781340" y="1830419"/>
                  </a:lnTo>
                  <a:lnTo>
                    <a:pt x="1800139" y="1646125"/>
                  </a:lnTo>
                  <a:lnTo>
                    <a:pt x="1810771" y="1830419"/>
                  </a:lnTo>
                  <a:close/>
                </a:path>
                <a:path w="2726055" h="4498340">
                  <a:moveTo>
                    <a:pt x="1881677" y="2157855"/>
                  </a:moveTo>
                  <a:lnTo>
                    <a:pt x="1790292" y="2157855"/>
                  </a:lnTo>
                  <a:lnTo>
                    <a:pt x="1765228" y="1774952"/>
                  </a:lnTo>
                  <a:lnTo>
                    <a:pt x="1781340" y="1830419"/>
                  </a:lnTo>
                  <a:lnTo>
                    <a:pt x="1810771" y="1830419"/>
                  </a:lnTo>
                  <a:lnTo>
                    <a:pt x="1828784" y="2142646"/>
                  </a:lnTo>
                  <a:lnTo>
                    <a:pt x="1893674" y="2142646"/>
                  </a:lnTo>
                  <a:lnTo>
                    <a:pt x="1881677" y="2157855"/>
                  </a:lnTo>
                  <a:close/>
                </a:path>
                <a:path w="2726055" h="4498340">
                  <a:moveTo>
                    <a:pt x="1867564" y="2175746"/>
                  </a:moveTo>
                  <a:lnTo>
                    <a:pt x="1809091" y="2175746"/>
                  </a:lnTo>
                  <a:lnTo>
                    <a:pt x="1809091" y="2166799"/>
                  </a:lnTo>
                  <a:lnTo>
                    <a:pt x="1874621" y="2166799"/>
                  </a:lnTo>
                  <a:lnTo>
                    <a:pt x="1867564" y="2175746"/>
                  </a:lnTo>
                  <a:close/>
                </a:path>
                <a:path w="2726055" h="4498340">
                  <a:moveTo>
                    <a:pt x="1889654" y="4498213"/>
                  </a:moveTo>
                  <a:lnTo>
                    <a:pt x="1851162" y="4498213"/>
                  </a:lnTo>
                  <a:lnTo>
                    <a:pt x="1792082" y="2210638"/>
                  </a:lnTo>
                  <a:lnTo>
                    <a:pt x="1840040" y="2210638"/>
                  </a:lnTo>
                  <a:lnTo>
                    <a:pt x="1838629" y="2212427"/>
                  </a:lnTo>
                  <a:lnTo>
                    <a:pt x="1837137" y="2214215"/>
                  </a:lnTo>
                  <a:lnTo>
                    <a:pt x="1830573" y="2214215"/>
                  </a:lnTo>
                  <a:lnTo>
                    <a:pt x="1889654" y="4498213"/>
                  </a:lnTo>
                  <a:close/>
                </a:path>
                <a:path w="2726055" h="4498340">
                  <a:moveTo>
                    <a:pt x="1834153" y="2217794"/>
                  </a:moveTo>
                  <a:lnTo>
                    <a:pt x="1830573" y="2214215"/>
                  </a:lnTo>
                  <a:lnTo>
                    <a:pt x="1837137" y="2214215"/>
                  </a:lnTo>
                  <a:lnTo>
                    <a:pt x="1834153" y="2217794"/>
                  </a:lnTo>
                  <a:close/>
                </a:path>
                <a:path w="2726055" h="4498340">
                  <a:moveTo>
                    <a:pt x="617483" y="2655269"/>
                  </a:moveTo>
                  <a:lnTo>
                    <a:pt x="196036" y="2655269"/>
                  </a:lnTo>
                  <a:lnTo>
                    <a:pt x="243407" y="2652238"/>
                  </a:lnTo>
                  <a:lnTo>
                    <a:pt x="338793" y="2645155"/>
                  </a:lnTo>
                  <a:lnTo>
                    <a:pt x="435039" y="2636680"/>
                  </a:lnTo>
                  <a:lnTo>
                    <a:pt x="532145" y="2626773"/>
                  </a:lnTo>
                  <a:lnTo>
                    <a:pt x="630109" y="2615396"/>
                  </a:lnTo>
                  <a:lnTo>
                    <a:pt x="728933" y="2602512"/>
                  </a:lnTo>
                  <a:lnTo>
                    <a:pt x="828617" y="2588082"/>
                  </a:lnTo>
                  <a:lnTo>
                    <a:pt x="929159" y="2572067"/>
                  </a:lnTo>
                  <a:lnTo>
                    <a:pt x="939837" y="2620378"/>
                  </a:lnTo>
                  <a:lnTo>
                    <a:pt x="895146" y="2620378"/>
                  </a:lnTo>
                  <a:lnTo>
                    <a:pt x="795554" y="2634286"/>
                  </a:lnTo>
                  <a:lnTo>
                    <a:pt x="695841" y="2646668"/>
                  </a:lnTo>
                  <a:lnTo>
                    <a:pt x="617483" y="2655269"/>
                  </a:lnTo>
                  <a:close/>
                </a:path>
                <a:path w="2726055" h="4498340">
                  <a:moveTo>
                    <a:pt x="105625" y="3477436"/>
                  </a:moveTo>
                  <a:lnTo>
                    <a:pt x="82799" y="3477283"/>
                  </a:lnTo>
                  <a:lnTo>
                    <a:pt x="14321" y="3475648"/>
                  </a:lnTo>
                  <a:lnTo>
                    <a:pt x="70618" y="3472891"/>
                  </a:lnTo>
                  <a:lnTo>
                    <a:pt x="126209" y="3469477"/>
                  </a:lnTo>
                  <a:lnTo>
                    <a:pt x="181095" y="3465407"/>
                  </a:lnTo>
                  <a:lnTo>
                    <a:pt x="235276" y="3460682"/>
                  </a:lnTo>
                  <a:lnTo>
                    <a:pt x="288753" y="3455302"/>
                  </a:lnTo>
                  <a:lnTo>
                    <a:pt x="341527" y="3449267"/>
                  </a:lnTo>
                  <a:lnTo>
                    <a:pt x="393598" y="3442579"/>
                  </a:lnTo>
                  <a:lnTo>
                    <a:pt x="444966" y="3435237"/>
                  </a:lnTo>
                  <a:lnTo>
                    <a:pt x="495633" y="3427243"/>
                  </a:lnTo>
                  <a:lnTo>
                    <a:pt x="545599" y="3418597"/>
                  </a:lnTo>
                  <a:lnTo>
                    <a:pt x="594864" y="3409299"/>
                  </a:lnTo>
                  <a:lnTo>
                    <a:pt x="643429" y="3399350"/>
                  </a:lnTo>
                  <a:lnTo>
                    <a:pt x="691294" y="3388751"/>
                  </a:lnTo>
                  <a:lnTo>
                    <a:pt x="738461" y="3377503"/>
                  </a:lnTo>
                  <a:lnTo>
                    <a:pt x="784930" y="3365605"/>
                  </a:lnTo>
                  <a:lnTo>
                    <a:pt x="830701" y="3353058"/>
                  </a:lnTo>
                  <a:lnTo>
                    <a:pt x="875775" y="3339864"/>
                  </a:lnTo>
                  <a:lnTo>
                    <a:pt x="920152" y="3326022"/>
                  </a:lnTo>
                  <a:lnTo>
                    <a:pt x="963833" y="3311533"/>
                  </a:lnTo>
                  <a:lnTo>
                    <a:pt x="1006819" y="3296398"/>
                  </a:lnTo>
                  <a:lnTo>
                    <a:pt x="1049111" y="3280617"/>
                  </a:lnTo>
                  <a:lnTo>
                    <a:pt x="895146" y="2620378"/>
                  </a:lnTo>
                  <a:lnTo>
                    <a:pt x="939837" y="2620378"/>
                  </a:lnTo>
                  <a:lnTo>
                    <a:pt x="1093865" y="3317297"/>
                  </a:lnTo>
                  <a:lnTo>
                    <a:pt x="1045601" y="3332870"/>
                  </a:lnTo>
                  <a:lnTo>
                    <a:pt x="997217" y="3347651"/>
                  </a:lnTo>
                  <a:lnTo>
                    <a:pt x="948711" y="3361639"/>
                  </a:lnTo>
                  <a:lnTo>
                    <a:pt x="900085" y="3374833"/>
                  </a:lnTo>
                  <a:lnTo>
                    <a:pt x="851337" y="3387232"/>
                  </a:lnTo>
                  <a:lnTo>
                    <a:pt x="802469" y="3398837"/>
                  </a:lnTo>
                  <a:lnTo>
                    <a:pt x="753480" y="3409645"/>
                  </a:lnTo>
                  <a:lnTo>
                    <a:pt x="704370" y="3419657"/>
                  </a:lnTo>
                  <a:lnTo>
                    <a:pt x="655139" y="3428872"/>
                  </a:lnTo>
                  <a:lnTo>
                    <a:pt x="605788" y="3437290"/>
                  </a:lnTo>
                  <a:lnTo>
                    <a:pt x="556315" y="3444909"/>
                  </a:lnTo>
                  <a:lnTo>
                    <a:pt x="506722" y="3451728"/>
                  </a:lnTo>
                  <a:lnTo>
                    <a:pt x="457008" y="3457748"/>
                  </a:lnTo>
                  <a:lnTo>
                    <a:pt x="407173" y="3462968"/>
                  </a:lnTo>
                  <a:lnTo>
                    <a:pt x="357217" y="3467386"/>
                  </a:lnTo>
                  <a:lnTo>
                    <a:pt x="307140" y="3471002"/>
                  </a:lnTo>
                  <a:lnTo>
                    <a:pt x="256943" y="3473816"/>
                  </a:lnTo>
                  <a:lnTo>
                    <a:pt x="206624" y="3475827"/>
                  </a:lnTo>
                  <a:lnTo>
                    <a:pt x="156185" y="3477034"/>
                  </a:lnTo>
                  <a:lnTo>
                    <a:pt x="105625" y="3477436"/>
                  </a:lnTo>
                  <a:close/>
                </a:path>
              </a:pathLst>
            </a:custGeom>
            <a:solidFill>
              <a:srgbClr val="97B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214583" y="6296042"/>
              <a:ext cx="495300" cy="1322705"/>
            </a:xfrm>
            <a:custGeom>
              <a:avLst/>
              <a:gdLst/>
              <a:ahLst/>
              <a:cxnLst/>
              <a:rect l="l" t="t" r="r" b="b"/>
              <a:pathLst>
                <a:path w="495300" h="1322704">
                  <a:moveTo>
                    <a:pt x="360743" y="1322266"/>
                  </a:moveTo>
                  <a:lnTo>
                    <a:pt x="344631" y="1266799"/>
                  </a:lnTo>
                  <a:lnTo>
                    <a:pt x="0" y="0"/>
                  </a:lnTo>
                  <a:lnTo>
                    <a:pt x="49920" y="6038"/>
                  </a:lnTo>
                  <a:lnTo>
                    <a:pt x="99776" y="10735"/>
                  </a:lnTo>
                  <a:lnTo>
                    <a:pt x="149557" y="14090"/>
                  </a:lnTo>
                  <a:lnTo>
                    <a:pt x="199252" y="16103"/>
                  </a:lnTo>
                  <a:lnTo>
                    <a:pt x="248851" y="16774"/>
                  </a:lnTo>
                  <a:lnTo>
                    <a:pt x="298342" y="16103"/>
                  </a:lnTo>
                  <a:lnTo>
                    <a:pt x="347714" y="14090"/>
                  </a:lnTo>
                  <a:lnTo>
                    <a:pt x="396958" y="10735"/>
                  </a:lnTo>
                  <a:lnTo>
                    <a:pt x="446062" y="6038"/>
                  </a:lnTo>
                  <a:lnTo>
                    <a:pt x="495015" y="0"/>
                  </a:lnTo>
                  <a:lnTo>
                    <a:pt x="378646" y="1137972"/>
                  </a:lnTo>
                  <a:lnTo>
                    <a:pt x="360743" y="1322266"/>
                  </a:lnTo>
                  <a:close/>
                </a:path>
              </a:pathLst>
            </a:custGeom>
            <a:solidFill>
              <a:srgbClr val="65CA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73394" y="5686797"/>
              <a:ext cx="4460875" cy="4597400"/>
            </a:xfrm>
            <a:custGeom>
              <a:avLst/>
              <a:gdLst/>
              <a:ahLst/>
              <a:cxnLst/>
              <a:rect l="l" t="t" r="r" b="b"/>
              <a:pathLst>
                <a:path w="4460875" h="4597400">
                  <a:moveTo>
                    <a:pt x="2509990" y="2247899"/>
                  </a:moveTo>
                  <a:lnTo>
                    <a:pt x="1359727" y="1193799"/>
                  </a:lnTo>
                  <a:lnTo>
                    <a:pt x="1712415" y="787399"/>
                  </a:lnTo>
                  <a:lnTo>
                    <a:pt x="1456402" y="469899"/>
                  </a:lnTo>
                  <a:lnTo>
                    <a:pt x="1690036" y="152399"/>
                  </a:lnTo>
                  <a:lnTo>
                    <a:pt x="1758676" y="114299"/>
                  </a:lnTo>
                  <a:lnTo>
                    <a:pt x="1816359" y="88899"/>
                  </a:lnTo>
                  <a:lnTo>
                    <a:pt x="1863086" y="63499"/>
                  </a:lnTo>
                  <a:lnTo>
                    <a:pt x="1898856" y="50799"/>
                  </a:lnTo>
                  <a:lnTo>
                    <a:pt x="1923669" y="38099"/>
                  </a:lnTo>
                  <a:lnTo>
                    <a:pt x="1946985" y="25399"/>
                  </a:lnTo>
                  <a:lnTo>
                    <a:pt x="1967196" y="25399"/>
                  </a:lnTo>
                  <a:lnTo>
                    <a:pt x="1984218" y="12699"/>
                  </a:lnTo>
                  <a:lnTo>
                    <a:pt x="1997967" y="0"/>
                  </a:lnTo>
                  <a:lnTo>
                    <a:pt x="2140295" y="609599"/>
                  </a:lnTo>
                  <a:lnTo>
                    <a:pt x="2484926" y="1866899"/>
                  </a:lnTo>
                  <a:lnTo>
                    <a:pt x="2509990" y="2247899"/>
                  </a:lnTo>
                  <a:close/>
                </a:path>
                <a:path w="4460875" h="4597400">
                  <a:moveTo>
                    <a:pt x="2548482" y="2235199"/>
                  </a:moveTo>
                  <a:lnTo>
                    <a:pt x="2547586" y="2235199"/>
                  </a:lnTo>
                  <a:lnTo>
                    <a:pt x="2518941" y="1739899"/>
                  </a:lnTo>
                  <a:lnTo>
                    <a:pt x="2635310" y="609599"/>
                  </a:lnTo>
                  <a:lnTo>
                    <a:pt x="2655900" y="177799"/>
                  </a:lnTo>
                  <a:lnTo>
                    <a:pt x="2663955" y="0"/>
                  </a:lnTo>
                  <a:lnTo>
                    <a:pt x="2725721" y="0"/>
                  </a:lnTo>
                  <a:lnTo>
                    <a:pt x="2994265" y="101599"/>
                  </a:lnTo>
                  <a:lnTo>
                    <a:pt x="3245802" y="520699"/>
                  </a:lnTo>
                  <a:lnTo>
                    <a:pt x="3003216" y="787399"/>
                  </a:lnTo>
                  <a:lnTo>
                    <a:pt x="3387233" y="1193799"/>
                  </a:lnTo>
                  <a:lnTo>
                    <a:pt x="2548482" y="2235199"/>
                  </a:lnTo>
                  <a:close/>
                </a:path>
                <a:path w="4460875" h="4597400">
                  <a:moveTo>
                    <a:pt x="3906418" y="4597399"/>
                  </a:moveTo>
                  <a:lnTo>
                    <a:pt x="2608456" y="4597399"/>
                  </a:lnTo>
                  <a:lnTo>
                    <a:pt x="2549376" y="2311399"/>
                  </a:lnTo>
                  <a:lnTo>
                    <a:pt x="2557432" y="2311399"/>
                  </a:lnTo>
                  <a:lnTo>
                    <a:pt x="3444522" y="1181099"/>
                  </a:lnTo>
                  <a:lnTo>
                    <a:pt x="3049762" y="774699"/>
                  </a:lnTo>
                  <a:lnTo>
                    <a:pt x="3297717" y="507999"/>
                  </a:lnTo>
                  <a:lnTo>
                    <a:pt x="3050656" y="114299"/>
                  </a:lnTo>
                  <a:lnTo>
                    <a:pt x="3235056" y="177799"/>
                  </a:lnTo>
                  <a:lnTo>
                    <a:pt x="3273835" y="190499"/>
                  </a:lnTo>
                  <a:lnTo>
                    <a:pt x="3313902" y="215899"/>
                  </a:lnTo>
                  <a:lnTo>
                    <a:pt x="3355258" y="241299"/>
                  </a:lnTo>
                  <a:lnTo>
                    <a:pt x="3397902" y="266699"/>
                  </a:lnTo>
                  <a:lnTo>
                    <a:pt x="3441836" y="292099"/>
                  </a:lnTo>
                  <a:lnTo>
                    <a:pt x="3554980" y="368299"/>
                  </a:lnTo>
                  <a:lnTo>
                    <a:pt x="3632223" y="419099"/>
                  </a:lnTo>
                  <a:lnTo>
                    <a:pt x="3671403" y="457199"/>
                  </a:lnTo>
                  <a:lnTo>
                    <a:pt x="3710962" y="482599"/>
                  </a:lnTo>
                  <a:lnTo>
                    <a:pt x="3791236" y="558799"/>
                  </a:lnTo>
                  <a:lnTo>
                    <a:pt x="3873084" y="634999"/>
                  </a:lnTo>
                  <a:lnTo>
                    <a:pt x="3914610" y="673099"/>
                  </a:lnTo>
                  <a:lnTo>
                    <a:pt x="3956545" y="723899"/>
                  </a:lnTo>
                  <a:lnTo>
                    <a:pt x="3985125" y="749299"/>
                  </a:lnTo>
                  <a:lnTo>
                    <a:pt x="4013482" y="787399"/>
                  </a:lnTo>
                  <a:lnTo>
                    <a:pt x="4041613" y="812799"/>
                  </a:lnTo>
                  <a:lnTo>
                    <a:pt x="4069519" y="850899"/>
                  </a:lnTo>
                  <a:lnTo>
                    <a:pt x="4097199" y="888999"/>
                  </a:lnTo>
                  <a:lnTo>
                    <a:pt x="4124651" y="914399"/>
                  </a:lnTo>
                  <a:lnTo>
                    <a:pt x="4151876" y="952499"/>
                  </a:lnTo>
                  <a:lnTo>
                    <a:pt x="4178872" y="1003299"/>
                  </a:lnTo>
                  <a:lnTo>
                    <a:pt x="4205639" y="1041399"/>
                  </a:lnTo>
                  <a:lnTo>
                    <a:pt x="4232175" y="1079499"/>
                  </a:lnTo>
                  <a:lnTo>
                    <a:pt x="4258480" y="1117599"/>
                  </a:lnTo>
                  <a:lnTo>
                    <a:pt x="4284554" y="1168399"/>
                  </a:lnTo>
                  <a:lnTo>
                    <a:pt x="4310395" y="1206499"/>
                  </a:lnTo>
                  <a:lnTo>
                    <a:pt x="4336003" y="1257299"/>
                  </a:lnTo>
                  <a:lnTo>
                    <a:pt x="4361376" y="1308099"/>
                  </a:lnTo>
                  <a:lnTo>
                    <a:pt x="4386515" y="1346199"/>
                  </a:lnTo>
                  <a:lnTo>
                    <a:pt x="4411418" y="1396999"/>
                  </a:lnTo>
                  <a:lnTo>
                    <a:pt x="4436084" y="1447799"/>
                  </a:lnTo>
                  <a:lnTo>
                    <a:pt x="4460513" y="1498599"/>
                  </a:lnTo>
                  <a:lnTo>
                    <a:pt x="3889411" y="3289299"/>
                  </a:lnTo>
                  <a:lnTo>
                    <a:pt x="3906418" y="4597399"/>
                  </a:lnTo>
                  <a:close/>
                </a:path>
                <a:path w="4460875" h="4597400">
                  <a:moveTo>
                    <a:pt x="1009348" y="3555999"/>
                  </a:moveTo>
                  <a:lnTo>
                    <a:pt x="462256" y="3555999"/>
                  </a:lnTo>
                  <a:lnTo>
                    <a:pt x="412513" y="3543299"/>
                  </a:lnTo>
                  <a:lnTo>
                    <a:pt x="365593" y="3530599"/>
                  </a:lnTo>
                  <a:lnTo>
                    <a:pt x="321498" y="3517899"/>
                  </a:lnTo>
                  <a:lnTo>
                    <a:pt x="280230" y="3505199"/>
                  </a:lnTo>
                  <a:lnTo>
                    <a:pt x="241789" y="3479799"/>
                  </a:lnTo>
                  <a:lnTo>
                    <a:pt x="206178" y="3467099"/>
                  </a:lnTo>
                  <a:lnTo>
                    <a:pt x="173397" y="3441699"/>
                  </a:lnTo>
                  <a:lnTo>
                    <a:pt x="143448" y="3416299"/>
                  </a:lnTo>
                  <a:lnTo>
                    <a:pt x="116331" y="3378199"/>
                  </a:lnTo>
                  <a:lnTo>
                    <a:pt x="92050" y="3352799"/>
                  </a:lnTo>
                  <a:lnTo>
                    <a:pt x="70604" y="3314699"/>
                  </a:lnTo>
                  <a:lnTo>
                    <a:pt x="51996" y="3276599"/>
                  </a:lnTo>
                  <a:lnTo>
                    <a:pt x="36225" y="3238499"/>
                  </a:lnTo>
                  <a:lnTo>
                    <a:pt x="23295" y="3200399"/>
                  </a:lnTo>
                  <a:lnTo>
                    <a:pt x="13206" y="3149599"/>
                  </a:lnTo>
                  <a:lnTo>
                    <a:pt x="5960" y="3098799"/>
                  </a:lnTo>
                  <a:lnTo>
                    <a:pt x="1557" y="3047999"/>
                  </a:lnTo>
                  <a:lnTo>
                    <a:pt x="0" y="2997199"/>
                  </a:lnTo>
                  <a:lnTo>
                    <a:pt x="1703" y="2946399"/>
                  </a:lnTo>
                  <a:lnTo>
                    <a:pt x="7702" y="2857499"/>
                  </a:lnTo>
                  <a:lnTo>
                    <a:pt x="11999" y="2806699"/>
                  </a:lnTo>
                  <a:lnTo>
                    <a:pt x="17162" y="2768599"/>
                  </a:lnTo>
                  <a:lnTo>
                    <a:pt x="23192" y="2717799"/>
                  </a:lnTo>
                  <a:lnTo>
                    <a:pt x="30089" y="2666999"/>
                  </a:lnTo>
                  <a:lnTo>
                    <a:pt x="37855" y="2616199"/>
                  </a:lnTo>
                  <a:lnTo>
                    <a:pt x="46490" y="2565399"/>
                  </a:lnTo>
                  <a:lnTo>
                    <a:pt x="55995" y="2514599"/>
                  </a:lnTo>
                  <a:lnTo>
                    <a:pt x="66371" y="2463799"/>
                  </a:lnTo>
                  <a:lnTo>
                    <a:pt x="77619" y="2412999"/>
                  </a:lnTo>
                  <a:lnTo>
                    <a:pt x="89738" y="2362199"/>
                  </a:lnTo>
                  <a:lnTo>
                    <a:pt x="102731" y="2311399"/>
                  </a:lnTo>
                  <a:lnTo>
                    <a:pt x="116598" y="2247899"/>
                  </a:lnTo>
                  <a:lnTo>
                    <a:pt x="131339" y="2197099"/>
                  </a:lnTo>
                  <a:lnTo>
                    <a:pt x="146956" y="2146299"/>
                  </a:lnTo>
                  <a:lnTo>
                    <a:pt x="163449" y="2095499"/>
                  </a:lnTo>
                  <a:lnTo>
                    <a:pt x="180819" y="2031999"/>
                  </a:lnTo>
                  <a:lnTo>
                    <a:pt x="197835" y="1981199"/>
                  </a:lnTo>
                  <a:lnTo>
                    <a:pt x="215177" y="1917699"/>
                  </a:lnTo>
                  <a:lnTo>
                    <a:pt x="232844" y="1866899"/>
                  </a:lnTo>
                  <a:lnTo>
                    <a:pt x="250836" y="1816099"/>
                  </a:lnTo>
                  <a:lnTo>
                    <a:pt x="269153" y="1765299"/>
                  </a:lnTo>
                  <a:lnTo>
                    <a:pt x="287794" y="1701799"/>
                  </a:lnTo>
                  <a:lnTo>
                    <a:pt x="306760" y="1650999"/>
                  </a:lnTo>
                  <a:lnTo>
                    <a:pt x="326050" y="1600199"/>
                  </a:lnTo>
                  <a:lnTo>
                    <a:pt x="345664" y="1549399"/>
                  </a:lnTo>
                  <a:lnTo>
                    <a:pt x="365601" y="1498599"/>
                  </a:lnTo>
                  <a:lnTo>
                    <a:pt x="385863" y="1447799"/>
                  </a:lnTo>
                  <a:lnTo>
                    <a:pt x="406447" y="1409699"/>
                  </a:lnTo>
                  <a:lnTo>
                    <a:pt x="427354" y="1358899"/>
                  </a:lnTo>
                  <a:lnTo>
                    <a:pt x="448585" y="1308099"/>
                  </a:lnTo>
                  <a:lnTo>
                    <a:pt x="470138" y="1257299"/>
                  </a:lnTo>
                  <a:lnTo>
                    <a:pt x="492013" y="1219199"/>
                  </a:lnTo>
                  <a:lnTo>
                    <a:pt x="514211" y="1168399"/>
                  </a:lnTo>
                  <a:lnTo>
                    <a:pt x="536730" y="1130299"/>
                  </a:lnTo>
                  <a:lnTo>
                    <a:pt x="559571" y="1092199"/>
                  </a:lnTo>
                  <a:lnTo>
                    <a:pt x="582734" y="1041399"/>
                  </a:lnTo>
                  <a:lnTo>
                    <a:pt x="606218" y="1003299"/>
                  </a:lnTo>
                  <a:lnTo>
                    <a:pt x="630023" y="965199"/>
                  </a:lnTo>
                  <a:lnTo>
                    <a:pt x="654149" y="927099"/>
                  </a:lnTo>
                  <a:lnTo>
                    <a:pt x="678596" y="876299"/>
                  </a:lnTo>
                  <a:lnTo>
                    <a:pt x="703363" y="838199"/>
                  </a:lnTo>
                  <a:lnTo>
                    <a:pt x="728450" y="800099"/>
                  </a:lnTo>
                  <a:lnTo>
                    <a:pt x="753858" y="774699"/>
                  </a:lnTo>
                  <a:lnTo>
                    <a:pt x="779584" y="736599"/>
                  </a:lnTo>
                  <a:lnTo>
                    <a:pt x="805631" y="698499"/>
                  </a:lnTo>
                  <a:lnTo>
                    <a:pt x="843893" y="660399"/>
                  </a:lnTo>
                  <a:lnTo>
                    <a:pt x="882022" y="609599"/>
                  </a:lnTo>
                  <a:lnTo>
                    <a:pt x="920017" y="584199"/>
                  </a:lnTo>
                  <a:lnTo>
                    <a:pt x="995609" y="507999"/>
                  </a:lnTo>
                  <a:lnTo>
                    <a:pt x="1033205" y="482599"/>
                  </a:lnTo>
                  <a:lnTo>
                    <a:pt x="1070668" y="444499"/>
                  </a:lnTo>
                  <a:lnTo>
                    <a:pt x="1145194" y="393699"/>
                  </a:lnTo>
                  <a:lnTo>
                    <a:pt x="1182258" y="380999"/>
                  </a:lnTo>
                  <a:lnTo>
                    <a:pt x="1219188" y="355599"/>
                  </a:lnTo>
                  <a:lnTo>
                    <a:pt x="1272665" y="330199"/>
                  </a:lnTo>
                  <a:lnTo>
                    <a:pt x="1323887" y="304799"/>
                  </a:lnTo>
                  <a:lnTo>
                    <a:pt x="1372855" y="292099"/>
                  </a:lnTo>
                  <a:lnTo>
                    <a:pt x="1419568" y="266699"/>
                  </a:lnTo>
                  <a:lnTo>
                    <a:pt x="1464027" y="241299"/>
                  </a:lnTo>
                  <a:lnTo>
                    <a:pt x="1506231" y="228599"/>
                  </a:lnTo>
                  <a:lnTo>
                    <a:pt x="1546181" y="215899"/>
                  </a:lnTo>
                  <a:lnTo>
                    <a:pt x="1583877" y="190499"/>
                  </a:lnTo>
                  <a:lnTo>
                    <a:pt x="1619318" y="177799"/>
                  </a:lnTo>
                  <a:lnTo>
                    <a:pt x="1401797" y="469899"/>
                  </a:lnTo>
                  <a:lnTo>
                    <a:pt x="1664969" y="774699"/>
                  </a:lnTo>
                  <a:lnTo>
                    <a:pt x="1298856" y="1206499"/>
                  </a:lnTo>
                  <a:lnTo>
                    <a:pt x="1756553" y="1625599"/>
                  </a:lnTo>
                  <a:lnTo>
                    <a:pt x="1136837" y="1625599"/>
                  </a:lnTo>
                  <a:lnTo>
                    <a:pt x="1121795" y="1663699"/>
                  </a:lnTo>
                  <a:lnTo>
                    <a:pt x="1107028" y="1714499"/>
                  </a:lnTo>
                  <a:lnTo>
                    <a:pt x="1092535" y="1765299"/>
                  </a:lnTo>
                  <a:lnTo>
                    <a:pt x="1078316" y="1803399"/>
                  </a:lnTo>
                  <a:lnTo>
                    <a:pt x="1064371" y="1854199"/>
                  </a:lnTo>
                  <a:lnTo>
                    <a:pt x="1050700" y="1904999"/>
                  </a:lnTo>
                  <a:lnTo>
                    <a:pt x="1037303" y="1943099"/>
                  </a:lnTo>
                  <a:lnTo>
                    <a:pt x="1024181" y="1993899"/>
                  </a:lnTo>
                  <a:lnTo>
                    <a:pt x="1011332" y="2044699"/>
                  </a:lnTo>
                  <a:lnTo>
                    <a:pt x="998758" y="2082799"/>
                  </a:lnTo>
                  <a:lnTo>
                    <a:pt x="986458" y="2133599"/>
                  </a:lnTo>
                  <a:lnTo>
                    <a:pt x="974432" y="2184399"/>
                  </a:lnTo>
                  <a:lnTo>
                    <a:pt x="962680" y="2235199"/>
                  </a:lnTo>
                  <a:lnTo>
                    <a:pt x="951202" y="2285999"/>
                  </a:lnTo>
                  <a:lnTo>
                    <a:pt x="939999" y="2336799"/>
                  </a:lnTo>
                  <a:lnTo>
                    <a:pt x="929069" y="2387599"/>
                  </a:lnTo>
                  <a:lnTo>
                    <a:pt x="918414" y="2438399"/>
                  </a:lnTo>
                  <a:lnTo>
                    <a:pt x="908033" y="2489199"/>
                  </a:lnTo>
                  <a:lnTo>
                    <a:pt x="897925" y="2539999"/>
                  </a:lnTo>
                  <a:lnTo>
                    <a:pt x="888092" y="2590799"/>
                  </a:lnTo>
                  <a:lnTo>
                    <a:pt x="878533" y="2641599"/>
                  </a:lnTo>
                  <a:lnTo>
                    <a:pt x="869248" y="2692399"/>
                  </a:lnTo>
                  <a:lnTo>
                    <a:pt x="860238" y="2755899"/>
                  </a:lnTo>
                  <a:lnTo>
                    <a:pt x="720594" y="2755899"/>
                  </a:lnTo>
                  <a:lnTo>
                    <a:pt x="744749" y="2768599"/>
                  </a:lnTo>
                  <a:lnTo>
                    <a:pt x="776877" y="2781299"/>
                  </a:lnTo>
                  <a:lnTo>
                    <a:pt x="1630544" y="2781299"/>
                  </a:lnTo>
                  <a:lnTo>
                    <a:pt x="1769705" y="3378199"/>
                  </a:lnTo>
                  <a:lnTo>
                    <a:pt x="1596369" y="3428999"/>
                  </a:lnTo>
                  <a:lnTo>
                    <a:pt x="1411889" y="3479799"/>
                  </a:lnTo>
                  <a:lnTo>
                    <a:pt x="1266193" y="3517899"/>
                  </a:lnTo>
                  <a:lnTo>
                    <a:pt x="1216227" y="3517899"/>
                  </a:lnTo>
                  <a:lnTo>
                    <a:pt x="1114192" y="3543299"/>
                  </a:lnTo>
                  <a:lnTo>
                    <a:pt x="1062121" y="3543299"/>
                  </a:lnTo>
                  <a:lnTo>
                    <a:pt x="1009348" y="3555999"/>
                  </a:lnTo>
                  <a:close/>
                </a:path>
                <a:path w="4460875" h="4597400">
                  <a:moveTo>
                    <a:pt x="1059388" y="2743199"/>
                  </a:moveTo>
                  <a:lnTo>
                    <a:pt x="916630" y="2743199"/>
                  </a:lnTo>
                  <a:lnTo>
                    <a:pt x="923747" y="2692399"/>
                  </a:lnTo>
                  <a:lnTo>
                    <a:pt x="931088" y="2654299"/>
                  </a:lnTo>
                  <a:lnTo>
                    <a:pt x="938652" y="2603499"/>
                  </a:lnTo>
                  <a:lnTo>
                    <a:pt x="946439" y="2552699"/>
                  </a:lnTo>
                  <a:lnTo>
                    <a:pt x="954450" y="2501899"/>
                  </a:lnTo>
                  <a:lnTo>
                    <a:pt x="962684" y="2451099"/>
                  </a:lnTo>
                  <a:lnTo>
                    <a:pt x="971141" y="2400299"/>
                  </a:lnTo>
                  <a:lnTo>
                    <a:pt x="979822" y="2349499"/>
                  </a:lnTo>
                  <a:lnTo>
                    <a:pt x="988726" y="2298699"/>
                  </a:lnTo>
                  <a:lnTo>
                    <a:pt x="997854" y="2247899"/>
                  </a:lnTo>
                  <a:lnTo>
                    <a:pt x="1007205" y="2197099"/>
                  </a:lnTo>
                  <a:lnTo>
                    <a:pt x="1016779" y="2158999"/>
                  </a:lnTo>
                  <a:lnTo>
                    <a:pt x="1026576" y="2108199"/>
                  </a:lnTo>
                  <a:lnTo>
                    <a:pt x="1036597" y="2057399"/>
                  </a:lnTo>
                  <a:lnTo>
                    <a:pt x="1046842" y="2006599"/>
                  </a:lnTo>
                  <a:lnTo>
                    <a:pt x="1057309" y="1955799"/>
                  </a:lnTo>
                  <a:lnTo>
                    <a:pt x="1068000" y="1917699"/>
                  </a:lnTo>
                  <a:lnTo>
                    <a:pt x="1078915" y="1866899"/>
                  </a:lnTo>
                  <a:lnTo>
                    <a:pt x="1090053" y="1816099"/>
                  </a:lnTo>
                  <a:lnTo>
                    <a:pt x="1101414" y="1765299"/>
                  </a:lnTo>
                  <a:lnTo>
                    <a:pt x="1112998" y="1714499"/>
                  </a:lnTo>
                  <a:lnTo>
                    <a:pt x="1124806" y="1676399"/>
                  </a:lnTo>
                  <a:lnTo>
                    <a:pt x="1136837" y="1625599"/>
                  </a:lnTo>
                  <a:lnTo>
                    <a:pt x="1756553" y="1625599"/>
                  </a:lnTo>
                  <a:lnTo>
                    <a:pt x="2505512" y="2311399"/>
                  </a:lnTo>
                  <a:lnTo>
                    <a:pt x="2512675" y="2311399"/>
                  </a:lnTo>
                  <a:lnTo>
                    <a:pt x="2521865" y="2666999"/>
                  </a:lnTo>
                  <a:lnTo>
                    <a:pt x="1649755" y="2666999"/>
                  </a:lnTo>
                  <a:lnTo>
                    <a:pt x="1599376" y="2679699"/>
                  </a:lnTo>
                  <a:lnTo>
                    <a:pt x="1549212" y="2679699"/>
                  </a:lnTo>
                  <a:lnTo>
                    <a:pt x="1499263" y="2692399"/>
                  </a:lnTo>
                  <a:lnTo>
                    <a:pt x="1449528" y="2692399"/>
                  </a:lnTo>
                  <a:lnTo>
                    <a:pt x="1400009" y="2705099"/>
                  </a:lnTo>
                  <a:lnTo>
                    <a:pt x="1350704" y="2705099"/>
                  </a:lnTo>
                  <a:lnTo>
                    <a:pt x="1301614" y="2717799"/>
                  </a:lnTo>
                  <a:lnTo>
                    <a:pt x="1252739" y="2717799"/>
                  </a:lnTo>
                  <a:lnTo>
                    <a:pt x="1204079" y="2730499"/>
                  </a:lnTo>
                  <a:lnTo>
                    <a:pt x="1107403" y="2730499"/>
                  </a:lnTo>
                  <a:lnTo>
                    <a:pt x="1059388" y="2743199"/>
                  </a:lnTo>
                  <a:close/>
                </a:path>
                <a:path w="4460875" h="4597400">
                  <a:moveTo>
                    <a:pt x="2571755" y="4597399"/>
                  </a:moveTo>
                  <a:lnTo>
                    <a:pt x="726858" y="4597399"/>
                  </a:lnTo>
                  <a:lnTo>
                    <a:pt x="826220" y="3568699"/>
                  </a:lnTo>
                  <a:lnTo>
                    <a:pt x="1027391" y="3568699"/>
                  </a:lnTo>
                  <a:lnTo>
                    <a:pt x="1077434" y="3555999"/>
                  </a:lnTo>
                  <a:lnTo>
                    <a:pt x="1177205" y="3555999"/>
                  </a:lnTo>
                  <a:lnTo>
                    <a:pt x="1226930" y="3543299"/>
                  </a:lnTo>
                  <a:lnTo>
                    <a:pt x="1276544" y="3543299"/>
                  </a:lnTo>
                  <a:lnTo>
                    <a:pt x="1375435" y="3517899"/>
                  </a:lnTo>
                  <a:lnTo>
                    <a:pt x="1424707" y="3517899"/>
                  </a:lnTo>
                  <a:lnTo>
                    <a:pt x="1814461" y="3416299"/>
                  </a:lnTo>
                  <a:lnTo>
                    <a:pt x="1649755" y="2666999"/>
                  </a:lnTo>
                  <a:lnTo>
                    <a:pt x="2521865" y="2666999"/>
                  </a:lnTo>
                  <a:lnTo>
                    <a:pt x="2571755" y="4597399"/>
                  </a:lnTo>
                  <a:close/>
                </a:path>
                <a:path w="4460875" h="4597400">
                  <a:moveTo>
                    <a:pt x="1630544" y="2781299"/>
                  </a:moveTo>
                  <a:lnTo>
                    <a:pt x="1015950" y="2781299"/>
                  </a:lnTo>
                  <a:lnTo>
                    <a:pt x="1066259" y="2768599"/>
                  </a:lnTo>
                  <a:lnTo>
                    <a:pt x="1166714" y="2768599"/>
                  </a:lnTo>
                  <a:lnTo>
                    <a:pt x="1216856" y="2755899"/>
                  </a:lnTo>
                  <a:lnTo>
                    <a:pt x="1316962" y="2755899"/>
                  </a:lnTo>
                  <a:lnTo>
                    <a:pt x="1366923" y="2743199"/>
                  </a:lnTo>
                  <a:lnTo>
                    <a:pt x="1416820" y="2743199"/>
                  </a:lnTo>
                  <a:lnTo>
                    <a:pt x="1466652" y="2730499"/>
                  </a:lnTo>
                  <a:lnTo>
                    <a:pt x="1516417" y="2730499"/>
                  </a:lnTo>
                  <a:lnTo>
                    <a:pt x="1566113" y="2717799"/>
                  </a:lnTo>
                  <a:lnTo>
                    <a:pt x="1615740" y="2717799"/>
                  </a:lnTo>
                  <a:lnTo>
                    <a:pt x="1630544" y="2781299"/>
                  </a:lnTo>
                  <a:close/>
                </a:path>
                <a:path w="4460875" h="4597400">
                  <a:moveTo>
                    <a:pt x="570209" y="3568699"/>
                  </a:moveTo>
                  <a:lnTo>
                    <a:pt x="514822" y="3555999"/>
                  </a:lnTo>
                  <a:lnTo>
                    <a:pt x="580057" y="3555999"/>
                  </a:lnTo>
                  <a:lnTo>
                    <a:pt x="570209" y="3568699"/>
                  </a:lnTo>
                  <a:close/>
                </a:path>
                <a:path w="4460875" h="4597400">
                  <a:moveTo>
                    <a:pt x="846803" y="3568699"/>
                  </a:moveTo>
                  <a:lnTo>
                    <a:pt x="616842" y="3568699"/>
                  </a:lnTo>
                  <a:lnTo>
                    <a:pt x="580057" y="3555999"/>
                  </a:lnTo>
                  <a:lnTo>
                    <a:pt x="901689" y="3555999"/>
                  </a:lnTo>
                  <a:lnTo>
                    <a:pt x="846803" y="3568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98214" y="5354889"/>
              <a:ext cx="639445" cy="513080"/>
            </a:xfrm>
            <a:custGeom>
              <a:avLst/>
              <a:gdLst/>
              <a:ahLst/>
              <a:cxnLst/>
              <a:rect l="l" t="t" r="r" b="b"/>
              <a:pathLst>
                <a:path w="639444" h="513079">
                  <a:moveTo>
                    <a:pt x="631077" y="512623"/>
                  </a:moveTo>
                  <a:lnTo>
                    <a:pt x="590796" y="506361"/>
                  </a:lnTo>
                  <a:lnTo>
                    <a:pt x="537255" y="496129"/>
                  </a:lnTo>
                  <a:lnTo>
                    <a:pt x="486735" y="484220"/>
                  </a:lnTo>
                  <a:lnTo>
                    <a:pt x="439237" y="470633"/>
                  </a:lnTo>
                  <a:lnTo>
                    <a:pt x="394760" y="455368"/>
                  </a:lnTo>
                  <a:lnTo>
                    <a:pt x="356733" y="440322"/>
                  </a:lnTo>
                  <a:lnTo>
                    <a:pt x="317247" y="422611"/>
                  </a:lnTo>
                  <a:lnTo>
                    <a:pt x="276302" y="402220"/>
                  </a:lnTo>
                  <a:lnTo>
                    <a:pt x="233898" y="379134"/>
                  </a:lnTo>
                  <a:lnTo>
                    <a:pt x="190036" y="353338"/>
                  </a:lnTo>
                  <a:lnTo>
                    <a:pt x="144715" y="324818"/>
                  </a:lnTo>
                  <a:lnTo>
                    <a:pt x="97935" y="293558"/>
                  </a:lnTo>
                  <a:lnTo>
                    <a:pt x="49696" y="259545"/>
                  </a:lnTo>
                  <a:lnTo>
                    <a:pt x="0" y="222763"/>
                  </a:lnTo>
                  <a:lnTo>
                    <a:pt x="3888" y="194918"/>
                  </a:lnTo>
                  <a:lnTo>
                    <a:pt x="6266" y="166401"/>
                  </a:lnTo>
                  <a:lnTo>
                    <a:pt x="7301" y="137214"/>
                  </a:lnTo>
                  <a:lnTo>
                    <a:pt x="7161" y="107355"/>
                  </a:lnTo>
                  <a:lnTo>
                    <a:pt x="5819" y="46296"/>
                  </a:lnTo>
                  <a:lnTo>
                    <a:pt x="4475" y="5367"/>
                  </a:lnTo>
                  <a:lnTo>
                    <a:pt x="48868" y="24672"/>
                  </a:lnTo>
                  <a:lnTo>
                    <a:pt x="94354" y="40523"/>
                  </a:lnTo>
                  <a:lnTo>
                    <a:pt x="140985" y="52894"/>
                  </a:lnTo>
                  <a:lnTo>
                    <a:pt x="188809" y="61762"/>
                  </a:lnTo>
                  <a:lnTo>
                    <a:pt x="237876" y="67101"/>
                  </a:lnTo>
                  <a:lnTo>
                    <a:pt x="288236" y="68886"/>
                  </a:lnTo>
                  <a:lnTo>
                    <a:pt x="340448" y="66952"/>
                  </a:lnTo>
                  <a:lnTo>
                    <a:pt x="391441" y="61165"/>
                  </a:lnTo>
                  <a:lnTo>
                    <a:pt x="441192" y="51552"/>
                  </a:lnTo>
                  <a:lnTo>
                    <a:pt x="489675" y="38137"/>
                  </a:lnTo>
                  <a:lnTo>
                    <a:pt x="536865" y="20945"/>
                  </a:lnTo>
                  <a:lnTo>
                    <a:pt x="582738" y="0"/>
                  </a:lnTo>
                  <a:lnTo>
                    <a:pt x="582902" y="60028"/>
                  </a:lnTo>
                  <a:lnTo>
                    <a:pt x="585697" y="115879"/>
                  </a:lnTo>
                  <a:lnTo>
                    <a:pt x="591123" y="167535"/>
                  </a:lnTo>
                  <a:lnTo>
                    <a:pt x="599180" y="214982"/>
                  </a:lnTo>
                  <a:lnTo>
                    <a:pt x="609867" y="258204"/>
                  </a:lnTo>
                  <a:lnTo>
                    <a:pt x="623185" y="297184"/>
                  </a:lnTo>
                  <a:lnTo>
                    <a:pt x="639133" y="331908"/>
                  </a:lnTo>
                  <a:lnTo>
                    <a:pt x="631077" y="512623"/>
                  </a:lnTo>
                  <a:close/>
                </a:path>
              </a:pathLst>
            </a:custGeom>
            <a:solidFill>
              <a:srgbClr val="FFB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71362" y="5578548"/>
              <a:ext cx="659130" cy="736600"/>
            </a:xfrm>
            <a:custGeom>
              <a:avLst/>
              <a:gdLst/>
              <a:ahLst/>
              <a:cxnLst/>
              <a:rect l="l" t="t" r="r" b="b"/>
              <a:pathLst>
                <a:path w="659130" h="736600">
                  <a:moveTo>
                    <a:pt x="392074" y="736058"/>
                  </a:moveTo>
                  <a:lnTo>
                    <a:pt x="342476" y="735387"/>
                  </a:lnTo>
                  <a:lnTo>
                    <a:pt x="292781" y="733374"/>
                  </a:lnTo>
                  <a:lnTo>
                    <a:pt x="243000" y="730019"/>
                  </a:lnTo>
                  <a:lnTo>
                    <a:pt x="193144" y="725322"/>
                  </a:lnTo>
                  <a:lnTo>
                    <a:pt x="143223" y="719283"/>
                  </a:lnTo>
                  <a:lnTo>
                    <a:pt x="0" y="120774"/>
                  </a:lnTo>
                  <a:lnTo>
                    <a:pt x="6041" y="100826"/>
                  </a:lnTo>
                  <a:lnTo>
                    <a:pt x="12084" y="77272"/>
                  </a:lnTo>
                  <a:lnTo>
                    <a:pt x="18126" y="50195"/>
                  </a:lnTo>
                  <a:lnTo>
                    <a:pt x="24168" y="19680"/>
                  </a:lnTo>
                  <a:lnTo>
                    <a:pt x="25958" y="5366"/>
                  </a:lnTo>
                  <a:lnTo>
                    <a:pt x="27750" y="0"/>
                  </a:lnTo>
                  <a:lnTo>
                    <a:pt x="77683" y="36781"/>
                  </a:lnTo>
                  <a:lnTo>
                    <a:pt x="126047" y="70795"/>
                  </a:lnTo>
                  <a:lnTo>
                    <a:pt x="172863" y="102054"/>
                  </a:lnTo>
                  <a:lnTo>
                    <a:pt x="218155" y="130574"/>
                  </a:lnTo>
                  <a:lnTo>
                    <a:pt x="261943" y="156370"/>
                  </a:lnTo>
                  <a:lnTo>
                    <a:pt x="304251" y="179456"/>
                  </a:lnTo>
                  <a:lnTo>
                    <a:pt x="345100" y="199848"/>
                  </a:lnTo>
                  <a:lnTo>
                    <a:pt x="384513" y="217559"/>
                  </a:lnTo>
                  <a:lnTo>
                    <a:pt x="422510" y="232604"/>
                  </a:lnTo>
                  <a:lnTo>
                    <a:pt x="466987" y="247868"/>
                  </a:lnTo>
                  <a:lnTo>
                    <a:pt x="514486" y="261455"/>
                  </a:lnTo>
                  <a:lnTo>
                    <a:pt x="565005" y="273365"/>
                  </a:lnTo>
                  <a:lnTo>
                    <a:pt x="618546" y="283598"/>
                  </a:lnTo>
                  <a:lnTo>
                    <a:pt x="658828" y="289860"/>
                  </a:lnTo>
                  <a:lnTo>
                    <a:pt x="638239" y="719283"/>
                  </a:lnTo>
                  <a:lnTo>
                    <a:pt x="589285" y="725322"/>
                  </a:lnTo>
                  <a:lnTo>
                    <a:pt x="540181" y="730019"/>
                  </a:lnTo>
                  <a:lnTo>
                    <a:pt x="490938" y="733374"/>
                  </a:lnTo>
                  <a:lnTo>
                    <a:pt x="441565" y="735387"/>
                  </a:lnTo>
                  <a:lnTo>
                    <a:pt x="392074" y="736058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5038" y="7172781"/>
              <a:ext cx="2004695" cy="2062480"/>
            </a:xfrm>
            <a:custGeom>
              <a:avLst/>
              <a:gdLst/>
              <a:ahLst/>
              <a:cxnLst/>
              <a:rect l="l" t="t" r="r" b="b"/>
              <a:pathLst>
                <a:path w="2004694" h="2062479">
                  <a:moveTo>
                    <a:pt x="132339" y="2062129"/>
                  </a:moveTo>
                  <a:lnTo>
                    <a:pt x="75730" y="2060733"/>
                  </a:lnTo>
                  <a:lnTo>
                    <a:pt x="34803" y="2049031"/>
                  </a:lnTo>
                  <a:lnTo>
                    <a:pt x="9560" y="2027023"/>
                  </a:lnTo>
                  <a:lnTo>
                    <a:pt x="0" y="1994709"/>
                  </a:lnTo>
                  <a:lnTo>
                    <a:pt x="6123" y="1952089"/>
                  </a:lnTo>
                  <a:lnTo>
                    <a:pt x="535155" y="180716"/>
                  </a:lnTo>
                  <a:lnTo>
                    <a:pt x="562038" y="136613"/>
                  </a:lnTo>
                  <a:lnTo>
                    <a:pt x="597145" y="105007"/>
                  </a:lnTo>
                  <a:lnTo>
                    <a:pt x="640643" y="85982"/>
                  </a:lnTo>
                  <a:lnTo>
                    <a:pt x="692701" y="79622"/>
                  </a:lnTo>
                  <a:lnTo>
                    <a:pt x="1937850" y="0"/>
                  </a:lnTo>
                  <a:lnTo>
                    <a:pt x="1973922" y="7715"/>
                  </a:lnTo>
                  <a:lnTo>
                    <a:pt x="1996147" y="26838"/>
                  </a:lnTo>
                  <a:lnTo>
                    <a:pt x="2004441" y="57368"/>
                  </a:lnTo>
                  <a:lnTo>
                    <a:pt x="1998720" y="99304"/>
                  </a:lnTo>
                  <a:lnTo>
                    <a:pt x="1997381" y="103777"/>
                  </a:lnTo>
                  <a:lnTo>
                    <a:pt x="1817006" y="103777"/>
                  </a:lnTo>
                  <a:lnTo>
                    <a:pt x="739250" y="179820"/>
                  </a:lnTo>
                  <a:lnTo>
                    <a:pt x="733879" y="179820"/>
                  </a:lnTo>
                  <a:lnTo>
                    <a:pt x="729403" y="181610"/>
                  </a:lnTo>
                  <a:lnTo>
                    <a:pt x="724928" y="182505"/>
                  </a:lnTo>
                  <a:lnTo>
                    <a:pt x="667862" y="213369"/>
                  </a:lnTo>
                  <a:lnTo>
                    <a:pt x="628249" y="271074"/>
                  </a:lnTo>
                  <a:lnTo>
                    <a:pt x="160087" y="1858152"/>
                  </a:lnTo>
                  <a:lnTo>
                    <a:pt x="159193" y="1859941"/>
                  </a:lnTo>
                  <a:lnTo>
                    <a:pt x="158297" y="1860837"/>
                  </a:lnTo>
                  <a:lnTo>
                    <a:pt x="158297" y="1862625"/>
                  </a:lnTo>
                  <a:lnTo>
                    <a:pt x="154940" y="1907776"/>
                  </a:lnTo>
                  <a:lnTo>
                    <a:pt x="173067" y="1938669"/>
                  </a:lnTo>
                  <a:lnTo>
                    <a:pt x="212677" y="1955471"/>
                  </a:lnTo>
                  <a:lnTo>
                    <a:pt x="273770" y="1958351"/>
                  </a:lnTo>
                  <a:lnTo>
                    <a:pt x="1408582" y="1958351"/>
                  </a:lnTo>
                  <a:lnTo>
                    <a:pt x="1390450" y="1969538"/>
                  </a:lnTo>
                  <a:lnTo>
                    <a:pt x="1344475" y="1983552"/>
                  </a:lnTo>
                  <a:lnTo>
                    <a:pt x="1287974" y="1989664"/>
                  </a:lnTo>
                  <a:lnTo>
                    <a:pt x="132339" y="2062129"/>
                  </a:lnTo>
                  <a:close/>
                </a:path>
                <a:path w="2004694" h="2062479">
                  <a:moveTo>
                    <a:pt x="1408582" y="1958351"/>
                  </a:moveTo>
                  <a:lnTo>
                    <a:pt x="273770" y="1958351"/>
                  </a:lnTo>
                  <a:lnTo>
                    <a:pt x="1236052" y="1897515"/>
                  </a:lnTo>
                  <a:lnTo>
                    <a:pt x="1296321" y="1889813"/>
                  </a:lnTo>
                  <a:lnTo>
                    <a:pt x="1342911" y="1872130"/>
                  </a:lnTo>
                  <a:lnTo>
                    <a:pt x="1375905" y="1844551"/>
                  </a:lnTo>
                  <a:lnTo>
                    <a:pt x="1395388" y="1807158"/>
                  </a:lnTo>
                  <a:lnTo>
                    <a:pt x="1397179" y="1803579"/>
                  </a:lnTo>
                  <a:lnTo>
                    <a:pt x="1397179" y="1800001"/>
                  </a:lnTo>
                  <a:lnTo>
                    <a:pt x="1398075" y="1797317"/>
                  </a:lnTo>
                  <a:lnTo>
                    <a:pt x="1490275" y="1471670"/>
                  </a:lnTo>
                  <a:lnTo>
                    <a:pt x="1490275" y="1470775"/>
                  </a:lnTo>
                  <a:lnTo>
                    <a:pt x="1491171" y="1469880"/>
                  </a:lnTo>
                  <a:lnTo>
                    <a:pt x="1491171" y="1468986"/>
                  </a:lnTo>
                  <a:lnTo>
                    <a:pt x="1493857" y="1460934"/>
                  </a:lnTo>
                  <a:lnTo>
                    <a:pt x="1872504" y="195029"/>
                  </a:lnTo>
                  <a:lnTo>
                    <a:pt x="1877679" y="156616"/>
                  </a:lnTo>
                  <a:lnTo>
                    <a:pt x="1870266" y="128603"/>
                  </a:lnTo>
                  <a:lnTo>
                    <a:pt x="1850098" y="110990"/>
                  </a:lnTo>
                  <a:lnTo>
                    <a:pt x="1817006" y="103777"/>
                  </a:lnTo>
                  <a:lnTo>
                    <a:pt x="1997381" y="103777"/>
                  </a:lnTo>
                  <a:lnTo>
                    <a:pt x="1465212" y="1880519"/>
                  </a:lnTo>
                  <a:lnTo>
                    <a:pt x="1450819" y="1917979"/>
                  </a:lnTo>
                  <a:lnTo>
                    <a:pt x="1425898" y="1947666"/>
                  </a:lnTo>
                  <a:lnTo>
                    <a:pt x="1408582" y="1958351"/>
                  </a:lnTo>
                  <a:close/>
                </a:path>
              </a:pathLst>
            </a:custGeom>
            <a:solidFill>
              <a:srgbClr val="95D6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99084" y="7275665"/>
              <a:ext cx="1722755" cy="1854835"/>
            </a:xfrm>
            <a:custGeom>
              <a:avLst/>
              <a:gdLst/>
              <a:ahLst/>
              <a:cxnLst/>
              <a:rect l="l" t="t" r="r" b="b"/>
              <a:pathLst>
                <a:path w="1722755" h="1854834">
                  <a:moveTo>
                    <a:pt x="118830" y="1854574"/>
                  </a:moveTo>
                  <a:lnTo>
                    <a:pt x="57736" y="1851569"/>
                  </a:lnTo>
                  <a:lnTo>
                    <a:pt x="18126" y="1834557"/>
                  </a:lnTo>
                  <a:lnTo>
                    <a:pt x="0" y="1803622"/>
                  </a:lnTo>
                  <a:lnTo>
                    <a:pt x="3357" y="1758848"/>
                  </a:lnTo>
                  <a:lnTo>
                    <a:pt x="4251" y="1757954"/>
                  </a:lnTo>
                  <a:lnTo>
                    <a:pt x="4251" y="1756164"/>
                  </a:lnTo>
                  <a:lnTo>
                    <a:pt x="5147" y="1754375"/>
                  </a:lnTo>
                  <a:lnTo>
                    <a:pt x="473308" y="167296"/>
                  </a:lnTo>
                  <a:lnTo>
                    <a:pt x="491310" y="135229"/>
                  </a:lnTo>
                  <a:lnTo>
                    <a:pt x="539397" y="91560"/>
                  </a:lnTo>
                  <a:lnTo>
                    <a:pt x="584308" y="76938"/>
                  </a:lnTo>
                  <a:lnTo>
                    <a:pt x="1662065" y="0"/>
                  </a:lnTo>
                  <a:lnTo>
                    <a:pt x="1695157" y="7212"/>
                  </a:lnTo>
                  <a:lnTo>
                    <a:pt x="1715325" y="24825"/>
                  </a:lnTo>
                  <a:lnTo>
                    <a:pt x="1722738" y="52838"/>
                  </a:lnTo>
                  <a:lnTo>
                    <a:pt x="1717563" y="91252"/>
                  </a:lnTo>
                  <a:lnTo>
                    <a:pt x="1338916" y="1357157"/>
                  </a:lnTo>
                  <a:lnTo>
                    <a:pt x="1336231" y="1365209"/>
                  </a:lnTo>
                  <a:lnTo>
                    <a:pt x="1335335" y="1366104"/>
                  </a:lnTo>
                  <a:lnTo>
                    <a:pt x="1335335" y="1367893"/>
                  </a:lnTo>
                  <a:lnTo>
                    <a:pt x="1243134" y="1693540"/>
                  </a:lnTo>
                  <a:lnTo>
                    <a:pt x="1242238" y="1697118"/>
                  </a:lnTo>
                  <a:lnTo>
                    <a:pt x="1241345" y="1699802"/>
                  </a:lnTo>
                  <a:lnTo>
                    <a:pt x="1220964" y="1741151"/>
                  </a:lnTo>
                  <a:lnTo>
                    <a:pt x="1187969" y="1768689"/>
                  </a:lnTo>
                  <a:lnTo>
                    <a:pt x="1141380" y="1786162"/>
                  </a:lnTo>
                  <a:lnTo>
                    <a:pt x="1081112" y="1793738"/>
                  </a:lnTo>
                  <a:lnTo>
                    <a:pt x="118830" y="1854574"/>
                  </a:lnTo>
                  <a:close/>
                </a:path>
              </a:pathLst>
            </a:custGeom>
            <a:solidFill>
              <a:srgbClr val="339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29560" y="7028747"/>
              <a:ext cx="617855" cy="318770"/>
            </a:xfrm>
            <a:custGeom>
              <a:avLst/>
              <a:gdLst/>
              <a:ahLst/>
              <a:cxnLst/>
              <a:rect l="l" t="t" r="r" b="b"/>
              <a:pathLst>
                <a:path w="617855" h="318770">
                  <a:moveTo>
                    <a:pt x="0" y="318487"/>
                  </a:moveTo>
                  <a:lnTo>
                    <a:pt x="30434" y="224551"/>
                  </a:lnTo>
                  <a:lnTo>
                    <a:pt x="50224" y="188137"/>
                  </a:lnTo>
                  <a:lnTo>
                    <a:pt x="80002" y="160697"/>
                  </a:lnTo>
                  <a:lnTo>
                    <a:pt x="119682" y="142148"/>
                  </a:lnTo>
                  <a:lnTo>
                    <a:pt x="169181" y="132406"/>
                  </a:lnTo>
                  <a:lnTo>
                    <a:pt x="225575" y="127932"/>
                  </a:lnTo>
                  <a:lnTo>
                    <a:pt x="240793" y="81412"/>
                  </a:lnTo>
                  <a:lnTo>
                    <a:pt x="283872" y="26615"/>
                  </a:lnTo>
                  <a:lnTo>
                    <a:pt x="359847" y="2684"/>
                  </a:lnTo>
                  <a:lnTo>
                    <a:pt x="406395" y="0"/>
                  </a:lnTo>
                  <a:lnTo>
                    <a:pt x="450551" y="2361"/>
                  </a:lnTo>
                  <a:lnTo>
                    <a:pt x="478342" y="17556"/>
                  </a:lnTo>
                  <a:lnTo>
                    <a:pt x="489853" y="45667"/>
                  </a:lnTo>
                  <a:lnTo>
                    <a:pt x="485168" y="86778"/>
                  </a:lnTo>
                  <a:lnTo>
                    <a:pt x="478007" y="113617"/>
                  </a:lnTo>
                  <a:lnTo>
                    <a:pt x="519184" y="110933"/>
                  </a:lnTo>
                  <a:lnTo>
                    <a:pt x="571228" y="112765"/>
                  </a:lnTo>
                  <a:lnTo>
                    <a:pt x="603887" y="130280"/>
                  </a:lnTo>
                  <a:lnTo>
                    <a:pt x="617245" y="163395"/>
                  </a:lnTo>
                  <a:lnTo>
                    <a:pt x="611384" y="212027"/>
                  </a:lnTo>
                  <a:lnTo>
                    <a:pt x="590796" y="280913"/>
                  </a:lnTo>
                  <a:lnTo>
                    <a:pt x="0" y="318487"/>
                  </a:lnTo>
                  <a:close/>
                </a:path>
              </a:pathLst>
            </a:custGeom>
            <a:solidFill>
              <a:srgbClr val="296A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82881" y="7996738"/>
              <a:ext cx="397192" cy="61282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625210" y="7998529"/>
              <a:ext cx="488315" cy="802640"/>
            </a:xfrm>
            <a:custGeom>
              <a:avLst/>
              <a:gdLst/>
              <a:ahLst/>
              <a:cxnLst/>
              <a:rect l="l" t="t" r="r" b="b"/>
              <a:pathLst>
                <a:path w="488315" h="802640">
                  <a:moveTo>
                    <a:pt x="178133" y="802485"/>
                  </a:moveTo>
                  <a:lnTo>
                    <a:pt x="150048" y="735387"/>
                  </a:lnTo>
                  <a:lnTo>
                    <a:pt x="111893" y="679025"/>
                  </a:lnTo>
                  <a:lnTo>
                    <a:pt x="81192" y="662264"/>
                  </a:lnTo>
                  <a:lnTo>
                    <a:pt x="52254" y="645588"/>
                  </a:lnTo>
                  <a:lnTo>
                    <a:pt x="25162" y="629079"/>
                  </a:lnTo>
                  <a:lnTo>
                    <a:pt x="0" y="612822"/>
                  </a:lnTo>
                  <a:lnTo>
                    <a:pt x="8895" y="582992"/>
                  </a:lnTo>
                  <a:lnTo>
                    <a:pt x="16784" y="554000"/>
                  </a:lnTo>
                  <a:lnTo>
                    <a:pt x="23665" y="526015"/>
                  </a:lnTo>
                  <a:lnTo>
                    <a:pt x="29539" y="499204"/>
                  </a:lnTo>
                  <a:lnTo>
                    <a:pt x="97571" y="528727"/>
                  </a:lnTo>
                  <a:lnTo>
                    <a:pt x="117558" y="529902"/>
                  </a:lnTo>
                  <a:lnTo>
                    <a:pt x="129237" y="528056"/>
                  </a:lnTo>
                  <a:lnTo>
                    <a:pt x="132691" y="523192"/>
                  </a:lnTo>
                  <a:lnTo>
                    <a:pt x="128005" y="515308"/>
                  </a:lnTo>
                  <a:lnTo>
                    <a:pt x="83024" y="493165"/>
                  </a:lnTo>
                  <a:lnTo>
                    <a:pt x="42070" y="472365"/>
                  </a:lnTo>
                  <a:lnTo>
                    <a:pt x="47148" y="456276"/>
                  </a:lnTo>
                  <a:lnTo>
                    <a:pt x="76227" y="355252"/>
                  </a:lnTo>
                  <a:lnTo>
                    <a:pt x="81459" y="338170"/>
                  </a:lnTo>
                  <a:lnTo>
                    <a:pt x="171869" y="370377"/>
                  </a:lnTo>
                  <a:lnTo>
                    <a:pt x="180751" y="372040"/>
                  </a:lnTo>
                  <a:lnTo>
                    <a:pt x="189885" y="372948"/>
                  </a:lnTo>
                  <a:lnTo>
                    <a:pt x="199186" y="373018"/>
                  </a:lnTo>
                  <a:lnTo>
                    <a:pt x="208571" y="372165"/>
                  </a:lnTo>
                  <a:lnTo>
                    <a:pt x="216334" y="369831"/>
                  </a:lnTo>
                  <a:lnTo>
                    <a:pt x="219649" y="365567"/>
                  </a:lnTo>
                  <a:lnTo>
                    <a:pt x="218767" y="359459"/>
                  </a:lnTo>
                  <a:lnTo>
                    <a:pt x="213942" y="351588"/>
                  </a:lnTo>
                  <a:lnTo>
                    <a:pt x="121043" y="321017"/>
                  </a:lnTo>
                  <a:lnTo>
                    <a:pt x="89518" y="310436"/>
                  </a:lnTo>
                  <a:lnTo>
                    <a:pt x="111560" y="223768"/>
                  </a:lnTo>
                  <a:lnTo>
                    <a:pt x="120861" y="185760"/>
                  </a:lnTo>
                  <a:lnTo>
                    <a:pt x="128903" y="151190"/>
                  </a:lnTo>
                  <a:lnTo>
                    <a:pt x="232737" y="165507"/>
                  </a:lnTo>
                  <a:lnTo>
                    <a:pt x="254528" y="163997"/>
                  </a:lnTo>
                  <a:lnTo>
                    <a:pt x="267424" y="159468"/>
                  </a:lnTo>
                  <a:lnTo>
                    <a:pt x="271256" y="151920"/>
                  </a:lnTo>
                  <a:lnTo>
                    <a:pt x="265857" y="141352"/>
                  </a:lnTo>
                  <a:lnTo>
                    <a:pt x="134271" y="124354"/>
                  </a:lnTo>
                  <a:lnTo>
                    <a:pt x="141628" y="87436"/>
                  </a:lnTo>
                  <a:lnTo>
                    <a:pt x="147474" y="54460"/>
                  </a:lnTo>
                  <a:lnTo>
                    <a:pt x="151642" y="25343"/>
                  </a:lnTo>
                  <a:lnTo>
                    <a:pt x="153964" y="0"/>
                  </a:lnTo>
                  <a:lnTo>
                    <a:pt x="200576" y="1495"/>
                  </a:lnTo>
                  <a:lnTo>
                    <a:pt x="250153" y="3807"/>
                  </a:lnTo>
                  <a:lnTo>
                    <a:pt x="302652" y="6891"/>
                  </a:lnTo>
                  <a:lnTo>
                    <a:pt x="358029" y="10706"/>
                  </a:lnTo>
                  <a:lnTo>
                    <a:pt x="416242" y="15208"/>
                  </a:lnTo>
                  <a:lnTo>
                    <a:pt x="451475" y="37713"/>
                  </a:lnTo>
                  <a:lnTo>
                    <a:pt x="475210" y="69109"/>
                  </a:lnTo>
                  <a:lnTo>
                    <a:pt x="487365" y="109563"/>
                  </a:lnTo>
                  <a:lnTo>
                    <a:pt x="487854" y="159244"/>
                  </a:lnTo>
                  <a:lnTo>
                    <a:pt x="483140" y="213425"/>
                  </a:lnTo>
                  <a:lnTo>
                    <a:pt x="479685" y="268613"/>
                  </a:lnTo>
                  <a:lnTo>
                    <a:pt x="477406" y="324807"/>
                  </a:lnTo>
                  <a:lnTo>
                    <a:pt x="476216" y="382007"/>
                  </a:lnTo>
                  <a:lnTo>
                    <a:pt x="472980" y="416079"/>
                  </a:lnTo>
                  <a:lnTo>
                    <a:pt x="449346" y="490858"/>
                  </a:lnTo>
                  <a:lnTo>
                    <a:pt x="428917" y="531596"/>
                  </a:lnTo>
                  <a:lnTo>
                    <a:pt x="402726" y="574588"/>
                  </a:lnTo>
                  <a:lnTo>
                    <a:pt x="370756" y="619850"/>
                  </a:lnTo>
                  <a:lnTo>
                    <a:pt x="332993" y="667395"/>
                  </a:lnTo>
                  <a:lnTo>
                    <a:pt x="290039" y="716558"/>
                  </a:lnTo>
                  <a:lnTo>
                    <a:pt x="249856" y="755405"/>
                  </a:lnTo>
                  <a:lnTo>
                    <a:pt x="212525" y="784019"/>
                  </a:lnTo>
                  <a:lnTo>
                    <a:pt x="178133" y="802485"/>
                  </a:lnTo>
                  <a:close/>
                </a:path>
              </a:pathLst>
            </a:custGeom>
            <a:solidFill>
              <a:srgbClr val="FFE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00531" y="8082622"/>
              <a:ext cx="495934" cy="445134"/>
            </a:xfrm>
            <a:custGeom>
              <a:avLst/>
              <a:gdLst/>
              <a:ahLst/>
              <a:cxnLst/>
              <a:rect l="l" t="t" r="r" b="b"/>
              <a:pathLst>
                <a:path w="495934" h="445134">
                  <a:moveTo>
                    <a:pt x="423866" y="287652"/>
                  </a:moveTo>
                  <a:lnTo>
                    <a:pt x="414565" y="287624"/>
                  </a:lnTo>
                  <a:lnTo>
                    <a:pt x="405432" y="286925"/>
                  </a:lnTo>
                  <a:lnTo>
                    <a:pt x="396550" y="285388"/>
                  </a:lnTo>
                  <a:lnTo>
                    <a:pt x="4475" y="145825"/>
                  </a:lnTo>
                  <a:lnTo>
                    <a:pt x="5371" y="144035"/>
                  </a:lnTo>
                  <a:lnTo>
                    <a:pt x="8951" y="140457"/>
                  </a:lnTo>
                  <a:lnTo>
                    <a:pt x="11637" y="138668"/>
                  </a:lnTo>
                  <a:lnTo>
                    <a:pt x="13427" y="136879"/>
                  </a:lnTo>
                  <a:lnTo>
                    <a:pt x="13427" y="135984"/>
                  </a:lnTo>
                  <a:lnTo>
                    <a:pt x="14323" y="135090"/>
                  </a:lnTo>
                  <a:lnTo>
                    <a:pt x="8951" y="129721"/>
                  </a:lnTo>
                  <a:lnTo>
                    <a:pt x="0" y="118986"/>
                  </a:lnTo>
                  <a:lnTo>
                    <a:pt x="3580" y="118986"/>
                  </a:lnTo>
                  <a:lnTo>
                    <a:pt x="5374" y="119879"/>
                  </a:lnTo>
                  <a:lnTo>
                    <a:pt x="264593" y="209053"/>
                  </a:lnTo>
                  <a:lnTo>
                    <a:pt x="408105" y="256898"/>
                  </a:lnTo>
                  <a:lnTo>
                    <a:pt x="438624" y="266599"/>
                  </a:lnTo>
                  <a:lnTo>
                    <a:pt x="443323" y="274470"/>
                  </a:lnTo>
                  <a:lnTo>
                    <a:pt x="443994" y="280579"/>
                  </a:lnTo>
                  <a:lnTo>
                    <a:pt x="440637" y="284842"/>
                  </a:lnTo>
                  <a:lnTo>
                    <a:pt x="433252" y="287176"/>
                  </a:lnTo>
                  <a:lnTo>
                    <a:pt x="423866" y="287652"/>
                  </a:lnTo>
                  <a:close/>
                </a:path>
                <a:path w="495934" h="445134">
                  <a:moveTo>
                    <a:pt x="342238" y="444913"/>
                  </a:moveTo>
                  <a:lnTo>
                    <a:pt x="254218" y="414215"/>
                  </a:lnTo>
                  <a:lnTo>
                    <a:pt x="207700" y="391985"/>
                  </a:lnTo>
                  <a:lnTo>
                    <a:pt x="163716" y="369283"/>
                  </a:lnTo>
                  <a:lnTo>
                    <a:pt x="122225" y="346065"/>
                  </a:lnTo>
                  <a:lnTo>
                    <a:pt x="83182" y="322290"/>
                  </a:lnTo>
                  <a:lnTo>
                    <a:pt x="46545" y="297913"/>
                  </a:lnTo>
                  <a:lnTo>
                    <a:pt x="47441" y="289862"/>
                  </a:lnTo>
                  <a:lnTo>
                    <a:pt x="49231" y="281810"/>
                  </a:lnTo>
                  <a:lnTo>
                    <a:pt x="51917" y="273758"/>
                  </a:lnTo>
                  <a:lnTo>
                    <a:pt x="44042" y="267579"/>
                  </a:lnTo>
                  <a:lnTo>
                    <a:pt x="36587" y="261233"/>
                  </a:lnTo>
                  <a:lnTo>
                    <a:pt x="29636" y="254887"/>
                  </a:lnTo>
                  <a:lnTo>
                    <a:pt x="23272" y="248708"/>
                  </a:lnTo>
                  <a:lnTo>
                    <a:pt x="79667" y="282704"/>
                  </a:lnTo>
                  <a:lnTo>
                    <a:pt x="114941" y="304846"/>
                  </a:lnTo>
                  <a:lnTo>
                    <a:pt x="157768" y="329672"/>
                  </a:lnTo>
                  <a:lnTo>
                    <a:pt x="208315" y="357182"/>
                  </a:lnTo>
                  <a:lnTo>
                    <a:pt x="266749" y="387376"/>
                  </a:lnTo>
                  <a:lnTo>
                    <a:pt x="352684" y="430319"/>
                  </a:lnTo>
                  <a:lnTo>
                    <a:pt x="357371" y="438203"/>
                  </a:lnTo>
                  <a:lnTo>
                    <a:pt x="353916" y="443067"/>
                  </a:lnTo>
                  <a:lnTo>
                    <a:pt x="342238" y="444913"/>
                  </a:lnTo>
                  <a:close/>
                </a:path>
                <a:path w="495934" h="445134">
                  <a:moveTo>
                    <a:pt x="457420" y="80516"/>
                  </a:moveTo>
                  <a:lnTo>
                    <a:pt x="94886" y="34890"/>
                  </a:lnTo>
                  <a:lnTo>
                    <a:pt x="110999" y="34890"/>
                  </a:lnTo>
                  <a:lnTo>
                    <a:pt x="92075" y="26168"/>
                  </a:lnTo>
                  <a:lnTo>
                    <a:pt x="75753" y="17445"/>
                  </a:lnTo>
                  <a:lnTo>
                    <a:pt x="62283" y="8722"/>
                  </a:lnTo>
                  <a:lnTo>
                    <a:pt x="51919" y="0"/>
                  </a:lnTo>
                  <a:lnTo>
                    <a:pt x="490540" y="56362"/>
                  </a:lnTo>
                  <a:lnTo>
                    <a:pt x="495939" y="66929"/>
                  </a:lnTo>
                  <a:lnTo>
                    <a:pt x="492107" y="74478"/>
                  </a:lnTo>
                  <a:lnTo>
                    <a:pt x="479211" y="79007"/>
                  </a:lnTo>
                  <a:lnTo>
                    <a:pt x="457420" y="80516"/>
                  </a:lnTo>
                  <a:close/>
                </a:path>
              </a:pathLst>
            </a:custGeom>
            <a:solidFill>
              <a:srgbClr val="EF9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57938" y="8569303"/>
              <a:ext cx="160655" cy="1170305"/>
            </a:xfrm>
            <a:custGeom>
              <a:avLst/>
              <a:gdLst/>
              <a:ahLst/>
              <a:cxnLst/>
              <a:rect l="l" t="t" r="r" b="b"/>
              <a:pathLst>
                <a:path w="160655" h="1170304">
                  <a:moveTo>
                    <a:pt x="100256" y="1170178"/>
                  </a:moveTo>
                  <a:lnTo>
                    <a:pt x="58184" y="1153180"/>
                  </a:lnTo>
                  <a:lnTo>
                    <a:pt x="41177" y="1111133"/>
                  </a:lnTo>
                  <a:lnTo>
                    <a:pt x="42198" y="1099405"/>
                  </a:lnTo>
                  <a:lnTo>
                    <a:pt x="67402" y="1061523"/>
                  </a:lnTo>
                  <a:lnTo>
                    <a:pt x="100256" y="1052087"/>
                  </a:lnTo>
                  <a:lnTo>
                    <a:pt x="111991" y="1053234"/>
                  </a:lnTo>
                  <a:lnTo>
                    <a:pt x="150035" y="1078298"/>
                  </a:lnTo>
                  <a:lnTo>
                    <a:pt x="160231" y="1111133"/>
                  </a:lnTo>
                  <a:lnTo>
                    <a:pt x="159070" y="1123238"/>
                  </a:lnTo>
                  <a:lnTo>
                    <a:pt x="133236" y="1160365"/>
                  </a:lnTo>
                  <a:lnTo>
                    <a:pt x="100256" y="1170178"/>
                  </a:lnTo>
                  <a:close/>
                </a:path>
                <a:path w="160655" h="1170304">
                  <a:moveTo>
                    <a:pt x="81457" y="610139"/>
                  </a:moveTo>
                  <a:lnTo>
                    <a:pt x="38490" y="592246"/>
                  </a:lnTo>
                  <a:lnTo>
                    <a:pt x="21483" y="550199"/>
                  </a:lnTo>
                  <a:lnTo>
                    <a:pt x="22630" y="538079"/>
                  </a:lnTo>
                  <a:lnTo>
                    <a:pt x="48225" y="499693"/>
                  </a:lnTo>
                  <a:lnTo>
                    <a:pt x="81457" y="490258"/>
                  </a:lnTo>
                  <a:lnTo>
                    <a:pt x="93052" y="491278"/>
                  </a:lnTo>
                  <a:lnTo>
                    <a:pt x="130341" y="516859"/>
                  </a:lnTo>
                  <a:lnTo>
                    <a:pt x="140537" y="550199"/>
                  </a:lnTo>
                  <a:lnTo>
                    <a:pt x="139377" y="562304"/>
                  </a:lnTo>
                  <a:lnTo>
                    <a:pt x="113934" y="599948"/>
                  </a:lnTo>
                  <a:lnTo>
                    <a:pt x="81457" y="610139"/>
                  </a:lnTo>
                  <a:close/>
                </a:path>
                <a:path w="160655" h="1170304">
                  <a:moveTo>
                    <a:pt x="59974" y="119880"/>
                  </a:moveTo>
                  <a:lnTo>
                    <a:pt x="17007" y="101988"/>
                  </a:lnTo>
                  <a:lnTo>
                    <a:pt x="0" y="59941"/>
                  </a:lnTo>
                  <a:lnTo>
                    <a:pt x="1020" y="47695"/>
                  </a:lnTo>
                  <a:lnTo>
                    <a:pt x="26742" y="9435"/>
                  </a:lnTo>
                  <a:lnTo>
                    <a:pt x="59974" y="0"/>
                  </a:lnTo>
                  <a:lnTo>
                    <a:pt x="71709" y="1020"/>
                  </a:lnTo>
                  <a:lnTo>
                    <a:pt x="109753" y="26601"/>
                  </a:lnTo>
                  <a:lnTo>
                    <a:pt x="119949" y="59941"/>
                  </a:lnTo>
                  <a:lnTo>
                    <a:pt x="118788" y="72046"/>
                  </a:lnTo>
                  <a:lnTo>
                    <a:pt x="92829" y="109690"/>
                  </a:lnTo>
                  <a:lnTo>
                    <a:pt x="59974" y="119880"/>
                  </a:lnTo>
                  <a:close/>
                </a:path>
              </a:pathLst>
            </a:custGeom>
            <a:solidFill>
              <a:srgbClr val="97B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65996" y="8083517"/>
              <a:ext cx="368239" cy="38938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680844" y="8037891"/>
              <a:ext cx="427355" cy="404495"/>
            </a:xfrm>
            <a:custGeom>
              <a:avLst/>
              <a:gdLst/>
              <a:ahLst/>
              <a:cxnLst/>
              <a:rect l="l" t="t" r="r" b="b"/>
              <a:pathLst>
                <a:path w="427355" h="404495">
                  <a:moveTo>
                    <a:pt x="420828" y="372167"/>
                  </a:moveTo>
                  <a:lnTo>
                    <a:pt x="377861" y="297912"/>
                  </a:lnTo>
                  <a:lnTo>
                    <a:pt x="197935" y="103777"/>
                  </a:lnTo>
                  <a:lnTo>
                    <a:pt x="180929" y="86778"/>
                  </a:lnTo>
                  <a:lnTo>
                    <a:pt x="43077" y="37574"/>
                  </a:lnTo>
                  <a:lnTo>
                    <a:pt x="20405" y="27174"/>
                  </a:lnTo>
                  <a:lnTo>
                    <a:pt x="7383" y="17445"/>
                  </a:lnTo>
                  <a:lnTo>
                    <a:pt x="3928" y="8386"/>
                  </a:lnTo>
                  <a:lnTo>
                    <a:pt x="9957" y="0"/>
                  </a:lnTo>
                  <a:lnTo>
                    <a:pt x="168397" y="51889"/>
                  </a:lnTo>
                  <a:lnTo>
                    <a:pt x="205154" y="70005"/>
                  </a:lnTo>
                  <a:lnTo>
                    <a:pt x="399345" y="284493"/>
                  </a:lnTo>
                  <a:lnTo>
                    <a:pt x="399345" y="285389"/>
                  </a:lnTo>
                  <a:lnTo>
                    <a:pt x="400241" y="286283"/>
                  </a:lnTo>
                  <a:lnTo>
                    <a:pt x="400241" y="287177"/>
                  </a:lnTo>
                  <a:lnTo>
                    <a:pt x="402031" y="290755"/>
                  </a:lnTo>
                  <a:lnTo>
                    <a:pt x="402928" y="293439"/>
                  </a:lnTo>
                  <a:lnTo>
                    <a:pt x="427096" y="339066"/>
                  </a:lnTo>
                  <a:lnTo>
                    <a:pt x="425306" y="339066"/>
                  </a:lnTo>
                  <a:lnTo>
                    <a:pt x="425488" y="349144"/>
                  </a:lnTo>
                  <a:lnTo>
                    <a:pt x="424747" y="357965"/>
                  </a:lnTo>
                  <a:lnTo>
                    <a:pt x="423165" y="365611"/>
                  </a:lnTo>
                  <a:lnTo>
                    <a:pt x="420828" y="372167"/>
                  </a:lnTo>
                  <a:close/>
                </a:path>
                <a:path w="427355" h="404495">
                  <a:moveTo>
                    <a:pt x="331316" y="404375"/>
                  </a:moveTo>
                  <a:lnTo>
                    <a:pt x="138859" y="254077"/>
                  </a:lnTo>
                  <a:lnTo>
                    <a:pt x="33231" y="219186"/>
                  </a:lnTo>
                  <a:lnTo>
                    <a:pt x="12084" y="208464"/>
                  </a:lnTo>
                  <a:lnTo>
                    <a:pt x="1006" y="199168"/>
                  </a:lnTo>
                  <a:lnTo>
                    <a:pt x="0" y="191382"/>
                  </a:lnTo>
                  <a:lnTo>
                    <a:pt x="9063" y="185189"/>
                  </a:lnTo>
                  <a:lnTo>
                    <a:pt x="108423" y="213818"/>
                  </a:lnTo>
                  <a:lnTo>
                    <a:pt x="149600" y="226343"/>
                  </a:lnTo>
                  <a:lnTo>
                    <a:pt x="348323" y="385588"/>
                  </a:lnTo>
                  <a:lnTo>
                    <a:pt x="345638" y="391850"/>
                  </a:lnTo>
                  <a:lnTo>
                    <a:pt x="339371" y="398113"/>
                  </a:lnTo>
                  <a:lnTo>
                    <a:pt x="331316" y="404375"/>
                  </a:lnTo>
                  <a:close/>
                </a:path>
              </a:pathLst>
            </a:custGeom>
            <a:solidFill>
              <a:srgbClr val="EF9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60880" y="7637488"/>
              <a:ext cx="232964" cy="2098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741052" y="7701510"/>
              <a:ext cx="1261745" cy="1209040"/>
            </a:xfrm>
            <a:custGeom>
              <a:avLst/>
              <a:gdLst/>
              <a:ahLst/>
              <a:cxnLst/>
              <a:rect l="l" t="t" r="r" b="b"/>
              <a:pathLst>
                <a:path w="1261744" h="1209040">
                  <a:moveTo>
                    <a:pt x="102045" y="1208647"/>
                  </a:moveTo>
                  <a:lnTo>
                    <a:pt x="0" y="746122"/>
                  </a:lnTo>
                  <a:lnTo>
                    <a:pt x="267647" y="628031"/>
                  </a:lnTo>
                  <a:lnTo>
                    <a:pt x="284050" y="606862"/>
                  </a:lnTo>
                  <a:lnTo>
                    <a:pt x="334559" y="547626"/>
                  </a:lnTo>
                  <a:lnTo>
                    <a:pt x="368567" y="509608"/>
                  </a:lnTo>
                  <a:lnTo>
                    <a:pt x="408343" y="466024"/>
                  </a:lnTo>
                  <a:lnTo>
                    <a:pt x="453838" y="416898"/>
                  </a:lnTo>
                  <a:lnTo>
                    <a:pt x="510461" y="357187"/>
                  </a:lnTo>
                  <a:lnTo>
                    <a:pt x="556859" y="307868"/>
                  </a:lnTo>
                  <a:lnTo>
                    <a:pt x="593116" y="268812"/>
                  </a:lnTo>
                  <a:lnTo>
                    <a:pt x="619319" y="239890"/>
                  </a:lnTo>
                  <a:lnTo>
                    <a:pt x="635553" y="220973"/>
                  </a:lnTo>
                  <a:lnTo>
                    <a:pt x="651556" y="205971"/>
                  </a:lnTo>
                  <a:lnTo>
                    <a:pt x="710527" y="168861"/>
                  </a:lnTo>
                  <a:lnTo>
                    <a:pt x="753494" y="146816"/>
                  </a:lnTo>
                  <a:lnTo>
                    <a:pt x="805449" y="122486"/>
                  </a:lnTo>
                  <a:lnTo>
                    <a:pt x="866392" y="95903"/>
                  </a:lnTo>
                  <a:lnTo>
                    <a:pt x="936322" y="67097"/>
                  </a:lnTo>
                  <a:lnTo>
                    <a:pt x="978254" y="50826"/>
                  </a:lnTo>
                  <a:lnTo>
                    <a:pt x="1023375" y="34219"/>
                  </a:lnTo>
                  <a:lnTo>
                    <a:pt x="1071518" y="17277"/>
                  </a:lnTo>
                  <a:lnTo>
                    <a:pt x="1122514" y="0"/>
                  </a:lnTo>
                  <a:lnTo>
                    <a:pt x="1121617" y="5367"/>
                  </a:lnTo>
                  <a:lnTo>
                    <a:pt x="1121617" y="18787"/>
                  </a:lnTo>
                  <a:lnTo>
                    <a:pt x="1123632" y="51315"/>
                  </a:lnTo>
                  <a:lnTo>
                    <a:pt x="1129675" y="83088"/>
                  </a:lnTo>
                  <a:lnTo>
                    <a:pt x="1139745" y="114023"/>
                  </a:lnTo>
                  <a:lnTo>
                    <a:pt x="1153844" y="144035"/>
                  </a:lnTo>
                  <a:lnTo>
                    <a:pt x="1115772" y="163815"/>
                  </a:lnTo>
                  <a:lnTo>
                    <a:pt x="1075518" y="182840"/>
                  </a:lnTo>
                  <a:lnTo>
                    <a:pt x="1033251" y="201026"/>
                  </a:lnTo>
                  <a:lnTo>
                    <a:pt x="989138" y="218290"/>
                  </a:lnTo>
                  <a:lnTo>
                    <a:pt x="1149368" y="281809"/>
                  </a:lnTo>
                  <a:lnTo>
                    <a:pt x="1178055" y="299450"/>
                  </a:lnTo>
                  <a:lnTo>
                    <a:pt x="1206322" y="321620"/>
                  </a:lnTo>
                  <a:lnTo>
                    <a:pt x="1234085" y="348487"/>
                  </a:lnTo>
                  <a:lnTo>
                    <a:pt x="1261261" y="380218"/>
                  </a:lnTo>
                  <a:lnTo>
                    <a:pt x="1235750" y="387250"/>
                  </a:lnTo>
                  <a:lnTo>
                    <a:pt x="1211581" y="396210"/>
                  </a:lnTo>
                  <a:lnTo>
                    <a:pt x="1188755" y="407016"/>
                  </a:lnTo>
                  <a:lnTo>
                    <a:pt x="1167271" y="419582"/>
                  </a:lnTo>
                  <a:lnTo>
                    <a:pt x="1165481" y="420478"/>
                  </a:lnTo>
                  <a:lnTo>
                    <a:pt x="1163691" y="422267"/>
                  </a:lnTo>
                  <a:lnTo>
                    <a:pt x="1156529" y="415109"/>
                  </a:lnTo>
                  <a:lnTo>
                    <a:pt x="1144949" y="406387"/>
                  </a:lnTo>
                  <a:lnTo>
                    <a:pt x="1133032" y="399006"/>
                  </a:lnTo>
                  <a:lnTo>
                    <a:pt x="1120780" y="392967"/>
                  </a:lnTo>
                  <a:lnTo>
                    <a:pt x="1108192" y="388270"/>
                  </a:lnTo>
                  <a:lnTo>
                    <a:pt x="949752" y="336381"/>
                  </a:lnTo>
                  <a:lnTo>
                    <a:pt x="943723" y="344768"/>
                  </a:lnTo>
                  <a:lnTo>
                    <a:pt x="947177" y="353826"/>
                  </a:lnTo>
                  <a:lnTo>
                    <a:pt x="960199" y="363555"/>
                  </a:lnTo>
                  <a:lnTo>
                    <a:pt x="982872" y="373955"/>
                  </a:lnTo>
                  <a:lnTo>
                    <a:pt x="1120723" y="423160"/>
                  </a:lnTo>
                  <a:lnTo>
                    <a:pt x="1137730" y="440158"/>
                  </a:lnTo>
                  <a:lnTo>
                    <a:pt x="1090874" y="484917"/>
                  </a:lnTo>
                  <a:lnTo>
                    <a:pt x="1059265" y="528474"/>
                  </a:lnTo>
                  <a:lnTo>
                    <a:pt x="1047320" y="551092"/>
                  </a:lnTo>
                  <a:lnTo>
                    <a:pt x="947958" y="521569"/>
                  </a:lnTo>
                  <a:lnTo>
                    <a:pt x="939398" y="528139"/>
                  </a:lnTo>
                  <a:lnTo>
                    <a:pt x="940573" y="535883"/>
                  </a:lnTo>
                  <a:lnTo>
                    <a:pt x="951482" y="544969"/>
                  </a:lnTo>
                  <a:lnTo>
                    <a:pt x="972126" y="555565"/>
                  </a:lnTo>
                  <a:lnTo>
                    <a:pt x="1037473" y="577036"/>
                  </a:lnTo>
                  <a:lnTo>
                    <a:pt x="1031738" y="594649"/>
                  </a:lnTo>
                  <a:lnTo>
                    <a:pt x="1027851" y="612598"/>
                  </a:lnTo>
                  <a:lnTo>
                    <a:pt x="1025641" y="630882"/>
                  </a:lnTo>
                  <a:lnTo>
                    <a:pt x="1024942" y="649502"/>
                  </a:lnTo>
                  <a:lnTo>
                    <a:pt x="1025291" y="667436"/>
                  </a:lnTo>
                  <a:lnTo>
                    <a:pt x="1026396" y="683610"/>
                  </a:lnTo>
                  <a:lnTo>
                    <a:pt x="1028340" y="697938"/>
                  </a:lnTo>
                  <a:lnTo>
                    <a:pt x="1031207" y="710337"/>
                  </a:lnTo>
                  <a:lnTo>
                    <a:pt x="993429" y="705151"/>
                  </a:lnTo>
                  <a:lnTo>
                    <a:pt x="956574" y="703068"/>
                  </a:lnTo>
                  <a:lnTo>
                    <a:pt x="920558" y="704173"/>
                  </a:lnTo>
                  <a:lnTo>
                    <a:pt x="885298" y="708548"/>
                  </a:lnTo>
                  <a:lnTo>
                    <a:pt x="849716" y="732032"/>
                  </a:lnTo>
                  <a:lnTo>
                    <a:pt x="796679" y="789065"/>
                  </a:lnTo>
                  <a:lnTo>
                    <a:pt x="776262" y="814730"/>
                  </a:lnTo>
                  <a:lnTo>
                    <a:pt x="722367" y="881692"/>
                  </a:lnTo>
                  <a:lnTo>
                    <a:pt x="650770" y="969780"/>
                  </a:lnTo>
                  <a:lnTo>
                    <a:pt x="623076" y="1000337"/>
                  </a:lnTo>
                  <a:lnTo>
                    <a:pt x="593704" y="1026365"/>
                  </a:lnTo>
                  <a:lnTo>
                    <a:pt x="529925" y="1065506"/>
                  </a:lnTo>
                  <a:lnTo>
                    <a:pt x="493350" y="1080085"/>
                  </a:lnTo>
                  <a:lnTo>
                    <a:pt x="446789" y="1094245"/>
                  </a:lnTo>
                  <a:lnTo>
                    <a:pt x="390325" y="1107902"/>
                  </a:lnTo>
                  <a:lnTo>
                    <a:pt x="324041" y="1120973"/>
                  </a:lnTo>
                  <a:lnTo>
                    <a:pt x="102045" y="1208647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40922" y="3942262"/>
              <a:ext cx="2061845" cy="1634489"/>
            </a:xfrm>
            <a:custGeom>
              <a:avLst/>
              <a:gdLst/>
              <a:ahLst/>
              <a:cxnLst/>
              <a:rect l="l" t="t" r="r" b="b"/>
              <a:pathLst>
                <a:path w="2061844" h="1634489">
                  <a:moveTo>
                    <a:pt x="1044637" y="1634494"/>
                  </a:moveTo>
                  <a:lnTo>
                    <a:pt x="994277" y="1632708"/>
                  </a:lnTo>
                  <a:lnTo>
                    <a:pt x="945210" y="1627370"/>
                  </a:lnTo>
                  <a:lnTo>
                    <a:pt x="897386" y="1618502"/>
                  </a:lnTo>
                  <a:lnTo>
                    <a:pt x="850755" y="1606130"/>
                  </a:lnTo>
                  <a:lnTo>
                    <a:pt x="805268" y="1590280"/>
                  </a:lnTo>
                  <a:lnTo>
                    <a:pt x="760875" y="1570975"/>
                  </a:lnTo>
                  <a:lnTo>
                    <a:pt x="717379" y="1547679"/>
                  </a:lnTo>
                  <a:lnTo>
                    <a:pt x="674999" y="1520733"/>
                  </a:lnTo>
                  <a:lnTo>
                    <a:pt x="633780" y="1490136"/>
                  </a:lnTo>
                  <a:lnTo>
                    <a:pt x="593763" y="1455890"/>
                  </a:lnTo>
                  <a:lnTo>
                    <a:pt x="554992" y="1417993"/>
                  </a:lnTo>
                  <a:lnTo>
                    <a:pt x="524781" y="1385786"/>
                  </a:lnTo>
                  <a:lnTo>
                    <a:pt x="495911" y="1350895"/>
                  </a:lnTo>
                  <a:lnTo>
                    <a:pt x="464809" y="1310041"/>
                  </a:lnTo>
                  <a:lnTo>
                    <a:pt x="435970" y="1267993"/>
                  </a:lnTo>
                  <a:lnTo>
                    <a:pt x="409418" y="1224752"/>
                  </a:lnTo>
                  <a:lnTo>
                    <a:pt x="385179" y="1180319"/>
                  </a:lnTo>
                  <a:lnTo>
                    <a:pt x="363277" y="1134692"/>
                  </a:lnTo>
                  <a:lnTo>
                    <a:pt x="343736" y="1087873"/>
                  </a:lnTo>
                  <a:lnTo>
                    <a:pt x="306372" y="1084891"/>
                  </a:lnTo>
                  <a:lnTo>
                    <a:pt x="268610" y="1073261"/>
                  </a:lnTo>
                  <a:lnTo>
                    <a:pt x="230500" y="1052983"/>
                  </a:lnTo>
                  <a:lnTo>
                    <a:pt x="192091" y="1024056"/>
                  </a:lnTo>
                  <a:lnTo>
                    <a:pt x="153434" y="986482"/>
                  </a:lnTo>
                  <a:lnTo>
                    <a:pt x="114578" y="940259"/>
                  </a:lnTo>
                  <a:lnTo>
                    <a:pt x="72585" y="882387"/>
                  </a:lnTo>
                  <a:lnTo>
                    <a:pt x="40088" y="830055"/>
                  </a:lnTo>
                  <a:lnTo>
                    <a:pt x="17129" y="783219"/>
                  </a:lnTo>
                  <a:lnTo>
                    <a:pt x="3752" y="741837"/>
                  </a:lnTo>
                  <a:lnTo>
                    <a:pt x="0" y="705866"/>
                  </a:lnTo>
                  <a:lnTo>
                    <a:pt x="2867" y="666278"/>
                  </a:lnTo>
                  <a:lnTo>
                    <a:pt x="22029" y="595155"/>
                  </a:lnTo>
                  <a:lnTo>
                    <a:pt x="62674" y="532432"/>
                  </a:lnTo>
                  <a:lnTo>
                    <a:pt x="119431" y="496563"/>
                  </a:lnTo>
                  <a:lnTo>
                    <a:pt x="152174" y="492048"/>
                  </a:lnTo>
                  <a:lnTo>
                    <a:pt x="171154" y="493544"/>
                  </a:lnTo>
                  <a:lnTo>
                    <a:pt x="210457" y="505258"/>
                  </a:lnTo>
                  <a:lnTo>
                    <a:pt x="251760" y="531188"/>
                  </a:lnTo>
                  <a:lnTo>
                    <a:pt x="273915" y="553778"/>
                  </a:lnTo>
                  <a:lnTo>
                    <a:pt x="277454" y="523249"/>
                  </a:lnTo>
                  <a:lnTo>
                    <a:pt x="285873" y="464203"/>
                  </a:lnTo>
                  <a:lnTo>
                    <a:pt x="315721" y="401118"/>
                  </a:lnTo>
                  <a:lnTo>
                    <a:pt x="343872" y="367194"/>
                  </a:lnTo>
                  <a:lnTo>
                    <a:pt x="375288" y="333914"/>
                  </a:lnTo>
                  <a:lnTo>
                    <a:pt x="409883" y="301278"/>
                  </a:lnTo>
                  <a:lnTo>
                    <a:pt x="447573" y="269285"/>
                  </a:lnTo>
                  <a:lnTo>
                    <a:pt x="512694" y="216292"/>
                  </a:lnTo>
                  <a:lnTo>
                    <a:pt x="561703" y="175460"/>
                  </a:lnTo>
                  <a:lnTo>
                    <a:pt x="594600" y="146874"/>
                  </a:lnTo>
                  <a:lnTo>
                    <a:pt x="640113" y="98381"/>
                  </a:lnTo>
                  <a:lnTo>
                    <a:pt x="661960" y="65979"/>
                  </a:lnTo>
                  <a:lnTo>
                    <a:pt x="685682" y="0"/>
                  </a:lnTo>
                  <a:lnTo>
                    <a:pt x="717366" y="33331"/>
                  </a:lnTo>
                  <a:lnTo>
                    <a:pt x="750116" y="65694"/>
                  </a:lnTo>
                  <a:lnTo>
                    <a:pt x="783932" y="97087"/>
                  </a:lnTo>
                  <a:lnTo>
                    <a:pt x="818815" y="127511"/>
                  </a:lnTo>
                  <a:lnTo>
                    <a:pt x="854765" y="156968"/>
                  </a:lnTo>
                  <a:lnTo>
                    <a:pt x="891782" y="185458"/>
                  </a:lnTo>
                  <a:lnTo>
                    <a:pt x="929866" y="212981"/>
                  </a:lnTo>
                  <a:lnTo>
                    <a:pt x="969019" y="239539"/>
                  </a:lnTo>
                  <a:lnTo>
                    <a:pt x="1009240" y="265132"/>
                  </a:lnTo>
                  <a:lnTo>
                    <a:pt x="1050530" y="289760"/>
                  </a:lnTo>
                  <a:lnTo>
                    <a:pt x="1092888" y="313425"/>
                  </a:lnTo>
                  <a:lnTo>
                    <a:pt x="1136316" y="336127"/>
                  </a:lnTo>
                  <a:lnTo>
                    <a:pt x="1180814" y="357866"/>
                  </a:lnTo>
                  <a:lnTo>
                    <a:pt x="1226382" y="378644"/>
                  </a:lnTo>
                  <a:lnTo>
                    <a:pt x="1273020" y="398462"/>
                  </a:lnTo>
                  <a:lnTo>
                    <a:pt x="1320729" y="417319"/>
                  </a:lnTo>
                  <a:lnTo>
                    <a:pt x="1369509" y="435216"/>
                  </a:lnTo>
                  <a:lnTo>
                    <a:pt x="1419361" y="452155"/>
                  </a:lnTo>
                  <a:lnTo>
                    <a:pt x="1470284" y="468135"/>
                  </a:lnTo>
                  <a:lnTo>
                    <a:pt x="1522279" y="483158"/>
                  </a:lnTo>
                  <a:lnTo>
                    <a:pt x="1575347" y="497225"/>
                  </a:lnTo>
                  <a:lnTo>
                    <a:pt x="1629487" y="510335"/>
                  </a:lnTo>
                  <a:lnTo>
                    <a:pt x="1684701" y="522490"/>
                  </a:lnTo>
                  <a:lnTo>
                    <a:pt x="1740988" y="533690"/>
                  </a:lnTo>
                  <a:lnTo>
                    <a:pt x="1798349" y="543936"/>
                  </a:lnTo>
                  <a:lnTo>
                    <a:pt x="1806406" y="535186"/>
                  </a:lnTo>
                  <a:lnTo>
                    <a:pt x="1814463" y="527610"/>
                  </a:lnTo>
                  <a:lnTo>
                    <a:pt x="1851066" y="505258"/>
                  </a:lnTo>
                  <a:lnTo>
                    <a:pt x="1890368" y="493544"/>
                  </a:lnTo>
                  <a:lnTo>
                    <a:pt x="1909349" y="492048"/>
                  </a:lnTo>
                  <a:lnTo>
                    <a:pt x="1942091" y="496563"/>
                  </a:lnTo>
                  <a:lnTo>
                    <a:pt x="1998849" y="532432"/>
                  </a:lnTo>
                  <a:lnTo>
                    <a:pt x="2023031" y="563619"/>
                  </a:lnTo>
                  <a:lnTo>
                    <a:pt x="2051341" y="628704"/>
                  </a:lnTo>
                  <a:lnTo>
                    <a:pt x="2061524" y="705866"/>
                  </a:lnTo>
                  <a:lnTo>
                    <a:pt x="2057771" y="741837"/>
                  </a:lnTo>
                  <a:lnTo>
                    <a:pt x="2044393" y="783219"/>
                  </a:lnTo>
                  <a:lnTo>
                    <a:pt x="2021434" y="830054"/>
                  </a:lnTo>
                  <a:lnTo>
                    <a:pt x="1988937" y="882387"/>
                  </a:lnTo>
                  <a:lnTo>
                    <a:pt x="1946944" y="940259"/>
                  </a:lnTo>
                  <a:lnTo>
                    <a:pt x="1905795" y="988662"/>
                  </a:lnTo>
                  <a:lnTo>
                    <a:pt x="1865033" y="1027532"/>
                  </a:lnTo>
                  <a:lnTo>
                    <a:pt x="1824615" y="1056783"/>
                  </a:lnTo>
                  <a:lnTo>
                    <a:pt x="1784499" y="1076329"/>
                  </a:lnTo>
                  <a:lnTo>
                    <a:pt x="1744640" y="1086084"/>
                  </a:lnTo>
                  <a:lnTo>
                    <a:pt x="1724723" y="1133347"/>
                  </a:lnTo>
                  <a:lnTo>
                    <a:pt x="1702568" y="1179391"/>
                  </a:lnTo>
                  <a:lnTo>
                    <a:pt x="1678175" y="1224193"/>
                  </a:lnTo>
                  <a:lnTo>
                    <a:pt x="1651544" y="1267728"/>
                  </a:lnTo>
                  <a:lnTo>
                    <a:pt x="1622676" y="1309970"/>
                  </a:lnTo>
                  <a:lnTo>
                    <a:pt x="1591569" y="1350895"/>
                  </a:lnTo>
                  <a:lnTo>
                    <a:pt x="1562813" y="1385786"/>
                  </a:lnTo>
                  <a:lnTo>
                    <a:pt x="1533385" y="1417993"/>
                  </a:lnTo>
                  <a:lnTo>
                    <a:pt x="1496340" y="1453957"/>
                  </a:lnTo>
                  <a:lnTo>
                    <a:pt x="1458308" y="1486701"/>
                  </a:lnTo>
                  <a:lnTo>
                    <a:pt x="1419373" y="1516224"/>
                  </a:lnTo>
                  <a:lnTo>
                    <a:pt x="1379621" y="1542526"/>
                  </a:lnTo>
                  <a:lnTo>
                    <a:pt x="1339139" y="1565607"/>
                  </a:lnTo>
                  <a:lnTo>
                    <a:pt x="1293640" y="1586552"/>
                  </a:lnTo>
                  <a:lnTo>
                    <a:pt x="1246674" y="1603745"/>
                  </a:lnTo>
                  <a:lnTo>
                    <a:pt x="1198265" y="1617160"/>
                  </a:lnTo>
                  <a:lnTo>
                    <a:pt x="1148440" y="1626773"/>
                  </a:lnTo>
                  <a:lnTo>
                    <a:pt x="1097222" y="1632559"/>
                  </a:lnTo>
                  <a:lnTo>
                    <a:pt x="1044637" y="1634494"/>
                  </a:lnTo>
                  <a:close/>
                </a:path>
              </a:pathLst>
            </a:custGeom>
            <a:solidFill>
              <a:srgbClr val="FFE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18035" y="4258068"/>
              <a:ext cx="960755" cy="543560"/>
            </a:xfrm>
            <a:custGeom>
              <a:avLst/>
              <a:gdLst/>
              <a:ahLst/>
              <a:cxnLst/>
              <a:rect l="l" t="t" r="r" b="b"/>
              <a:pathLst>
                <a:path w="960755" h="543560">
                  <a:moveTo>
                    <a:pt x="878139" y="543042"/>
                  </a:moveTo>
                  <a:lnTo>
                    <a:pt x="832696" y="518887"/>
                  </a:lnTo>
                  <a:lnTo>
                    <a:pt x="809897" y="477971"/>
                  </a:lnTo>
                  <a:lnTo>
                    <a:pt x="798176" y="425999"/>
                  </a:lnTo>
                  <a:lnTo>
                    <a:pt x="796679" y="396322"/>
                  </a:lnTo>
                  <a:lnTo>
                    <a:pt x="798050" y="366646"/>
                  </a:lnTo>
                  <a:lnTo>
                    <a:pt x="809520" y="314673"/>
                  </a:lnTo>
                  <a:lnTo>
                    <a:pt x="832696" y="273757"/>
                  </a:lnTo>
                  <a:lnTo>
                    <a:pt x="878139" y="249602"/>
                  </a:lnTo>
                  <a:lnTo>
                    <a:pt x="894391" y="252286"/>
                  </a:lnTo>
                  <a:lnTo>
                    <a:pt x="935427" y="292545"/>
                  </a:lnTo>
                  <a:lnTo>
                    <a:pt x="954338" y="340072"/>
                  </a:lnTo>
                  <a:lnTo>
                    <a:pt x="960492" y="396322"/>
                  </a:lnTo>
                  <a:lnTo>
                    <a:pt x="958967" y="425999"/>
                  </a:lnTo>
                  <a:lnTo>
                    <a:pt x="946519" y="477971"/>
                  </a:lnTo>
                  <a:lnTo>
                    <a:pt x="923203" y="518887"/>
                  </a:lnTo>
                  <a:lnTo>
                    <a:pt x="878139" y="543042"/>
                  </a:lnTo>
                  <a:close/>
                </a:path>
                <a:path w="960755" h="543560">
                  <a:moveTo>
                    <a:pt x="221995" y="543042"/>
                  </a:moveTo>
                  <a:lnTo>
                    <a:pt x="175293" y="518887"/>
                  </a:lnTo>
                  <a:lnTo>
                    <a:pt x="151587" y="477594"/>
                  </a:lnTo>
                  <a:lnTo>
                    <a:pt x="140117" y="425873"/>
                  </a:lnTo>
                  <a:lnTo>
                    <a:pt x="138745" y="396322"/>
                  </a:lnTo>
                  <a:lnTo>
                    <a:pt x="140242" y="367149"/>
                  </a:lnTo>
                  <a:lnTo>
                    <a:pt x="151964" y="315176"/>
                  </a:lnTo>
                  <a:lnTo>
                    <a:pt x="175293" y="273757"/>
                  </a:lnTo>
                  <a:lnTo>
                    <a:pt x="221995" y="249602"/>
                  </a:lnTo>
                  <a:lnTo>
                    <a:pt x="237604" y="252286"/>
                  </a:lnTo>
                  <a:lnTo>
                    <a:pt x="278389" y="292545"/>
                  </a:lnTo>
                  <a:lnTo>
                    <a:pt x="297300" y="340072"/>
                  </a:lnTo>
                  <a:lnTo>
                    <a:pt x="303454" y="396322"/>
                  </a:lnTo>
                  <a:lnTo>
                    <a:pt x="301929" y="425999"/>
                  </a:lnTo>
                  <a:lnTo>
                    <a:pt x="289480" y="477971"/>
                  </a:lnTo>
                  <a:lnTo>
                    <a:pt x="265801" y="518887"/>
                  </a:lnTo>
                  <a:lnTo>
                    <a:pt x="221995" y="543042"/>
                  </a:lnTo>
                  <a:close/>
                </a:path>
                <a:path w="960755" h="543560">
                  <a:moveTo>
                    <a:pt x="0" y="158349"/>
                  </a:moveTo>
                  <a:lnTo>
                    <a:pt x="24839" y="116674"/>
                  </a:lnTo>
                  <a:lnTo>
                    <a:pt x="56393" y="81113"/>
                  </a:lnTo>
                  <a:lnTo>
                    <a:pt x="94661" y="51664"/>
                  </a:lnTo>
                  <a:lnTo>
                    <a:pt x="139642" y="28330"/>
                  </a:lnTo>
                  <a:lnTo>
                    <a:pt x="191337" y="11108"/>
                  </a:lnTo>
                  <a:lnTo>
                    <a:pt x="249745" y="0"/>
                  </a:lnTo>
                  <a:lnTo>
                    <a:pt x="289174" y="1999"/>
                  </a:lnTo>
                  <a:lnTo>
                    <a:pt x="321469" y="10624"/>
                  </a:lnTo>
                  <a:lnTo>
                    <a:pt x="346547" y="25791"/>
                  </a:lnTo>
                  <a:lnTo>
                    <a:pt x="356751" y="38204"/>
                  </a:lnTo>
                  <a:lnTo>
                    <a:pt x="277691" y="38204"/>
                  </a:lnTo>
                  <a:lnTo>
                    <a:pt x="233314" y="42808"/>
                  </a:lnTo>
                  <a:lnTo>
                    <a:pt x="188204" y="53566"/>
                  </a:lnTo>
                  <a:lnTo>
                    <a:pt x="142338" y="70489"/>
                  </a:lnTo>
                  <a:lnTo>
                    <a:pt x="95696" y="93587"/>
                  </a:lnTo>
                  <a:lnTo>
                    <a:pt x="48257" y="122870"/>
                  </a:lnTo>
                  <a:lnTo>
                    <a:pt x="0" y="158349"/>
                  </a:lnTo>
                  <a:close/>
                </a:path>
                <a:path w="960755" h="543560">
                  <a:moveTo>
                    <a:pt x="364324" y="47415"/>
                  </a:moveTo>
                  <a:lnTo>
                    <a:pt x="321353" y="39743"/>
                  </a:lnTo>
                  <a:lnTo>
                    <a:pt x="277691" y="38204"/>
                  </a:lnTo>
                  <a:lnTo>
                    <a:pt x="356751" y="38204"/>
                  </a:lnTo>
                  <a:lnTo>
                    <a:pt x="364324" y="47415"/>
                  </a:lnTo>
                  <a:close/>
                </a:path>
              </a:pathLst>
            </a:custGeom>
            <a:solidFill>
              <a:srgbClr val="172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095824" y="4692859"/>
              <a:ext cx="526415" cy="484505"/>
            </a:xfrm>
            <a:custGeom>
              <a:avLst/>
              <a:gdLst/>
              <a:ahLst/>
              <a:cxnLst/>
              <a:rect l="l" t="t" r="r" b="b"/>
              <a:pathLst>
                <a:path w="526415" h="484504">
                  <a:moveTo>
                    <a:pt x="261089" y="328330"/>
                  </a:moveTo>
                  <a:lnTo>
                    <a:pt x="208724" y="302665"/>
                  </a:lnTo>
                  <a:lnTo>
                    <a:pt x="164735" y="265426"/>
                  </a:lnTo>
                  <a:lnTo>
                    <a:pt x="140203" y="222484"/>
                  </a:lnTo>
                  <a:lnTo>
                    <a:pt x="136664" y="199503"/>
                  </a:lnTo>
                  <a:lnTo>
                    <a:pt x="140316" y="176951"/>
                  </a:lnTo>
                  <a:lnTo>
                    <a:pt x="152346" y="145768"/>
                  </a:lnTo>
                  <a:lnTo>
                    <a:pt x="172756" y="105910"/>
                  </a:lnTo>
                  <a:lnTo>
                    <a:pt x="201543" y="57335"/>
                  </a:lnTo>
                  <a:lnTo>
                    <a:pt x="238710" y="0"/>
                  </a:lnTo>
                  <a:lnTo>
                    <a:pt x="234696" y="17291"/>
                  </a:lnTo>
                  <a:lnTo>
                    <a:pt x="229422" y="37015"/>
                  </a:lnTo>
                  <a:lnTo>
                    <a:pt x="222974" y="59255"/>
                  </a:lnTo>
                  <a:lnTo>
                    <a:pt x="215435" y="84095"/>
                  </a:lnTo>
                  <a:lnTo>
                    <a:pt x="205379" y="121335"/>
                  </a:lnTo>
                  <a:lnTo>
                    <a:pt x="198093" y="151193"/>
                  </a:lnTo>
                  <a:lnTo>
                    <a:pt x="193659" y="173671"/>
                  </a:lnTo>
                  <a:lnTo>
                    <a:pt x="192162" y="188768"/>
                  </a:lnTo>
                  <a:lnTo>
                    <a:pt x="194540" y="209428"/>
                  </a:lnTo>
                  <a:lnTo>
                    <a:pt x="214065" y="258465"/>
                  </a:lnTo>
                  <a:lnTo>
                    <a:pt x="239941" y="299395"/>
                  </a:lnTo>
                  <a:lnTo>
                    <a:pt x="254711" y="320139"/>
                  </a:lnTo>
                  <a:lnTo>
                    <a:pt x="261089" y="328330"/>
                  </a:lnTo>
                  <a:close/>
                </a:path>
                <a:path w="526415" h="484504">
                  <a:moveTo>
                    <a:pt x="475606" y="433898"/>
                  </a:moveTo>
                  <a:lnTo>
                    <a:pt x="273285" y="433898"/>
                  </a:lnTo>
                  <a:lnTo>
                    <a:pt x="322821" y="430618"/>
                  </a:lnTo>
                  <a:lnTo>
                    <a:pt x="371859" y="422566"/>
                  </a:lnTo>
                  <a:lnTo>
                    <a:pt x="420428" y="409742"/>
                  </a:lnTo>
                  <a:lnTo>
                    <a:pt x="467980" y="392856"/>
                  </a:lnTo>
                  <a:lnTo>
                    <a:pt x="510835" y="371273"/>
                  </a:lnTo>
                  <a:lnTo>
                    <a:pt x="520681" y="367694"/>
                  </a:lnTo>
                  <a:lnTo>
                    <a:pt x="525157" y="372168"/>
                  </a:lnTo>
                  <a:lnTo>
                    <a:pt x="526053" y="383798"/>
                  </a:lnTo>
                  <a:lnTo>
                    <a:pt x="523844" y="389697"/>
                  </a:lnTo>
                  <a:lnTo>
                    <a:pt x="521130" y="395428"/>
                  </a:lnTo>
                  <a:lnTo>
                    <a:pt x="517745" y="401159"/>
                  </a:lnTo>
                  <a:lnTo>
                    <a:pt x="513522" y="407058"/>
                  </a:lnTo>
                  <a:lnTo>
                    <a:pt x="483645" y="429725"/>
                  </a:lnTo>
                  <a:lnTo>
                    <a:pt x="475606" y="433898"/>
                  </a:lnTo>
                  <a:close/>
                </a:path>
                <a:path w="526415" h="484504">
                  <a:moveTo>
                    <a:pt x="270936" y="483997"/>
                  </a:moveTo>
                  <a:lnTo>
                    <a:pt x="263412" y="482962"/>
                  </a:lnTo>
                  <a:lnTo>
                    <a:pt x="255720" y="482431"/>
                  </a:lnTo>
                  <a:lnTo>
                    <a:pt x="248027" y="482236"/>
                  </a:lnTo>
                  <a:lnTo>
                    <a:pt x="240502" y="482208"/>
                  </a:lnTo>
                  <a:lnTo>
                    <a:pt x="214654" y="480893"/>
                  </a:lnTo>
                  <a:lnTo>
                    <a:pt x="164973" y="474910"/>
                  </a:lnTo>
                  <a:lnTo>
                    <a:pt x="99837" y="460513"/>
                  </a:lnTo>
                  <a:lnTo>
                    <a:pt x="35023" y="428306"/>
                  </a:lnTo>
                  <a:lnTo>
                    <a:pt x="6868" y="400796"/>
                  </a:lnTo>
                  <a:lnTo>
                    <a:pt x="0" y="378207"/>
                  </a:lnTo>
                  <a:lnTo>
                    <a:pt x="2279" y="372168"/>
                  </a:lnTo>
                  <a:lnTo>
                    <a:pt x="8419" y="370155"/>
                  </a:lnTo>
                  <a:lnTo>
                    <a:pt x="18503" y="372168"/>
                  </a:lnTo>
                  <a:lnTo>
                    <a:pt x="39008" y="383574"/>
                  </a:lnTo>
                  <a:lnTo>
                    <a:pt x="60351" y="393638"/>
                  </a:lnTo>
                  <a:lnTo>
                    <a:pt x="82702" y="402361"/>
                  </a:lnTo>
                  <a:lnTo>
                    <a:pt x="106231" y="409743"/>
                  </a:lnTo>
                  <a:lnTo>
                    <a:pt x="121447" y="415110"/>
                  </a:lnTo>
                  <a:lnTo>
                    <a:pt x="172623" y="426144"/>
                  </a:lnTo>
                  <a:lnTo>
                    <a:pt x="223228" y="432407"/>
                  </a:lnTo>
                  <a:lnTo>
                    <a:pt x="273285" y="433898"/>
                  </a:lnTo>
                  <a:lnTo>
                    <a:pt x="475606" y="433898"/>
                  </a:lnTo>
                  <a:lnTo>
                    <a:pt x="447667" y="448398"/>
                  </a:lnTo>
                  <a:lnTo>
                    <a:pt x="405502" y="463163"/>
                  </a:lnTo>
                  <a:lnTo>
                    <a:pt x="357064" y="474106"/>
                  </a:lnTo>
                  <a:lnTo>
                    <a:pt x="302266" y="481313"/>
                  </a:lnTo>
                  <a:lnTo>
                    <a:pt x="296894" y="482208"/>
                  </a:lnTo>
                  <a:lnTo>
                    <a:pt x="280784" y="482208"/>
                  </a:lnTo>
                  <a:lnTo>
                    <a:pt x="275412" y="483102"/>
                  </a:lnTo>
                  <a:lnTo>
                    <a:pt x="270936" y="483997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11000" y="4562244"/>
              <a:ext cx="1719580" cy="310515"/>
            </a:xfrm>
            <a:custGeom>
              <a:avLst/>
              <a:gdLst/>
              <a:ahLst/>
              <a:cxnLst/>
              <a:rect l="l" t="t" r="r" b="b"/>
              <a:pathLst>
                <a:path w="1719580" h="310514">
                  <a:moveTo>
                    <a:pt x="1639011" y="310436"/>
                  </a:moveTo>
                  <a:lnTo>
                    <a:pt x="1624688" y="308647"/>
                  </a:lnTo>
                  <a:lnTo>
                    <a:pt x="1618422" y="305068"/>
                  </a:lnTo>
                  <a:lnTo>
                    <a:pt x="1609470" y="292543"/>
                  </a:lnTo>
                  <a:lnTo>
                    <a:pt x="1608574" y="285387"/>
                  </a:lnTo>
                  <a:lnTo>
                    <a:pt x="1610365" y="271072"/>
                  </a:lnTo>
                  <a:lnTo>
                    <a:pt x="1613946" y="264810"/>
                  </a:lnTo>
                  <a:lnTo>
                    <a:pt x="1620212" y="260336"/>
                  </a:lnTo>
                  <a:lnTo>
                    <a:pt x="1629164" y="253179"/>
                  </a:lnTo>
                  <a:lnTo>
                    <a:pt x="1633639" y="248706"/>
                  </a:lnTo>
                  <a:lnTo>
                    <a:pt x="1640800" y="242443"/>
                  </a:lnTo>
                  <a:lnTo>
                    <a:pt x="1644380" y="235286"/>
                  </a:lnTo>
                  <a:lnTo>
                    <a:pt x="1625584" y="195028"/>
                  </a:lnTo>
                  <a:lnTo>
                    <a:pt x="1624688" y="194133"/>
                  </a:lnTo>
                  <a:lnTo>
                    <a:pt x="1613457" y="174479"/>
                  </a:lnTo>
                  <a:lnTo>
                    <a:pt x="1605331" y="158348"/>
                  </a:lnTo>
                  <a:lnTo>
                    <a:pt x="1600394" y="145571"/>
                  </a:lnTo>
                  <a:lnTo>
                    <a:pt x="1598729" y="135982"/>
                  </a:lnTo>
                  <a:lnTo>
                    <a:pt x="1598730" y="125736"/>
                  </a:lnTo>
                  <a:lnTo>
                    <a:pt x="1601415" y="112387"/>
                  </a:lnTo>
                  <a:lnTo>
                    <a:pt x="1606786" y="95850"/>
                  </a:lnTo>
                  <a:lnTo>
                    <a:pt x="1614842" y="76042"/>
                  </a:lnTo>
                  <a:lnTo>
                    <a:pt x="1615738" y="75148"/>
                  </a:lnTo>
                  <a:lnTo>
                    <a:pt x="1626480" y="57353"/>
                  </a:lnTo>
                  <a:lnTo>
                    <a:pt x="1639908" y="40146"/>
                  </a:lnTo>
                  <a:lnTo>
                    <a:pt x="1656021" y="23441"/>
                  </a:lnTo>
                  <a:lnTo>
                    <a:pt x="1681084" y="1788"/>
                  </a:lnTo>
                  <a:lnTo>
                    <a:pt x="1687350" y="0"/>
                  </a:lnTo>
                  <a:lnTo>
                    <a:pt x="1694511" y="894"/>
                  </a:lnTo>
                  <a:lnTo>
                    <a:pt x="1702567" y="1788"/>
                  </a:lnTo>
                  <a:lnTo>
                    <a:pt x="1708832" y="4472"/>
                  </a:lnTo>
                  <a:lnTo>
                    <a:pt x="1713308" y="12524"/>
                  </a:lnTo>
                  <a:lnTo>
                    <a:pt x="1717784" y="18786"/>
                  </a:lnTo>
                  <a:lnTo>
                    <a:pt x="1719576" y="25048"/>
                  </a:lnTo>
                  <a:lnTo>
                    <a:pt x="1717784" y="39363"/>
                  </a:lnTo>
                  <a:lnTo>
                    <a:pt x="1715098" y="45625"/>
                  </a:lnTo>
                  <a:lnTo>
                    <a:pt x="1708832" y="50098"/>
                  </a:lnTo>
                  <a:lnTo>
                    <a:pt x="1694538" y="62329"/>
                  </a:lnTo>
                  <a:lnTo>
                    <a:pt x="1664075" y="100197"/>
                  </a:lnTo>
                  <a:lnTo>
                    <a:pt x="1652438" y="131509"/>
                  </a:lnTo>
                  <a:lnTo>
                    <a:pt x="1654621" y="136849"/>
                  </a:lnTo>
                  <a:lnTo>
                    <a:pt x="1658481" y="144705"/>
                  </a:lnTo>
                  <a:lnTo>
                    <a:pt x="1664020" y="154909"/>
                  </a:lnTo>
                  <a:lnTo>
                    <a:pt x="1671237" y="167294"/>
                  </a:lnTo>
                  <a:lnTo>
                    <a:pt x="1684650" y="188276"/>
                  </a:lnTo>
                  <a:lnTo>
                    <a:pt x="1693951" y="205652"/>
                  </a:lnTo>
                  <a:lnTo>
                    <a:pt x="1699056" y="219504"/>
                  </a:lnTo>
                  <a:lnTo>
                    <a:pt x="1699881" y="229919"/>
                  </a:lnTo>
                  <a:lnTo>
                    <a:pt x="1698035" y="246344"/>
                  </a:lnTo>
                  <a:lnTo>
                    <a:pt x="1670341" y="290754"/>
                  </a:lnTo>
                  <a:lnTo>
                    <a:pt x="1646172" y="308647"/>
                  </a:lnTo>
                  <a:lnTo>
                    <a:pt x="1639011" y="310436"/>
                  </a:lnTo>
                  <a:close/>
                </a:path>
                <a:path w="1719580" h="310514">
                  <a:moveTo>
                    <a:pt x="81459" y="310436"/>
                  </a:moveTo>
                  <a:lnTo>
                    <a:pt x="75193" y="308647"/>
                  </a:lnTo>
                  <a:lnTo>
                    <a:pt x="68928" y="304174"/>
                  </a:lnTo>
                  <a:lnTo>
                    <a:pt x="61765" y="299700"/>
                  </a:lnTo>
                  <a:lnTo>
                    <a:pt x="27192" y="259889"/>
                  </a:lnTo>
                  <a:lnTo>
                    <a:pt x="20591" y="228130"/>
                  </a:lnTo>
                  <a:lnTo>
                    <a:pt x="21416" y="217576"/>
                  </a:lnTo>
                  <a:lnTo>
                    <a:pt x="26520" y="203416"/>
                  </a:lnTo>
                  <a:lnTo>
                    <a:pt x="35821" y="185733"/>
                  </a:lnTo>
                  <a:lnTo>
                    <a:pt x="49234" y="164611"/>
                  </a:lnTo>
                  <a:lnTo>
                    <a:pt x="56312" y="152883"/>
                  </a:lnTo>
                  <a:lnTo>
                    <a:pt x="61543" y="143251"/>
                  </a:lnTo>
                  <a:lnTo>
                    <a:pt x="65096" y="135801"/>
                  </a:lnTo>
                  <a:lnTo>
                    <a:pt x="67137" y="130615"/>
                  </a:lnTo>
                  <a:lnTo>
                    <a:pt x="67137" y="129720"/>
                  </a:lnTo>
                  <a:lnTo>
                    <a:pt x="47122" y="85296"/>
                  </a:lnTo>
                  <a:lnTo>
                    <a:pt x="10743" y="48309"/>
                  </a:lnTo>
                  <a:lnTo>
                    <a:pt x="5371" y="43836"/>
                  </a:lnTo>
                  <a:lnTo>
                    <a:pt x="1792" y="37574"/>
                  </a:lnTo>
                  <a:lnTo>
                    <a:pt x="0" y="23260"/>
                  </a:lnTo>
                  <a:lnTo>
                    <a:pt x="1790" y="16102"/>
                  </a:lnTo>
                  <a:lnTo>
                    <a:pt x="7159" y="9840"/>
                  </a:lnTo>
                  <a:lnTo>
                    <a:pt x="11635" y="4473"/>
                  </a:lnTo>
                  <a:lnTo>
                    <a:pt x="17901" y="894"/>
                  </a:lnTo>
                  <a:lnTo>
                    <a:pt x="25062" y="0"/>
                  </a:lnTo>
                  <a:lnTo>
                    <a:pt x="32224" y="0"/>
                  </a:lnTo>
                  <a:lnTo>
                    <a:pt x="63553" y="22547"/>
                  </a:lnTo>
                  <a:lnTo>
                    <a:pt x="93094" y="56459"/>
                  </a:lnTo>
                  <a:lnTo>
                    <a:pt x="103836" y="74253"/>
                  </a:lnTo>
                  <a:lnTo>
                    <a:pt x="104732" y="74253"/>
                  </a:lnTo>
                  <a:lnTo>
                    <a:pt x="104732" y="75148"/>
                  </a:lnTo>
                  <a:lnTo>
                    <a:pt x="113291" y="94955"/>
                  </a:lnTo>
                  <a:lnTo>
                    <a:pt x="118830" y="111492"/>
                  </a:lnTo>
                  <a:lnTo>
                    <a:pt x="121348" y="124841"/>
                  </a:lnTo>
                  <a:lnTo>
                    <a:pt x="120888" y="134193"/>
                  </a:lnTo>
                  <a:lnTo>
                    <a:pt x="119684" y="143922"/>
                  </a:lnTo>
                  <a:lnTo>
                    <a:pt x="114915" y="157006"/>
                  </a:lnTo>
                  <a:lnTo>
                    <a:pt x="106621" y="173445"/>
                  </a:lnTo>
                  <a:lnTo>
                    <a:pt x="94886" y="193239"/>
                  </a:lnTo>
                  <a:lnTo>
                    <a:pt x="93990" y="194133"/>
                  </a:lnTo>
                  <a:lnTo>
                    <a:pt x="86255" y="205721"/>
                  </a:lnTo>
                  <a:lnTo>
                    <a:pt x="80451" y="215045"/>
                  </a:lnTo>
                  <a:lnTo>
                    <a:pt x="76493" y="222188"/>
                  </a:lnTo>
                  <a:lnTo>
                    <a:pt x="74297" y="227234"/>
                  </a:lnTo>
                  <a:lnTo>
                    <a:pt x="75191" y="234392"/>
                  </a:lnTo>
                  <a:lnTo>
                    <a:pt x="105627" y="263020"/>
                  </a:lnTo>
                  <a:lnTo>
                    <a:pt x="109209" y="269282"/>
                  </a:lnTo>
                  <a:lnTo>
                    <a:pt x="110999" y="276439"/>
                  </a:lnTo>
                  <a:lnTo>
                    <a:pt x="112789" y="284491"/>
                  </a:lnTo>
                  <a:lnTo>
                    <a:pt x="110999" y="290754"/>
                  </a:lnTo>
                  <a:lnTo>
                    <a:pt x="102047" y="303279"/>
                  </a:lnTo>
                  <a:lnTo>
                    <a:pt x="96678" y="306858"/>
                  </a:lnTo>
                  <a:lnTo>
                    <a:pt x="89516" y="308647"/>
                  </a:lnTo>
                  <a:lnTo>
                    <a:pt x="81459" y="310436"/>
                  </a:lnTo>
                  <a:close/>
                </a:path>
                <a:path w="1719580" h="310514">
                  <a:moveTo>
                    <a:pt x="120844" y="135088"/>
                  </a:moveTo>
                  <a:lnTo>
                    <a:pt x="120844" y="134193"/>
                  </a:lnTo>
                  <a:lnTo>
                    <a:pt x="120844" y="135088"/>
                  </a:lnTo>
                  <a:close/>
                </a:path>
              </a:pathLst>
            </a:custGeom>
            <a:solidFill>
              <a:srgbClr val="FFA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80957" y="4755485"/>
              <a:ext cx="418032" cy="4186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43745" y="4433417"/>
              <a:ext cx="260488" cy="25318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70335" y="4755484"/>
              <a:ext cx="418037" cy="418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1816" y="4414630"/>
              <a:ext cx="293607" cy="27196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297577" y="349760"/>
            <a:ext cx="9846490" cy="9648823"/>
            <a:chOff x="242847" y="293982"/>
            <a:chExt cx="9846490" cy="9648823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847" y="293982"/>
              <a:ext cx="5181599" cy="964882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934510" y="5964998"/>
              <a:ext cx="5154827" cy="933450"/>
            </a:xfrm>
            <a:custGeom>
              <a:avLst/>
              <a:gdLst/>
              <a:ahLst/>
              <a:cxnLst/>
              <a:rect l="l" t="t" r="r" b="b"/>
              <a:pathLst>
                <a:path w="3675379" h="933450">
                  <a:moveTo>
                    <a:pt x="3440611" y="932983"/>
                  </a:moveTo>
                  <a:lnTo>
                    <a:pt x="234502" y="932983"/>
                  </a:lnTo>
                  <a:lnTo>
                    <a:pt x="187655" y="928624"/>
                  </a:lnTo>
                  <a:lnTo>
                    <a:pt x="144349" y="915606"/>
                  </a:lnTo>
                  <a:lnTo>
                    <a:pt x="104627" y="894016"/>
                  </a:lnTo>
                  <a:lnTo>
                    <a:pt x="68532" y="863942"/>
                  </a:lnTo>
                  <a:lnTo>
                    <a:pt x="38549" y="827898"/>
                  </a:lnTo>
                  <a:lnTo>
                    <a:pt x="17132" y="788312"/>
                  </a:lnTo>
                  <a:lnTo>
                    <a:pt x="4283" y="745140"/>
                  </a:lnTo>
                  <a:lnTo>
                    <a:pt x="0" y="698338"/>
                  </a:lnTo>
                  <a:lnTo>
                    <a:pt x="0" y="234178"/>
                  </a:lnTo>
                  <a:lnTo>
                    <a:pt x="4283" y="187573"/>
                  </a:lnTo>
                  <a:lnTo>
                    <a:pt x="17132" y="144379"/>
                  </a:lnTo>
                  <a:lnTo>
                    <a:pt x="38549" y="104683"/>
                  </a:lnTo>
                  <a:lnTo>
                    <a:pt x="68532" y="68574"/>
                  </a:lnTo>
                  <a:lnTo>
                    <a:pt x="104824" y="38573"/>
                  </a:lnTo>
                  <a:lnTo>
                    <a:pt x="144524" y="17143"/>
                  </a:lnTo>
                  <a:lnTo>
                    <a:pt x="187721" y="4285"/>
                  </a:lnTo>
                  <a:lnTo>
                    <a:pt x="234502" y="0"/>
                  </a:lnTo>
                  <a:lnTo>
                    <a:pt x="3440611" y="0"/>
                  </a:lnTo>
                  <a:lnTo>
                    <a:pt x="3487385" y="4285"/>
                  </a:lnTo>
                  <a:lnTo>
                    <a:pt x="3530531" y="17143"/>
                  </a:lnTo>
                  <a:lnTo>
                    <a:pt x="3570093" y="38573"/>
                  </a:lnTo>
                  <a:lnTo>
                    <a:pt x="3606115" y="68574"/>
                  </a:lnTo>
                  <a:lnTo>
                    <a:pt x="3636368" y="104618"/>
                  </a:lnTo>
                  <a:lnTo>
                    <a:pt x="3657923" y="144204"/>
                  </a:lnTo>
                  <a:lnTo>
                    <a:pt x="3670823" y="187376"/>
                  </a:lnTo>
                  <a:lnTo>
                    <a:pt x="3675114" y="234178"/>
                  </a:lnTo>
                  <a:lnTo>
                    <a:pt x="3675114" y="698338"/>
                  </a:lnTo>
                  <a:lnTo>
                    <a:pt x="3670758" y="745140"/>
                  </a:lnTo>
                  <a:lnTo>
                    <a:pt x="3657748" y="788312"/>
                  </a:lnTo>
                  <a:lnTo>
                    <a:pt x="3636171" y="827898"/>
                  </a:lnTo>
                  <a:lnTo>
                    <a:pt x="3606115" y="863942"/>
                  </a:lnTo>
                  <a:lnTo>
                    <a:pt x="3570093" y="894213"/>
                  </a:lnTo>
                  <a:lnTo>
                    <a:pt x="3530531" y="915781"/>
                  </a:lnTo>
                  <a:lnTo>
                    <a:pt x="3487385" y="928690"/>
                  </a:lnTo>
                  <a:lnTo>
                    <a:pt x="3440611" y="93298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69408" y="5279071"/>
              <a:ext cx="3675379" cy="932815"/>
            </a:xfrm>
            <a:custGeom>
              <a:avLst/>
              <a:gdLst/>
              <a:ahLst/>
              <a:cxnLst/>
              <a:rect l="l" t="t" r="r" b="b"/>
              <a:pathLst>
                <a:path w="3675379" h="932814">
                  <a:moveTo>
                    <a:pt x="3675113" y="438289"/>
                  </a:moveTo>
                  <a:lnTo>
                    <a:pt x="3161817" y="438289"/>
                  </a:lnTo>
                  <a:lnTo>
                    <a:pt x="3161817" y="0"/>
                  </a:lnTo>
                  <a:lnTo>
                    <a:pt x="3143173" y="0"/>
                  </a:lnTo>
                  <a:lnTo>
                    <a:pt x="3143173" y="438289"/>
                  </a:lnTo>
                  <a:lnTo>
                    <a:pt x="2303526" y="438289"/>
                  </a:lnTo>
                  <a:lnTo>
                    <a:pt x="2303526" y="0"/>
                  </a:lnTo>
                  <a:lnTo>
                    <a:pt x="2284882" y="0"/>
                  </a:lnTo>
                  <a:lnTo>
                    <a:pt x="2284882" y="438289"/>
                  </a:lnTo>
                  <a:lnTo>
                    <a:pt x="1445234" y="438289"/>
                  </a:lnTo>
                  <a:lnTo>
                    <a:pt x="1445234" y="0"/>
                  </a:lnTo>
                  <a:lnTo>
                    <a:pt x="1426591" y="0"/>
                  </a:lnTo>
                  <a:lnTo>
                    <a:pt x="1426591" y="438289"/>
                  </a:lnTo>
                  <a:lnTo>
                    <a:pt x="586955" y="438289"/>
                  </a:lnTo>
                  <a:lnTo>
                    <a:pt x="586955" y="0"/>
                  </a:lnTo>
                  <a:lnTo>
                    <a:pt x="568299" y="0"/>
                  </a:lnTo>
                  <a:lnTo>
                    <a:pt x="568299" y="438289"/>
                  </a:lnTo>
                  <a:lnTo>
                    <a:pt x="0" y="438289"/>
                  </a:lnTo>
                  <a:lnTo>
                    <a:pt x="0" y="457339"/>
                  </a:lnTo>
                  <a:lnTo>
                    <a:pt x="568299" y="457339"/>
                  </a:lnTo>
                  <a:lnTo>
                    <a:pt x="568299" y="932472"/>
                  </a:lnTo>
                  <a:lnTo>
                    <a:pt x="586955" y="932472"/>
                  </a:lnTo>
                  <a:lnTo>
                    <a:pt x="586955" y="457339"/>
                  </a:lnTo>
                  <a:lnTo>
                    <a:pt x="1426591" y="457339"/>
                  </a:lnTo>
                  <a:lnTo>
                    <a:pt x="1426591" y="932472"/>
                  </a:lnTo>
                  <a:lnTo>
                    <a:pt x="1445234" y="932472"/>
                  </a:lnTo>
                  <a:lnTo>
                    <a:pt x="1445234" y="457339"/>
                  </a:lnTo>
                  <a:lnTo>
                    <a:pt x="2284882" y="457339"/>
                  </a:lnTo>
                  <a:lnTo>
                    <a:pt x="2284882" y="932472"/>
                  </a:lnTo>
                  <a:lnTo>
                    <a:pt x="2303526" y="932472"/>
                  </a:lnTo>
                  <a:lnTo>
                    <a:pt x="2303526" y="457339"/>
                  </a:lnTo>
                  <a:lnTo>
                    <a:pt x="3143173" y="457339"/>
                  </a:lnTo>
                  <a:lnTo>
                    <a:pt x="3143173" y="932472"/>
                  </a:lnTo>
                  <a:lnTo>
                    <a:pt x="3161817" y="932472"/>
                  </a:lnTo>
                  <a:lnTo>
                    <a:pt x="3161817" y="457339"/>
                  </a:lnTo>
                  <a:lnTo>
                    <a:pt x="3675113" y="457339"/>
                  </a:lnTo>
                  <a:lnTo>
                    <a:pt x="3675113" y="438289"/>
                  </a:lnTo>
                  <a:close/>
                </a:path>
              </a:pathLst>
            </a:custGeom>
            <a:solidFill>
              <a:srgbClr val="A8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237692" y="5989589"/>
            <a:ext cx="431365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b="1" spc="290" dirty="0">
                <a:solidFill>
                  <a:srgbClr val="04056D"/>
                </a:solidFill>
                <a:latin typeface="Tahoma"/>
                <a:cs typeface="Tahoma"/>
              </a:rPr>
              <a:t>Государственный социальный заказ</a:t>
            </a:r>
            <a:endParaRPr sz="2800" b="1" spc="290" dirty="0">
              <a:solidFill>
                <a:srgbClr val="04056D"/>
              </a:solidFill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8861" y="2368745"/>
            <a:ext cx="8192496" cy="3037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5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Закон РК «О государственном социальном заказе, грантах и премиях для неправительственных организаций в Республике Казахстан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»;</a:t>
            </a:r>
          </a:p>
          <a:p>
            <a:pPr marL="355600" marR="5080" indent="-342900">
              <a:lnSpc>
                <a:spcPct val="115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Закон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РК «Об административных процедурах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»;</a:t>
            </a:r>
          </a:p>
          <a:p>
            <a:pPr marL="355600" marR="5080" indent="-342900">
              <a:lnSpc>
                <a:spcPct val="115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Закон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РК «О государственных услугах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»;</a:t>
            </a:r>
          </a:p>
          <a:p>
            <a:pPr marL="355600" marR="5080" indent="-342900">
              <a:lnSpc>
                <a:spcPct val="115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Закон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РК «О некоммерческих организациях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»;</a:t>
            </a:r>
          </a:p>
          <a:p>
            <a:pPr marL="355600" marR="5080" indent="-342900">
              <a:lnSpc>
                <a:spcPct val="1153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Закон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РК «О государственных закупках».</a:t>
            </a:r>
            <a:endParaRPr sz="2400" b="1" dirty="0">
              <a:solidFill>
                <a:schemeClr val="accent4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88953" y="7421026"/>
            <a:ext cx="627062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форма реализации социальных программ, социальных проектов, направленных на решение задач в социальной сфере, выполняемых неправительственными организациями за счет бюджетных средств;</a:t>
            </a:r>
          </a:p>
        </p:txBody>
      </p:sp>
      <p:grpSp>
        <p:nvGrpSpPr>
          <p:cNvPr id="36" name="object 36"/>
          <p:cNvGrpSpPr/>
          <p:nvPr/>
        </p:nvGrpSpPr>
        <p:grpSpPr>
          <a:xfrm>
            <a:off x="5151828" y="424028"/>
            <a:ext cx="8919534" cy="1527934"/>
            <a:chOff x="4869410" y="1702201"/>
            <a:chExt cx="3675379" cy="933450"/>
          </a:xfrm>
        </p:grpSpPr>
        <p:sp>
          <p:nvSpPr>
            <p:cNvPr id="37" name="object 37"/>
            <p:cNvSpPr/>
            <p:nvPr/>
          </p:nvSpPr>
          <p:spPr>
            <a:xfrm>
              <a:off x="4869410" y="1702635"/>
              <a:ext cx="3675379" cy="933450"/>
            </a:xfrm>
            <a:custGeom>
              <a:avLst/>
              <a:gdLst/>
              <a:ahLst/>
              <a:cxnLst/>
              <a:rect l="l" t="t" r="r" b="b"/>
              <a:pathLst>
                <a:path w="3675379" h="933450">
                  <a:moveTo>
                    <a:pt x="3440611" y="932983"/>
                  </a:moveTo>
                  <a:lnTo>
                    <a:pt x="234502" y="932983"/>
                  </a:lnTo>
                  <a:lnTo>
                    <a:pt x="187655" y="928624"/>
                  </a:lnTo>
                  <a:lnTo>
                    <a:pt x="144349" y="915606"/>
                  </a:lnTo>
                  <a:lnTo>
                    <a:pt x="104627" y="894016"/>
                  </a:lnTo>
                  <a:lnTo>
                    <a:pt x="68532" y="863942"/>
                  </a:lnTo>
                  <a:lnTo>
                    <a:pt x="38549" y="827898"/>
                  </a:lnTo>
                  <a:lnTo>
                    <a:pt x="17132" y="788312"/>
                  </a:lnTo>
                  <a:lnTo>
                    <a:pt x="4283" y="745140"/>
                  </a:lnTo>
                  <a:lnTo>
                    <a:pt x="0" y="698338"/>
                  </a:lnTo>
                  <a:lnTo>
                    <a:pt x="0" y="234178"/>
                  </a:lnTo>
                  <a:lnTo>
                    <a:pt x="4283" y="187573"/>
                  </a:lnTo>
                  <a:lnTo>
                    <a:pt x="17132" y="144379"/>
                  </a:lnTo>
                  <a:lnTo>
                    <a:pt x="38549" y="104683"/>
                  </a:lnTo>
                  <a:lnTo>
                    <a:pt x="68532" y="68574"/>
                  </a:lnTo>
                  <a:lnTo>
                    <a:pt x="104824" y="38573"/>
                  </a:lnTo>
                  <a:lnTo>
                    <a:pt x="144524" y="17143"/>
                  </a:lnTo>
                  <a:lnTo>
                    <a:pt x="187721" y="4285"/>
                  </a:lnTo>
                  <a:lnTo>
                    <a:pt x="234502" y="0"/>
                  </a:lnTo>
                  <a:lnTo>
                    <a:pt x="3440611" y="0"/>
                  </a:lnTo>
                  <a:lnTo>
                    <a:pt x="3487385" y="4285"/>
                  </a:lnTo>
                  <a:lnTo>
                    <a:pt x="3530531" y="17143"/>
                  </a:lnTo>
                  <a:lnTo>
                    <a:pt x="3570093" y="38573"/>
                  </a:lnTo>
                  <a:lnTo>
                    <a:pt x="3606115" y="68574"/>
                  </a:lnTo>
                  <a:lnTo>
                    <a:pt x="3636368" y="104618"/>
                  </a:lnTo>
                  <a:lnTo>
                    <a:pt x="3657923" y="144204"/>
                  </a:lnTo>
                  <a:lnTo>
                    <a:pt x="3670823" y="187376"/>
                  </a:lnTo>
                  <a:lnTo>
                    <a:pt x="3675114" y="234178"/>
                  </a:lnTo>
                  <a:lnTo>
                    <a:pt x="3675114" y="698338"/>
                  </a:lnTo>
                  <a:lnTo>
                    <a:pt x="3670758" y="745140"/>
                  </a:lnTo>
                  <a:lnTo>
                    <a:pt x="3657748" y="788312"/>
                  </a:lnTo>
                  <a:lnTo>
                    <a:pt x="3636171" y="827898"/>
                  </a:lnTo>
                  <a:lnTo>
                    <a:pt x="3606115" y="863942"/>
                  </a:lnTo>
                  <a:lnTo>
                    <a:pt x="3570093" y="894213"/>
                  </a:lnTo>
                  <a:lnTo>
                    <a:pt x="3530531" y="915781"/>
                  </a:lnTo>
                  <a:lnTo>
                    <a:pt x="3487385" y="928690"/>
                  </a:lnTo>
                  <a:lnTo>
                    <a:pt x="3440611" y="93298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69408" y="1702205"/>
              <a:ext cx="3675379" cy="932815"/>
            </a:xfrm>
            <a:custGeom>
              <a:avLst/>
              <a:gdLst/>
              <a:ahLst/>
              <a:cxnLst/>
              <a:rect l="l" t="t" r="r" b="b"/>
              <a:pathLst>
                <a:path w="3675379" h="932814">
                  <a:moveTo>
                    <a:pt x="3675113" y="438289"/>
                  </a:moveTo>
                  <a:lnTo>
                    <a:pt x="3161817" y="438289"/>
                  </a:lnTo>
                  <a:lnTo>
                    <a:pt x="3161817" y="0"/>
                  </a:lnTo>
                  <a:lnTo>
                    <a:pt x="3143173" y="0"/>
                  </a:lnTo>
                  <a:lnTo>
                    <a:pt x="3143173" y="438289"/>
                  </a:lnTo>
                  <a:lnTo>
                    <a:pt x="2303526" y="438289"/>
                  </a:lnTo>
                  <a:lnTo>
                    <a:pt x="2303526" y="0"/>
                  </a:lnTo>
                  <a:lnTo>
                    <a:pt x="2284882" y="0"/>
                  </a:lnTo>
                  <a:lnTo>
                    <a:pt x="2284882" y="438289"/>
                  </a:lnTo>
                  <a:lnTo>
                    <a:pt x="1445234" y="438289"/>
                  </a:lnTo>
                  <a:lnTo>
                    <a:pt x="1445234" y="0"/>
                  </a:lnTo>
                  <a:lnTo>
                    <a:pt x="1426591" y="0"/>
                  </a:lnTo>
                  <a:lnTo>
                    <a:pt x="1426591" y="438289"/>
                  </a:lnTo>
                  <a:lnTo>
                    <a:pt x="586955" y="438289"/>
                  </a:lnTo>
                  <a:lnTo>
                    <a:pt x="586955" y="0"/>
                  </a:lnTo>
                  <a:lnTo>
                    <a:pt x="568299" y="0"/>
                  </a:lnTo>
                  <a:lnTo>
                    <a:pt x="568299" y="438289"/>
                  </a:lnTo>
                  <a:lnTo>
                    <a:pt x="0" y="438289"/>
                  </a:lnTo>
                  <a:lnTo>
                    <a:pt x="0" y="457339"/>
                  </a:lnTo>
                  <a:lnTo>
                    <a:pt x="568299" y="457339"/>
                  </a:lnTo>
                  <a:lnTo>
                    <a:pt x="568299" y="932459"/>
                  </a:lnTo>
                  <a:lnTo>
                    <a:pt x="586955" y="932459"/>
                  </a:lnTo>
                  <a:lnTo>
                    <a:pt x="586955" y="457339"/>
                  </a:lnTo>
                  <a:lnTo>
                    <a:pt x="1426591" y="457339"/>
                  </a:lnTo>
                  <a:lnTo>
                    <a:pt x="1426591" y="932459"/>
                  </a:lnTo>
                  <a:lnTo>
                    <a:pt x="1445234" y="932459"/>
                  </a:lnTo>
                  <a:lnTo>
                    <a:pt x="1445234" y="457339"/>
                  </a:lnTo>
                  <a:lnTo>
                    <a:pt x="2284882" y="457339"/>
                  </a:lnTo>
                  <a:lnTo>
                    <a:pt x="2284882" y="932459"/>
                  </a:lnTo>
                  <a:lnTo>
                    <a:pt x="2303526" y="932459"/>
                  </a:lnTo>
                  <a:lnTo>
                    <a:pt x="2303526" y="457339"/>
                  </a:lnTo>
                  <a:lnTo>
                    <a:pt x="3143173" y="457339"/>
                  </a:lnTo>
                  <a:lnTo>
                    <a:pt x="3143173" y="932459"/>
                  </a:lnTo>
                  <a:lnTo>
                    <a:pt x="3161817" y="932459"/>
                  </a:lnTo>
                  <a:lnTo>
                    <a:pt x="3161817" y="457339"/>
                  </a:lnTo>
                  <a:lnTo>
                    <a:pt x="3675113" y="457339"/>
                  </a:lnTo>
                  <a:lnTo>
                    <a:pt x="3675113" y="438289"/>
                  </a:lnTo>
                  <a:close/>
                </a:path>
              </a:pathLst>
            </a:custGeom>
            <a:solidFill>
              <a:srgbClr val="A8C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510384" y="492917"/>
            <a:ext cx="8492044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spcBef>
                <a:spcPts val="105"/>
              </a:spcBef>
            </a:pPr>
            <a:r>
              <a:rPr lang="ru-RU" sz="2800" kern="1200" spc="290" dirty="0">
                <a:latin typeface="Tahoma"/>
                <a:ea typeface="+mn-ea"/>
                <a:cs typeface="Tahoma"/>
              </a:rPr>
              <a:t>Законодательная база по реализации государственного социального заказа:</a:t>
            </a:r>
            <a:endParaRPr sz="2800" kern="1200" spc="290" dirty="0">
              <a:latin typeface="Tahoma"/>
              <a:ea typeface="+mn-e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6043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5044" y="727308"/>
            <a:ext cx="1973080" cy="1821915"/>
          </a:xfrm>
          <a:custGeom>
            <a:avLst/>
            <a:gdLst/>
            <a:ahLst/>
            <a:cxnLst/>
            <a:rect l="l" t="t" r="r" b="b"/>
            <a:pathLst>
              <a:path w="2826385" h="2826384">
                <a:moveTo>
                  <a:pt x="1412908" y="2825806"/>
                </a:moveTo>
                <a:lnTo>
                  <a:pt x="1364329" y="2824987"/>
                </a:lnTo>
                <a:lnTo>
                  <a:pt x="1316167" y="2822547"/>
                </a:lnTo>
                <a:lnTo>
                  <a:pt x="1268442" y="2818512"/>
                </a:lnTo>
                <a:lnTo>
                  <a:pt x="1221180" y="2812908"/>
                </a:lnTo>
                <a:lnTo>
                  <a:pt x="1174409" y="2805763"/>
                </a:lnTo>
                <a:lnTo>
                  <a:pt x="1128153" y="2797101"/>
                </a:lnTo>
                <a:lnTo>
                  <a:pt x="1082441" y="2786950"/>
                </a:lnTo>
                <a:lnTo>
                  <a:pt x="1037297" y="2775336"/>
                </a:lnTo>
                <a:lnTo>
                  <a:pt x="992748" y="2762285"/>
                </a:lnTo>
                <a:lnTo>
                  <a:pt x="948821" y="2747823"/>
                </a:lnTo>
                <a:lnTo>
                  <a:pt x="905542" y="2731977"/>
                </a:lnTo>
                <a:lnTo>
                  <a:pt x="862937" y="2714773"/>
                </a:lnTo>
                <a:lnTo>
                  <a:pt x="821032" y="2696238"/>
                </a:lnTo>
                <a:lnTo>
                  <a:pt x="779854" y="2676397"/>
                </a:lnTo>
                <a:lnTo>
                  <a:pt x="739429" y="2655276"/>
                </a:lnTo>
                <a:lnTo>
                  <a:pt x="699783" y="2632903"/>
                </a:lnTo>
                <a:lnTo>
                  <a:pt x="660943" y="2609304"/>
                </a:lnTo>
                <a:lnTo>
                  <a:pt x="622935" y="2584504"/>
                </a:lnTo>
                <a:lnTo>
                  <a:pt x="585785" y="2558531"/>
                </a:lnTo>
                <a:lnTo>
                  <a:pt x="549520" y="2531410"/>
                </a:lnTo>
                <a:lnTo>
                  <a:pt x="514165" y="2503168"/>
                </a:lnTo>
                <a:lnTo>
                  <a:pt x="479747" y="2473830"/>
                </a:lnTo>
                <a:lnTo>
                  <a:pt x="446293" y="2443424"/>
                </a:lnTo>
                <a:lnTo>
                  <a:pt x="413829" y="2411976"/>
                </a:lnTo>
                <a:lnTo>
                  <a:pt x="382381" y="2379512"/>
                </a:lnTo>
                <a:lnTo>
                  <a:pt x="351975" y="2346058"/>
                </a:lnTo>
                <a:lnTo>
                  <a:pt x="322638" y="2311640"/>
                </a:lnTo>
                <a:lnTo>
                  <a:pt x="294396" y="2276286"/>
                </a:lnTo>
                <a:lnTo>
                  <a:pt x="267275" y="2240020"/>
                </a:lnTo>
                <a:lnTo>
                  <a:pt x="241301" y="2202870"/>
                </a:lnTo>
                <a:lnTo>
                  <a:pt x="216501" y="2164862"/>
                </a:lnTo>
                <a:lnTo>
                  <a:pt x="192902" y="2126022"/>
                </a:lnTo>
                <a:lnTo>
                  <a:pt x="170529" y="2086376"/>
                </a:lnTo>
                <a:lnTo>
                  <a:pt x="149409" y="2045951"/>
                </a:lnTo>
                <a:lnTo>
                  <a:pt x="129568" y="2004773"/>
                </a:lnTo>
                <a:lnTo>
                  <a:pt x="111032" y="1962868"/>
                </a:lnTo>
                <a:lnTo>
                  <a:pt x="93828" y="1920263"/>
                </a:lnTo>
                <a:lnTo>
                  <a:pt x="77982" y="1876984"/>
                </a:lnTo>
                <a:lnTo>
                  <a:pt x="63521" y="1833057"/>
                </a:lnTo>
                <a:lnTo>
                  <a:pt x="50470" y="1788508"/>
                </a:lnTo>
                <a:lnTo>
                  <a:pt x="38856" y="1743365"/>
                </a:lnTo>
                <a:lnTo>
                  <a:pt x="28705" y="1697652"/>
                </a:lnTo>
                <a:lnTo>
                  <a:pt x="20043" y="1651397"/>
                </a:lnTo>
                <a:lnTo>
                  <a:pt x="12898" y="1604625"/>
                </a:lnTo>
                <a:lnTo>
                  <a:pt x="7294" y="1557364"/>
                </a:lnTo>
                <a:lnTo>
                  <a:pt x="3259" y="1509639"/>
                </a:lnTo>
                <a:lnTo>
                  <a:pt x="819" y="1461476"/>
                </a:lnTo>
                <a:lnTo>
                  <a:pt x="0" y="1412909"/>
                </a:lnTo>
                <a:lnTo>
                  <a:pt x="819" y="1364329"/>
                </a:lnTo>
                <a:lnTo>
                  <a:pt x="3259" y="1316167"/>
                </a:lnTo>
                <a:lnTo>
                  <a:pt x="7294" y="1268442"/>
                </a:lnTo>
                <a:lnTo>
                  <a:pt x="12898" y="1221180"/>
                </a:lnTo>
                <a:lnTo>
                  <a:pt x="20043" y="1174409"/>
                </a:lnTo>
                <a:lnTo>
                  <a:pt x="28705" y="1128153"/>
                </a:lnTo>
                <a:lnTo>
                  <a:pt x="38856" y="1082441"/>
                </a:lnTo>
                <a:lnTo>
                  <a:pt x="50470" y="1037297"/>
                </a:lnTo>
                <a:lnTo>
                  <a:pt x="63521" y="992748"/>
                </a:lnTo>
                <a:lnTo>
                  <a:pt x="77982" y="948821"/>
                </a:lnTo>
                <a:lnTo>
                  <a:pt x="93828" y="905542"/>
                </a:lnTo>
                <a:lnTo>
                  <a:pt x="111032" y="862937"/>
                </a:lnTo>
                <a:lnTo>
                  <a:pt x="129568" y="821032"/>
                </a:lnTo>
                <a:lnTo>
                  <a:pt x="149409" y="779854"/>
                </a:lnTo>
                <a:lnTo>
                  <a:pt x="170529" y="739429"/>
                </a:lnTo>
                <a:lnTo>
                  <a:pt x="192902" y="699783"/>
                </a:lnTo>
                <a:lnTo>
                  <a:pt x="216501" y="660943"/>
                </a:lnTo>
                <a:lnTo>
                  <a:pt x="241301" y="622935"/>
                </a:lnTo>
                <a:lnTo>
                  <a:pt x="267275" y="585785"/>
                </a:lnTo>
                <a:lnTo>
                  <a:pt x="294396" y="549520"/>
                </a:lnTo>
                <a:lnTo>
                  <a:pt x="322638" y="514165"/>
                </a:lnTo>
                <a:lnTo>
                  <a:pt x="351975" y="479748"/>
                </a:lnTo>
                <a:lnTo>
                  <a:pt x="382381" y="446294"/>
                </a:lnTo>
                <a:lnTo>
                  <a:pt x="413829" y="413829"/>
                </a:lnTo>
                <a:lnTo>
                  <a:pt x="446293" y="382381"/>
                </a:lnTo>
                <a:lnTo>
                  <a:pt x="479747" y="351975"/>
                </a:lnTo>
                <a:lnTo>
                  <a:pt x="514165" y="322638"/>
                </a:lnTo>
                <a:lnTo>
                  <a:pt x="549520" y="294396"/>
                </a:lnTo>
                <a:lnTo>
                  <a:pt x="585785" y="267275"/>
                </a:lnTo>
                <a:lnTo>
                  <a:pt x="622935" y="241301"/>
                </a:lnTo>
                <a:lnTo>
                  <a:pt x="660943" y="216502"/>
                </a:lnTo>
                <a:lnTo>
                  <a:pt x="699783" y="192902"/>
                </a:lnTo>
                <a:lnTo>
                  <a:pt x="739429" y="170529"/>
                </a:lnTo>
                <a:lnTo>
                  <a:pt x="779854" y="149409"/>
                </a:lnTo>
                <a:lnTo>
                  <a:pt x="821032" y="129568"/>
                </a:lnTo>
                <a:lnTo>
                  <a:pt x="862937" y="111032"/>
                </a:lnTo>
                <a:lnTo>
                  <a:pt x="905542" y="93828"/>
                </a:lnTo>
                <a:lnTo>
                  <a:pt x="948821" y="77982"/>
                </a:lnTo>
                <a:lnTo>
                  <a:pt x="992748" y="63521"/>
                </a:lnTo>
                <a:lnTo>
                  <a:pt x="1037297" y="50470"/>
                </a:lnTo>
                <a:lnTo>
                  <a:pt x="1082441" y="38856"/>
                </a:lnTo>
                <a:lnTo>
                  <a:pt x="1128153" y="28705"/>
                </a:lnTo>
                <a:lnTo>
                  <a:pt x="1174409" y="20043"/>
                </a:lnTo>
                <a:lnTo>
                  <a:pt x="1221180" y="12898"/>
                </a:lnTo>
                <a:lnTo>
                  <a:pt x="1268442" y="7294"/>
                </a:lnTo>
                <a:lnTo>
                  <a:pt x="1316167" y="3259"/>
                </a:lnTo>
                <a:lnTo>
                  <a:pt x="1364329" y="819"/>
                </a:lnTo>
                <a:lnTo>
                  <a:pt x="1412901" y="0"/>
                </a:lnTo>
                <a:lnTo>
                  <a:pt x="1461476" y="819"/>
                </a:lnTo>
                <a:lnTo>
                  <a:pt x="1509639" y="3259"/>
                </a:lnTo>
                <a:lnTo>
                  <a:pt x="1557364" y="7294"/>
                </a:lnTo>
                <a:lnTo>
                  <a:pt x="1604625" y="12898"/>
                </a:lnTo>
                <a:lnTo>
                  <a:pt x="1651397" y="20043"/>
                </a:lnTo>
                <a:lnTo>
                  <a:pt x="1697652" y="28705"/>
                </a:lnTo>
                <a:lnTo>
                  <a:pt x="1743365" y="38856"/>
                </a:lnTo>
                <a:lnTo>
                  <a:pt x="1788508" y="50470"/>
                </a:lnTo>
                <a:lnTo>
                  <a:pt x="1833057" y="63521"/>
                </a:lnTo>
                <a:lnTo>
                  <a:pt x="1876984" y="77982"/>
                </a:lnTo>
                <a:lnTo>
                  <a:pt x="1920263" y="93828"/>
                </a:lnTo>
                <a:lnTo>
                  <a:pt x="1962868" y="111032"/>
                </a:lnTo>
                <a:lnTo>
                  <a:pt x="2004773" y="129568"/>
                </a:lnTo>
                <a:lnTo>
                  <a:pt x="2045951" y="149409"/>
                </a:lnTo>
                <a:lnTo>
                  <a:pt x="2086376" y="170529"/>
                </a:lnTo>
                <a:lnTo>
                  <a:pt x="2126022" y="192902"/>
                </a:lnTo>
                <a:lnTo>
                  <a:pt x="2164862" y="216502"/>
                </a:lnTo>
                <a:lnTo>
                  <a:pt x="2202870" y="241301"/>
                </a:lnTo>
                <a:lnTo>
                  <a:pt x="2240020" y="267275"/>
                </a:lnTo>
                <a:lnTo>
                  <a:pt x="2276286" y="294396"/>
                </a:lnTo>
                <a:lnTo>
                  <a:pt x="2311640" y="322638"/>
                </a:lnTo>
                <a:lnTo>
                  <a:pt x="2346058" y="351975"/>
                </a:lnTo>
                <a:lnTo>
                  <a:pt x="2379512" y="382381"/>
                </a:lnTo>
                <a:lnTo>
                  <a:pt x="2411976" y="413829"/>
                </a:lnTo>
                <a:lnTo>
                  <a:pt x="2443425" y="446294"/>
                </a:lnTo>
                <a:lnTo>
                  <a:pt x="2473830" y="479748"/>
                </a:lnTo>
                <a:lnTo>
                  <a:pt x="2503168" y="514165"/>
                </a:lnTo>
                <a:lnTo>
                  <a:pt x="2531410" y="549520"/>
                </a:lnTo>
                <a:lnTo>
                  <a:pt x="2558531" y="585785"/>
                </a:lnTo>
                <a:lnTo>
                  <a:pt x="2584504" y="622935"/>
                </a:lnTo>
                <a:lnTo>
                  <a:pt x="2609304" y="660943"/>
                </a:lnTo>
                <a:lnTo>
                  <a:pt x="2632903" y="699783"/>
                </a:lnTo>
                <a:lnTo>
                  <a:pt x="2655276" y="739429"/>
                </a:lnTo>
                <a:lnTo>
                  <a:pt x="2676396" y="779854"/>
                </a:lnTo>
                <a:lnTo>
                  <a:pt x="2696238" y="821032"/>
                </a:lnTo>
                <a:lnTo>
                  <a:pt x="2714773" y="862937"/>
                </a:lnTo>
                <a:lnTo>
                  <a:pt x="2731977" y="905542"/>
                </a:lnTo>
                <a:lnTo>
                  <a:pt x="2747823" y="948821"/>
                </a:lnTo>
                <a:lnTo>
                  <a:pt x="2762285" y="992748"/>
                </a:lnTo>
                <a:lnTo>
                  <a:pt x="2775336" y="1037297"/>
                </a:lnTo>
                <a:lnTo>
                  <a:pt x="2786950" y="1082441"/>
                </a:lnTo>
                <a:lnTo>
                  <a:pt x="2797101" y="1128153"/>
                </a:lnTo>
                <a:lnTo>
                  <a:pt x="2805762" y="1174409"/>
                </a:lnTo>
                <a:lnTo>
                  <a:pt x="2812908" y="1221180"/>
                </a:lnTo>
                <a:lnTo>
                  <a:pt x="2818512" y="1268442"/>
                </a:lnTo>
                <a:lnTo>
                  <a:pt x="2822547" y="1316167"/>
                </a:lnTo>
                <a:lnTo>
                  <a:pt x="2824987" y="1364329"/>
                </a:lnTo>
                <a:lnTo>
                  <a:pt x="2825806" y="1412897"/>
                </a:lnTo>
                <a:lnTo>
                  <a:pt x="2824987" y="1461476"/>
                </a:lnTo>
                <a:lnTo>
                  <a:pt x="2822547" y="1509639"/>
                </a:lnTo>
                <a:lnTo>
                  <a:pt x="2818512" y="1557364"/>
                </a:lnTo>
                <a:lnTo>
                  <a:pt x="2812908" y="1604625"/>
                </a:lnTo>
                <a:lnTo>
                  <a:pt x="2805762" y="1651397"/>
                </a:lnTo>
                <a:lnTo>
                  <a:pt x="2797101" y="1697652"/>
                </a:lnTo>
                <a:lnTo>
                  <a:pt x="2786950" y="1743365"/>
                </a:lnTo>
                <a:lnTo>
                  <a:pt x="2775336" y="1788508"/>
                </a:lnTo>
                <a:lnTo>
                  <a:pt x="2762285" y="1833057"/>
                </a:lnTo>
                <a:lnTo>
                  <a:pt x="2747823" y="1876984"/>
                </a:lnTo>
                <a:lnTo>
                  <a:pt x="2731977" y="1920263"/>
                </a:lnTo>
                <a:lnTo>
                  <a:pt x="2714773" y="1962868"/>
                </a:lnTo>
                <a:lnTo>
                  <a:pt x="2696238" y="2004773"/>
                </a:lnTo>
                <a:lnTo>
                  <a:pt x="2676396" y="2045951"/>
                </a:lnTo>
                <a:lnTo>
                  <a:pt x="2655276" y="2086376"/>
                </a:lnTo>
                <a:lnTo>
                  <a:pt x="2632903" y="2126022"/>
                </a:lnTo>
                <a:lnTo>
                  <a:pt x="2609304" y="2164862"/>
                </a:lnTo>
                <a:lnTo>
                  <a:pt x="2584504" y="2202870"/>
                </a:lnTo>
                <a:lnTo>
                  <a:pt x="2558531" y="2240020"/>
                </a:lnTo>
                <a:lnTo>
                  <a:pt x="2531410" y="2276286"/>
                </a:lnTo>
                <a:lnTo>
                  <a:pt x="2503168" y="2311640"/>
                </a:lnTo>
                <a:lnTo>
                  <a:pt x="2473830" y="2346058"/>
                </a:lnTo>
                <a:lnTo>
                  <a:pt x="2443425" y="2379512"/>
                </a:lnTo>
                <a:lnTo>
                  <a:pt x="2411976" y="2411976"/>
                </a:lnTo>
                <a:lnTo>
                  <a:pt x="2379512" y="2443424"/>
                </a:lnTo>
                <a:lnTo>
                  <a:pt x="2346058" y="2473830"/>
                </a:lnTo>
                <a:lnTo>
                  <a:pt x="2311640" y="2503168"/>
                </a:lnTo>
                <a:lnTo>
                  <a:pt x="2276286" y="2531410"/>
                </a:lnTo>
                <a:lnTo>
                  <a:pt x="2240020" y="2558531"/>
                </a:lnTo>
                <a:lnTo>
                  <a:pt x="2202870" y="2584504"/>
                </a:lnTo>
                <a:lnTo>
                  <a:pt x="2164862" y="2609304"/>
                </a:lnTo>
                <a:lnTo>
                  <a:pt x="2126022" y="2632903"/>
                </a:lnTo>
                <a:lnTo>
                  <a:pt x="2086376" y="2655276"/>
                </a:lnTo>
                <a:lnTo>
                  <a:pt x="2045951" y="2676397"/>
                </a:lnTo>
                <a:lnTo>
                  <a:pt x="2004773" y="2696238"/>
                </a:lnTo>
                <a:lnTo>
                  <a:pt x="1962868" y="2714773"/>
                </a:lnTo>
                <a:lnTo>
                  <a:pt x="1920263" y="2731977"/>
                </a:lnTo>
                <a:lnTo>
                  <a:pt x="1876984" y="2747823"/>
                </a:lnTo>
                <a:lnTo>
                  <a:pt x="1833057" y="2762285"/>
                </a:lnTo>
                <a:lnTo>
                  <a:pt x="1788508" y="2775336"/>
                </a:lnTo>
                <a:lnTo>
                  <a:pt x="1743365" y="2786950"/>
                </a:lnTo>
                <a:lnTo>
                  <a:pt x="1697652" y="2797101"/>
                </a:lnTo>
                <a:lnTo>
                  <a:pt x="1651397" y="2805763"/>
                </a:lnTo>
                <a:lnTo>
                  <a:pt x="1604625" y="2812908"/>
                </a:lnTo>
                <a:lnTo>
                  <a:pt x="1557364" y="2818512"/>
                </a:lnTo>
                <a:lnTo>
                  <a:pt x="1509639" y="2822547"/>
                </a:lnTo>
                <a:lnTo>
                  <a:pt x="1461476" y="2824987"/>
                </a:lnTo>
                <a:lnTo>
                  <a:pt x="1412908" y="2825806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4287" y="7680276"/>
            <a:ext cx="2018015" cy="1939714"/>
          </a:xfrm>
          <a:custGeom>
            <a:avLst/>
            <a:gdLst/>
            <a:ahLst/>
            <a:cxnLst/>
            <a:rect l="l" t="t" r="r" b="b"/>
            <a:pathLst>
              <a:path w="2826384" h="2826384">
                <a:moveTo>
                  <a:pt x="1412908" y="2825806"/>
                </a:moveTo>
                <a:lnTo>
                  <a:pt x="1364329" y="2824987"/>
                </a:lnTo>
                <a:lnTo>
                  <a:pt x="1316166" y="2822547"/>
                </a:lnTo>
                <a:lnTo>
                  <a:pt x="1268441" y="2818512"/>
                </a:lnTo>
                <a:lnTo>
                  <a:pt x="1221180" y="2812908"/>
                </a:lnTo>
                <a:lnTo>
                  <a:pt x="1174408" y="2805763"/>
                </a:lnTo>
                <a:lnTo>
                  <a:pt x="1128153" y="2797101"/>
                </a:lnTo>
                <a:lnTo>
                  <a:pt x="1082441" y="2786950"/>
                </a:lnTo>
                <a:lnTo>
                  <a:pt x="1037297" y="2775336"/>
                </a:lnTo>
                <a:lnTo>
                  <a:pt x="992748" y="2762285"/>
                </a:lnTo>
                <a:lnTo>
                  <a:pt x="948821" y="2747823"/>
                </a:lnTo>
                <a:lnTo>
                  <a:pt x="905542" y="2731977"/>
                </a:lnTo>
                <a:lnTo>
                  <a:pt x="862937" y="2714773"/>
                </a:lnTo>
                <a:lnTo>
                  <a:pt x="821032" y="2696238"/>
                </a:lnTo>
                <a:lnTo>
                  <a:pt x="779854" y="2676397"/>
                </a:lnTo>
                <a:lnTo>
                  <a:pt x="739429" y="2655276"/>
                </a:lnTo>
                <a:lnTo>
                  <a:pt x="699783" y="2632903"/>
                </a:lnTo>
                <a:lnTo>
                  <a:pt x="660943" y="2609304"/>
                </a:lnTo>
                <a:lnTo>
                  <a:pt x="622935" y="2584504"/>
                </a:lnTo>
                <a:lnTo>
                  <a:pt x="585785" y="2558531"/>
                </a:lnTo>
                <a:lnTo>
                  <a:pt x="549519" y="2531410"/>
                </a:lnTo>
                <a:lnTo>
                  <a:pt x="514165" y="2503168"/>
                </a:lnTo>
                <a:lnTo>
                  <a:pt x="479747" y="2473830"/>
                </a:lnTo>
                <a:lnTo>
                  <a:pt x="446293" y="2443424"/>
                </a:lnTo>
                <a:lnTo>
                  <a:pt x="413829" y="2411976"/>
                </a:lnTo>
                <a:lnTo>
                  <a:pt x="382381" y="2379512"/>
                </a:lnTo>
                <a:lnTo>
                  <a:pt x="351975" y="2346058"/>
                </a:lnTo>
                <a:lnTo>
                  <a:pt x="322638" y="2311640"/>
                </a:lnTo>
                <a:lnTo>
                  <a:pt x="294395" y="2276286"/>
                </a:lnTo>
                <a:lnTo>
                  <a:pt x="267274" y="2240020"/>
                </a:lnTo>
                <a:lnTo>
                  <a:pt x="241301" y="2202870"/>
                </a:lnTo>
                <a:lnTo>
                  <a:pt x="216501" y="2164862"/>
                </a:lnTo>
                <a:lnTo>
                  <a:pt x="192902" y="2126022"/>
                </a:lnTo>
                <a:lnTo>
                  <a:pt x="170529" y="2086376"/>
                </a:lnTo>
                <a:lnTo>
                  <a:pt x="149409" y="2045951"/>
                </a:lnTo>
                <a:lnTo>
                  <a:pt x="129568" y="2004773"/>
                </a:lnTo>
                <a:lnTo>
                  <a:pt x="111032" y="1962868"/>
                </a:lnTo>
                <a:lnTo>
                  <a:pt x="93828" y="1920263"/>
                </a:lnTo>
                <a:lnTo>
                  <a:pt x="77982" y="1876984"/>
                </a:lnTo>
                <a:lnTo>
                  <a:pt x="63521" y="1833057"/>
                </a:lnTo>
                <a:lnTo>
                  <a:pt x="50469" y="1788508"/>
                </a:lnTo>
                <a:lnTo>
                  <a:pt x="38855" y="1743365"/>
                </a:lnTo>
                <a:lnTo>
                  <a:pt x="28704" y="1697652"/>
                </a:lnTo>
                <a:lnTo>
                  <a:pt x="20043" y="1651397"/>
                </a:lnTo>
                <a:lnTo>
                  <a:pt x="12897" y="1604625"/>
                </a:lnTo>
                <a:lnTo>
                  <a:pt x="7294" y="1557364"/>
                </a:lnTo>
                <a:lnTo>
                  <a:pt x="3259" y="1509639"/>
                </a:lnTo>
                <a:lnTo>
                  <a:pt x="818" y="1461476"/>
                </a:lnTo>
                <a:lnTo>
                  <a:pt x="0" y="1412922"/>
                </a:lnTo>
                <a:lnTo>
                  <a:pt x="818" y="1364329"/>
                </a:lnTo>
                <a:lnTo>
                  <a:pt x="3259" y="1316167"/>
                </a:lnTo>
                <a:lnTo>
                  <a:pt x="7294" y="1268442"/>
                </a:lnTo>
                <a:lnTo>
                  <a:pt x="12897" y="1221180"/>
                </a:lnTo>
                <a:lnTo>
                  <a:pt x="20043" y="1174409"/>
                </a:lnTo>
                <a:lnTo>
                  <a:pt x="28704" y="1128153"/>
                </a:lnTo>
                <a:lnTo>
                  <a:pt x="38855" y="1082441"/>
                </a:lnTo>
                <a:lnTo>
                  <a:pt x="50469" y="1037297"/>
                </a:lnTo>
                <a:lnTo>
                  <a:pt x="63521" y="992748"/>
                </a:lnTo>
                <a:lnTo>
                  <a:pt x="77982" y="948821"/>
                </a:lnTo>
                <a:lnTo>
                  <a:pt x="93828" y="905542"/>
                </a:lnTo>
                <a:lnTo>
                  <a:pt x="111032" y="862937"/>
                </a:lnTo>
                <a:lnTo>
                  <a:pt x="129568" y="821032"/>
                </a:lnTo>
                <a:lnTo>
                  <a:pt x="149409" y="779854"/>
                </a:lnTo>
                <a:lnTo>
                  <a:pt x="170529" y="739429"/>
                </a:lnTo>
                <a:lnTo>
                  <a:pt x="192902" y="699783"/>
                </a:lnTo>
                <a:lnTo>
                  <a:pt x="216501" y="660943"/>
                </a:lnTo>
                <a:lnTo>
                  <a:pt x="241301" y="622935"/>
                </a:lnTo>
                <a:lnTo>
                  <a:pt x="267274" y="585785"/>
                </a:lnTo>
                <a:lnTo>
                  <a:pt x="294395" y="549520"/>
                </a:lnTo>
                <a:lnTo>
                  <a:pt x="322638" y="514165"/>
                </a:lnTo>
                <a:lnTo>
                  <a:pt x="351975" y="479748"/>
                </a:lnTo>
                <a:lnTo>
                  <a:pt x="382381" y="446294"/>
                </a:lnTo>
                <a:lnTo>
                  <a:pt x="413829" y="413829"/>
                </a:lnTo>
                <a:lnTo>
                  <a:pt x="446293" y="382381"/>
                </a:lnTo>
                <a:lnTo>
                  <a:pt x="479747" y="351975"/>
                </a:lnTo>
                <a:lnTo>
                  <a:pt x="514165" y="322638"/>
                </a:lnTo>
                <a:lnTo>
                  <a:pt x="549519" y="294396"/>
                </a:lnTo>
                <a:lnTo>
                  <a:pt x="585785" y="267275"/>
                </a:lnTo>
                <a:lnTo>
                  <a:pt x="622935" y="241301"/>
                </a:lnTo>
                <a:lnTo>
                  <a:pt x="660943" y="216502"/>
                </a:lnTo>
                <a:lnTo>
                  <a:pt x="699783" y="192902"/>
                </a:lnTo>
                <a:lnTo>
                  <a:pt x="739429" y="170529"/>
                </a:lnTo>
                <a:lnTo>
                  <a:pt x="779854" y="149409"/>
                </a:lnTo>
                <a:lnTo>
                  <a:pt x="821032" y="129568"/>
                </a:lnTo>
                <a:lnTo>
                  <a:pt x="862937" y="111032"/>
                </a:lnTo>
                <a:lnTo>
                  <a:pt x="905542" y="93828"/>
                </a:lnTo>
                <a:lnTo>
                  <a:pt x="948821" y="77982"/>
                </a:lnTo>
                <a:lnTo>
                  <a:pt x="992748" y="63521"/>
                </a:lnTo>
                <a:lnTo>
                  <a:pt x="1037297" y="50470"/>
                </a:lnTo>
                <a:lnTo>
                  <a:pt x="1082441" y="38856"/>
                </a:lnTo>
                <a:lnTo>
                  <a:pt x="1128153" y="28705"/>
                </a:lnTo>
                <a:lnTo>
                  <a:pt x="1174408" y="20043"/>
                </a:lnTo>
                <a:lnTo>
                  <a:pt x="1221180" y="12898"/>
                </a:lnTo>
                <a:lnTo>
                  <a:pt x="1268441" y="7294"/>
                </a:lnTo>
                <a:lnTo>
                  <a:pt x="1316166" y="3259"/>
                </a:lnTo>
                <a:lnTo>
                  <a:pt x="1364329" y="819"/>
                </a:lnTo>
                <a:lnTo>
                  <a:pt x="1412900" y="0"/>
                </a:lnTo>
                <a:lnTo>
                  <a:pt x="1461476" y="819"/>
                </a:lnTo>
                <a:lnTo>
                  <a:pt x="1509639" y="3259"/>
                </a:lnTo>
                <a:lnTo>
                  <a:pt x="1557364" y="7294"/>
                </a:lnTo>
                <a:lnTo>
                  <a:pt x="1604625" y="12898"/>
                </a:lnTo>
                <a:lnTo>
                  <a:pt x="1651397" y="20043"/>
                </a:lnTo>
                <a:lnTo>
                  <a:pt x="1697652" y="28705"/>
                </a:lnTo>
                <a:lnTo>
                  <a:pt x="1743365" y="38856"/>
                </a:lnTo>
                <a:lnTo>
                  <a:pt x="1788508" y="50470"/>
                </a:lnTo>
                <a:lnTo>
                  <a:pt x="1833057" y="63521"/>
                </a:lnTo>
                <a:lnTo>
                  <a:pt x="1876984" y="77982"/>
                </a:lnTo>
                <a:lnTo>
                  <a:pt x="1920263" y="93828"/>
                </a:lnTo>
                <a:lnTo>
                  <a:pt x="1962868" y="111032"/>
                </a:lnTo>
                <a:lnTo>
                  <a:pt x="2004773" y="129568"/>
                </a:lnTo>
                <a:lnTo>
                  <a:pt x="2045951" y="149409"/>
                </a:lnTo>
                <a:lnTo>
                  <a:pt x="2086376" y="170529"/>
                </a:lnTo>
                <a:lnTo>
                  <a:pt x="2126022" y="192902"/>
                </a:lnTo>
                <a:lnTo>
                  <a:pt x="2164862" y="216502"/>
                </a:lnTo>
                <a:lnTo>
                  <a:pt x="2202870" y="241301"/>
                </a:lnTo>
                <a:lnTo>
                  <a:pt x="2240020" y="267275"/>
                </a:lnTo>
                <a:lnTo>
                  <a:pt x="2276286" y="294396"/>
                </a:lnTo>
                <a:lnTo>
                  <a:pt x="2311640" y="322638"/>
                </a:lnTo>
                <a:lnTo>
                  <a:pt x="2346058" y="351975"/>
                </a:lnTo>
                <a:lnTo>
                  <a:pt x="2379512" y="382381"/>
                </a:lnTo>
                <a:lnTo>
                  <a:pt x="2411976" y="413829"/>
                </a:lnTo>
                <a:lnTo>
                  <a:pt x="2443424" y="446294"/>
                </a:lnTo>
                <a:lnTo>
                  <a:pt x="2473830" y="479748"/>
                </a:lnTo>
                <a:lnTo>
                  <a:pt x="2503168" y="514165"/>
                </a:lnTo>
                <a:lnTo>
                  <a:pt x="2531410" y="549520"/>
                </a:lnTo>
                <a:lnTo>
                  <a:pt x="2558531" y="585785"/>
                </a:lnTo>
                <a:lnTo>
                  <a:pt x="2584504" y="622935"/>
                </a:lnTo>
                <a:lnTo>
                  <a:pt x="2609304" y="660943"/>
                </a:lnTo>
                <a:lnTo>
                  <a:pt x="2632903" y="699783"/>
                </a:lnTo>
                <a:lnTo>
                  <a:pt x="2655276" y="739429"/>
                </a:lnTo>
                <a:lnTo>
                  <a:pt x="2676396" y="779854"/>
                </a:lnTo>
                <a:lnTo>
                  <a:pt x="2696238" y="821032"/>
                </a:lnTo>
                <a:lnTo>
                  <a:pt x="2714773" y="862937"/>
                </a:lnTo>
                <a:lnTo>
                  <a:pt x="2731977" y="905542"/>
                </a:lnTo>
                <a:lnTo>
                  <a:pt x="2747823" y="948821"/>
                </a:lnTo>
                <a:lnTo>
                  <a:pt x="2762285" y="992748"/>
                </a:lnTo>
                <a:lnTo>
                  <a:pt x="2775336" y="1037297"/>
                </a:lnTo>
                <a:lnTo>
                  <a:pt x="2786950" y="1082441"/>
                </a:lnTo>
                <a:lnTo>
                  <a:pt x="2797101" y="1128153"/>
                </a:lnTo>
                <a:lnTo>
                  <a:pt x="2805762" y="1174409"/>
                </a:lnTo>
                <a:lnTo>
                  <a:pt x="2812908" y="1221180"/>
                </a:lnTo>
                <a:lnTo>
                  <a:pt x="2818511" y="1268442"/>
                </a:lnTo>
                <a:lnTo>
                  <a:pt x="2822547" y="1316167"/>
                </a:lnTo>
                <a:lnTo>
                  <a:pt x="2824987" y="1364329"/>
                </a:lnTo>
                <a:lnTo>
                  <a:pt x="2825806" y="1412922"/>
                </a:lnTo>
                <a:lnTo>
                  <a:pt x="2824987" y="1461476"/>
                </a:lnTo>
                <a:lnTo>
                  <a:pt x="2822547" y="1509639"/>
                </a:lnTo>
                <a:lnTo>
                  <a:pt x="2818511" y="1557364"/>
                </a:lnTo>
                <a:lnTo>
                  <a:pt x="2812908" y="1604625"/>
                </a:lnTo>
                <a:lnTo>
                  <a:pt x="2805762" y="1651397"/>
                </a:lnTo>
                <a:lnTo>
                  <a:pt x="2797101" y="1697652"/>
                </a:lnTo>
                <a:lnTo>
                  <a:pt x="2786950" y="1743365"/>
                </a:lnTo>
                <a:lnTo>
                  <a:pt x="2775336" y="1788508"/>
                </a:lnTo>
                <a:lnTo>
                  <a:pt x="2762285" y="1833057"/>
                </a:lnTo>
                <a:lnTo>
                  <a:pt x="2747823" y="1876984"/>
                </a:lnTo>
                <a:lnTo>
                  <a:pt x="2731977" y="1920263"/>
                </a:lnTo>
                <a:lnTo>
                  <a:pt x="2714773" y="1962868"/>
                </a:lnTo>
                <a:lnTo>
                  <a:pt x="2696238" y="2004773"/>
                </a:lnTo>
                <a:lnTo>
                  <a:pt x="2676396" y="2045951"/>
                </a:lnTo>
                <a:lnTo>
                  <a:pt x="2655276" y="2086376"/>
                </a:lnTo>
                <a:lnTo>
                  <a:pt x="2632903" y="2126022"/>
                </a:lnTo>
                <a:lnTo>
                  <a:pt x="2609304" y="2164862"/>
                </a:lnTo>
                <a:lnTo>
                  <a:pt x="2584504" y="2202870"/>
                </a:lnTo>
                <a:lnTo>
                  <a:pt x="2558531" y="2240020"/>
                </a:lnTo>
                <a:lnTo>
                  <a:pt x="2531410" y="2276286"/>
                </a:lnTo>
                <a:lnTo>
                  <a:pt x="2503168" y="2311640"/>
                </a:lnTo>
                <a:lnTo>
                  <a:pt x="2473830" y="2346058"/>
                </a:lnTo>
                <a:lnTo>
                  <a:pt x="2443424" y="2379512"/>
                </a:lnTo>
                <a:lnTo>
                  <a:pt x="2411976" y="2411976"/>
                </a:lnTo>
                <a:lnTo>
                  <a:pt x="2379512" y="2443424"/>
                </a:lnTo>
                <a:lnTo>
                  <a:pt x="2346058" y="2473830"/>
                </a:lnTo>
                <a:lnTo>
                  <a:pt x="2311640" y="2503168"/>
                </a:lnTo>
                <a:lnTo>
                  <a:pt x="2276286" y="2531410"/>
                </a:lnTo>
                <a:lnTo>
                  <a:pt x="2240020" y="2558531"/>
                </a:lnTo>
                <a:lnTo>
                  <a:pt x="2202870" y="2584504"/>
                </a:lnTo>
                <a:lnTo>
                  <a:pt x="2164862" y="2609304"/>
                </a:lnTo>
                <a:lnTo>
                  <a:pt x="2126022" y="2632903"/>
                </a:lnTo>
                <a:lnTo>
                  <a:pt x="2086376" y="2655276"/>
                </a:lnTo>
                <a:lnTo>
                  <a:pt x="2045951" y="2676397"/>
                </a:lnTo>
                <a:lnTo>
                  <a:pt x="2004773" y="2696238"/>
                </a:lnTo>
                <a:lnTo>
                  <a:pt x="1962868" y="2714773"/>
                </a:lnTo>
                <a:lnTo>
                  <a:pt x="1920263" y="2731977"/>
                </a:lnTo>
                <a:lnTo>
                  <a:pt x="1876984" y="2747823"/>
                </a:lnTo>
                <a:lnTo>
                  <a:pt x="1833057" y="2762285"/>
                </a:lnTo>
                <a:lnTo>
                  <a:pt x="1788508" y="2775336"/>
                </a:lnTo>
                <a:lnTo>
                  <a:pt x="1743365" y="2786950"/>
                </a:lnTo>
                <a:lnTo>
                  <a:pt x="1697652" y="2797101"/>
                </a:lnTo>
                <a:lnTo>
                  <a:pt x="1651397" y="2805763"/>
                </a:lnTo>
                <a:lnTo>
                  <a:pt x="1604625" y="2812908"/>
                </a:lnTo>
                <a:lnTo>
                  <a:pt x="1557364" y="2818512"/>
                </a:lnTo>
                <a:lnTo>
                  <a:pt x="1509639" y="2822547"/>
                </a:lnTo>
                <a:lnTo>
                  <a:pt x="1461476" y="2824987"/>
                </a:lnTo>
                <a:lnTo>
                  <a:pt x="1412908" y="2825806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09878" y="7794434"/>
            <a:ext cx="2177310" cy="1883222"/>
          </a:xfrm>
          <a:custGeom>
            <a:avLst/>
            <a:gdLst/>
            <a:ahLst/>
            <a:cxnLst/>
            <a:rect l="l" t="t" r="r" b="b"/>
            <a:pathLst>
              <a:path w="2826384" h="2826384">
                <a:moveTo>
                  <a:pt x="1412908" y="2825806"/>
                </a:moveTo>
                <a:lnTo>
                  <a:pt x="1364329" y="2824987"/>
                </a:lnTo>
                <a:lnTo>
                  <a:pt x="1316167" y="2822547"/>
                </a:lnTo>
                <a:lnTo>
                  <a:pt x="1268441" y="2818512"/>
                </a:lnTo>
                <a:lnTo>
                  <a:pt x="1221180" y="2812908"/>
                </a:lnTo>
                <a:lnTo>
                  <a:pt x="1174408" y="2805763"/>
                </a:lnTo>
                <a:lnTo>
                  <a:pt x="1128153" y="2797101"/>
                </a:lnTo>
                <a:lnTo>
                  <a:pt x="1082441" y="2786950"/>
                </a:lnTo>
                <a:lnTo>
                  <a:pt x="1037297" y="2775336"/>
                </a:lnTo>
                <a:lnTo>
                  <a:pt x="992748" y="2762285"/>
                </a:lnTo>
                <a:lnTo>
                  <a:pt x="948821" y="2747823"/>
                </a:lnTo>
                <a:lnTo>
                  <a:pt x="905542" y="2731977"/>
                </a:lnTo>
                <a:lnTo>
                  <a:pt x="862937" y="2714773"/>
                </a:lnTo>
                <a:lnTo>
                  <a:pt x="821032" y="2696238"/>
                </a:lnTo>
                <a:lnTo>
                  <a:pt x="779854" y="2676397"/>
                </a:lnTo>
                <a:lnTo>
                  <a:pt x="739429" y="2655276"/>
                </a:lnTo>
                <a:lnTo>
                  <a:pt x="699783" y="2632903"/>
                </a:lnTo>
                <a:lnTo>
                  <a:pt x="660943" y="2609304"/>
                </a:lnTo>
                <a:lnTo>
                  <a:pt x="622935" y="2584504"/>
                </a:lnTo>
                <a:lnTo>
                  <a:pt x="585785" y="2558531"/>
                </a:lnTo>
                <a:lnTo>
                  <a:pt x="549519" y="2531410"/>
                </a:lnTo>
                <a:lnTo>
                  <a:pt x="514165" y="2503168"/>
                </a:lnTo>
                <a:lnTo>
                  <a:pt x="479747" y="2473830"/>
                </a:lnTo>
                <a:lnTo>
                  <a:pt x="446293" y="2443424"/>
                </a:lnTo>
                <a:lnTo>
                  <a:pt x="413829" y="2411976"/>
                </a:lnTo>
                <a:lnTo>
                  <a:pt x="382381" y="2379512"/>
                </a:lnTo>
                <a:lnTo>
                  <a:pt x="351975" y="2346058"/>
                </a:lnTo>
                <a:lnTo>
                  <a:pt x="322638" y="2311640"/>
                </a:lnTo>
                <a:lnTo>
                  <a:pt x="294395" y="2276286"/>
                </a:lnTo>
                <a:lnTo>
                  <a:pt x="267274" y="2240020"/>
                </a:lnTo>
                <a:lnTo>
                  <a:pt x="241301" y="2202870"/>
                </a:lnTo>
                <a:lnTo>
                  <a:pt x="216501" y="2164862"/>
                </a:lnTo>
                <a:lnTo>
                  <a:pt x="192902" y="2126022"/>
                </a:lnTo>
                <a:lnTo>
                  <a:pt x="170529" y="2086376"/>
                </a:lnTo>
                <a:lnTo>
                  <a:pt x="149409" y="2045951"/>
                </a:lnTo>
                <a:lnTo>
                  <a:pt x="129568" y="2004773"/>
                </a:lnTo>
                <a:lnTo>
                  <a:pt x="111032" y="1962868"/>
                </a:lnTo>
                <a:lnTo>
                  <a:pt x="93828" y="1920263"/>
                </a:lnTo>
                <a:lnTo>
                  <a:pt x="77982" y="1876984"/>
                </a:lnTo>
                <a:lnTo>
                  <a:pt x="63521" y="1833057"/>
                </a:lnTo>
                <a:lnTo>
                  <a:pt x="50469" y="1788508"/>
                </a:lnTo>
                <a:lnTo>
                  <a:pt x="38855" y="1743365"/>
                </a:lnTo>
                <a:lnTo>
                  <a:pt x="28704" y="1697652"/>
                </a:lnTo>
                <a:lnTo>
                  <a:pt x="20043" y="1651397"/>
                </a:lnTo>
                <a:lnTo>
                  <a:pt x="12897" y="1604625"/>
                </a:lnTo>
                <a:lnTo>
                  <a:pt x="7294" y="1557364"/>
                </a:lnTo>
                <a:lnTo>
                  <a:pt x="3259" y="1509639"/>
                </a:lnTo>
                <a:lnTo>
                  <a:pt x="819" y="1461476"/>
                </a:lnTo>
                <a:lnTo>
                  <a:pt x="0" y="1412918"/>
                </a:lnTo>
                <a:lnTo>
                  <a:pt x="819" y="1364329"/>
                </a:lnTo>
                <a:lnTo>
                  <a:pt x="3259" y="1316167"/>
                </a:lnTo>
                <a:lnTo>
                  <a:pt x="7294" y="1268442"/>
                </a:lnTo>
                <a:lnTo>
                  <a:pt x="12897" y="1221180"/>
                </a:lnTo>
                <a:lnTo>
                  <a:pt x="20043" y="1174409"/>
                </a:lnTo>
                <a:lnTo>
                  <a:pt x="28704" y="1128153"/>
                </a:lnTo>
                <a:lnTo>
                  <a:pt x="38855" y="1082441"/>
                </a:lnTo>
                <a:lnTo>
                  <a:pt x="50469" y="1037297"/>
                </a:lnTo>
                <a:lnTo>
                  <a:pt x="63521" y="992748"/>
                </a:lnTo>
                <a:lnTo>
                  <a:pt x="77982" y="948821"/>
                </a:lnTo>
                <a:lnTo>
                  <a:pt x="93828" y="905542"/>
                </a:lnTo>
                <a:lnTo>
                  <a:pt x="111032" y="862937"/>
                </a:lnTo>
                <a:lnTo>
                  <a:pt x="129568" y="821032"/>
                </a:lnTo>
                <a:lnTo>
                  <a:pt x="149409" y="779854"/>
                </a:lnTo>
                <a:lnTo>
                  <a:pt x="170529" y="739429"/>
                </a:lnTo>
                <a:lnTo>
                  <a:pt x="192902" y="699783"/>
                </a:lnTo>
                <a:lnTo>
                  <a:pt x="216501" y="660943"/>
                </a:lnTo>
                <a:lnTo>
                  <a:pt x="241301" y="622935"/>
                </a:lnTo>
                <a:lnTo>
                  <a:pt x="267274" y="585785"/>
                </a:lnTo>
                <a:lnTo>
                  <a:pt x="294395" y="549520"/>
                </a:lnTo>
                <a:lnTo>
                  <a:pt x="322638" y="514165"/>
                </a:lnTo>
                <a:lnTo>
                  <a:pt x="351975" y="479748"/>
                </a:lnTo>
                <a:lnTo>
                  <a:pt x="382381" y="446294"/>
                </a:lnTo>
                <a:lnTo>
                  <a:pt x="413829" y="413829"/>
                </a:lnTo>
                <a:lnTo>
                  <a:pt x="446293" y="382381"/>
                </a:lnTo>
                <a:lnTo>
                  <a:pt x="479747" y="351975"/>
                </a:lnTo>
                <a:lnTo>
                  <a:pt x="514165" y="322638"/>
                </a:lnTo>
                <a:lnTo>
                  <a:pt x="549519" y="294396"/>
                </a:lnTo>
                <a:lnTo>
                  <a:pt x="585785" y="267275"/>
                </a:lnTo>
                <a:lnTo>
                  <a:pt x="622935" y="241301"/>
                </a:lnTo>
                <a:lnTo>
                  <a:pt x="660943" y="216502"/>
                </a:lnTo>
                <a:lnTo>
                  <a:pt x="699783" y="192902"/>
                </a:lnTo>
                <a:lnTo>
                  <a:pt x="739429" y="170529"/>
                </a:lnTo>
                <a:lnTo>
                  <a:pt x="779854" y="149409"/>
                </a:lnTo>
                <a:lnTo>
                  <a:pt x="821032" y="129568"/>
                </a:lnTo>
                <a:lnTo>
                  <a:pt x="862937" y="111032"/>
                </a:lnTo>
                <a:lnTo>
                  <a:pt x="905542" y="93828"/>
                </a:lnTo>
                <a:lnTo>
                  <a:pt x="948821" y="77982"/>
                </a:lnTo>
                <a:lnTo>
                  <a:pt x="992748" y="63521"/>
                </a:lnTo>
                <a:lnTo>
                  <a:pt x="1037297" y="50470"/>
                </a:lnTo>
                <a:lnTo>
                  <a:pt x="1082441" y="38856"/>
                </a:lnTo>
                <a:lnTo>
                  <a:pt x="1128153" y="28705"/>
                </a:lnTo>
                <a:lnTo>
                  <a:pt x="1174408" y="20043"/>
                </a:lnTo>
                <a:lnTo>
                  <a:pt x="1221180" y="12898"/>
                </a:lnTo>
                <a:lnTo>
                  <a:pt x="1268441" y="7294"/>
                </a:lnTo>
                <a:lnTo>
                  <a:pt x="1316167" y="3259"/>
                </a:lnTo>
                <a:lnTo>
                  <a:pt x="1364329" y="819"/>
                </a:lnTo>
                <a:lnTo>
                  <a:pt x="1412900" y="0"/>
                </a:lnTo>
                <a:lnTo>
                  <a:pt x="1461476" y="819"/>
                </a:lnTo>
                <a:lnTo>
                  <a:pt x="1509639" y="3259"/>
                </a:lnTo>
                <a:lnTo>
                  <a:pt x="1557364" y="7294"/>
                </a:lnTo>
                <a:lnTo>
                  <a:pt x="1604625" y="12898"/>
                </a:lnTo>
                <a:lnTo>
                  <a:pt x="1651397" y="20043"/>
                </a:lnTo>
                <a:lnTo>
                  <a:pt x="1697652" y="28705"/>
                </a:lnTo>
                <a:lnTo>
                  <a:pt x="1743364" y="38856"/>
                </a:lnTo>
                <a:lnTo>
                  <a:pt x="1788508" y="50470"/>
                </a:lnTo>
                <a:lnTo>
                  <a:pt x="1833057" y="63521"/>
                </a:lnTo>
                <a:lnTo>
                  <a:pt x="1876984" y="77982"/>
                </a:lnTo>
                <a:lnTo>
                  <a:pt x="1920263" y="93828"/>
                </a:lnTo>
                <a:lnTo>
                  <a:pt x="1962868" y="111032"/>
                </a:lnTo>
                <a:lnTo>
                  <a:pt x="2004773" y="129568"/>
                </a:lnTo>
                <a:lnTo>
                  <a:pt x="2045951" y="149409"/>
                </a:lnTo>
                <a:lnTo>
                  <a:pt x="2086376" y="170529"/>
                </a:lnTo>
                <a:lnTo>
                  <a:pt x="2126022" y="192902"/>
                </a:lnTo>
                <a:lnTo>
                  <a:pt x="2164862" y="216502"/>
                </a:lnTo>
                <a:lnTo>
                  <a:pt x="2202870" y="241301"/>
                </a:lnTo>
                <a:lnTo>
                  <a:pt x="2240020" y="267275"/>
                </a:lnTo>
                <a:lnTo>
                  <a:pt x="2276285" y="294396"/>
                </a:lnTo>
                <a:lnTo>
                  <a:pt x="2311640" y="322638"/>
                </a:lnTo>
                <a:lnTo>
                  <a:pt x="2346058" y="351975"/>
                </a:lnTo>
                <a:lnTo>
                  <a:pt x="2379512" y="382381"/>
                </a:lnTo>
                <a:lnTo>
                  <a:pt x="2411976" y="413829"/>
                </a:lnTo>
                <a:lnTo>
                  <a:pt x="2443424" y="446294"/>
                </a:lnTo>
                <a:lnTo>
                  <a:pt x="2473830" y="479748"/>
                </a:lnTo>
                <a:lnTo>
                  <a:pt x="2503167" y="514165"/>
                </a:lnTo>
                <a:lnTo>
                  <a:pt x="2531410" y="549520"/>
                </a:lnTo>
                <a:lnTo>
                  <a:pt x="2558531" y="585785"/>
                </a:lnTo>
                <a:lnTo>
                  <a:pt x="2584504" y="622935"/>
                </a:lnTo>
                <a:lnTo>
                  <a:pt x="2609304" y="660943"/>
                </a:lnTo>
                <a:lnTo>
                  <a:pt x="2632903" y="699783"/>
                </a:lnTo>
                <a:lnTo>
                  <a:pt x="2655276" y="739429"/>
                </a:lnTo>
                <a:lnTo>
                  <a:pt x="2676396" y="779854"/>
                </a:lnTo>
                <a:lnTo>
                  <a:pt x="2696237" y="821032"/>
                </a:lnTo>
                <a:lnTo>
                  <a:pt x="2714773" y="862937"/>
                </a:lnTo>
                <a:lnTo>
                  <a:pt x="2731977" y="905542"/>
                </a:lnTo>
                <a:lnTo>
                  <a:pt x="2747823" y="948821"/>
                </a:lnTo>
                <a:lnTo>
                  <a:pt x="2762285" y="992748"/>
                </a:lnTo>
                <a:lnTo>
                  <a:pt x="2775336" y="1037297"/>
                </a:lnTo>
                <a:lnTo>
                  <a:pt x="2786950" y="1082441"/>
                </a:lnTo>
                <a:lnTo>
                  <a:pt x="2797101" y="1128153"/>
                </a:lnTo>
                <a:lnTo>
                  <a:pt x="2805762" y="1174409"/>
                </a:lnTo>
                <a:lnTo>
                  <a:pt x="2812908" y="1221180"/>
                </a:lnTo>
                <a:lnTo>
                  <a:pt x="2818511" y="1268442"/>
                </a:lnTo>
                <a:lnTo>
                  <a:pt x="2822546" y="1316167"/>
                </a:lnTo>
                <a:lnTo>
                  <a:pt x="2824987" y="1364329"/>
                </a:lnTo>
                <a:lnTo>
                  <a:pt x="2825806" y="1412887"/>
                </a:lnTo>
                <a:lnTo>
                  <a:pt x="2824987" y="1461476"/>
                </a:lnTo>
                <a:lnTo>
                  <a:pt x="2822546" y="1509639"/>
                </a:lnTo>
                <a:lnTo>
                  <a:pt x="2818511" y="1557364"/>
                </a:lnTo>
                <a:lnTo>
                  <a:pt x="2812908" y="1604625"/>
                </a:lnTo>
                <a:lnTo>
                  <a:pt x="2805762" y="1651397"/>
                </a:lnTo>
                <a:lnTo>
                  <a:pt x="2797101" y="1697652"/>
                </a:lnTo>
                <a:lnTo>
                  <a:pt x="2786950" y="1743365"/>
                </a:lnTo>
                <a:lnTo>
                  <a:pt x="2775336" y="1788508"/>
                </a:lnTo>
                <a:lnTo>
                  <a:pt x="2762285" y="1833057"/>
                </a:lnTo>
                <a:lnTo>
                  <a:pt x="2747823" y="1876984"/>
                </a:lnTo>
                <a:lnTo>
                  <a:pt x="2731977" y="1920263"/>
                </a:lnTo>
                <a:lnTo>
                  <a:pt x="2714773" y="1962868"/>
                </a:lnTo>
                <a:lnTo>
                  <a:pt x="2696237" y="2004773"/>
                </a:lnTo>
                <a:lnTo>
                  <a:pt x="2676396" y="2045951"/>
                </a:lnTo>
                <a:lnTo>
                  <a:pt x="2655276" y="2086376"/>
                </a:lnTo>
                <a:lnTo>
                  <a:pt x="2632903" y="2126022"/>
                </a:lnTo>
                <a:lnTo>
                  <a:pt x="2609304" y="2164862"/>
                </a:lnTo>
                <a:lnTo>
                  <a:pt x="2584504" y="2202870"/>
                </a:lnTo>
                <a:lnTo>
                  <a:pt x="2558531" y="2240020"/>
                </a:lnTo>
                <a:lnTo>
                  <a:pt x="2531410" y="2276286"/>
                </a:lnTo>
                <a:lnTo>
                  <a:pt x="2503167" y="2311640"/>
                </a:lnTo>
                <a:lnTo>
                  <a:pt x="2473830" y="2346058"/>
                </a:lnTo>
                <a:lnTo>
                  <a:pt x="2443424" y="2379512"/>
                </a:lnTo>
                <a:lnTo>
                  <a:pt x="2411976" y="2411976"/>
                </a:lnTo>
                <a:lnTo>
                  <a:pt x="2379512" y="2443424"/>
                </a:lnTo>
                <a:lnTo>
                  <a:pt x="2346058" y="2473830"/>
                </a:lnTo>
                <a:lnTo>
                  <a:pt x="2311640" y="2503168"/>
                </a:lnTo>
                <a:lnTo>
                  <a:pt x="2276285" y="2531410"/>
                </a:lnTo>
                <a:lnTo>
                  <a:pt x="2240020" y="2558531"/>
                </a:lnTo>
                <a:lnTo>
                  <a:pt x="2202870" y="2584504"/>
                </a:lnTo>
                <a:lnTo>
                  <a:pt x="2164862" y="2609304"/>
                </a:lnTo>
                <a:lnTo>
                  <a:pt x="2126022" y="2632903"/>
                </a:lnTo>
                <a:lnTo>
                  <a:pt x="2086376" y="2655276"/>
                </a:lnTo>
                <a:lnTo>
                  <a:pt x="2045951" y="2676397"/>
                </a:lnTo>
                <a:lnTo>
                  <a:pt x="2004773" y="2696238"/>
                </a:lnTo>
                <a:lnTo>
                  <a:pt x="1962868" y="2714773"/>
                </a:lnTo>
                <a:lnTo>
                  <a:pt x="1920263" y="2731977"/>
                </a:lnTo>
                <a:lnTo>
                  <a:pt x="1876984" y="2747823"/>
                </a:lnTo>
                <a:lnTo>
                  <a:pt x="1833057" y="2762285"/>
                </a:lnTo>
                <a:lnTo>
                  <a:pt x="1788508" y="2775336"/>
                </a:lnTo>
                <a:lnTo>
                  <a:pt x="1743364" y="2786950"/>
                </a:lnTo>
                <a:lnTo>
                  <a:pt x="1697652" y="2797101"/>
                </a:lnTo>
                <a:lnTo>
                  <a:pt x="1651397" y="2805763"/>
                </a:lnTo>
                <a:lnTo>
                  <a:pt x="1604625" y="2812908"/>
                </a:lnTo>
                <a:lnTo>
                  <a:pt x="1557364" y="2818512"/>
                </a:lnTo>
                <a:lnTo>
                  <a:pt x="1509639" y="2822547"/>
                </a:lnTo>
                <a:lnTo>
                  <a:pt x="1461476" y="2824987"/>
                </a:lnTo>
                <a:lnTo>
                  <a:pt x="1412908" y="2825806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54025" y="231108"/>
            <a:ext cx="2046523" cy="2027193"/>
          </a:xfrm>
          <a:custGeom>
            <a:avLst/>
            <a:gdLst/>
            <a:ahLst/>
            <a:cxnLst/>
            <a:rect l="l" t="t" r="r" b="b"/>
            <a:pathLst>
              <a:path w="2826384" h="2826384">
                <a:moveTo>
                  <a:pt x="1412908" y="2825806"/>
                </a:moveTo>
                <a:lnTo>
                  <a:pt x="1364329" y="2824987"/>
                </a:lnTo>
                <a:lnTo>
                  <a:pt x="1316166" y="2822547"/>
                </a:lnTo>
                <a:lnTo>
                  <a:pt x="1268441" y="2818512"/>
                </a:lnTo>
                <a:lnTo>
                  <a:pt x="1221180" y="2812908"/>
                </a:lnTo>
                <a:lnTo>
                  <a:pt x="1174408" y="2805763"/>
                </a:lnTo>
                <a:lnTo>
                  <a:pt x="1128153" y="2797101"/>
                </a:lnTo>
                <a:lnTo>
                  <a:pt x="1082441" y="2786950"/>
                </a:lnTo>
                <a:lnTo>
                  <a:pt x="1037297" y="2775336"/>
                </a:lnTo>
                <a:lnTo>
                  <a:pt x="992748" y="2762285"/>
                </a:lnTo>
                <a:lnTo>
                  <a:pt x="948821" y="2747823"/>
                </a:lnTo>
                <a:lnTo>
                  <a:pt x="905542" y="2731977"/>
                </a:lnTo>
                <a:lnTo>
                  <a:pt x="862937" y="2714773"/>
                </a:lnTo>
                <a:lnTo>
                  <a:pt x="821032" y="2696238"/>
                </a:lnTo>
                <a:lnTo>
                  <a:pt x="779854" y="2676397"/>
                </a:lnTo>
                <a:lnTo>
                  <a:pt x="739429" y="2655276"/>
                </a:lnTo>
                <a:lnTo>
                  <a:pt x="699783" y="2632903"/>
                </a:lnTo>
                <a:lnTo>
                  <a:pt x="660943" y="2609304"/>
                </a:lnTo>
                <a:lnTo>
                  <a:pt x="622935" y="2584504"/>
                </a:lnTo>
                <a:lnTo>
                  <a:pt x="585785" y="2558531"/>
                </a:lnTo>
                <a:lnTo>
                  <a:pt x="549520" y="2531410"/>
                </a:lnTo>
                <a:lnTo>
                  <a:pt x="514165" y="2503168"/>
                </a:lnTo>
                <a:lnTo>
                  <a:pt x="479748" y="2473830"/>
                </a:lnTo>
                <a:lnTo>
                  <a:pt x="446294" y="2443424"/>
                </a:lnTo>
                <a:lnTo>
                  <a:pt x="413829" y="2411976"/>
                </a:lnTo>
                <a:lnTo>
                  <a:pt x="382381" y="2379512"/>
                </a:lnTo>
                <a:lnTo>
                  <a:pt x="351975" y="2346058"/>
                </a:lnTo>
                <a:lnTo>
                  <a:pt x="322638" y="2311640"/>
                </a:lnTo>
                <a:lnTo>
                  <a:pt x="294396" y="2276286"/>
                </a:lnTo>
                <a:lnTo>
                  <a:pt x="267275" y="2240020"/>
                </a:lnTo>
                <a:lnTo>
                  <a:pt x="241301" y="2202870"/>
                </a:lnTo>
                <a:lnTo>
                  <a:pt x="216502" y="2164862"/>
                </a:lnTo>
                <a:lnTo>
                  <a:pt x="192902" y="2126022"/>
                </a:lnTo>
                <a:lnTo>
                  <a:pt x="170529" y="2086376"/>
                </a:lnTo>
                <a:lnTo>
                  <a:pt x="149409" y="2045951"/>
                </a:lnTo>
                <a:lnTo>
                  <a:pt x="129568" y="2004773"/>
                </a:lnTo>
                <a:lnTo>
                  <a:pt x="111032" y="1962868"/>
                </a:lnTo>
                <a:lnTo>
                  <a:pt x="93828" y="1920263"/>
                </a:lnTo>
                <a:lnTo>
                  <a:pt x="77982" y="1876984"/>
                </a:lnTo>
                <a:lnTo>
                  <a:pt x="63521" y="1833057"/>
                </a:lnTo>
                <a:lnTo>
                  <a:pt x="50470" y="1788508"/>
                </a:lnTo>
                <a:lnTo>
                  <a:pt x="38856" y="1743365"/>
                </a:lnTo>
                <a:lnTo>
                  <a:pt x="28705" y="1697652"/>
                </a:lnTo>
                <a:lnTo>
                  <a:pt x="20043" y="1651397"/>
                </a:lnTo>
                <a:lnTo>
                  <a:pt x="12898" y="1604625"/>
                </a:lnTo>
                <a:lnTo>
                  <a:pt x="7294" y="1557364"/>
                </a:lnTo>
                <a:lnTo>
                  <a:pt x="3259" y="1509639"/>
                </a:lnTo>
                <a:lnTo>
                  <a:pt x="819" y="1461476"/>
                </a:lnTo>
                <a:lnTo>
                  <a:pt x="0" y="1412910"/>
                </a:lnTo>
                <a:lnTo>
                  <a:pt x="819" y="1364329"/>
                </a:lnTo>
                <a:lnTo>
                  <a:pt x="3259" y="1316167"/>
                </a:lnTo>
                <a:lnTo>
                  <a:pt x="7294" y="1268442"/>
                </a:lnTo>
                <a:lnTo>
                  <a:pt x="12898" y="1221180"/>
                </a:lnTo>
                <a:lnTo>
                  <a:pt x="20043" y="1174409"/>
                </a:lnTo>
                <a:lnTo>
                  <a:pt x="28705" y="1128153"/>
                </a:lnTo>
                <a:lnTo>
                  <a:pt x="38856" y="1082441"/>
                </a:lnTo>
                <a:lnTo>
                  <a:pt x="50470" y="1037297"/>
                </a:lnTo>
                <a:lnTo>
                  <a:pt x="63521" y="992748"/>
                </a:lnTo>
                <a:lnTo>
                  <a:pt x="77982" y="948821"/>
                </a:lnTo>
                <a:lnTo>
                  <a:pt x="93828" y="905542"/>
                </a:lnTo>
                <a:lnTo>
                  <a:pt x="111032" y="862937"/>
                </a:lnTo>
                <a:lnTo>
                  <a:pt x="129568" y="821032"/>
                </a:lnTo>
                <a:lnTo>
                  <a:pt x="149409" y="779854"/>
                </a:lnTo>
                <a:lnTo>
                  <a:pt x="170529" y="739429"/>
                </a:lnTo>
                <a:lnTo>
                  <a:pt x="192902" y="699783"/>
                </a:lnTo>
                <a:lnTo>
                  <a:pt x="216502" y="660943"/>
                </a:lnTo>
                <a:lnTo>
                  <a:pt x="241301" y="622935"/>
                </a:lnTo>
                <a:lnTo>
                  <a:pt x="267275" y="585785"/>
                </a:lnTo>
                <a:lnTo>
                  <a:pt x="294396" y="549520"/>
                </a:lnTo>
                <a:lnTo>
                  <a:pt x="322638" y="514165"/>
                </a:lnTo>
                <a:lnTo>
                  <a:pt x="351975" y="479748"/>
                </a:lnTo>
                <a:lnTo>
                  <a:pt x="382381" y="446294"/>
                </a:lnTo>
                <a:lnTo>
                  <a:pt x="413829" y="413829"/>
                </a:lnTo>
                <a:lnTo>
                  <a:pt x="446294" y="382381"/>
                </a:lnTo>
                <a:lnTo>
                  <a:pt x="479748" y="351975"/>
                </a:lnTo>
                <a:lnTo>
                  <a:pt x="514165" y="322638"/>
                </a:lnTo>
                <a:lnTo>
                  <a:pt x="549520" y="294396"/>
                </a:lnTo>
                <a:lnTo>
                  <a:pt x="585785" y="267275"/>
                </a:lnTo>
                <a:lnTo>
                  <a:pt x="622935" y="241301"/>
                </a:lnTo>
                <a:lnTo>
                  <a:pt x="660943" y="216502"/>
                </a:lnTo>
                <a:lnTo>
                  <a:pt x="699783" y="192902"/>
                </a:lnTo>
                <a:lnTo>
                  <a:pt x="739429" y="170529"/>
                </a:lnTo>
                <a:lnTo>
                  <a:pt x="779854" y="149409"/>
                </a:lnTo>
                <a:lnTo>
                  <a:pt x="821032" y="129568"/>
                </a:lnTo>
                <a:lnTo>
                  <a:pt x="862937" y="111032"/>
                </a:lnTo>
                <a:lnTo>
                  <a:pt x="905542" y="93828"/>
                </a:lnTo>
                <a:lnTo>
                  <a:pt x="948821" y="77982"/>
                </a:lnTo>
                <a:lnTo>
                  <a:pt x="992748" y="63521"/>
                </a:lnTo>
                <a:lnTo>
                  <a:pt x="1037297" y="50470"/>
                </a:lnTo>
                <a:lnTo>
                  <a:pt x="1082441" y="38856"/>
                </a:lnTo>
                <a:lnTo>
                  <a:pt x="1128153" y="28705"/>
                </a:lnTo>
                <a:lnTo>
                  <a:pt x="1174408" y="20043"/>
                </a:lnTo>
                <a:lnTo>
                  <a:pt x="1221180" y="12898"/>
                </a:lnTo>
                <a:lnTo>
                  <a:pt x="1268441" y="7294"/>
                </a:lnTo>
                <a:lnTo>
                  <a:pt x="1316166" y="3259"/>
                </a:lnTo>
                <a:lnTo>
                  <a:pt x="1364329" y="819"/>
                </a:lnTo>
                <a:lnTo>
                  <a:pt x="1412900" y="0"/>
                </a:lnTo>
                <a:lnTo>
                  <a:pt x="1461476" y="819"/>
                </a:lnTo>
                <a:lnTo>
                  <a:pt x="1509638" y="3259"/>
                </a:lnTo>
                <a:lnTo>
                  <a:pt x="1557363" y="7294"/>
                </a:lnTo>
                <a:lnTo>
                  <a:pt x="1604625" y="12898"/>
                </a:lnTo>
                <a:lnTo>
                  <a:pt x="1651396" y="20043"/>
                </a:lnTo>
                <a:lnTo>
                  <a:pt x="1697651" y="28705"/>
                </a:lnTo>
                <a:lnTo>
                  <a:pt x="1743364" y="38856"/>
                </a:lnTo>
                <a:lnTo>
                  <a:pt x="1788508" y="50470"/>
                </a:lnTo>
                <a:lnTo>
                  <a:pt x="1833056" y="63521"/>
                </a:lnTo>
                <a:lnTo>
                  <a:pt x="1876984" y="77982"/>
                </a:lnTo>
                <a:lnTo>
                  <a:pt x="1920263" y="93828"/>
                </a:lnTo>
                <a:lnTo>
                  <a:pt x="1962868" y="111032"/>
                </a:lnTo>
                <a:lnTo>
                  <a:pt x="2004773" y="129568"/>
                </a:lnTo>
                <a:lnTo>
                  <a:pt x="2045951" y="149409"/>
                </a:lnTo>
                <a:lnTo>
                  <a:pt x="2086376" y="170529"/>
                </a:lnTo>
                <a:lnTo>
                  <a:pt x="2126022" y="192902"/>
                </a:lnTo>
                <a:lnTo>
                  <a:pt x="2164862" y="216502"/>
                </a:lnTo>
                <a:lnTo>
                  <a:pt x="2202870" y="241301"/>
                </a:lnTo>
                <a:lnTo>
                  <a:pt x="2240020" y="267275"/>
                </a:lnTo>
                <a:lnTo>
                  <a:pt x="2276285" y="294396"/>
                </a:lnTo>
                <a:lnTo>
                  <a:pt x="2311640" y="322638"/>
                </a:lnTo>
                <a:lnTo>
                  <a:pt x="2346058" y="351975"/>
                </a:lnTo>
                <a:lnTo>
                  <a:pt x="2379512" y="382381"/>
                </a:lnTo>
                <a:lnTo>
                  <a:pt x="2411976" y="413829"/>
                </a:lnTo>
                <a:lnTo>
                  <a:pt x="2443424" y="446294"/>
                </a:lnTo>
                <a:lnTo>
                  <a:pt x="2473830" y="479748"/>
                </a:lnTo>
                <a:lnTo>
                  <a:pt x="2503167" y="514165"/>
                </a:lnTo>
                <a:lnTo>
                  <a:pt x="2531410" y="549520"/>
                </a:lnTo>
                <a:lnTo>
                  <a:pt x="2558531" y="585785"/>
                </a:lnTo>
                <a:lnTo>
                  <a:pt x="2584504" y="622935"/>
                </a:lnTo>
                <a:lnTo>
                  <a:pt x="2609304" y="660943"/>
                </a:lnTo>
                <a:lnTo>
                  <a:pt x="2632903" y="699783"/>
                </a:lnTo>
                <a:lnTo>
                  <a:pt x="2655276" y="739429"/>
                </a:lnTo>
                <a:lnTo>
                  <a:pt x="2676396" y="779854"/>
                </a:lnTo>
                <a:lnTo>
                  <a:pt x="2696237" y="821032"/>
                </a:lnTo>
                <a:lnTo>
                  <a:pt x="2714773" y="862937"/>
                </a:lnTo>
                <a:lnTo>
                  <a:pt x="2731977" y="905542"/>
                </a:lnTo>
                <a:lnTo>
                  <a:pt x="2747823" y="948821"/>
                </a:lnTo>
                <a:lnTo>
                  <a:pt x="2762285" y="992748"/>
                </a:lnTo>
                <a:lnTo>
                  <a:pt x="2775336" y="1037297"/>
                </a:lnTo>
                <a:lnTo>
                  <a:pt x="2786950" y="1082441"/>
                </a:lnTo>
                <a:lnTo>
                  <a:pt x="2797101" y="1128153"/>
                </a:lnTo>
                <a:lnTo>
                  <a:pt x="2805762" y="1174409"/>
                </a:lnTo>
                <a:lnTo>
                  <a:pt x="2812908" y="1221180"/>
                </a:lnTo>
                <a:lnTo>
                  <a:pt x="2818511" y="1268442"/>
                </a:lnTo>
                <a:lnTo>
                  <a:pt x="2822546" y="1316167"/>
                </a:lnTo>
                <a:lnTo>
                  <a:pt x="2824987" y="1364329"/>
                </a:lnTo>
                <a:lnTo>
                  <a:pt x="2825806" y="1412895"/>
                </a:lnTo>
                <a:lnTo>
                  <a:pt x="2824987" y="1461476"/>
                </a:lnTo>
                <a:lnTo>
                  <a:pt x="2822546" y="1509639"/>
                </a:lnTo>
                <a:lnTo>
                  <a:pt x="2818511" y="1557364"/>
                </a:lnTo>
                <a:lnTo>
                  <a:pt x="2812908" y="1604625"/>
                </a:lnTo>
                <a:lnTo>
                  <a:pt x="2805762" y="1651397"/>
                </a:lnTo>
                <a:lnTo>
                  <a:pt x="2797101" y="1697652"/>
                </a:lnTo>
                <a:lnTo>
                  <a:pt x="2786950" y="1743365"/>
                </a:lnTo>
                <a:lnTo>
                  <a:pt x="2775336" y="1788508"/>
                </a:lnTo>
                <a:lnTo>
                  <a:pt x="2762285" y="1833057"/>
                </a:lnTo>
                <a:lnTo>
                  <a:pt x="2747823" y="1876984"/>
                </a:lnTo>
                <a:lnTo>
                  <a:pt x="2731977" y="1920263"/>
                </a:lnTo>
                <a:lnTo>
                  <a:pt x="2714773" y="1962868"/>
                </a:lnTo>
                <a:lnTo>
                  <a:pt x="2696237" y="2004773"/>
                </a:lnTo>
                <a:lnTo>
                  <a:pt x="2676396" y="2045951"/>
                </a:lnTo>
                <a:lnTo>
                  <a:pt x="2655276" y="2086376"/>
                </a:lnTo>
                <a:lnTo>
                  <a:pt x="2632903" y="2126022"/>
                </a:lnTo>
                <a:lnTo>
                  <a:pt x="2609304" y="2164862"/>
                </a:lnTo>
                <a:lnTo>
                  <a:pt x="2584504" y="2202870"/>
                </a:lnTo>
                <a:lnTo>
                  <a:pt x="2558531" y="2240020"/>
                </a:lnTo>
                <a:lnTo>
                  <a:pt x="2531410" y="2276286"/>
                </a:lnTo>
                <a:lnTo>
                  <a:pt x="2503167" y="2311640"/>
                </a:lnTo>
                <a:lnTo>
                  <a:pt x="2473830" y="2346058"/>
                </a:lnTo>
                <a:lnTo>
                  <a:pt x="2443424" y="2379512"/>
                </a:lnTo>
                <a:lnTo>
                  <a:pt x="2411976" y="2411976"/>
                </a:lnTo>
                <a:lnTo>
                  <a:pt x="2379512" y="2443424"/>
                </a:lnTo>
                <a:lnTo>
                  <a:pt x="2346058" y="2473830"/>
                </a:lnTo>
                <a:lnTo>
                  <a:pt x="2311640" y="2503168"/>
                </a:lnTo>
                <a:lnTo>
                  <a:pt x="2276285" y="2531410"/>
                </a:lnTo>
                <a:lnTo>
                  <a:pt x="2240020" y="2558531"/>
                </a:lnTo>
                <a:lnTo>
                  <a:pt x="2202870" y="2584504"/>
                </a:lnTo>
                <a:lnTo>
                  <a:pt x="2164862" y="2609304"/>
                </a:lnTo>
                <a:lnTo>
                  <a:pt x="2126022" y="2632903"/>
                </a:lnTo>
                <a:lnTo>
                  <a:pt x="2086376" y="2655276"/>
                </a:lnTo>
                <a:lnTo>
                  <a:pt x="2045951" y="2676397"/>
                </a:lnTo>
                <a:lnTo>
                  <a:pt x="2004773" y="2696238"/>
                </a:lnTo>
                <a:lnTo>
                  <a:pt x="1962868" y="2714773"/>
                </a:lnTo>
                <a:lnTo>
                  <a:pt x="1920263" y="2731977"/>
                </a:lnTo>
                <a:lnTo>
                  <a:pt x="1876984" y="2747823"/>
                </a:lnTo>
                <a:lnTo>
                  <a:pt x="1833056" y="2762285"/>
                </a:lnTo>
                <a:lnTo>
                  <a:pt x="1788508" y="2775336"/>
                </a:lnTo>
                <a:lnTo>
                  <a:pt x="1743364" y="2786950"/>
                </a:lnTo>
                <a:lnTo>
                  <a:pt x="1697651" y="2797101"/>
                </a:lnTo>
                <a:lnTo>
                  <a:pt x="1651396" y="2805763"/>
                </a:lnTo>
                <a:lnTo>
                  <a:pt x="1604625" y="2812908"/>
                </a:lnTo>
                <a:lnTo>
                  <a:pt x="1557363" y="2818512"/>
                </a:lnTo>
                <a:lnTo>
                  <a:pt x="1509638" y="2822547"/>
                </a:lnTo>
                <a:lnTo>
                  <a:pt x="1461476" y="2824987"/>
                </a:lnTo>
                <a:lnTo>
                  <a:pt x="1412908" y="2825806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31275" y="982756"/>
            <a:ext cx="767112" cy="1311966"/>
          </a:xfrm>
          <a:custGeom>
            <a:avLst/>
            <a:gdLst/>
            <a:ahLst/>
            <a:cxnLst/>
            <a:rect l="l" t="t" r="r" b="b"/>
            <a:pathLst>
              <a:path w="855345" h="1695450">
                <a:moveTo>
                  <a:pt x="65971" y="639698"/>
                </a:moveTo>
                <a:lnTo>
                  <a:pt x="0" y="393564"/>
                </a:lnTo>
                <a:lnTo>
                  <a:pt x="164305" y="349834"/>
                </a:lnTo>
                <a:lnTo>
                  <a:pt x="100823" y="114945"/>
                </a:lnTo>
                <a:lnTo>
                  <a:pt x="151857" y="0"/>
                </a:lnTo>
                <a:lnTo>
                  <a:pt x="240234" y="329844"/>
                </a:lnTo>
                <a:lnTo>
                  <a:pt x="434027" y="329844"/>
                </a:lnTo>
                <a:lnTo>
                  <a:pt x="487936" y="527251"/>
                </a:lnTo>
                <a:lnTo>
                  <a:pt x="65971" y="639698"/>
                </a:lnTo>
                <a:close/>
              </a:path>
              <a:path w="855345" h="1695450">
                <a:moveTo>
                  <a:pt x="434027" y="329844"/>
                </a:moveTo>
                <a:lnTo>
                  <a:pt x="240234" y="329844"/>
                </a:lnTo>
                <a:lnTo>
                  <a:pt x="420721" y="281117"/>
                </a:lnTo>
                <a:lnTo>
                  <a:pt x="434027" y="329844"/>
                </a:lnTo>
                <a:close/>
              </a:path>
              <a:path w="855345" h="1695450">
                <a:moveTo>
                  <a:pt x="211605" y="1193186"/>
                </a:moveTo>
                <a:lnTo>
                  <a:pt x="80907" y="704667"/>
                </a:lnTo>
                <a:lnTo>
                  <a:pt x="502873" y="590971"/>
                </a:lnTo>
                <a:lnTo>
                  <a:pt x="515543" y="638448"/>
                </a:lnTo>
                <a:lnTo>
                  <a:pt x="464286" y="638448"/>
                </a:lnTo>
                <a:lnTo>
                  <a:pt x="123228" y="730905"/>
                </a:lnTo>
                <a:lnTo>
                  <a:pt x="136921" y="782130"/>
                </a:lnTo>
                <a:lnTo>
                  <a:pt x="280329" y="782130"/>
                </a:lnTo>
                <a:lnTo>
                  <a:pt x="146878" y="818363"/>
                </a:lnTo>
                <a:lnTo>
                  <a:pt x="159326" y="860843"/>
                </a:lnTo>
                <a:lnTo>
                  <a:pt x="311938" y="860843"/>
                </a:lnTo>
                <a:lnTo>
                  <a:pt x="169284" y="899575"/>
                </a:lnTo>
                <a:lnTo>
                  <a:pt x="184221" y="954549"/>
                </a:lnTo>
                <a:lnTo>
                  <a:pt x="332182" y="954549"/>
                </a:lnTo>
                <a:lnTo>
                  <a:pt x="194178" y="992031"/>
                </a:lnTo>
                <a:lnTo>
                  <a:pt x="211605" y="1055751"/>
                </a:lnTo>
                <a:lnTo>
                  <a:pt x="374336" y="1055751"/>
                </a:lnTo>
                <a:lnTo>
                  <a:pt x="374665" y="1057001"/>
                </a:lnTo>
                <a:lnTo>
                  <a:pt x="222807" y="1098231"/>
                </a:lnTo>
                <a:lnTo>
                  <a:pt x="235255" y="1141961"/>
                </a:lnTo>
                <a:lnTo>
                  <a:pt x="403834" y="1141961"/>
                </a:lnTo>
                <a:lnTo>
                  <a:pt x="211605" y="1193186"/>
                </a:lnTo>
                <a:close/>
              </a:path>
              <a:path w="855345" h="1695450">
                <a:moveTo>
                  <a:pt x="403834" y="1141961"/>
                </a:moveTo>
                <a:lnTo>
                  <a:pt x="235255" y="1141961"/>
                </a:lnTo>
                <a:lnTo>
                  <a:pt x="576313" y="1050754"/>
                </a:lnTo>
                <a:lnTo>
                  <a:pt x="464286" y="638448"/>
                </a:lnTo>
                <a:lnTo>
                  <a:pt x="515543" y="638448"/>
                </a:lnTo>
                <a:lnTo>
                  <a:pt x="633571" y="1080740"/>
                </a:lnTo>
                <a:lnTo>
                  <a:pt x="403834" y="1141961"/>
                </a:lnTo>
                <a:close/>
              </a:path>
              <a:path w="855345" h="1695450">
                <a:moveTo>
                  <a:pt x="280329" y="782130"/>
                </a:moveTo>
                <a:lnTo>
                  <a:pt x="136921" y="782130"/>
                </a:lnTo>
                <a:lnTo>
                  <a:pt x="288778" y="740900"/>
                </a:lnTo>
                <a:lnTo>
                  <a:pt x="298736" y="777133"/>
                </a:lnTo>
                <a:lnTo>
                  <a:pt x="280329" y="782130"/>
                </a:lnTo>
                <a:close/>
              </a:path>
              <a:path w="855345" h="1695450">
                <a:moveTo>
                  <a:pt x="311938" y="860843"/>
                </a:moveTo>
                <a:lnTo>
                  <a:pt x="159326" y="860843"/>
                </a:lnTo>
                <a:lnTo>
                  <a:pt x="311184" y="819613"/>
                </a:lnTo>
                <a:lnTo>
                  <a:pt x="321142" y="858344"/>
                </a:lnTo>
                <a:lnTo>
                  <a:pt x="311938" y="860843"/>
                </a:lnTo>
                <a:close/>
              </a:path>
              <a:path w="855345" h="1695450">
                <a:moveTo>
                  <a:pt x="332182" y="954549"/>
                </a:moveTo>
                <a:lnTo>
                  <a:pt x="184221" y="954549"/>
                </a:lnTo>
                <a:lnTo>
                  <a:pt x="395826" y="897076"/>
                </a:lnTo>
                <a:lnTo>
                  <a:pt x="405784" y="934559"/>
                </a:lnTo>
                <a:lnTo>
                  <a:pt x="332182" y="954549"/>
                </a:lnTo>
                <a:close/>
              </a:path>
              <a:path w="855345" h="1695450">
                <a:moveTo>
                  <a:pt x="374336" y="1055751"/>
                </a:moveTo>
                <a:lnTo>
                  <a:pt x="211605" y="1055751"/>
                </a:lnTo>
                <a:lnTo>
                  <a:pt x="363463" y="1014521"/>
                </a:lnTo>
                <a:lnTo>
                  <a:pt x="374336" y="1055751"/>
                </a:lnTo>
                <a:close/>
              </a:path>
              <a:path w="855345" h="1695450">
                <a:moveTo>
                  <a:pt x="62236" y="1414332"/>
                </a:moveTo>
                <a:lnTo>
                  <a:pt x="31118" y="1296888"/>
                </a:lnTo>
                <a:lnTo>
                  <a:pt x="824015" y="1083238"/>
                </a:lnTo>
                <a:lnTo>
                  <a:pt x="855134" y="1200683"/>
                </a:lnTo>
                <a:lnTo>
                  <a:pt x="563865" y="1280645"/>
                </a:lnTo>
                <a:lnTo>
                  <a:pt x="578712" y="1335619"/>
                </a:lnTo>
                <a:lnTo>
                  <a:pt x="354749" y="1335619"/>
                </a:lnTo>
                <a:lnTo>
                  <a:pt x="62236" y="1414332"/>
                </a:lnTo>
                <a:close/>
              </a:path>
              <a:path w="855345" h="1695450">
                <a:moveTo>
                  <a:pt x="309939" y="1695449"/>
                </a:moveTo>
                <a:lnTo>
                  <a:pt x="278821" y="1579254"/>
                </a:lnTo>
                <a:lnTo>
                  <a:pt x="410763" y="1543021"/>
                </a:lnTo>
                <a:lnTo>
                  <a:pt x="354749" y="1335619"/>
                </a:lnTo>
                <a:lnTo>
                  <a:pt x="578712" y="1335619"/>
                </a:lnTo>
                <a:lnTo>
                  <a:pt x="619878" y="1488047"/>
                </a:lnTo>
                <a:lnTo>
                  <a:pt x="761524" y="1488047"/>
                </a:lnTo>
                <a:lnTo>
                  <a:pt x="782939" y="1568010"/>
                </a:lnTo>
                <a:lnTo>
                  <a:pt x="309939" y="1695449"/>
                </a:lnTo>
                <a:close/>
              </a:path>
              <a:path w="855345" h="1695450">
                <a:moveTo>
                  <a:pt x="761524" y="1488047"/>
                </a:moveTo>
                <a:lnTo>
                  <a:pt x="619878" y="1488047"/>
                </a:lnTo>
                <a:lnTo>
                  <a:pt x="751821" y="1451814"/>
                </a:lnTo>
                <a:lnTo>
                  <a:pt x="761524" y="1488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509857" y="8293152"/>
            <a:ext cx="1066873" cy="713962"/>
            <a:chOff x="6400727" y="5069509"/>
            <a:chExt cx="1457325" cy="1162050"/>
          </a:xfrm>
        </p:grpSpPr>
        <p:sp>
          <p:nvSpPr>
            <p:cNvPr id="9" name="object 9"/>
            <p:cNvSpPr/>
            <p:nvPr/>
          </p:nvSpPr>
          <p:spPr>
            <a:xfrm>
              <a:off x="6400727" y="5069509"/>
              <a:ext cx="1457325" cy="1162050"/>
            </a:xfrm>
            <a:custGeom>
              <a:avLst/>
              <a:gdLst/>
              <a:ahLst/>
              <a:cxnLst/>
              <a:rect l="l" t="t" r="r" b="b"/>
              <a:pathLst>
                <a:path w="1457325" h="1162050">
                  <a:moveTo>
                    <a:pt x="1383885" y="1161556"/>
                  </a:moveTo>
                  <a:lnTo>
                    <a:pt x="74719" y="1161556"/>
                  </a:lnTo>
                  <a:lnTo>
                    <a:pt x="59981" y="1160231"/>
                  </a:lnTo>
                  <a:lnTo>
                    <a:pt x="22352" y="1139869"/>
                  </a:lnTo>
                  <a:lnTo>
                    <a:pt x="1278" y="1097770"/>
                  </a:lnTo>
                  <a:lnTo>
                    <a:pt x="639" y="1097770"/>
                  </a:lnTo>
                  <a:lnTo>
                    <a:pt x="639" y="1062687"/>
                  </a:lnTo>
                  <a:lnTo>
                    <a:pt x="1956" y="1047966"/>
                  </a:lnTo>
                  <a:lnTo>
                    <a:pt x="21713" y="1010382"/>
                  </a:lnTo>
                  <a:lnTo>
                    <a:pt x="59342" y="990648"/>
                  </a:lnTo>
                  <a:lnTo>
                    <a:pt x="74080" y="989332"/>
                  </a:lnTo>
                  <a:lnTo>
                    <a:pt x="1383245" y="989332"/>
                  </a:lnTo>
                  <a:lnTo>
                    <a:pt x="1423838" y="1001173"/>
                  </a:lnTo>
                  <a:lnTo>
                    <a:pt x="1451178" y="1033903"/>
                  </a:lnTo>
                  <a:lnTo>
                    <a:pt x="1457326" y="1062687"/>
                  </a:lnTo>
                  <a:lnTo>
                    <a:pt x="1457326" y="1097770"/>
                  </a:lnTo>
                  <a:lnTo>
                    <a:pt x="1435613" y="1139869"/>
                  </a:lnTo>
                  <a:lnTo>
                    <a:pt x="1398612" y="1160231"/>
                  </a:lnTo>
                  <a:lnTo>
                    <a:pt x="1383885" y="1161556"/>
                  </a:lnTo>
                  <a:close/>
                </a:path>
                <a:path w="1457325" h="1162050">
                  <a:moveTo>
                    <a:pt x="1383245" y="172224"/>
                  </a:moveTo>
                  <a:lnTo>
                    <a:pt x="74080" y="172224"/>
                  </a:lnTo>
                  <a:lnTo>
                    <a:pt x="59342" y="170899"/>
                  </a:lnTo>
                  <a:lnTo>
                    <a:pt x="21713" y="150536"/>
                  </a:lnTo>
                  <a:lnTo>
                    <a:pt x="639" y="107799"/>
                  </a:lnTo>
                  <a:lnTo>
                    <a:pt x="0" y="107799"/>
                  </a:lnTo>
                  <a:lnTo>
                    <a:pt x="0" y="73354"/>
                  </a:lnTo>
                  <a:lnTo>
                    <a:pt x="1317" y="58633"/>
                  </a:lnTo>
                  <a:lnTo>
                    <a:pt x="21075" y="21049"/>
                  </a:lnTo>
                  <a:lnTo>
                    <a:pt x="58703" y="1315"/>
                  </a:lnTo>
                  <a:lnTo>
                    <a:pt x="73440" y="0"/>
                  </a:lnTo>
                  <a:lnTo>
                    <a:pt x="1383245" y="0"/>
                  </a:lnTo>
                  <a:lnTo>
                    <a:pt x="1423838" y="11840"/>
                  </a:lnTo>
                  <a:lnTo>
                    <a:pt x="1451338" y="45049"/>
                  </a:lnTo>
                  <a:lnTo>
                    <a:pt x="1456686" y="73354"/>
                  </a:lnTo>
                  <a:lnTo>
                    <a:pt x="1456686" y="107799"/>
                  </a:lnTo>
                  <a:lnTo>
                    <a:pt x="1434974" y="150536"/>
                  </a:lnTo>
                  <a:lnTo>
                    <a:pt x="1397973" y="170899"/>
                  </a:lnTo>
                  <a:lnTo>
                    <a:pt x="1383245" y="172224"/>
                  </a:lnTo>
                  <a:close/>
                </a:path>
              </a:pathLst>
            </a:custGeom>
            <a:solidFill>
              <a:srgbClr val="E3E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64213" y="5522395"/>
              <a:ext cx="1144905" cy="535940"/>
            </a:xfrm>
            <a:custGeom>
              <a:avLst/>
              <a:gdLst/>
              <a:ahLst/>
              <a:cxnLst/>
              <a:rect l="l" t="t" r="r" b="b"/>
              <a:pathLst>
                <a:path w="1144904" h="535939">
                  <a:moveTo>
                    <a:pt x="1027535" y="535809"/>
                  </a:moveTo>
                  <a:lnTo>
                    <a:pt x="982433" y="527198"/>
                  </a:lnTo>
                  <a:lnTo>
                    <a:pt x="944515" y="501364"/>
                  </a:lnTo>
                  <a:lnTo>
                    <a:pt x="919210" y="463730"/>
                  </a:lnTo>
                  <a:lnTo>
                    <a:pt x="910668" y="418441"/>
                  </a:lnTo>
                  <a:lnTo>
                    <a:pt x="910668" y="276196"/>
                  </a:lnTo>
                  <a:lnTo>
                    <a:pt x="1144402" y="276196"/>
                  </a:lnTo>
                  <a:lnTo>
                    <a:pt x="1144402" y="418441"/>
                  </a:lnTo>
                  <a:lnTo>
                    <a:pt x="1135781" y="463969"/>
                  </a:lnTo>
                  <a:lnTo>
                    <a:pt x="1109916" y="501364"/>
                  </a:lnTo>
                  <a:lnTo>
                    <a:pt x="1072558" y="527198"/>
                  </a:lnTo>
                  <a:lnTo>
                    <a:pt x="1027535" y="535809"/>
                  </a:lnTo>
                  <a:close/>
                </a:path>
                <a:path w="1144904" h="535939">
                  <a:moveTo>
                    <a:pt x="572841" y="535808"/>
                  </a:moveTo>
                  <a:lnTo>
                    <a:pt x="527179" y="527197"/>
                  </a:lnTo>
                  <a:lnTo>
                    <a:pt x="489181" y="501363"/>
                  </a:lnTo>
                  <a:lnTo>
                    <a:pt x="463876" y="463729"/>
                  </a:lnTo>
                  <a:lnTo>
                    <a:pt x="455334" y="418441"/>
                  </a:lnTo>
                  <a:lnTo>
                    <a:pt x="455334" y="0"/>
                  </a:lnTo>
                  <a:lnTo>
                    <a:pt x="689706" y="0"/>
                  </a:lnTo>
                  <a:lnTo>
                    <a:pt x="689706" y="418441"/>
                  </a:lnTo>
                  <a:lnTo>
                    <a:pt x="681085" y="463968"/>
                  </a:lnTo>
                  <a:lnTo>
                    <a:pt x="655222" y="501363"/>
                  </a:lnTo>
                  <a:lnTo>
                    <a:pt x="617863" y="527197"/>
                  </a:lnTo>
                  <a:lnTo>
                    <a:pt x="572841" y="535808"/>
                  </a:lnTo>
                  <a:close/>
                </a:path>
                <a:path w="1144904" h="535939">
                  <a:moveTo>
                    <a:pt x="116866" y="535808"/>
                  </a:moveTo>
                  <a:lnTo>
                    <a:pt x="71764" y="527197"/>
                  </a:lnTo>
                  <a:lnTo>
                    <a:pt x="33846" y="501363"/>
                  </a:lnTo>
                  <a:lnTo>
                    <a:pt x="8541" y="463729"/>
                  </a:lnTo>
                  <a:lnTo>
                    <a:pt x="0" y="418441"/>
                  </a:lnTo>
                  <a:lnTo>
                    <a:pt x="0" y="147347"/>
                  </a:lnTo>
                  <a:lnTo>
                    <a:pt x="234372" y="147347"/>
                  </a:lnTo>
                  <a:lnTo>
                    <a:pt x="234372" y="418441"/>
                  </a:lnTo>
                  <a:lnTo>
                    <a:pt x="225431" y="463968"/>
                  </a:lnTo>
                  <a:lnTo>
                    <a:pt x="199248" y="501363"/>
                  </a:lnTo>
                  <a:lnTo>
                    <a:pt x="161889" y="527197"/>
                  </a:lnTo>
                  <a:lnTo>
                    <a:pt x="116866" y="535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64213" y="5241733"/>
              <a:ext cx="1144905" cy="557530"/>
            </a:xfrm>
            <a:custGeom>
              <a:avLst/>
              <a:gdLst/>
              <a:ahLst/>
              <a:cxnLst/>
              <a:rect l="l" t="t" r="r" b="b"/>
              <a:pathLst>
                <a:path w="1144904" h="557529">
                  <a:moveTo>
                    <a:pt x="1144402" y="557496"/>
                  </a:moveTo>
                  <a:lnTo>
                    <a:pt x="910667" y="557496"/>
                  </a:lnTo>
                  <a:lnTo>
                    <a:pt x="910667" y="116729"/>
                  </a:lnTo>
                  <a:lnTo>
                    <a:pt x="919209" y="71680"/>
                  </a:lnTo>
                  <a:lnTo>
                    <a:pt x="944514" y="33806"/>
                  </a:lnTo>
                  <a:lnTo>
                    <a:pt x="982432" y="8531"/>
                  </a:lnTo>
                  <a:lnTo>
                    <a:pt x="1027534" y="0"/>
                  </a:lnTo>
                  <a:lnTo>
                    <a:pt x="1051004" y="2053"/>
                  </a:lnTo>
                  <a:lnTo>
                    <a:pt x="1092195" y="18837"/>
                  </a:lnTo>
                  <a:lnTo>
                    <a:pt x="1125004" y="51876"/>
                  </a:lnTo>
                  <a:lnTo>
                    <a:pt x="1142246" y="93278"/>
                  </a:lnTo>
                  <a:lnTo>
                    <a:pt x="1144402" y="557496"/>
                  </a:lnTo>
                  <a:close/>
                </a:path>
                <a:path w="1144904" h="557529">
                  <a:moveTo>
                    <a:pt x="689067" y="280661"/>
                  </a:moveTo>
                  <a:lnTo>
                    <a:pt x="454695" y="280661"/>
                  </a:lnTo>
                  <a:lnTo>
                    <a:pt x="454695" y="116729"/>
                  </a:lnTo>
                  <a:lnTo>
                    <a:pt x="463237" y="71680"/>
                  </a:lnTo>
                  <a:lnTo>
                    <a:pt x="488542" y="33806"/>
                  </a:lnTo>
                  <a:lnTo>
                    <a:pt x="527019" y="8531"/>
                  </a:lnTo>
                  <a:lnTo>
                    <a:pt x="572201" y="0"/>
                  </a:lnTo>
                  <a:lnTo>
                    <a:pt x="595670" y="2053"/>
                  </a:lnTo>
                  <a:lnTo>
                    <a:pt x="636861" y="18837"/>
                  </a:lnTo>
                  <a:lnTo>
                    <a:pt x="669669" y="51876"/>
                  </a:lnTo>
                  <a:lnTo>
                    <a:pt x="686912" y="93278"/>
                  </a:lnTo>
                  <a:lnTo>
                    <a:pt x="689067" y="116729"/>
                  </a:lnTo>
                  <a:lnTo>
                    <a:pt x="689067" y="280661"/>
                  </a:lnTo>
                  <a:close/>
                </a:path>
                <a:path w="1144904" h="557529">
                  <a:moveTo>
                    <a:pt x="234372" y="428009"/>
                  </a:moveTo>
                  <a:lnTo>
                    <a:pt x="0" y="428009"/>
                  </a:lnTo>
                  <a:lnTo>
                    <a:pt x="0" y="116730"/>
                  </a:lnTo>
                  <a:lnTo>
                    <a:pt x="8541" y="71680"/>
                  </a:lnTo>
                  <a:lnTo>
                    <a:pt x="33846" y="33807"/>
                  </a:lnTo>
                  <a:lnTo>
                    <a:pt x="71764" y="8292"/>
                  </a:lnTo>
                  <a:lnTo>
                    <a:pt x="116866" y="0"/>
                  </a:lnTo>
                  <a:lnTo>
                    <a:pt x="140335" y="2143"/>
                  </a:lnTo>
                  <a:lnTo>
                    <a:pt x="181526" y="19106"/>
                  </a:lnTo>
                  <a:lnTo>
                    <a:pt x="214704" y="51876"/>
                  </a:lnTo>
                  <a:lnTo>
                    <a:pt x="232207" y="93278"/>
                  </a:lnTo>
                  <a:lnTo>
                    <a:pt x="234372" y="116730"/>
                  </a:lnTo>
                  <a:lnTo>
                    <a:pt x="234372" y="428009"/>
                  </a:lnTo>
                  <a:close/>
                </a:path>
              </a:pathLst>
            </a:custGeom>
            <a:solidFill>
              <a:srgbClr val="5C8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2456964" y="8231858"/>
            <a:ext cx="992320" cy="1072959"/>
            <a:chOff x="10431636" y="4803611"/>
            <a:chExt cx="1621155" cy="1696085"/>
          </a:xfrm>
        </p:grpSpPr>
        <p:sp>
          <p:nvSpPr>
            <p:cNvPr id="13" name="object 13"/>
            <p:cNvSpPr/>
            <p:nvPr/>
          </p:nvSpPr>
          <p:spPr>
            <a:xfrm>
              <a:off x="11470494" y="4803611"/>
              <a:ext cx="582295" cy="567055"/>
            </a:xfrm>
            <a:custGeom>
              <a:avLst/>
              <a:gdLst/>
              <a:ahLst/>
              <a:cxnLst/>
              <a:rect l="l" t="t" r="r" b="b"/>
              <a:pathLst>
                <a:path w="582295" h="567054">
                  <a:moveTo>
                    <a:pt x="507116" y="566988"/>
                  </a:moveTo>
                  <a:lnTo>
                    <a:pt x="341117" y="407208"/>
                  </a:lnTo>
                  <a:lnTo>
                    <a:pt x="225283" y="525902"/>
                  </a:lnTo>
                  <a:lnTo>
                    <a:pt x="56548" y="363383"/>
                  </a:lnTo>
                  <a:lnTo>
                    <a:pt x="172383" y="244690"/>
                  </a:lnTo>
                  <a:lnTo>
                    <a:pt x="0" y="78519"/>
                  </a:lnTo>
                  <a:lnTo>
                    <a:pt x="74790" y="0"/>
                  </a:lnTo>
                  <a:lnTo>
                    <a:pt x="581906" y="488468"/>
                  </a:lnTo>
                  <a:lnTo>
                    <a:pt x="507116" y="566988"/>
                  </a:lnTo>
                  <a:close/>
                </a:path>
              </a:pathLst>
            </a:custGeom>
            <a:solidFill>
              <a:srgbClr val="5C8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31636" y="5007216"/>
              <a:ext cx="1419225" cy="1492250"/>
            </a:xfrm>
            <a:custGeom>
              <a:avLst/>
              <a:gdLst/>
              <a:ahLst/>
              <a:cxnLst/>
              <a:rect l="l" t="t" r="r" b="b"/>
              <a:pathLst>
                <a:path w="1419225" h="1492250">
                  <a:moveTo>
                    <a:pt x="34658" y="1491882"/>
                  </a:moveTo>
                  <a:lnTo>
                    <a:pt x="0" y="1457186"/>
                  </a:lnTo>
                  <a:lnTo>
                    <a:pt x="190624" y="1257234"/>
                  </a:lnTo>
                  <a:lnTo>
                    <a:pt x="144108" y="1210670"/>
                  </a:lnTo>
                  <a:lnTo>
                    <a:pt x="253558" y="1098367"/>
                  </a:lnTo>
                  <a:lnTo>
                    <a:pt x="250805" y="1050568"/>
                  </a:lnTo>
                  <a:lnTo>
                    <a:pt x="251599" y="1001147"/>
                  </a:lnTo>
                  <a:lnTo>
                    <a:pt x="255838" y="950000"/>
                  </a:lnTo>
                  <a:lnTo>
                    <a:pt x="263422" y="897028"/>
                  </a:lnTo>
                  <a:lnTo>
                    <a:pt x="274248" y="842128"/>
                  </a:lnTo>
                  <a:lnTo>
                    <a:pt x="288217" y="785199"/>
                  </a:lnTo>
                  <a:lnTo>
                    <a:pt x="923024" y="127822"/>
                  </a:lnTo>
                  <a:lnTo>
                    <a:pt x="863738" y="68475"/>
                  </a:lnTo>
                  <a:lnTo>
                    <a:pt x="918463" y="0"/>
                  </a:lnTo>
                  <a:lnTo>
                    <a:pt x="1096783" y="171647"/>
                  </a:lnTo>
                  <a:lnTo>
                    <a:pt x="973188" y="171647"/>
                  </a:lnTo>
                  <a:lnTo>
                    <a:pt x="644839" y="515857"/>
                  </a:lnTo>
                  <a:lnTo>
                    <a:pt x="347501" y="822633"/>
                  </a:lnTo>
                  <a:lnTo>
                    <a:pt x="328291" y="880325"/>
                  </a:lnTo>
                  <a:lnTo>
                    <a:pt x="316947" y="935620"/>
                  </a:lnTo>
                  <a:lnTo>
                    <a:pt x="313127" y="988518"/>
                  </a:lnTo>
                  <a:lnTo>
                    <a:pt x="316490" y="1039020"/>
                  </a:lnTo>
                  <a:lnTo>
                    <a:pt x="447830" y="1157713"/>
                  </a:lnTo>
                  <a:lnTo>
                    <a:pt x="445094" y="1160452"/>
                  </a:lnTo>
                  <a:lnTo>
                    <a:pt x="672495" y="1160452"/>
                  </a:lnTo>
                  <a:lnTo>
                    <a:pt x="653960" y="1179628"/>
                  </a:lnTo>
                  <a:lnTo>
                    <a:pt x="605468" y="1196519"/>
                  </a:lnTo>
                  <a:lnTo>
                    <a:pt x="557584" y="1209757"/>
                  </a:lnTo>
                  <a:lnTo>
                    <a:pt x="510308" y="1219344"/>
                  </a:lnTo>
                  <a:lnTo>
                    <a:pt x="463640" y="1225279"/>
                  </a:lnTo>
                  <a:lnTo>
                    <a:pt x="445212" y="1226192"/>
                  </a:lnTo>
                  <a:lnTo>
                    <a:pt x="372128" y="1226192"/>
                  </a:lnTo>
                  <a:lnTo>
                    <a:pt x="308703" y="1291929"/>
                  </a:lnTo>
                  <a:lnTo>
                    <a:pt x="225283" y="1291929"/>
                  </a:lnTo>
                  <a:lnTo>
                    <a:pt x="34658" y="1491882"/>
                  </a:lnTo>
                  <a:close/>
                </a:path>
                <a:path w="1419225" h="1492250">
                  <a:moveTo>
                    <a:pt x="672495" y="1160452"/>
                  </a:moveTo>
                  <a:lnTo>
                    <a:pt x="451479" y="1160452"/>
                  </a:lnTo>
                  <a:lnTo>
                    <a:pt x="497182" y="1159596"/>
                  </a:lnTo>
                  <a:lnTo>
                    <a:pt x="545537" y="1151551"/>
                  </a:lnTo>
                  <a:lnTo>
                    <a:pt x="596799" y="1136315"/>
                  </a:lnTo>
                  <a:lnTo>
                    <a:pt x="651224" y="1113888"/>
                  </a:lnTo>
                  <a:lnTo>
                    <a:pt x="1276910" y="465641"/>
                  </a:lnTo>
                  <a:lnTo>
                    <a:pt x="973188" y="171647"/>
                  </a:lnTo>
                  <a:lnTo>
                    <a:pt x="1096783" y="171647"/>
                  </a:lnTo>
                  <a:lnTo>
                    <a:pt x="1419194" y="482077"/>
                  </a:lnTo>
                  <a:lnTo>
                    <a:pt x="1398180" y="503989"/>
                  </a:lnTo>
                  <a:lnTo>
                    <a:pt x="1307009" y="503989"/>
                  </a:lnTo>
                  <a:lnTo>
                    <a:pt x="672495" y="1160452"/>
                  </a:lnTo>
                  <a:close/>
                </a:path>
                <a:path w="1419225" h="1492250">
                  <a:moveTo>
                    <a:pt x="1353524" y="550553"/>
                  </a:moveTo>
                  <a:lnTo>
                    <a:pt x="1307009" y="503989"/>
                  </a:lnTo>
                  <a:lnTo>
                    <a:pt x="1398180" y="503989"/>
                  </a:lnTo>
                  <a:lnTo>
                    <a:pt x="1353524" y="550553"/>
                  </a:lnTo>
                  <a:close/>
                </a:path>
                <a:path w="1419225" h="1492250">
                  <a:moveTo>
                    <a:pt x="451479" y="1160452"/>
                  </a:moveTo>
                  <a:lnTo>
                    <a:pt x="445094" y="1160452"/>
                  </a:lnTo>
                  <a:lnTo>
                    <a:pt x="448742" y="1157713"/>
                  </a:lnTo>
                  <a:lnTo>
                    <a:pt x="451479" y="1157713"/>
                  </a:lnTo>
                  <a:lnTo>
                    <a:pt x="451479" y="1160452"/>
                  </a:lnTo>
                  <a:close/>
                </a:path>
                <a:path w="1419225" h="1492250">
                  <a:moveTo>
                    <a:pt x="417580" y="1227561"/>
                  </a:moveTo>
                  <a:lnTo>
                    <a:pt x="372128" y="1226192"/>
                  </a:lnTo>
                  <a:lnTo>
                    <a:pt x="445212" y="1226192"/>
                  </a:lnTo>
                  <a:lnTo>
                    <a:pt x="417580" y="1227561"/>
                  </a:lnTo>
                  <a:close/>
                </a:path>
                <a:path w="1419225" h="1492250">
                  <a:moveTo>
                    <a:pt x="269063" y="1333015"/>
                  </a:moveTo>
                  <a:lnTo>
                    <a:pt x="225283" y="1291929"/>
                  </a:lnTo>
                  <a:lnTo>
                    <a:pt x="308703" y="1291929"/>
                  </a:lnTo>
                  <a:lnTo>
                    <a:pt x="269063" y="1333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44379" y="5517597"/>
              <a:ext cx="636270" cy="648335"/>
            </a:xfrm>
            <a:custGeom>
              <a:avLst/>
              <a:gdLst/>
              <a:ahLst/>
              <a:cxnLst/>
              <a:rect l="l" t="t" r="r" b="b"/>
              <a:pathLst>
                <a:path w="636270" h="648335">
                  <a:moveTo>
                    <a:pt x="184439" y="648018"/>
                  </a:moveTo>
                  <a:lnTo>
                    <a:pt x="138736" y="647333"/>
                  </a:lnTo>
                  <a:lnTo>
                    <a:pt x="135087" y="644594"/>
                  </a:lnTo>
                  <a:lnTo>
                    <a:pt x="3747" y="525900"/>
                  </a:lnTo>
                  <a:lnTo>
                    <a:pt x="0" y="476940"/>
                  </a:lnTo>
                  <a:lnTo>
                    <a:pt x="3862" y="424555"/>
                  </a:lnTo>
                  <a:lnTo>
                    <a:pt x="15419" y="368747"/>
                  </a:lnTo>
                  <a:lnTo>
                    <a:pt x="34758" y="309514"/>
                  </a:lnTo>
                  <a:lnTo>
                    <a:pt x="332097" y="0"/>
                  </a:lnTo>
                  <a:lnTo>
                    <a:pt x="635819" y="293993"/>
                  </a:lnTo>
                  <a:lnTo>
                    <a:pt x="338481" y="600769"/>
                  </a:lnTo>
                  <a:lnTo>
                    <a:pt x="284056" y="624736"/>
                  </a:lnTo>
                  <a:lnTo>
                    <a:pt x="232794" y="640485"/>
                  </a:lnTo>
                  <a:lnTo>
                    <a:pt x="184439" y="648018"/>
                  </a:lnTo>
                  <a:close/>
                </a:path>
              </a:pathLst>
            </a:custGeom>
            <a:solidFill>
              <a:srgbClr val="5C8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6562737" y="727308"/>
            <a:ext cx="829098" cy="1031658"/>
          </a:xfrm>
          <a:custGeom>
            <a:avLst/>
            <a:gdLst/>
            <a:ahLst/>
            <a:cxnLst/>
            <a:rect l="l" t="t" r="r" b="b"/>
            <a:pathLst>
              <a:path w="1164590" h="1635125">
                <a:moveTo>
                  <a:pt x="92021" y="1521505"/>
                </a:moveTo>
                <a:lnTo>
                  <a:pt x="45815" y="1500393"/>
                </a:lnTo>
                <a:lnTo>
                  <a:pt x="20935" y="1424992"/>
                </a:lnTo>
                <a:lnTo>
                  <a:pt x="14706" y="1367974"/>
                </a:lnTo>
                <a:lnTo>
                  <a:pt x="9569" y="1311633"/>
                </a:lnTo>
                <a:lnTo>
                  <a:pt x="5487" y="1255366"/>
                </a:lnTo>
                <a:lnTo>
                  <a:pt x="2557" y="1200986"/>
                </a:lnTo>
                <a:lnTo>
                  <a:pt x="680" y="1146678"/>
                </a:lnTo>
                <a:lnTo>
                  <a:pt x="114" y="1108485"/>
                </a:lnTo>
                <a:lnTo>
                  <a:pt x="0" y="1072142"/>
                </a:lnTo>
                <a:lnTo>
                  <a:pt x="174" y="1040097"/>
                </a:lnTo>
                <a:lnTo>
                  <a:pt x="1542" y="987823"/>
                </a:lnTo>
                <a:lnTo>
                  <a:pt x="3988" y="936227"/>
                </a:lnTo>
                <a:lnTo>
                  <a:pt x="7510" y="885308"/>
                </a:lnTo>
                <a:lnTo>
                  <a:pt x="12108" y="835068"/>
                </a:lnTo>
                <a:lnTo>
                  <a:pt x="17778" y="785505"/>
                </a:lnTo>
                <a:lnTo>
                  <a:pt x="24520" y="736619"/>
                </a:lnTo>
                <a:lnTo>
                  <a:pt x="32331" y="688412"/>
                </a:lnTo>
                <a:lnTo>
                  <a:pt x="41210" y="640882"/>
                </a:lnTo>
                <a:lnTo>
                  <a:pt x="51156" y="594030"/>
                </a:lnTo>
                <a:lnTo>
                  <a:pt x="62165" y="547855"/>
                </a:lnTo>
                <a:lnTo>
                  <a:pt x="53017" y="491724"/>
                </a:lnTo>
                <a:lnTo>
                  <a:pt x="47475" y="437703"/>
                </a:lnTo>
                <a:lnTo>
                  <a:pt x="45490" y="385817"/>
                </a:lnTo>
                <a:lnTo>
                  <a:pt x="47011" y="336092"/>
                </a:lnTo>
                <a:lnTo>
                  <a:pt x="51989" y="288551"/>
                </a:lnTo>
                <a:lnTo>
                  <a:pt x="60374" y="243220"/>
                </a:lnTo>
                <a:lnTo>
                  <a:pt x="72117" y="200123"/>
                </a:lnTo>
                <a:lnTo>
                  <a:pt x="87789" y="149636"/>
                </a:lnTo>
                <a:lnTo>
                  <a:pt x="108013" y="106448"/>
                </a:lnTo>
                <a:lnTo>
                  <a:pt x="132812" y="70560"/>
                </a:lnTo>
                <a:lnTo>
                  <a:pt x="162213" y="41971"/>
                </a:lnTo>
                <a:lnTo>
                  <a:pt x="196239" y="20681"/>
                </a:lnTo>
                <a:lnTo>
                  <a:pt x="234916" y="6691"/>
                </a:lnTo>
                <a:lnTo>
                  <a:pt x="278268" y="0"/>
                </a:lnTo>
                <a:lnTo>
                  <a:pt x="334293" y="5078"/>
                </a:lnTo>
                <a:lnTo>
                  <a:pt x="383121" y="20402"/>
                </a:lnTo>
                <a:lnTo>
                  <a:pt x="425017" y="46105"/>
                </a:lnTo>
                <a:lnTo>
                  <a:pt x="453691" y="75578"/>
                </a:lnTo>
                <a:lnTo>
                  <a:pt x="295151" y="75578"/>
                </a:lnTo>
                <a:lnTo>
                  <a:pt x="276113" y="77485"/>
                </a:lnTo>
                <a:lnTo>
                  <a:pt x="224953" y="94561"/>
                </a:lnTo>
                <a:lnTo>
                  <a:pt x="192675" y="123547"/>
                </a:lnTo>
                <a:lnTo>
                  <a:pt x="174482" y="166059"/>
                </a:lnTo>
                <a:lnTo>
                  <a:pt x="170283" y="196996"/>
                </a:lnTo>
                <a:lnTo>
                  <a:pt x="171638" y="205800"/>
                </a:lnTo>
                <a:lnTo>
                  <a:pt x="192964" y="238444"/>
                </a:lnTo>
                <a:lnTo>
                  <a:pt x="213046" y="243057"/>
                </a:lnTo>
                <a:lnTo>
                  <a:pt x="1105568" y="243057"/>
                </a:lnTo>
                <a:lnTo>
                  <a:pt x="1130473" y="272603"/>
                </a:lnTo>
                <a:lnTo>
                  <a:pt x="1149258" y="308127"/>
                </a:lnTo>
                <a:lnTo>
                  <a:pt x="1160533" y="347972"/>
                </a:lnTo>
                <a:lnTo>
                  <a:pt x="1164346" y="392186"/>
                </a:lnTo>
                <a:lnTo>
                  <a:pt x="1160748" y="440819"/>
                </a:lnTo>
                <a:lnTo>
                  <a:pt x="1149789" y="493921"/>
                </a:lnTo>
                <a:lnTo>
                  <a:pt x="1138117" y="536670"/>
                </a:lnTo>
                <a:lnTo>
                  <a:pt x="1122565" y="579742"/>
                </a:lnTo>
                <a:lnTo>
                  <a:pt x="1103083" y="623112"/>
                </a:lnTo>
                <a:lnTo>
                  <a:pt x="1079623" y="666755"/>
                </a:lnTo>
                <a:lnTo>
                  <a:pt x="1052133" y="710646"/>
                </a:lnTo>
                <a:lnTo>
                  <a:pt x="1020565" y="754761"/>
                </a:lnTo>
                <a:lnTo>
                  <a:pt x="984868" y="799074"/>
                </a:lnTo>
                <a:lnTo>
                  <a:pt x="971187" y="844438"/>
                </a:lnTo>
                <a:lnTo>
                  <a:pt x="956237" y="889861"/>
                </a:lnTo>
                <a:lnTo>
                  <a:pt x="940017" y="935343"/>
                </a:lnTo>
                <a:lnTo>
                  <a:pt x="922529" y="980884"/>
                </a:lnTo>
                <a:lnTo>
                  <a:pt x="906383" y="1020132"/>
                </a:lnTo>
                <a:lnTo>
                  <a:pt x="407415" y="1020132"/>
                </a:lnTo>
                <a:lnTo>
                  <a:pt x="379738" y="1034680"/>
                </a:lnTo>
                <a:lnTo>
                  <a:pt x="351665" y="1064131"/>
                </a:lnTo>
                <a:lnTo>
                  <a:pt x="323237" y="1108485"/>
                </a:lnTo>
                <a:lnTo>
                  <a:pt x="294493" y="1167741"/>
                </a:lnTo>
                <a:lnTo>
                  <a:pt x="265473" y="1241900"/>
                </a:lnTo>
                <a:lnTo>
                  <a:pt x="243181" y="1313772"/>
                </a:lnTo>
                <a:lnTo>
                  <a:pt x="220143" y="1374919"/>
                </a:lnTo>
                <a:lnTo>
                  <a:pt x="196309" y="1425389"/>
                </a:lnTo>
                <a:lnTo>
                  <a:pt x="171630" y="1465233"/>
                </a:lnTo>
                <a:lnTo>
                  <a:pt x="146055" y="1494501"/>
                </a:lnTo>
                <a:lnTo>
                  <a:pt x="119536" y="1513242"/>
                </a:lnTo>
                <a:lnTo>
                  <a:pt x="92021" y="1521505"/>
                </a:lnTo>
                <a:close/>
              </a:path>
              <a:path w="1164590" h="1635125">
                <a:moveTo>
                  <a:pt x="1105568" y="243057"/>
                </a:moveTo>
                <a:lnTo>
                  <a:pt x="213046" y="243057"/>
                </a:lnTo>
                <a:lnTo>
                  <a:pt x="223554" y="241239"/>
                </a:lnTo>
                <a:lnTo>
                  <a:pt x="234194" y="237025"/>
                </a:lnTo>
                <a:lnTo>
                  <a:pt x="238460" y="234187"/>
                </a:lnTo>
                <a:lnTo>
                  <a:pt x="244147" y="231348"/>
                </a:lnTo>
                <a:lnTo>
                  <a:pt x="251255" y="225671"/>
                </a:lnTo>
                <a:lnTo>
                  <a:pt x="255520" y="222832"/>
                </a:lnTo>
                <a:lnTo>
                  <a:pt x="261207" y="218574"/>
                </a:lnTo>
                <a:lnTo>
                  <a:pt x="268316" y="211477"/>
                </a:lnTo>
                <a:lnTo>
                  <a:pt x="290153" y="196575"/>
                </a:lnTo>
                <a:lnTo>
                  <a:pt x="336492" y="173156"/>
                </a:lnTo>
                <a:lnTo>
                  <a:pt x="377967" y="161447"/>
                </a:lnTo>
                <a:lnTo>
                  <a:pt x="392007" y="160382"/>
                </a:lnTo>
                <a:lnTo>
                  <a:pt x="394850" y="156124"/>
                </a:lnTo>
                <a:lnTo>
                  <a:pt x="396222" y="150647"/>
                </a:lnTo>
                <a:lnTo>
                  <a:pt x="396272" y="144770"/>
                </a:lnTo>
                <a:lnTo>
                  <a:pt x="396583" y="131708"/>
                </a:lnTo>
                <a:lnTo>
                  <a:pt x="367882" y="93852"/>
                </a:lnTo>
                <a:lnTo>
                  <a:pt x="332294" y="79481"/>
                </a:lnTo>
                <a:lnTo>
                  <a:pt x="295151" y="75578"/>
                </a:lnTo>
                <a:lnTo>
                  <a:pt x="453691" y="75578"/>
                </a:lnTo>
                <a:lnTo>
                  <a:pt x="460250" y="82320"/>
                </a:lnTo>
                <a:lnTo>
                  <a:pt x="498081" y="126008"/>
                </a:lnTo>
                <a:lnTo>
                  <a:pt x="536845" y="161447"/>
                </a:lnTo>
                <a:lnTo>
                  <a:pt x="576409" y="188901"/>
                </a:lnTo>
                <a:lnTo>
                  <a:pt x="616640" y="208639"/>
                </a:lnTo>
                <a:lnTo>
                  <a:pt x="666310" y="221061"/>
                </a:lnTo>
                <a:lnTo>
                  <a:pt x="716457" y="225920"/>
                </a:lnTo>
                <a:lnTo>
                  <a:pt x="1084748" y="225920"/>
                </a:lnTo>
                <a:lnTo>
                  <a:pt x="1104128" y="241349"/>
                </a:lnTo>
                <a:lnTo>
                  <a:pt x="1105568" y="243057"/>
                </a:lnTo>
                <a:close/>
              </a:path>
              <a:path w="1164590" h="1635125">
                <a:moveTo>
                  <a:pt x="1084748" y="225920"/>
                </a:moveTo>
                <a:lnTo>
                  <a:pt x="716457" y="225920"/>
                </a:lnTo>
                <a:lnTo>
                  <a:pt x="767218" y="223150"/>
                </a:lnTo>
                <a:lnTo>
                  <a:pt x="818730" y="212681"/>
                </a:lnTo>
                <a:lnTo>
                  <a:pt x="871130" y="194446"/>
                </a:lnTo>
                <a:lnTo>
                  <a:pt x="919624" y="180585"/>
                </a:lnTo>
                <a:lnTo>
                  <a:pt x="969051" y="179365"/>
                </a:lnTo>
                <a:lnTo>
                  <a:pt x="1019279" y="190653"/>
                </a:lnTo>
                <a:lnTo>
                  <a:pt x="1070172" y="214316"/>
                </a:lnTo>
                <a:lnTo>
                  <a:pt x="1084748" y="225920"/>
                </a:lnTo>
                <a:close/>
              </a:path>
              <a:path w="1164590" h="1635125">
                <a:moveTo>
                  <a:pt x="494504" y="1634962"/>
                </a:moveTo>
                <a:lnTo>
                  <a:pt x="450621" y="1604868"/>
                </a:lnTo>
                <a:lnTo>
                  <a:pt x="429316" y="1537784"/>
                </a:lnTo>
                <a:lnTo>
                  <a:pt x="427641" y="1490947"/>
                </a:lnTo>
                <a:lnTo>
                  <a:pt x="431985" y="1435246"/>
                </a:lnTo>
                <a:lnTo>
                  <a:pt x="442372" y="1370681"/>
                </a:lnTo>
                <a:lnTo>
                  <a:pt x="458828" y="1297254"/>
                </a:lnTo>
                <a:lnTo>
                  <a:pt x="471156" y="1218600"/>
                </a:lnTo>
                <a:lnTo>
                  <a:pt x="476889" y="1152956"/>
                </a:lnTo>
                <a:lnTo>
                  <a:pt x="476066" y="1100324"/>
                </a:lnTo>
                <a:lnTo>
                  <a:pt x="468727" y="1060701"/>
                </a:lnTo>
                <a:lnTo>
                  <a:pt x="454912" y="1034089"/>
                </a:lnTo>
                <a:lnTo>
                  <a:pt x="434658" y="1020487"/>
                </a:lnTo>
                <a:lnTo>
                  <a:pt x="407415" y="1020132"/>
                </a:lnTo>
                <a:lnTo>
                  <a:pt x="906383" y="1020132"/>
                </a:lnTo>
                <a:lnTo>
                  <a:pt x="883743" y="1072142"/>
                </a:lnTo>
                <a:lnTo>
                  <a:pt x="862447" y="1117860"/>
                </a:lnTo>
                <a:lnTo>
                  <a:pt x="839881" y="1163636"/>
                </a:lnTo>
                <a:lnTo>
                  <a:pt x="816046" y="1209472"/>
                </a:lnTo>
                <a:lnTo>
                  <a:pt x="790942" y="1255366"/>
                </a:lnTo>
                <a:lnTo>
                  <a:pt x="764569" y="1301320"/>
                </a:lnTo>
                <a:lnTo>
                  <a:pt x="736926" y="1347332"/>
                </a:lnTo>
                <a:lnTo>
                  <a:pt x="708014" y="1393403"/>
                </a:lnTo>
                <a:lnTo>
                  <a:pt x="677833" y="1439534"/>
                </a:lnTo>
                <a:lnTo>
                  <a:pt x="646383" y="1485723"/>
                </a:lnTo>
                <a:lnTo>
                  <a:pt x="613664" y="1531971"/>
                </a:lnTo>
                <a:lnTo>
                  <a:pt x="579675" y="1578278"/>
                </a:lnTo>
                <a:lnTo>
                  <a:pt x="548974" y="1611543"/>
                </a:lnTo>
                <a:lnTo>
                  <a:pt x="520673" y="1630438"/>
                </a:lnTo>
                <a:lnTo>
                  <a:pt x="494504" y="1634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276600" y="148756"/>
            <a:ext cx="1225145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i="1" dirty="0">
                <a:cs typeface="Times New Roman" panose="02020603050405020304" pitchFamily="18" charset="0"/>
              </a:rPr>
              <a:t>Закон РК «О государственном социальном заказе, грантах и премиях для неправительственных организаций в Республике Казахстан»</a:t>
            </a:r>
            <a:r>
              <a:rPr lang="ru-RU" sz="2400" i="1" dirty="0">
                <a:solidFill>
                  <a:schemeClr val="tx2"/>
                </a:solidFill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C00000"/>
                </a:solidFill>
                <a:cs typeface="Times New Roman" panose="02020603050405020304" pitchFamily="18" charset="0"/>
              </a:rPr>
              <a:t>Статья 5. Сферы реализации государственного социального заказа, предоставления грантов и присуждения премий.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9124" y="7432323"/>
            <a:ext cx="1736725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385" dirty="0">
                <a:solidFill>
                  <a:srgbClr val="FAFAF7"/>
                </a:solidFill>
                <a:latin typeface="Tahoma"/>
                <a:cs typeface="Tahoma"/>
              </a:rPr>
              <a:t>Service</a:t>
            </a:r>
            <a:r>
              <a:rPr sz="2700" spc="320" dirty="0">
                <a:solidFill>
                  <a:srgbClr val="FAFAF7"/>
                </a:solidFill>
                <a:latin typeface="Tahoma"/>
                <a:cs typeface="Tahoma"/>
              </a:rPr>
              <a:t> </a:t>
            </a:r>
            <a:r>
              <a:rPr sz="2700" spc="-505" dirty="0">
                <a:solidFill>
                  <a:srgbClr val="FAFAF7"/>
                </a:solidFill>
                <a:latin typeface="Tahoma"/>
                <a:cs typeface="Tahoma"/>
              </a:rPr>
              <a:t>1</a:t>
            </a:r>
            <a:endParaRPr sz="27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15566" y="7402600"/>
            <a:ext cx="1833880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204" dirty="0">
                <a:solidFill>
                  <a:srgbClr val="FAFAF7"/>
                </a:solidFill>
                <a:latin typeface="Verdana"/>
                <a:cs typeface="Verdana"/>
              </a:rPr>
              <a:t>Service</a:t>
            </a:r>
            <a:r>
              <a:rPr sz="2700" spc="235" dirty="0">
                <a:solidFill>
                  <a:srgbClr val="FAFAF7"/>
                </a:solidFill>
                <a:latin typeface="Verdana"/>
                <a:cs typeface="Verdana"/>
              </a:rPr>
              <a:t> </a:t>
            </a:r>
            <a:r>
              <a:rPr sz="2700" spc="-180" dirty="0">
                <a:solidFill>
                  <a:srgbClr val="FAFAF7"/>
                </a:solidFill>
                <a:latin typeface="Verdana"/>
                <a:cs typeface="Verdana"/>
              </a:rPr>
              <a:t>3</a:t>
            </a:r>
            <a:endParaRPr sz="27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229681" y="7372876"/>
            <a:ext cx="1866900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204" dirty="0">
                <a:solidFill>
                  <a:srgbClr val="FAFAF7"/>
                </a:solidFill>
                <a:latin typeface="Verdana"/>
                <a:cs typeface="Verdana"/>
              </a:rPr>
              <a:t>Service</a:t>
            </a:r>
            <a:r>
              <a:rPr sz="2700" spc="240" dirty="0">
                <a:solidFill>
                  <a:srgbClr val="FAFAF7"/>
                </a:solidFill>
                <a:latin typeface="Verdana"/>
                <a:cs typeface="Verdana"/>
              </a:rPr>
              <a:t> </a:t>
            </a:r>
            <a:r>
              <a:rPr sz="2700" spc="80" dirty="0">
                <a:solidFill>
                  <a:srgbClr val="FAFAF7"/>
                </a:solidFill>
                <a:latin typeface="Verdana"/>
                <a:cs typeface="Verdana"/>
              </a:rPr>
              <a:t>4</a:t>
            </a:r>
            <a:endParaRPr sz="2700" dirty="0">
              <a:latin typeface="Verdana"/>
              <a:cs typeface="Verdana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866256" y="3413762"/>
            <a:ext cx="3634752" cy="5082537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1) </a:t>
            </a:r>
            <a:r>
              <a:rPr lang="ru-RU" sz="2000" b="1" dirty="0">
                <a:solidFill>
                  <a:schemeClr val="tx2"/>
                </a:solidFill>
              </a:rPr>
              <a:t>достижение целей в области образования, науки, информации, физической культуры и спорта; 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2</a:t>
            </a:r>
            <a:r>
              <a:rPr lang="ru-RU" sz="2000" b="1" dirty="0">
                <a:solidFill>
                  <a:schemeClr val="tx2"/>
                </a:solidFill>
              </a:rPr>
              <a:t>) охрана здоровья граждан, пропаганда здорового образа жизни; 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3) охрана окружающей среды; 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4</a:t>
            </a:r>
            <a:r>
              <a:rPr lang="ru-RU" sz="2000" b="1" dirty="0">
                <a:solidFill>
                  <a:schemeClr val="tx2"/>
                </a:solidFill>
              </a:rPr>
              <a:t>) поддержка молодежной политики и детских инициатив;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 </a:t>
            </a:r>
            <a:r>
              <a:rPr lang="ru-RU" sz="2000" b="1" dirty="0" smtClean="0">
                <a:solidFill>
                  <a:schemeClr val="tx2"/>
                </a:solidFill>
              </a:rPr>
              <a:t>5</a:t>
            </a:r>
            <a:r>
              <a:rPr lang="ru-RU" sz="2000" b="1" dirty="0">
                <a:solidFill>
                  <a:schemeClr val="tx2"/>
                </a:solidFill>
              </a:rPr>
              <a:t>) содействие решению семейно-демографических и гендерных вопросов;</a:t>
            </a: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85581" y="3413762"/>
            <a:ext cx="3970293" cy="6149338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</a:rPr>
              <a:t>  </a:t>
            </a:r>
            <a:r>
              <a:rPr lang="ru-RU" sz="2000" b="1" dirty="0" smtClean="0">
                <a:solidFill>
                  <a:schemeClr val="tx2"/>
                </a:solidFill>
              </a:rPr>
              <a:t>7</a:t>
            </a:r>
            <a:r>
              <a:rPr lang="ru-RU" sz="2000" b="1" dirty="0">
                <a:solidFill>
                  <a:schemeClr val="tx2"/>
                </a:solidFill>
              </a:rPr>
              <a:t>) поддержка социально уязвимых слоев населения;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  </a:t>
            </a:r>
            <a:r>
              <a:rPr lang="ru-RU" sz="2000" b="1" dirty="0">
                <a:solidFill>
                  <a:schemeClr val="tx2"/>
                </a:solidFill>
              </a:rPr>
              <a:t> 8) помощь детям-сиротам, детям из неполных и многодетных семей;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  </a:t>
            </a:r>
            <a:r>
              <a:rPr lang="ru-RU" sz="2000" b="1" dirty="0" smtClean="0">
                <a:solidFill>
                  <a:schemeClr val="tx2"/>
                </a:solidFill>
              </a:rPr>
              <a:t>9</a:t>
            </a:r>
            <a:r>
              <a:rPr lang="ru-RU" sz="2000" b="1" dirty="0">
                <a:solidFill>
                  <a:schemeClr val="tx2"/>
                </a:solidFill>
              </a:rPr>
              <a:t>) содействие обеспечению трудовой занятости населения;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 </a:t>
            </a:r>
            <a:r>
              <a:rPr lang="ru-RU" sz="2000" b="1" dirty="0" smtClean="0">
                <a:solidFill>
                  <a:schemeClr val="tx2"/>
                </a:solidFill>
              </a:rPr>
              <a:t>10</a:t>
            </a:r>
            <a:r>
              <a:rPr lang="ru-RU" sz="2000" b="1" dirty="0">
                <a:solidFill>
                  <a:schemeClr val="tx2"/>
                </a:solidFill>
              </a:rPr>
              <a:t>) защита прав, законных интересов граждан и организаций; </a:t>
            </a:r>
          </a:p>
          <a:p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 </a:t>
            </a:r>
            <a:r>
              <a:rPr lang="ru-RU" sz="2000" b="1" dirty="0" smtClean="0">
                <a:solidFill>
                  <a:schemeClr val="tx2"/>
                </a:solidFill>
              </a:rPr>
              <a:t>11</a:t>
            </a:r>
            <a:r>
              <a:rPr lang="ru-RU" sz="2000" b="1" dirty="0">
                <a:solidFill>
                  <a:schemeClr val="tx2"/>
                </a:solidFill>
              </a:rPr>
              <a:t>) развитие культуры и </a:t>
            </a:r>
            <a:r>
              <a:rPr lang="ru-RU" sz="2000" b="1" dirty="0" smtClean="0">
                <a:solidFill>
                  <a:schemeClr val="tx2"/>
                </a:solidFill>
              </a:rPr>
              <a:t>искусства;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 </a:t>
            </a:r>
            <a:r>
              <a:rPr lang="ru-RU" sz="2000" b="1" dirty="0" smtClean="0">
                <a:solidFill>
                  <a:schemeClr val="tx2"/>
                </a:solidFill>
              </a:rPr>
              <a:t>12) охрана историко-культурного наследия;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 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13) укрепление общественного согласия и общенационального единства;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4229681" y="3326380"/>
            <a:ext cx="3815826" cy="6055260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</a:rPr>
              <a:t>  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13-1) содействие службам пробации при оказании социально-правовой помощи лицам, состоящим на их учете;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  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13-2) проведение общественного мониторинга качества оказания государственных услуг</a:t>
            </a:r>
            <a:r>
              <a:rPr lang="ru-RU" sz="2000" b="1" dirty="0" smtClean="0">
                <a:solidFill>
                  <a:schemeClr val="tx2"/>
                </a:solidFill>
              </a:rPr>
              <a:t>;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   </a:t>
            </a:r>
            <a:r>
              <a:rPr lang="ru-RU" sz="2000" b="1" dirty="0" smtClean="0">
                <a:solidFill>
                  <a:schemeClr val="tx2"/>
                </a:solidFill>
              </a:rPr>
              <a:t>15</a:t>
            </a:r>
            <a:r>
              <a:rPr lang="ru-RU" sz="2000" b="1" dirty="0">
                <a:solidFill>
                  <a:schemeClr val="tx2"/>
                </a:solidFill>
              </a:rPr>
              <a:t>) содействие развитию гражданского общества, в том числе повышению эффективности деятельности неправительственных организаций</a:t>
            </a:r>
            <a:r>
              <a:rPr lang="ru-RU" sz="2000" b="1" dirty="0" smtClean="0">
                <a:solidFill>
                  <a:schemeClr val="tx2"/>
                </a:solidFill>
              </a:rPr>
              <a:t>;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16</a:t>
            </a:r>
            <a:r>
              <a:rPr lang="ru-RU" sz="2000" b="1" dirty="0">
                <a:solidFill>
                  <a:schemeClr val="tx2"/>
                </a:solidFill>
              </a:rPr>
              <a:t>) развитие и поддержка волонтерских инициатив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3090247" y="2038039"/>
            <a:ext cx="1694487" cy="9826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570727" y="2038039"/>
            <a:ext cx="0" cy="12883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3716000" y="1970548"/>
            <a:ext cx="1592538" cy="10235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035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16094"/>
            <a:ext cx="3519170" cy="2971165"/>
          </a:xfrm>
          <a:custGeom>
            <a:avLst/>
            <a:gdLst/>
            <a:ahLst/>
            <a:cxnLst/>
            <a:rect l="l" t="t" r="r" b="b"/>
            <a:pathLst>
              <a:path w="3519170" h="2971165">
                <a:moveTo>
                  <a:pt x="3468850" y="2970905"/>
                </a:moveTo>
                <a:lnTo>
                  <a:pt x="0" y="2970905"/>
                </a:lnTo>
                <a:lnTo>
                  <a:pt x="0" y="698012"/>
                </a:lnTo>
                <a:lnTo>
                  <a:pt x="37992" y="714893"/>
                </a:lnTo>
                <a:lnTo>
                  <a:pt x="89873" y="736480"/>
                </a:lnTo>
                <a:lnTo>
                  <a:pt x="141141" y="756347"/>
                </a:lnTo>
                <a:lnTo>
                  <a:pt x="191799" y="774508"/>
                </a:lnTo>
                <a:lnTo>
                  <a:pt x="241844" y="790976"/>
                </a:lnTo>
                <a:lnTo>
                  <a:pt x="291278" y="805768"/>
                </a:lnTo>
                <a:lnTo>
                  <a:pt x="340100" y="818896"/>
                </a:lnTo>
                <a:lnTo>
                  <a:pt x="388310" y="830375"/>
                </a:lnTo>
                <a:lnTo>
                  <a:pt x="435908" y="840220"/>
                </a:lnTo>
                <a:lnTo>
                  <a:pt x="482894" y="848445"/>
                </a:lnTo>
                <a:lnTo>
                  <a:pt x="529268" y="855064"/>
                </a:lnTo>
                <a:lnTo>
                  <a:pt x="575029" y="860092"/>
                </a:lnTo>
                <a:lnTo>
                  <a:pt x="620179" y="863543"/>
                </a:lnTo>
                <a:lnTo>
                  <a:pt x="664716" y="865432"/>
                </a:lnTo>
                <a:lnTo>
                  <a:pt x="708640" y="865772"/>
                </a:lnTo>
                <a:lnTo>
                  <a:pt x="751953" y="864579"/>
                </a:lnTo>
                <a:lnTo>
                  <a:pt x="794652" y="861867"/>
                </a:lnTo>
                <a:lnTo>
                  <a:pt x="843575" y="854160"/>
                </a:lnTo>
                <a:lnTo>
                  <a:pt x="891876" y="845017"/>
                </a:lnTo>
                <a:lnTo>
                  <a:pt x="939559" y="834433"/>
                </a:lnTo>
                <a:lnTo>
                  <a:pt x="986629" y="822402"/>
                </a:lnTo>
                <a:lnTo>
                  <a:pt x="1033090" y="808918"/>
                </a:lnTo>
                <a:lnTo>
                  <a:pt x="1078945" y="793976"/>
                </a:lnTo>
                <a:lnTo>
                  <a:pt x="1124199" y="777570"/>
                </a:lnTo>
                <a:lnTo>
                  <a:pt x="1168857" y="759696"/>
                </a:lnTo>
                <a:lnTo>
                  <a:pt x="1212922" y="740347"/>
                </a:lnTo>
                <a:lnTo>
                  <a:pt x="1256398" y="719518"/>
                </a:lnTo>
                <a:lnTo>
                  <a:pt x="2679643" y="18160"/>
                </a:lnTo>
                <a:lnTo>
                  <a:pt x="2685761" y="19340"/>
                </a:lnTo>
                <a:lnTo>
                  <a:pt x="2730216" y="29987"/>
                </a:lnTo>
                <a:lnTo>
                  <a:pt x="2773398" y="42465"/>
                </a:lnTo>
                <a:lnTo>
                  <a:pt x="2815310" y="56776"/>
                </a:lnTo>
                <a:lnTo>
                  <a:pt x="2855958" y="72920"/>
                </a:lnTo>
                <a:lnTo>
                  <a:pt x="2895344" y="90900"/>
                </a:lnTo>
                <a:lnTo>
                  <a:pt x="2933474" y="110717"/>
                </a:lnTo>
                <a:lnTo>
                  <a:pt x="2970351" y="132372"/>
                </a:lnTo>
                <a:lnTo>
                  <a:pt x="3005979" y="155866"/>
                </a:lnTo>
                <a:lnTo>
                  <a:pt x="3040363" y="181201"/>
                </a:lnTo>
                <a:lnTo>
                  <a:pt x="3073506" y="208378"/>
                </a:lnTo>
                <a:lnTo>
                  <a:pt x="3105414" y="237399"/>
                </a:lnTo>
                <a:lnTo>
                  <a:pt x="3136089" y="268265"/>
                </a:lnTo>
                <a:lnTo>
                  <a:pt x="3165536" y="300978"/>
                </a:lnTo>
                <a:lnTo>
                  <a:pt x="3193759" y="335538"/>
                </a:lnTo>
                <a:lnTo>
                  <a:pt x="3220763" y="371948"/>
                </a:lnTo>
                <a:lnTo>
                  <a:pt x="3246550" y="410209"/>
                </a:lnTo>
                <a:lnTo>
                  <a:pt x="3271127" y="450321"/>
                </a:lnTo>
                <a:lnTo>
                  <a:pt x="3294495" y="492287"/>
                </a:lnTo>
                <a:lnTo>
                  <a:pt x="3316661" y="536108"/>
                </a:lnTo>
                <a:lnTo>
                  <a:pt x="3337627" y="581786"/>
                </a:lnTo>
                <a:lnTo>
                  <a:pt x="3357398" y="629321"/>
                </a:lnTo>
                <a:lnTo>
                  <a:pt x="3375979" y="678715"/>
                </a:lnTo>
                <a:lnTo>
                  <a:pt x="3393372" y="729969"/>
                </a:lnTo>
                <a:lnTo>
                  <a:pt x="3409583" y="783086"/>
                </a:lnTo>
                <a:lnTo>
                  <a:pt x="3424615" y="838065"/>
                </a:lnTo>
                <a:lnTo>
                  <a:pt x="3438472" y="894910"/>
                </a:lnTo>
                <a:lnTo>
                  <a:pt x="3451159" y="953620"/>
                </a:lnTo>
                <a:lnTo>
                  <a:pt x="3460836" y="996107"/>
                </a:lnTo>
                <a:lnTo>
                  <a:pt x="3469774" y="1039044"/>
                </a:lnTo>
                <a:lnTo>
                  <a:pt x="3477972" y="1082429"/>
                </a:lnTo>
                <a:lnTo>
                  <a:pt x="3485426" y="1126264"/>
                </a:lnTo>
                <a:lnTo>
                  <a:pt x="3492134" y="1170548"/>
                </a:lnTo>
                <a:lnTo>
                  <a:pt x="3498092" y="1215281"/>
                </a:lnTo>
                <a:lnTo>
                  <a:pt x="3503299" y="1260463"/>
                </a:lnTo>
                <a:lnTo>
                  <a:pt x="3507751" y="1306094"/>
                </a:lnTo>
                <a:lnTo>
                  <a:pt x="3511445" y="1352175"/>
                </a:lnTo>
                <a:lnTo>
                  <a:pt x="3514379" y="1398704"/>
                </a:lnTo>
                <a:lnTo>
                  <a:pt x="3516550" y="1445683"/>
                </a:lnTo>
                <a:lnTo>
                  <a:pt x="3517954" y="1493111"/>
                </a:lnTo>
                <a:lnTo>
                  <a:pt x="3518590" y="1540988"/>
                </a:lnTo>
                <a:lnTo>
                  <a:pt x="3518454" y="1589314"/>
                </a:lnTo>
                <a:lnTo>
                  <a:pt x="3517544" y="1638089"/>
                </a:lnTo>
                <a:lnTo>
                  <a:pt x="3515856" y="1687313"/>
                </a:lnTo>
                <a:lnTo>
                  <a:pt x="3513389" y="1736985"/>
                </a:lnTo>
                <a:lnTo>
                  <a:pt x="3510138" y="1787107"/>
                </a:lnTo>
                <a:lnTo>
                  <a:pt x="3506102" y="1837678"/>
                </a:lnTo>
                <a:lnTo>
                  <a:pt x="3501277" y="1888698"/>
                </a:lnTo>
                <a:lnTo>
                  <a:pt x="3495661" y="1940167"/>
                </a:lnTo>
                <a:lnTo>
                  <a:pt x="3489250" y="1992084"/>
                </a:lnTo>
                <a:lnTo>
                  <a:pt x="3482043" y="2044451"/>
                </a:lnTo>
                <a:lnTo>
                  <a:pt x="3474036" y="2097266"/>
                </a:lnTo>
                <a:lnTo>
                  <a:pt x="3465226" y="2150530"/>
                </a:lnTo>
                <a:lnTo>
                  <a:pt x="3455611" y="2204244"/>
                </a:lnTo>
                <a:lnTo>
                  <a:pt x="3445187" y="2258405"/>
                </a:lnTo>
                <a:lnTo>
                  <a:pt x="3433953" y="2313016"/>
                </a:lnTo>
                <a:lnTo>
                  <a:pt x="3421905" y="2368076"/>
                </a:lnTo>
                <a:lnTo>
                  <a:pt x="3409040" y="2423584"/>
                </a:lnTo>
                <a:lnTo>
                  <a:pt x="3395355" y="2479541"/>
                </a:lnTo>
                <a:lnTo>
                  <a:pt x="3403372" y="2524745"/>
                </a:lnTo>
                <a:lnTo>
                  <a:pt x="3411151" y="2570081"/>
                </a:lnTo>
                <a:lnTo>
                  <a:pt x="3418691" y="2615548"/>
                </a:lnTo>
                <a:lnTo>
                  <a:pt x="3425993" y="2661147"/>
                </a:lnTo>
                <a:lnTo>
                  <a:pt x="3433057" y="2706877"/>
                </a:lnTo>
                <a:lnTo>
                  <a:pt x="3439883" y="2752739"/>
                </a:lnTo>
                <a:lnTo>
                  <a:pt x="3446471" y="2798732"/>
                </a:lnTo>
                <a:lnTo>
                  <a:pt x="3452820" y="2844857"/>
                </a:lnTo>
                <a:lnTo>
                  <a:pt x="3458931" y="2891113"/>
                </a:lnTo>
                <a:lnTo>
                  <a:pt x="3464804" y="2937501"/>
                </a:lnTo>
                <a:lnTo>
                  <a:pt x="3468850" y="2970905"/>
                </a:lnTo>
                <a:close/>
              </a:path>
              <a:path w="3519170" h="2971165">
                <a:moveTo>
                  <a:pt x="2679643" y="18160"/>
                </a:moveTo>
                <a:lnTo>
                  <a:pt x="1256398" y="719518"/>
                </a:lnTo>
                <a:lnTo>
                  <a:pt x="1299290" y="697204"/>
                </a:lnTo>
                <a:lnTo>
                  <a:pt x="1341601" y="673399"/>
                </a:lnTo>
                <a:lnTo>
                  <a:pt x="1383337" y="648097"/>
                </a:lnTo>
                <a:lnTo>
                  <a:pt x="1424501" y="621293"/>
                </a:lnTo>
                <a:lnTo>
                  <a:pt x="1465097" y="592982"/>
                </a:lnTo>
                <a:lnTo>
                  <a:pt x="1505130" y="563158"/>
                </a:lnTo>
                <a:lnTo>
                  <a:pt x="1544603" y="531816"/>
                </a:lnTo>
                <a:lnTo>
                  <a:pt x="1583521" y="498950"/>
                </a:lnTo>
                <a:lnTo>
                  <a:pt x="1621888" y="464554"/>
                </a:lnTo>
                <a:lnTo>
                  <a:pt x="1659708" y="428624"/>
                </a:lnTo>
                <a:lnTo>
                  <a:pt x="1696985" y="391153"/>
                </a:lnTo>
                <a:lnTo>
                  <a:pt x="1733724" y="352136"/>
                </a:lnTo>
                <a:lnTo>
                  <a:pt x="1769928" y="311568"/>
                </a:lnTo>
                <a:lnTo>
                  <a:pt x="1802091" y="276200"/>
                </a:lnTo>
                <a:lnTo>
                  <a:pt x="1835535" y="242974"/>
                </a:lnTo>
                <a:lnTo>
                  <a:pt x="1870253" y="211888"/>
                </a:lnTo>
                <a:lnTo>
                  <a:pt x="1906237" y="182940"/>
                </a:lnTo>
                <a:lnTo>
                  <a:pt x="1943481" y="156126"/>
                </a:lnTo>
                <a:lnTo>
                  <a:pt x="1981976" y="131446"/>
                </a:lnTo>
                <a:lnTo>
                  <a:pt x="2021716" y="108895"/>
                </a:lnTo>
                <a:lnTo>
                  <a:pt x="2062694" y="88472"/>
                </a:lnTo>
                <a:lnTo>
                  <a:pt x="2104901" y="70175"/>
                </a:lnTo>
                <a:lnTo>
                  <a:pt x="2148331" y="54000"/>
                </a:lnTo>
                <a:lnTo>
                  <a:pt x="2192977" y="39945"/>
                </a:lnTo>
                <a:lnTo>
                  <a:pt x="2238830" y="28008"/>
                </a:lnTo>
                <a:lnTo>
                  <a:pt x="2285884" y="18186"/>
                </a:lnTo>
                <a:lnTo>
                  <a:pt x="2334132" y="10476"/>
                </a:lnTo>
                <a:lnTo>
                  <a:pt x="2383566" y="4877"/>
                </a:lnTo>
                <a:lnTo>
                  <a:pt x="2434178" y="1386"/>
                </a:lnTo>
                <a:lnTo>
                  <a:pt x="2485962" y="0"/>
                </a:lnTo>
                <a:lnTo>
                  <a:pt x="2538910" y="716"/>
                </a:lnTo>
                <a:lnTo>
                  <a:pt x="2593015" y="3533"/>
                </a:lnTo>
                <a:lnTo>
                  <a:pt x="2640029" y="10522"/>
                </a:lnTo>
                <a:lnTo>
                  <a:pt x="2679643" y="18160"/>
                </a:lnTo>
                <a:close/>
              </a:path>
            </a:pathLst>
          </a:custGeom>
          <a:solidFill>
            <a:srgbClr val="E3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2725387" y="-36590"/>
            <a:ext cx="5562780" cy="10323969"/>
            <a:chOff x="10242575" y="-2677506"/>
            <a:chExt cx="8045646" cy="12964981"/>
          </a:xfrm>
        </p:grpSpPr>
        <p:sp>
          <p:nvSpPr>
            <p:cNvPr id="6" name="object 6"/>
            <p:cNvSpPr/>
            <p:nvPr/>
          </p:nvSpPr>
          <p:spPr>
            <a:xfrm>
              <a:off x="13002481" y="2"/>
              <a:ext cx="5285740" cy="1313815"/>
            </a:xfrm>
            <a:custGeom>
              <a:avLst/>
              <a:gdLst/>
              <a:ahLst/>
              <a:cxnLst/>
              <a:rect l="l" t="t" r="r" b="b"/>
              <a:pathLst>
                <a:path w="5285740" h="1313815">
                  <a:moveTo>
                    <a:pt x="5285517" y="1313211"/>
                  </a:moveTo>
                  <a:lnTo>
                    <a:pt x="3094992" y="1048048"/>
                  </a:lnTo>
                  <a:lnTo>
                    <a:pt x="10091" y="4729"/>
                  </a:lnTo>
                  <a:lnTo>
                    <a:pt x="0" y="0"/>
                  </a:lnTo>
                  <a:lnTo>
                    <a:pt x="5285517" y="0"/>
                  </a:lnTo>
                  <a:lnTo>
                    <a:pt x="5285517" y="1313211"/>
                  </a:lnTo>
                  <a:close/>
                </a:path>
              </a:pathLst>
            </a:custGeom>
            <a:solidFill>
              <a:srgbClr val="FFFFFF">
                <a:alpha val="439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2575" y="-2677506"/>
              <a:ext cx="8045405" cy="39279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289723" y="8492330"/>
              <a:ext cx="680085" cy="1795145"/>
            </a:xfrm>
            <a:custGeom>
              <a:avLst/>
              <a:gdLst/>
              <a:ahLst/>
              <a:cxnLst/>
              <a:rect l="l" t="t" r="r" b="b"/>
              <a:pathLst>
                <a:path w="680084" h="1795145">
                  <a:moveTo>
                    <a:pt x="679465" y="1794669"/>
                  </a:moveTo>
                  <a:lnTo>
                    <a:pt x="0" y="1794669"/>
                  </a:lnTo>
                  <a:lnTo>
                    <a:pt x="232153" y="0"/>
                  </a:lnTo>
                  <a:lnTo>
                    <a:pt x="289330" y="6691"/>
                  </a:lnTo>
                  <a:lnTo>
                    <a:pt x="345437" y="10037"/>
                  </a:lnTo>
                  <a:lnTo>
                    <a:pt x="507636" y="10037"/>
                  </a:lnTo>
                  <a:lnTo>
                    <a:pt x="679465" y="1794669"/>
                  </a:lnTo>
                  <a:close/>
                </a:path>
                <a:path w="680084" h="1795145">
                  <a:moveTo>
                    <a:pt x="507636" y="10037"/>
                  </a:moveTo>
                  <a:lnTo>
                    <a:pt x="400408" y="10037"/>
                  </a:lnTo>
                  <a:lnTo>
                    <a:pt x="454174" y="6691"/>
                  </a:lnTo>
                  <a:lnTo>
                    <a:pt x="506670" y="0"/>
                  </a:lnTo>
                  <a:lnTo>
                    <a:pt x="507636" y="10037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521876" y="4230619"/>
              <a:ext cx="1116330" cy="4273550"/>
            </a:xfrm>
            <a:custGeom>
              <a:avLst/>
              <a:gdLst/>
              <a:ahLst/>
              <a:cxnLst/>
              <a:rect l="l" t="t" r="r" b="b"/>
              <a:pathLst>
                <a:path w="1116330" h="4273550">
                  <a:moveTo>
                    <a:pt x="167653" y="4273141"/>
                  </a:moveTo>
                  <a:lnTo>
                    <a:pt x="112884" y="4273141"/>
                  </a:lnTo>
                  <a:lnTo>
                    <a:pt x="57044" y="4269795"/>
                  </a:lnTo>
                  <a:lnTo>
                    <a:pt x="0" y="4263104"/>
                  </a:lnTo>
                  <a:lnTo>
                    <a:pt x="149102" y="3203601"/>
                  </a:lnTo>
                  <a:lnTo>
                    <a:pt x="163037" y="3110198"/>
                  </a:lnTo>
                  <a:lnTo>
                    <a:pt x="183940" y="3329069"/>
                  </a:lnTo>
                  <a:lnTo>
                    <a:pt x="274517" y="4263104"/>
                  </a:lnTo>
                  <a:lnTo>
                    <a:pt x="221486" y="4269795"/>
                  </a:lnTo>
                  <a:lnTo>
                    <a:pt x="167653" y="4273141"/>
                  </a:lnTo>
                  <a:close/>
                </a:path>
                <a:path w="1116330" h="4273550">
                  <a:moveTo>
                    <a:pt x="958899" y="388949"/>
                  </a:moveTo>
                  <a:lnTo>
                    <a:pt x="440342" y="388949"/>
                  </a:lnTo>
                  <a:lnTo>
                    <a:pt x="496957" y="360912"/>
                  </a:lnTo>
                  <a:lnTo>
                    <a:pt x="549742" y="332566"/>
                  </a:lnTo>
                  <a:lnTo>
                    <a:pt x="598684" y="303910"/>
                  </a:lnTo>
                  <a:lnTo>
                    <a:pt x="643772" y="274944"/>
                  </a:lnTo>
                  <a:lnTo>
                    <a:pt x="684996" y="245668"/>
                  </a:lnTo>
                  <a:lnTo>
                    <a:pt x="722343" y="216082"/>
                  </a:lnTo>
                  <a:lnTo>
                    <a:pt x="755802" y="186187"/>
                  </a:lnTo>
                  <a:lnTo>
                    <a:pt x="785362" y="155982"/>
                  </a:lnTo>
                  <a:lnTo>
                    <a:pt x="811010" y="125467"/>
                  </a:lnTo>
                  <a:lnTo>
                    <a:pt x="847851" y="76849"/>
                  </a:lnTo>
                  <a:lnTo>
                    <a:pt x="874763" y="39731"/>
                  </a:lnTo>
                  <a:lnTo>
                    <a:pt x="898801" y="0"/>
                  </a:lnTo>
                  <a:lnTo>
                    <a:pt x="1114792" y="143591"/>
                  </a:lnTo>
                  <a:lnTo>
                    <a:pt x="1116185" y="143591"/>
                  </a:lnTo>
                  <a:lnTo>
                    <a:pt x="1116185" y="144984"/>
                  </a:lnTo>
                  <a:lnTo>
                    <a:pt x="1090623" y="179467"/>
                  </a:lnTo>
                  <a:lnTo>
                    <a:pt x="1064277" y="213818"/>
                  </a:lnTo>
                  <a:lnTo>
                    <a:pt x="1037409" y="247908"/>
                  </a:lnTo>
                  <a:lnTo>
                    <a:pt x="1010280" y="281605"/>
                  </a:lnTo>
                  <a:lnTo>
                    <a:pt x="958899" y="388949"/>
                  </a:lnTo>
                  <a:close/>
                </a:path>
                <a:path w="1116330" h="4273550">
                  <a:moveTo>
                    <a:pt x="215990" y="1941957"/>
                  </a:moveTo>
                  <a:lnTo>
                    <a:pt x="212833" y="1912681"/>
                  </a:lnTo>
                  <a:lnTo>
                    <a:pt x="209546" y="1883405"/>
                  </a:lnTo>
                  <a:lnTo>
                    <a:pt x="205997" y="1854130"/>
                  </a:lnTo>
                  <a:lnTo>
                    <a:pt x="202056" y="1824854"/>
                  </a:lnTo>
                  <a:lnTo>
                    <a:pt x="196458" y="1773147"/>
                  </a:lnTo>
                  <a:lnTo>
                    <a:pt x="191061" y="1721447"/>
                  </a:lnTo>
                  <a:lnTo>
                    <a:pt x="185858" y="1669759"/>
                  </a:lnTo>
                  <a:lnTo>
                    <a:pt x="180845" y="1618090"/>
                  </a:lnTo>
                  <a:lnTo>
                    <a:pt x="176013" y="1566446"/>
                  </a:lnTo>
                  <a:lnTo>
                    <a:pt x="171357" y="1514834"/>
                  </a:lnTo>
                  <a:lnTo>
                    <a:pt x="166871" y="1463259"/>
                  </a:lnTo>
                  <a:lnTo>
                    <a:pt x="162548" y="1411728"/>
                  </a:lnTo>
                  <a:lnTo>
                    <a:pt x="158383" y="1360248"/>
                  </a:lnTo>
                  <a:lnTo>
                    <a:pt x="154368" y="1308824"/>
                  </a:lnTo>
                  <a:lnTo>
                    <a:pt x="150497" y="1257463"/>
                  </a:lnTo>
                  <a:lnTo>
                    <a:pt x="147312" y="1206936"/>
                  </a:lnTo>
                  <a:lnTo>
                    <a:pt x="144302" y="1156456"/>
                  </a:lnTo>
                  <a:lnTo>
                    <a:pt x="141467" y="1106024"/>
                  </a:lnTo>
                  <a:lnTo>
                    <a:pt x="138808" y="1055639"/>
                  </a:lnTo>
                  <a:lnTo>
                    <a:pt x="136326" y="1005302"/>
                  </a:lnTo>
                  <a:lnTo>
                    <a:pt x="134021" y="955012"/>
                  </a:lnTo>
                  <a:lnTo>
                    <a:pt x="131894" y="904770"/>
                  </a:lnTo>
                  <a:lnTo>
                    <a:pt x="129946" y="854575"/>
                  </a:lnTo>
                  <a:lnTo>
                    <a:pt x="128176" y="804428"/>
                  </a:lnTo>
                  <a:lnTo>
                    <a:pt x="126588" y="754328"/>
                  </a:lnTo>
                  <a:lnTo>
                    <a:pt x="125179" y="704275"/>
                  </a:lnTo>
                  <a:lnTo>
                    <a:pt x="123952" y="654270"/>
                  </a:lnTo>
                  <a:lnTo>
                    <a:pt x="122908" y="604312"/>
                  </a:lnTo>
                  <a:lnTo>
                    <a:pt x="122046" y="554402"/>
                  </a:lnTo>
                  <a:lnTo>
                    <a:pt x="121367" y="504539"/>
                  </a:lnTo>
                  <a:lnTo>
                    <a:pt x="120873" y="454724"/>
                  </a:lnTo>
                  <a:lnTo>
                    <a:pt x="120564" y="404956"/>
                  </a:lnTo>
                  <a:lnTo>
                    <a:pt x="120502" y="305563"/>
                  </a:lnTo>
                  <a:lnTo>
                    <a:pt x="120729" y="260280"/>
                  </a:lnTo>
                  <a:lnTo>
                    <a:pt x="121188" y="206359"/>
                  </a:lnTo>
                  <a:lnTo>
                    <a:pt x="121827" y="155982"/>
                  </a:lnTo>
                  <a:lnTo>
                    <a:pt x="122627" y="107345"/>
                  </a:lnTo>
                  <a:lnTo>
                    <a:pt x="122627" y="100374"/>
                  </a:lnTo>
                  <a:lnTo>
                    <a:pt x="128202" y="98981"/>
                  </a:lnTo>
                  <a:lnTo>
                    <a:pt x="132381" y="96192"/>
                  </a:lnTo>
                  <a:lnTo>
                    <a:pt x="136562" y="94798"/>
                  </a:lnTo>
                  <a:lnTo>
                    <a:pt x="158488" y="86215"/>
                  </a:lnTo>
                  <a:lnTo>
                    <a:pt x="222958" y="59946"/>
                  </a:lnTo>
                  <a:lnTo>
                    <a:pt x="333044" y="11153"/>
                  </a:lnTo>
                  <a:lnTo>
                    <a:pt x="334045" y="48531"/>
                  </a:lnTo>
                  <a:lnTo>
                    <a:pt x="332695" y="83296"/>
                  </a:lnTo>
                  <a:lnTo>
                    <a:pt x="328733" y="115448"/>
                  </a:lnTo>
                  <a:lnTo>
                    <a:pt x="321895" y="144984"/>
                  </a:lnTo>
                  <a:lnTo>
                    <a:pt x="339185" y="206911"/>
                  </a:lnTo>
                  <a:lnTo>
                    <a:pt x="357559" y="260280"/>
                  </a:lnTo>
                  <a:lnTo>
                    <a:pt x="376939" y="305130"/>
                  </a:lnTo>
                  <a:lnTo>
                    <a:pt x="397248" y="341499"/>
                  </a:lnTo>
                  <a:lnTo>
                    <a:pt x="440342" y="388949"/>
                  </a:lnTo>
                  <a:lnTo>
                    <a:pt x="958899" y="388949"/>
                  </a:lnTo>
                  <a:lnTo>
                    <a:pt x="236893" y="1897347"/>
                  </a:lnTo>
                  <a:lnTo>
                    <a:pt x="215990" y="1941957"/>
                  </a:lnTo>
                  <a:close/>
                </a:path>
              </a:pathLst>
            </a:custGeom>
            <a:solidFill>
              <a:srgbClr val="4B8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77489" y="4417427"/>
              <a:ext cx="2543175" cy="3142615"/>
            </a:xfrm>
            <a:custGeom>
              <a:avLst/>
              <a:gdLst/>
              <a:ahLst/>
              <a:cxnLst/>
              <a:rect l="l" t="t" r="r" b="b"/>
              <a:pathLst>
                <a:path w="2543175" h="3142615">
                  <a:moveTo>
                    <a:pt x="477969" y="2153857"/>
                  </a:moveTo>
                  <a:lnTo>
                    <a:pt x="479362" y="2144099"/>
                  </a:lnTo>
                  <a:lnTo>
                    <a:pt x="529527" y="1399658"/>
                  </a:lnTo>
                  <a:lnTo>
                    <a:pt x="531356" y="1329606"/>
                  </a:lnTo>
                  <a:lnTo>
                    <a:pt x="536843" y="1284646"/>
                  </a:lnTo>
                  <a:lnTo>
                    <a:pt x="545988" y="1264781"/>
                  </a:lnTo>
                  <a:lnTo>
                    <a:pt x="558790" y="1270008"/>
                  </a:lnTo>
                  <a:lnTo>
                    <a:pt x="556266" y="1321804"/>
                  </a:lnTo>
                  <a:lnTo>
                    <a:pt x="553838" y="1373604"/>
                  </a:lnTo>
                  <a:lnTo>
                    <a:pt x="551500" y="1425412"/>
                  </a:lnTo>
                  <a:lnTo>
                    <a:pt x="549251" y="1477231"/>
                  </a:lnTo>
                  <a:lnTo>
                    <a:pt x="547085" y="1529065"/>
                  </a:lnTo>
                  <a:lnTo>
                    <a:pt x="544998" y="1580918"/>
                  </a:lnTo>
                  <a:lnTo>
                    <a:pt x="542988" y="1632795"/>
                  </a:lnTo>
                  <a:lnTo>
                    <a:pt x="541051" y="1684698"/>
                  </a:lnTo>
                  <a:lnTo>
                    <a:pt x="539182" y="1736631"/>
                  </a:lnTo>
                  <a:lnTo>
                    <a:pt x="537377" y="1788598"/>
                  </a:lnTo>
                  <a:lnTo>
                    <a:pt x="535633" y="1840604"/>
                  </a:lnTo>
                  <a:lnTo>
                    <a:pt x="533947" y="1892651"/>
                  </a:lnTo>
                  <a:lnTo>
                    <a:pt x="532314" y="1944744"/>
                  </a:lnTo>
                  <a:lnTo>
                    <a:pt x="531268" y="1977396"/>
                  </a:lnTo>
                  <a:lnTo>
                    <a:pt x="528134" y="2077182"/>
                  </a:lnTo>
                  <a:lnTo>
                    <a:pt x="528134" y="2082759"/>
                  </a:lnTo>
                  <a:lnTo>
                    <a:pt x="477969" y="2153857"/>
                  </a:lnTo>
                  <a:close/>
                </a:path>
                <a:path w="2543175" h="3142615">
                  <a:moveTo>
                    <a:pt x="101376" y="1694507"/>
                  </a:moveTo>
                  <a:lnTo>
                    <a:pt x="32049" y="1513972"/>
                  </a:lnTo>
                  <a:lnTo>
                    <a:pt x="19682" y="1474938"/>
                  </a:lnTo>
                  <a:lnTo>
                    <a:pt x="8360" y="1435904"/>
                  </a:lnTo>
                  <a:lnTo>
                    <a:pt x="0" y="1409416"/>
                  </a:lnTo>
                  <a:lnTo>
                    <a:pt x="25081" y="1368989"/>
                  </a:lnTo>
                  <a:lnTo>
                    <a:pt x="27867" y="1366200"/>
                  </a:lnTo>
                  <a:lnTo>
                    <a:pt x="27867" y="1364806"/>
                  </a:lnTo>
                  <a:lnTo>
                    <a:pt x="29261" y="1364806"/>
                  </a:lnTo>
                  <a:lnTo>
                    <a:pt x="29261" y="1363413"/>
                  </a:lnTo>
                  <a:lnTo>
                    <a:pt x="110084" y="1624105"/>
                  </a:lnTo>
                  <a:lnTo>
                    <a:pt x="111434" y="1648677"/>
                  </a:lnTo>
                  <a:lnTo>
                    <a:pt x="111478" y="1668020"/>
                  </a:lnTo>
                  <a:lnTo>
                    <a:pt x="110476" y="1682135"/>
                  </a:lnTo>
                  <a:lnTo>
                    <a:pt x="108691" y="1691022"/>
                  </a:lnTo>
                  <a:lnTo>
                    <a:pt x="105295" y="1694463"/>
                  </a:lnTo>
                  <a:lnTo>
                    <a:pt x="101376" y="1694507"/>
                  </a:lnTo>
                  <a:close/>
                </a:path>
                <a:path w="2543175" h="3142615">
                  <a:moveTo>
                    <a:pt x="1393490" y="3016794"/>
                  </a:moveTo>
                  <a:lnTo>
                    <a:pt x="1404638" y="2887144"/>
                  </a:lnTo>
                  <a:lnTo>
                    <a:pt x="1404638" y="2884356"/>
                  </a:lnTo>
                  <a:lnTo>
                    <a:pt x="1442262" y="1764907"/>
                  </a:lnTo>
                  <a:lnTo>
                    <a:pt x="978229" y="772321"/>
                  </a:lnTo>
                  <a:lnTo>
                    <a:pt x="1166350" y="522780"/>
                  </a:lnTo>
                  <a:lnTo>
                    <a:pt x="951752" y="490716"/>
                  </a:lnTo>
                  <a:lnTo>
                    <a:pt x="1137087" y="20911"/>
                  </a:lnTo>
                  <a:lnTo>
                    <a:pt x="1147299" y="15683"/>
                  </a:lnTo>
                  <a:lnTo>
                    <a:pt x="1157119" y="10455"/>
                  </a:lnTo>
                  <a:lnTo>
                    <a:pt x="1176106" y="0"/>
                  </a:lnTo>
                  <a:lnTo>
                    <a:pt x="989378" y="471200"/>
                  </a:lnTo>
                  <a:lnTo>
                    <a:pt x="1219303" y="501869"/>
                  </a:lnTo>
                  <a:lnTo>
                    <a:pt x="1017247" y="779292"/>
                  </a:lnTo>
                  <a:lnTo>
                    <a:pt x="1445048" y="1691022"/>
                  </a:lnTo>
                  <a:lnTo>
                    <a:pt x="1453320" y="1691022"/>
                  </a:lnTo>
                  <a:lnTo>
                    <a:pt x="1453931" y="1696075"/>
                  </a:lnTo>
                  <a:lnTo>
                    <a:pt x="1457219" y="1725677"/>
                  </a:lnTo>
                  <a:lnTo>
                    <a:pt x="1460376" y="1755149"/>
                  </a:lnTo>
                  <a:lnTo>
                    <a:pt x="1500909" y="1755149"/>
                  </a:lnTo>
                  <a:lnTo>
                    <a:pt x="1478492" y="1778848"/>
                  </a:lnTo>
                  <a:lnTo>
                    <a:pt x="1477825" y="1796972"/>
                  </a:lnTo>
                  <a:lnTo>
                    <a:pt x="1458985" y="1796972"/>
                  </a:lnTo>
                  <a:lnTo>
                    <a:pt x="1458985" y="1801155"/>
                  </a:lnTo>
                  <a:lnTo>
                    <a:pt x="1477671" y="1801155"/>
                  </a:lnTo>
                  <a:lnTo>
                    <a:pt x="1436380" y="2923391"/>
                  </a:lnTo>
                  <a:lnTo>
                    <a:pt x="1407425" y="2923391"/>
                  </a:lnTo>
                  <a:lnTo>
                    <a:pt x="1393490" y="3016794"/>
                  </a:lnTo>
                  <a:close/>
                </a:path>
                <a:path w="2543175" h="3142615">
                  <a:moveTo>
                    <a:pt x="2536655" y="503264"/>
                  </a:moveTo>
                  <a:lnTo>
                    <a:pt x="2504101" y="503264"/>
                  </a:lnTo>
                  <a:lnTo>
                    <a:pt x="2504101" y="50188"/>
                  </a:lnTo>
                  <a:lnTo>
                    <a:pt x="2514312" y="55655"/>
                  </a:lnTo>
                  <a:lnTo>
                    <a:pt x="2524132" y="61514"/>
                  </a:lnTo>
                  <a:lnTo>
                    <a:pt x="2533691" y="67635"/>
                  </a:lnTo>
                  <a:lnTo>
                    <a:pt x="2543119" y="73886"/>
                  </a:lnTo>
                  <a:lnTo>
                    <a:pt x="2536655" y="503264"/>
                  </a:lnTo>
                  <a:close/>
                </a:path>
                <a:path w="2543175" h="3142615">
                  <a:moveTo>
                    <a:pt x="1539148" y="1714722"/>
                  </a:moveTo>
                  <a:lnTo>
                    <a:pt x="1481279" y="1714722"/>
                  </a:lnTo>
                  <a:lnTo>
                    <a:pt x="2343849" y="814146"/>
                  </a:lnTo>
                  <a:lnTo>
                    <a:pt x="2225403" y="501871"/>
                  </a:lnTo>
                  <a:lnTo>
                    <a:pt x="2536655" y="503264"/>
                  </a:lnTo>
                  <a:lnTo>
                    <a:pt x="2536194" y="533932"/>
                  </a:lnTo>
                  <a:lnTo>
                    <a:pt x="2268601" y="533932"/>
                  </a:lnTo>
                  <a:lnTo>
                    <a:pt x="2387047" y="818325"/>
                  </a:lnTo>
                  <a:lnTo>
                    <a:pt x="1539148" y="1714722"/>
                  </a:lnTo>
                  <a:close/>
                </a:path>
                <a:path w="2543175" h="3142615">
                  <a:moveTo>
                    <a:pt x="2536152" y="536721"/>
                  </a:moveTo>
                  <a:lnTo>
                    <a:pt x="2268601" y="533932"/>
                  </a:lnTo>
                  <a:lnTo>
                    <a:pt x="2536194" y="533932"/>
                  </a:lnTo>
                  <a:lnTo>
                    <a:pt x="2536152" y="536721"/>
                  </a:lnTo>
                  <a:close/>
                </a:path>
                <a:path w="2543175" h="3142615">
                  <a:moveTo>
                    <a:pt x="1453320" y="1691022"/>
                  </a:moveTo>
                  <a:lnTo>
                    <a:pt x="1445048" y="1691022"/>
                  </a:lnTo>
                  <a:lnTo>
                    <a:pt x="1446441" y="1638046"/>
                  </a:lnTo>
                  <a:lnTo>
                    <a:pt x="1450382" y="1666734"/>
                  </a:lnTo>
                  <a:lnTo>
                    <a:pt x="1453320" y="1691022"/>
                  </a:lnTo>
                  <a:close/>
                </a:path>
                <a:path w="2543175" h="3142615">
                  <a:moveTo>
                    <a:pt x="1500909" y="1755149"/>
                  </a:moveTo>
                  <a:lnTo>
                    <a:pt x="1460376" y="1755149"/>
                  </a:lnTo>
                  <a:lnTo>
                    <a:pt x="1481279" y="1710539"/>
                  </a:lnTo>
                  <a:lnTo>
                    <a:pt x="1481279" y="1714722"/>
                  </a:lnTo>
                  <a:lnTo>
                    <a:pt x="1539148" y="1714722"/>
                  </a:lnTo>
                  <a:lnTo>
                    <a:pt x="1500909" y="1755149"/>
                  </a:lnTo>
                  <a:close/>
                </a:path>
                <a:path w="2543175" h="3142615">
                  <a:moveTo>
                    <a:pt x="1477671" y="1801155"/>
                  </a:moveTo>
                  <a:lnTo>
                    <a:pt x="1458985" y="1801155"/>
                  </a:lnTo>
                  <a:lnTo>
                    <a:pt x="1458985" y="1796972"/>
                  </a:lnTo>
                  <a:lnTo>
                    <a:pt x="1477825" y="1796972"/>
                  </a:lnTo>
                  <a:lnTo>
                    <a:pt x="1477671" y="1801155"/>
                  </a:lnTo>
                  <a:close/>
                </a:path>
                <a:path w="2543175" h="3142615">
                  <a:moveTo>
                    <a:pt x="1428327" y="3142261"/>
                  </a:moveTo>
                  <a:lnTo>
                    <a:pt x="1407425" y="2923391"/>
                  </a:lnTo>
                  <a:lnTo>
                    <a:pt x="1436380" y="2923391"/>
                  </a:lnTo>
                  <a:lnTo>
                    <a:pt x="1428327" y="3142261"/>
                  </a:lnTo>
                  <a:close/>
                </a:path>
              </a:pathLst>
            </a:custGeom>
            <a:solidFill>
              <a:srgbClr val="94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42125" y="4332388"/>
              <a:ext cx="4751070" cy="5943600"/>
            </a:xfrm>
            <a:custGeom>
              <a:avLst/>
              <a:gdLst/>
              <a:ahLst/>
              <a:cxnLst/>
              <a:rect l="l" t="t" r="r" b="b"/>
              <a:pathLst>
                <a:path w="4751069" h="5943600">
                  <a:moveTo>
                    <a:pt x="2480412" y="1777999"/>
                  </a:moveTo>
                  <a:lnTo>
                    <a:pt x="2052611" y="863599"/>
                  </a:lnTo>
                  <a:lnTo>
                    <a:pt x="2254667" y="584199"/>
                  </a:lnTo>
                  <a:lnTo>
                    <a:pt x="2024742" y="558799"/>
                  </a:lnTo>
                  <a:lnTo>
                    <a:pt x="2211469" y="76199"/>
                  </a:lnTo>
                  <a:lnTo>
                    <a:pt x="2259523" y="63499"/>
                  </a:lnTo>
                  <a:lnTo>
                    <a:pt x="2355107" y="12699"/>
                  </a:lnTo>
                  <a:lnTo>
                    <a:pt x="2402377" y="0"/>
                  </a:lnTo>
                  <a:lnTo>
                    <a:pt x="2401555" y="50799"/>
                  </a:lnTo>
                  <a:lnTo>
                    <a:pt x="2400909" y="101599"/>
                  </a:lnTo>
                  <a:lnTo>
                    <a:pt x="2400439" y="152399"/>
                  </a:lnTo>
                  <a:lnTo>
                    <a:pt x="2400220" y="190499"/>
                  </a:lnTo>
                  <a:lnTo>
                    <a:pt x="2400119" y="215899"/>
                  </a:lnTo>
                  <a:lnTo>
                    <a:pt x="2400228" y="330199"/>
                  </a:lnTo>
                  <a:lnTo>
                    <a:pt x="2400787" y="393699"/>
                  </a:lnTo>
                  <a:lnTo>
                    <a:pt x="2401406" y="444499"/>
                  </a:lnTo>
                  <a:lnTo>
                    <a:pt x="2402211" y="495299"/>
                  </a:lnTo>
                  <a:lnTo>
                    <a:pt x="2403203" y="546099"/>
                  </a:lnTo>
                  <a:lnTo>
                    <a:pt x="2404385" y="596899"/>
                  </a:lnTo>
                  <a:lnTo>
                    <a:pt x="2405757" y="647699"/>
                  </a:lnTo>
                  <a:lnTo>
                    <a:pt x="2407320" y="698499"/>
                  </a:lnTo>
                  <a:lnTo>
                    <a:pt x="2409077" y="749299"/>
                  </a:lnTo>
                  <a:lnTo>
                    <a:pt x="2411028" y="800099"/>
                  </a:lnTo>
                  <a:lnTo>
                    <a:pt x="2413175" y="850899"/>
                  </a:lnTo>
                  <a:lnTo>
                    <a:pt x="2415519" y="901699"/>
                  </a:lnTo>
                  <a:lnTo>
                    <a:pt x="2418062" y="952499"/>
                  </a:lnTo>
                  <a:lnTo>
                    <a:pt x="2420805" y="1003299"/>
                  </a:lnTo>
                  <a:lnTo>
                    <a:pt x="2423749" y="1054099"/>
                  </a:lnTo>
                  <a:lnTo>
                    <a:pt x="2426896" y="1104899"/>
                  </a:lnTo>
                  <a:lnTo>
                    <a:pt x="2430247" y="1155699"/>
                  </a:lnTo>
                  <a:lnTo>
                    <a:pt x="2434117" y="1206499"/>
                  </a:lnTo>
                  <a:lnTo>
                    <a:pt x="2438132" y="1257299"/>
                  </a:lnTo>
                  <a:lnTo>
                    <a:pt x="2442298" y="1308099"/>
                  </a:lnTo>
                  <a:lnTo>
                    <a:pt x="2446621" y="1358899"/>
                  </a:lnTo>
                  <a:lnTo>
                    <a:pt x="2451107" y="1409699"/>
                  </a:lnTo>
                  <a:lnTo>
                    <a:pt x="2455763" y="1460499"/>
                  </a:lnTo>
                  <a:lnTo>
                    <a:pt x="2460594" y="1511299"/>
                  </a:lnTo>
                  <a:lnTo>
                    <a:pt x="2465608" y="1562099"/>
                  </a:lnTo>
                  <a:lnTo>
                    <a:pt x="2470810" y="1612899"/>
                  </a:lnTo>
                  <a:lnTo>
                    <a:pt x="2476207" y="1663699"/>
                  </a:lnTo>
                  <a:lnTo>
                    <a:pt x="2481805" y="1714499"/>
                  </a:lnTo>
                  <a:lnTo>
                    <a:pt x="2480412" y="1777999"/>
                  </a:lnTo>
                  <a:close/>
                </a:path>
                <a:path w="4751069" h="5943600">
                  <a:moveTo>
                    <a:pt x="2518041" y="1790699"/>
                  </a:moveTo>
                  <a:lnTo>
                    <a:pt x="3291428" y="177799"/>
                  </a:lnTo>
                  <a:lnTo>
                    <a:pt x="3318557" y="139699"/>
                  </a:lnTo>
                  <a:lnTo>
                    <a:pt x="3345425" y="101599"/>
                  </a:lnTo>
                  <a:lnTo>
                    <a:pt x="3371771" y="76199"/>
                  </a:lnTo>
                  <a:lnTo>
                    <a:pt x="3397333" y="38099"/>
                  </a:lnTo>
                  <a:lnTo>
                    <a:pt x="3400119" y="38099"/>
                  </a:lnTo>
                  <a:lnTo>
                    <a:pt x="3493396" y="88899"/>
                  </a:lnTo>
                  <a:lnTo>
                    <a:pt x="3539838" y="101599"/>
                  </a:lnTo>
                  <a:lnTo>
                    <a:pt x="3586150" y="126999"/>
                  </a:lnTo>
                  <a:lnTo>
                    <a:pt x="3540863" y="126999"/>
                  </a:lnTo>
                  <a:lnTo>
                    <a:pt x="3540863" y="584199"/>
                  </a:lnTo>
                  <a:lnTo>
                    <a:pt x="3262165" y="584199"/>
                  </a:lnTo>
                  <a:lnTo>
                    <a:pt x="3380612" y="888999"/>
                  </a:lnTo>
                  <a:lnTo>
                    <a:pt x="2518041" y="1790699"/>
                  </a:lnTo>
                  <a:close/>
                </a:path>
                <a:path w="4751069" h="5943600">
                  <a:moveTo>
                    <a:pt x="1543090" y="1777999"/>
                  </a:moveTo>
                  <a:lnTo>
                    <a:pt x="1139266" y="1777999"/>
                  </a:lnTo>
                  <a:lnTo>
                    <a:pt x="1142663" y="1765299"/>
                  </a:lnTo>
                  <a:lnTo>
                    <a:pt x="1145036" y="1765299"/>
                  </a:lnTo>
                  <a:lnTo>
                    <a:pt x="1145972" y="1752599"/>
                  </a:lnTo>
                  <a:lnTo>
                    <a:pt x="1145602" y="1727199"/>
                  </a:lnTo>
                  <a:lnTo>
                    <a:pt x="1144056" y="1701799"/>
                  </a:lnTo>
                  <a:lnTo>
                    <a:pt x="1063233" y="1447799"/>
                  </a:lnTo>
                  <a:lnTo>
                    <a:pt x="1321555" y="927099"/>
                  </a:lnTo>
                  <a:lnTo>
                    <a:pt x="1436466" y="698499"/>
                  </a:lnTo>
                  <a:lnTo>
                    <a:pt x="1527266" y="520699"/>
                  </a:lnTo>
                  <a:lnTo>
                    <a:pt x="1534582" y="507999"/>
                  </a:lnTo>
                  <a:lnTo>
                    <a:pt x="1541898" y="507999"/>
                  </a:lnTo>
                  <a:lnTo>
                    <a:pt x="1549214" y="495299"/>
                  </a:lnTo>
                  <a:lnTo>
                    <a:pt x="1556529" y="495299"/>
                  </a:lnTo>
                  <a:lnTo>
                    <a:pt x="1601007" y="444499"/>
                  </a:lnTo>
                  <a:lnTo>
                    <a:pt x="1643492" y="406399"/>
                  </a:lnTo>
                  <a:lnTo>
                    <a:pt x="1683952" y="380999"/>
                  </a:lnTo>
                  <a:lnTo>
                    <a:pt x="1722355" y="342899"/>
                  </a:lnTo>
                  <a:lnTo>
                    <a:pt x="1758667" y="317499"/>
                  </a:lnTo>
                  <a:lnTo>
                    <a:pt x="1792857" y="292099"/>
                  </a:lnTo>
                  <a:lnTo>
                    <a:pt x="1824891" y="266699"/>
                  </a:lnTo>
                  <a:lnTo>
                    <a:pt x="1854736" y="253999"/>
                  </a:lnTo>
                  <a:lnTo>
                    <a:pt x="1898515" y="228599"/>
                  </a:lnTo>
                  <a:lnTo>
                    <a:pt x="1942061" y="215899"/>
                  </a:lnTo>
                  <a:lnTo>
                    <a:pt x="1985376" y="190499"/>
                  </a:lnTo>
                  <a:lnTo>
                    <a:pt x="2028458" y="177799"/>
                  </a:lnTo>
                  <a:lnTo>
                    <a:pt x="2113925" y="126999"/>
                  </a:lnTo>
                  <a:lnTo>
                    <a:pt x="2128339" y="126999"/>
                  </a:lnTo>
                  <a:lnTo>
                    <a:pt x="2156644" y="101599"/>
                  </a:lnTo>
                  <a:lnTo>
                    <a:pt x="2171058" y="101599"/>
                  </a:lnTo>
                  <a:lnTo>
                    <a:pt x="1985723" y="571499"/>
                  </a:lnTo>
                  <a:lnTo>
                    <a:pt x="2200321" y="596899"/>
                  </a:lnTo>
                  <a:lnTo>
                    <a:pt x="2012200" y="850899"/>
                  </a:lnTo>
                  <a:lnTo>
                    <a:pt x="2244216" y="1346199"/>
                  </a:lnTo>
                  <a:lnTo>
                    <a:pt x="1579957" y="1346199"/>
                  </a:lnTo>
                  <a:lnTo>
                    <a:pt x="1570812" y="1358899"/>
                  </a:lnTo>
                  <a:lnTo>
                    <a:pt x="1565325" y="1409699"/>
                  </a:lnTo>
                  <a:lnTo>
                    <a:pt x="1563497" y="1473199"/>
                  </a:lnTo>
                  <a:lnTo>
                    <a:pt x="1543090" y="1777999"/>
                  </a:lnTo>
                  <a:close/>
                </a:path>
                <a:path w="4751069" h="5943600">
                  <a:moveTo>
                    <a:pt x="4295715" y="622299"/>
                  </a:moveTo>
                  <a:lnTo>
                    <a:pt x="3571516" y="622299"/>
                  </a:lnTo>
                  <a:lnTo>
                    <a:pt x="3578483" y="152399"/>
                  </a:lnTo>
                  <a:lnTo>
                    <a:pt x="3569077" y="152399"/>
                  </a:lnTo>
                  <a:lnTo>
                    <a:pt x="3559672" y="139699"/>
                  </a:lnTo>
                  <a:lnTo>
                    <a:pt x="3550267" y="139699"/>
                  </a:lnTo>
                  <a:lnTo>
                    <a:pt x="3540863" y="126999"/>
                  </a:lnTo>
                  <a:lnTo>
                    <a:pt x="3586150" y="126999"/>
                  </a:lnTo>
                  <a:lnTo>
                    <a:pt x="4131702" y="431799"/>
                  </a:lnTo>
                  <a:lnTo>
                    <a:pt x="4160725" y="457199"/>
                  </a:lnTo>
                  <a:lnTo>
                    <a:pt x="4245967" y="533399"/>
                  </a:lnTo>
                  <a:lnTo>
                    <a:pt x="4262778" y="571499"/>
                  </a:lnTo>
                  <a:lnTo>
                    <a:pt x="4279361" y="596899"/>
                  </a:lnTo>
                  <a:lnTo>
                    <a:pt x="4295715" y="622299"/>
                  </a:lnTo>
                  <a:close/>
                </a:path>
                <a:path w="4751069" h="5943600">
                  <a:moveTo>
                    <a:pt x="972133" y="2666999"/>
                  </a:moveTo>
                  <a:lnTo>
                    <a:pt x="885279" y="2666999"/>
                  </a:lnTo>
                  <a:lnTo>
                    <a:pt x="843475" y="2654299"/>
                  </a:lnTo>
                  <a:lnTo>
                    <a:pt x="802760" y="2654299"/>
                  </a:lnTo>
                  <a:lnTo>
                    <a:pt x="763138" y="2628899"/>
                  </a:lnTo>
                  <a:lnTo>
                    <a:pt x="724614" y="2616199"/>
                  </a:lnTo>
                  <a:lnTo>
                    <a:pt x="688328" y="2603499"/>
                  </a:lnTo>
                  <a:lnTo>
                    <a:pt x="653881" y="2578099"/>
                  </a:lnTo>
                  <a:lnTo>
                    <a:pt x="621273" y="2552699"/>
                  </a:lnTo>
                  <a:lnTo>
                    <a:pt x="590505" y="2514599"/>
                  </a:lnTo>
                  <a:lnTo>
                    <a:pt x="561576" y="2476499"/>
                  </a:lnTo>
                  <a:lnTo>
                    <a:pt x="534487" y="2438399"/>
                  </a:lnTo>
                  <a:lnTo>
                    <a:pt x="509237" y="2400299"/>
                  </a:lnTo>
                  <a:lnTo>
                    <a:pt x="485826" y="2349499"/>
                  </a:lnTo>
                  <a:lnTo>
                    <a:pt x="464255" y="2285999"/>
                  </a:lnTo>
                  <a:lnTo>
                    <a:pt x="444523" y="2235199"/>
                  </a:lnTo>
                  <a:lnTo>
                    <a:pt x="0" y="749299"/>
                  </a:lnTo>
                  <a:lnTo>
                    <a:pt x="227139" y="685799"/>
                  </a:lnTo>
                  <a:lnTo>
                    <a:pt x="656335" y="584199"/>
                  </a:lnTo>
                  <a:lnTo>
                    <a:pt x="753879" y="558799"/>
                  </a:lnTo>
                  <a:lnTo>
                    <a:pt x="1033972" y="1485899"/>
                  </a:lnTo>
                  <a:lnTo>
                    <a:pt x="1042333" y="1511299"/>
                  </a:lnTo>
                  <a:lnTo>
                    <a:pt x="1048385" y="1536699"/>
                  </a:lnTo>
                  <a:lnTo>
                    <a:pt x="1054177" y="1549399"/>
                  </a:lnTo>
                  <a:lnTo>
                    <a:pt x="1059968" y="1574799"/>
                  </a:lnTo>
                  <a:lnTo>
                    <a:pt x="1066021" y="1587499"/>
                  </a:lnTo>
                  <a:lnTo>
                    <a:pt x="1125942" y="1765299"/>
                  </a:lnTo>
                  <a:lnTo>
                    <a:pt x="1130906" y="1765299"/>
                  </a:lnTo>
                  <a:lnTo>
                    <a:pt x="1135347" y="1777999"/>
                  </a:lnTo>
                  <a:lnTo>
                    <a:pt x="1543090" y="1777999"/>
                  </a:lnTo>
                  <a:lnTo>
                    <a:pt x="1513331" y="2222499"/>
                  </a:lnTo>
                  <a:lnTo>
                    <a:pt x="1327996" y="2476499"/>
                  </a:lnTo>
                  <a:lnTo>
                    <a:pt x="1321029" y="2476499"/>
                  </a:lnTo>
                  <a:lnTo>
                    <a:pt x="1308488" y="2501899"/>
                  </a:lnTo>
                  <a:lnTo>
                    <a:pt x="1293856" y="2514599"/>
                  </a:lnTo>
                  <a:lnTo>
                    <a:pt x="1277134" y="2527299"/>
                  </a:lnTo>
                  <a:lnTo>
                    <a:pt x="1258322" y="2539999"/>
                  </a:lnTo>
                  <a:lnTo>
                    <a:pt x="1207983" y="2565399"/>
                  </a:lnTo>
                  <a:lnTo>
                    <a:pt x="1158693" y="2603499"/>
                  </a:lnTo>
                  <a:lnTo>
                    <a:pt x="1110459" y="2616199"/>
                  </a:lnTo>
                  <a:lnTo>
                    <a:pt x="1063284" y="2641599"/>
                  </a:lnTo>
                  <a:lnTo>
                    <a:pt x="972133" y="2666999"/>
                  </a:lnTo>
                  <a:close/>
                </a:path>
                <a:path w="4751069" h="5943600">
                  <a:moveTo>
                    <a:pt x="4250640" y="5943599"/>
                  </a:moveTo>
                  <a:lnTo>
                    <a:pt x="2726454" y="5943599"/>
                  </a:lnTo>
                  <a:lnTo>
                    <a:pt x="2552875" y="4152899"/>
                  </a:lnTo>
                  <a:lnTo>
                    <a:pt x="2462298" y="3225799"/>
                  </a:lnTo>
                  <a:lnTo>
                    <a:pt x="2512463" y="1854199"/>
                  </a:lnTo>
                  <a:lnTo>
                    <a:pt x="3421018" y="901699"/>
                  </a:lnTo>
                  <a:lnTo>
                    <a:pt x="3302571" y="609599"/>
                  </a:lnTo>
                  <a:lnTo>
                    <a:pt x="3571516" y="622299"/>
                  </a:lnTo>
                  <a:lnTo>
                    <a:pt x="4295715" y="622299"/>
                  </a:lnTo>
                  <a:lnTo>
                    <a:pt x="4311841" y="660399"/>
                  </a:lnTo>
                  <a:lnTo>
                    <a:pt x="4327738" y="698499"/>
                  </a:lnTo>
                  <a:lnTo>
                    <a:pt x="4343408" y="723899"/>
                  </a:lnTo>
                  <a:lnTo>
                    <a:pt x="4358849" y="761999"/>
                  </a:lnTo>
                  <a:lnTo>
                    <a:pt x="4374062" y="800099"/>
                  </a:lnTo>
                  <a:lnTo>
                    <a:pt x="4389047" y="838199"/>
                  </a:lnTo>
                  <a:lnTo>
                    <a:pt x="4403805" y="876299"/>
                  </a:lnTo>
                  <a:lnTo>
                    <a:pt x="4418335" y="914399"/>
                  </a:lnTo>
                  <a:lnTo>
                    <a:pt x="4432638" y="952499"/>
                  </a:lnTo>
                  <a:lnTo>
                    <a:pt x="4446713" y="990599"/>
                  </a:lnTo>
                  <a:lnTo>
                    <a:pt x="4460562" y="1028699"/>
                  </a:lnTo>
                  <a:lnTo>
                    <a:pt x="4474183" y="1079499"/>
                  </a:lnTo>
                  <a:lnTo>
                    <a:pt x="4487577" y="1117599"/>
                  </a:lnTo>
                  <a:lnTo>
                    <a:pt x="4500744" y="1168399"/>
                  </a:lnTo>
                  <a:lnTo>
                    <a:pt x="4513684" y="1206499"/>
                  </a:lnTo>
                  <a:lnTo>
                    <a:pt x="4526398" y="1257299"/>
                  </a:lnTo>
                  <a:lnTo>
                    <a:pt x="4538886" y="1308099"/>
                  </a:lnTo>
                  <a:lnTo>
                    <a:pt x="4551147" y="1346199"/>
                  </a:lnTo>
                  <a:lnTo>
                    <a:pt x="4563181" y="1396999"/>
                  </a:lnTo>
                  <a:lnTo>
                    <a:pt x="4574990" y="1447799"/>
                  </a:lnTo>
                  <a:lnTo>
                    <a:pt x="4586573" y="1498599"/>
                  </a:lnTo>
                  <a:lnTo>
                    <a:pt x="4597930" y="1562099"/>
                  </a:lnTo>
                  <a:lnTo>
                    <a:pt x="4609061" y="1612899"/>
                  </a:lnTo>
                  <a:lnTo>
                    <a:pt x="4619966" y="1663699"/>
                  </a:lnTo>
                  <a:lnTo>
                    <a:pt x="4630646" y="1714499"/>
                  </a:lnTo>
                  <a:lnTo>
                    <a:pt x="4641100" y="1777999"/>
                  </a:lnTo>
                  <a:lnTo>
                    <a:pt x="4651329" y="1828799"/>
                  </a:lnTo>
                  <a:lnTo>
                    <a:pt x="4661333" y="1892299"/>
                  </a:lnTo>
                  <a:lnTo>
                    <a:pt x="4671112" y="1955799"/>
                  </a:lnTo>
                  <a:lnTo>
                    <a:pt x="4680666" y="2006599"/>
                  </a:lnTo>
                  <a:lnTo>
                    <a:pt x="4689996" y="2070099"/>
                  </a:lnTo>
                  <a:lnTo>
                    <a:pt x="4699100" y="2133599"/>
                  </a:lnTo>
                  <a:lnTo>
                    <a:pt x="4707980" y="2197099"/>
                  </a:lnTo>
                  <a:lnTo>
                    <a:pt x="4716636" y="2260599"/>
                  </a:lnTo>
                  <a:lnTo>
                    <a:pt x="4725067" y="2324099"/>
                  </a:lnTo>
                  <a:lnTo>
                    <a:pt x="4733274" y="2400299"/>
                  </a:lnTo>
                  <a:lnTo>
                    <a:pt x="4741257" y="2463799"/>
                  </a:lnTo>
                  <a:lnTo>
                    <a:pt x="4749017" y="2527299"/>
                  </a:lnTo>
                  <a:lnTo>
                    <a:pt x="4749634" y="2578099"/>
                  </a:lnTo>
                  <a:lnTo>
                    <a:pt x="4750094" y="2641599"/>
                  </a:lnTo>
                  <a:lnTo>
                    <a:pt x="4750396" y="2692399"/>
                  </a:lnTo>
                  <a:lnTo>
                    <a:pt x="4750526" y="2793999"/>
                  </a:lnTo>
                  <a:lnTo>
                    <a:pt x="4750354" y="2844799"/>
                  </a:lnTo>
                  <a:lnTo>
                    <a:pt x="4750025" y="2895599"/>
                  </a:lnTo>
                  <a:lnTo>
                    <a:pt x="4749537" y="2946399"/>
                  </a:lnTo>
                  <a:lnTo>
                    <a:pt x="4748891" y="2997199"/>
                  </a:lnTo>
                  <a:lnTo>
                    <a:pt x="4748088" y="3047999"/>
                  </a:lnTo>
                  <a:lnTo>
                    <a:pt x="4747126" y="3098799"/>
                  </a:lnTo>
                  <a:lnTo>
                    <a:pt x="4746007" y="3149599"/>
                  </a:lnTo>
                  <a:lnTo>
                    <a:pt x="4744729" y="3213099"/>
                  </a:lnTo>
                  <a:lnTo>
                    <a:pt x="4743294" y="3263899"/>
                  </a:lnTo>
                  <a:lnTo>
                    <a:pt x="4741701" y="3314699"/>
                  </a:lnTo>
                  <a:lnTo>
                    <a:pt x="4739950" y="3352799"/>
                  </a:lnTo>
                  <a:lnTo>
                    <a:pt x="4738041" y="3403599"/>
                  </a:lnTo>
                  <a:lnTo>
                    <a:pt x="4735974" y="3454399"/>
                  </a:lnTo>
                  <a:lnTo>
                    <a:pt x="4733749" y="3505199"/>
                  </a:lnTo>
                  <a:lnTo>
                    <a:pt x="4731366" y="3555999"/>
                  </a:lnTo>
                  <a:lnTo>
                    <a:pt x="4728825" y="3606799"/>
                  </a:lnTo>
                  <a:lnTo>
                    <a:pt x="4726126" y="3657599"/>
                  </a:lnTo>
                  <a:lnTo>
                    <a:pt x="4723270" y="3708399"/>
                  </a:lnTo>
                  <a:lnTo>
                    <a:pt x="4720255" y="3759199"/>
                  </a:lnTo>
                  <a:lnTo>
                    <a:pt x="4717082" y="3809999"/>
                  </a:lnTo>
                  <a:lnTo>
                    <a:pt x="4713752" y="3848099"/>
                  </a:lnTo>
                  <a:lnTo>
                    <a:pt x="4710264" y="3898899"/>
                  </a:lnTo>
                  <a:lnTo>
                    <a:pt x="4706617" y="3949699"/>
                  </a:lnTo>
                  <a:lnTo>
                    <a:pt x="4702813" y="4000499"/>
                  </a:lnTo>
                  <a:lnTo>
                    <a:pt x="4698851" y="4051299"/>
                  </a:lnTo>
                  <a:lnTo>
                    <a:pt x="4677627" y="4102099"/>
                  </a:lnTo>
                  <a:lnTo>
                    <a:pt x="4653665" y="4140199"/>
                  </a:lnTo>
                  <a:lnTo>
                    <a:pt x="4626955" y="4178299"/>
                  </a:lnTo>
                  <a:lnTo>
                    <a:pt x="4597487" y="4216399"/>
                  </a:lnTo>
                  <a:lnTo>
                    <a:pt x="4565251" y="4254499"/>
                  </a:lnTo>
                  <a:lnTo>
                    <a:pt x="4530238" y="4279899"/>
                  </a:lnTo>
                  <a:lnTo>
                    <a:pt x="4492438" y="4305299"/>
                  </a:lnTo>
                  <a:lnTo>
                    <a:pt x="4451842" y="4330699"/>
                  </a:lnTo>
                  <a:lnTo>
                    <a:pt x="4408439" y="4343399"/>
                  </a:lnTo>
                  <a:lnTo>
                    <a:pt x="4362220" y="4356099"/>
                  </a:lnTo>
                  <a:lnTo>
                    <a:pt x="4313175" y="4368799"/>
                  </a:lnTo>
                  <a:lnTo>
                    <a:pt x="4261295" y="4368799"/>
                  </a:lnTo>
                  <a:lnTo>
                    <a:pt x="4250640" y="5943599"/>
                  </a:lnTo>
                  <a:close/>
                </a:path>
                <a:path w="4751069" h="5943600">
                  <a:moveTo>
                    <a:pt x="1562102" y="2158999"/>
                  </a:moveTo>
                  <a:lnTo>
                    <a:pt x="1566283" y="2019299"/>
                  </a:lnTo>
                  <a:lnTo>
                    <a:pt x="1567916" y="1968499"/>
                  </a:lnTo>
                  <a:lnTo>
                    <a:pt x="1569603" y="1917699"/>
                  </a:lnTo>
                  <a:lnTo>
                    <a:pt x="1571346" y="1866899"/>
                  </a:lnTo>
                  <a:lnTo>
                    <a:pt x="1573151" y="1816099"/>
                  </a:lnTo>
                  <a:lnTo>
                    <a:pt x="1575020" y="1765299"/>
                  </a:lnTo>
                  <a:lnTo>
                    <a:pt x="1576958" y="1714499"/>
                  </a:lnTo>
                  <a:lnTo>
                    <a:pt x="1578968" y="1663699"/>
                  </a:lnTo>
                  <a:lnTo>
                    <a:pt x="1581054" y="1612899"/>
                  </a:lnTo>
                  <a:lnTo>
                    <a:pt x="1583220" y="1562099"/>
                  </a:lnTo>
                  <a:lnTo>
                    <a:pt x="1585470" y="1498599"/>
                  </a:lnTo>
                  <a:lnTo>
                    <a:pt x="1587807" y="1447799"/>
                  </a:lnTo>
                  <a:lnTo>
                    <a:pt x="1590236" y="1396999"/>
                  </a:lnTo>
                  <a:lnTo>
                    <a:pt x="1592760" y="1346199"/>
                  </a:lnTo>
                  <a:lnTo>
                    <a:pt x="2244216" y="1346199"/>
                  </a:lnTo>
                  <a:lnTo>
                    <a:pt x="2476233" y="1841499"/>
                  </a:lnTo>
                  <a:lnTo>
                    <a:pt x="2465972" y="2146299"/>
                  </a:lnTo>
                  <a:lnTo>
                    <a:pt x="1566283" y="2146299"/>
                  </a:lnTo>
                  <a:lnTo>
                    <a:pt x="1562102" y="2158999"/>
                  </a:lnTo>
                  <a:close/>
                </a:path>
                <a:path w="4751069" h="5943600">
                  <a:moveTo>
                    <a:pt x="2046565" y="5943599"/>
                  </a:moveTo>
                  <a:lnTo>
                    <a:pt x="1313757" y="5943599"/>
                  </a:lnTo>
                  <a:lnTo>
                    <a:pt x="1295142" y="5930899"/>
                  </a:lnTo>
                  <a:lnTo>
                    <a:pt x="1252749" y="5905499"/>
                  </a:lnTo>
                  <a:lnTo>
                    <a:pt x="1527266" y="2717799"/>
                  </a:lnTo>
                  <a:lnTo>
                    <a:pt x="1527266" y="2705099"/>
                  </a:lnTo>
                  <a:lnTo>
                    <a:pt x="1528659" y="2705099"/>
                  </a:lnTo>
                  <a:lnTo>
                    <a:pt x="1531857" y="2641599"/>
                  </a:lnTo>
                  <a:lnTo>
                    <a:pt x="1535169" y="2590799"/>
                  </a:lnTo>
                  <a:lnTo>
                    <a:pt x="1538580" y="2539999"/>
                  </a:lnTo>
                  <a:lnTo>
                    <a:pt x="1542072" y="2489199"/>
                  </a:lnTo>
                  <a:lnTo>
                    <a:pt x="1545629" y="2438399"/>
                  </a:lnTo>
                  <a:lnTo>
                    <a:pt x="1549235" y="2387599"/>
                  </a:lnTo>
                  <a:lnTo>
                    <a:pt x="1556529" y="2285999"/>
                  </a:lnTo>
                  <a:lnTo>
                    <a:pt x="1558837" y="2247899"/>
                  </a:lnTo>
                  <a:lnTo>
                    <a:pt x="1563975" y="2184399"/>
                  </a:lnTo>
                  <a:lnTo>
                    <a:pt x="1566283" y="2146299"/>
                  </a:lnTo>
                  <a:lnTo>
                    <a:pt x="2465972" y="2146299"/>
                  </a:lnTo>
                  <a:lnTo>
                    <a:pt x="2438609" y="2959099"/>
                  </a:lnTo>
                  <a:lnTo>
                    <a:pt x="2438609" y="2971799"/>
                  </a:lnTo>
                  <a:lnTo>
                    <a:pt x="2427460" y="3098799"/>
                  </a:lnTo>
                  <a:lnTo>
                    <a:pt x="2278358" y="4152899"/>
                  </a:lnTo>
                  <a:lnTo>
                    <a:pt x="2046565" y="5943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45167" y="3995016"/>
              <a:ext cx="577215" cy="629285"/>
            </a:xfrm>
            <a:custGeom>
              <a:avLst/>
              <a:gdLst/>
              <a:ahLst/>
              <a:cxnLst/>
              <a:rect l="l" t="t" r="r" b="b"/>
              <a:pathLst>
                <a:path w="577215" h="629285">
                  <a:moveTo>
                    <a:pt x="118446" y="628734"/>
                  </a:moveTo>
                  <a:lnTo>
                    <a:pt x="74732" y="581284"/>
                  </a:lnTo>
                  <a:lnTo>
                    <a:pt x="54520" y="544915"/>
                  </a:lnTo>
                  <a:lnTo>
                    <a:pt x="35353" y="500065"/>
                  </a:lnTo>
                  <a:lnTo>
                    <a:pt x="17192" y="446696"/>
                  </a:lnTo>
                  <a:lnTo>
                    <a:pt x="0" y="384769"/>
                  </a:lnTo>
                  <a:lnTo>
                    <a:pt x="6030" y="354231"/>
                  </a:lnTo>
                  <a:lnTo>
                    <a:pt x="9579" y="321339"/>
                  </a:lnTo>
                  <a:lnTo>
                    <a:pt x="10776" y="286356"/>
                  </a:lnTo>
                  <a:lnTo>
                    <a:pt x="9753" y="249544"/>
                  </a:lnTo>
                  <a:lnTo>
                    <a:pt x="9753" y="234210"/>
                  </a:lnTo>
                  <a:lnTo>
                    <a:pt x="65406" y="227349"/>
                  </a:lnTo>
                  <a:lnTo>
                    <a:pt x="85002" y="224451"/>
                  </a:lnTo>
                  <a:lnTo>
                    <a:pt x="87788" y="223058"/>
                  </a:lnTo>
                  <a:lnTo>
                    <a:pt x="91969" y="223058"/>
                  </a:lnTo>
                  <a:lnTo>
                    <a:pt x="134863" y="214410"/>
                  </a:lnTo>
                  <a:lnTo>
                    <a:pt x="175927" y="205108"/>
                  </a:lnTo>
                  <a:lnTo>
                    <a:pt x="215424" y="195023"/>
                  </a:lnTo>
                  <a:lnTo>
                    <a:pt x="253614" y="184023"/>
                  </a:lnTo>
                  <a:lnTo>
                    <a:pt x="299600" y="167295"/>
                  </a:lnTo>
                  <a:lnTo>
                    <a:pt x="351158" y="146383"/>
                  </a:lnTo>
                  <a:lnTo>
                    <a:pt x="389849" y="128869"/>
                  </a:lnTo>
                  <a:lnTo>
                    <a:pt x="426580" y="109788"/>
                  </a:lnTo>
                  <a:lnTo>
                    <a:pt x="461483" y="89137"/>
                  </a:lnTo>
                  <a:lnTo>
                    <a:pt x="494687" y="66916"/>
                  </a:lnTo>
                  <a:lnTo>
                    <a:pt x="536492" y="33458"/>
                  </a:lnTo>
                  <a:lnTo>
                    <a:pt x="546703" y="25877"/>
                  </a:lnTo>
                  <a:lnTo>
                    <a:pt x="556523" y="17774"/>
                  </a:lnTo>
                  <a:lnTo>
                    <a:pt x="566082" y="9148"/>
                  </a:lnTo>
                  <a:lnTo>
                    <a:pt x="575510" y="0"/>
                  </a:lnTo>
                  <a:lnTo>
                    <a:pt x="569827" y="77437"/>
                  </a:lnTo>
                  <a:lnTo>
                    <a:pt x="567759" y="119282"/>
                  </a:lnTo>
                  <a:lnTo>
                    <a:pt x="567498" y="136272"/>
                  </a:lnTo>
                  <a:lnTo>
                    <a:pt x="567759" y="152740"/>
                  </a:lnTo>
                  <a:lnTo>
                    <a:pt x="568542" y="168685"/>
                  </a:lnTo>
                  <a:lnTo>
                    <a:pt x="568804" y="186199"/>
                  </a:lnTo>
                  <a:lnTo>
                    <a:pt x="569588" y="203189"/>
                  </a:lnTo>
                  <a:lnTo>
                    <a:pt x="570895" y="219657"/>
                  </a:lnTo>
                  <a:lnTo>
                    <a:pt x="572724" y="235602"/>
                  </a:lnTo>
                  <a:lnTo>
                    <a:pt x="576905" y="239784"/>
                  </a:lnTo>
                  <a:lnTo>
                    <a:pt x="569850" y="253900"/>
                  </a:lnTo>
                  <a:lnTo>
                    <a:pt x="525955" y="316634"/>
                  </a:lnTo>
                  <a:lnTo>
                    <a:pt x="489114" y="365252"/>
                  </a:lnTo>
                  <a:lnTo>
                    <a:pt x="463466" y="395767"/>
                  </a:lnTo>
                  <a:lnTo>
                    <a:pt x="433906" y="425972"/>
                  </a:lnTo>
                  <a:lnTo>
                    <a:pt x="400447" y="455867"/>
                  </a:lnTo>
                  <a:lnTo>
                    <a:pt x="363100" y="485453"/>
                  </a:lnTo>
                  <a:lnTo>
                    <a:pt x="321876" y="514728"/>
                  </a:lnTo>
                  <a:lnTo>
                    <a:pt x="276788" y="543695"/>
                  </a:lnTo>
                  <a:lnTo>
                    <a:pt x="227845" y="572351"/>
                  </a:lnTo>
                  <a:lnTo>
                    <a:pt x="175061" y="600697"/>
                  </a:lnTo>
                  <a:lnTo>
                    <a:pt x="118446" y="628734"/>
                  </a:lnTo>
                  <a:close/>
                </a:path>
              </a:pathLst>
            </a:custGeom>
            <a:solidFill>
              <a:srgbClr val="FFB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3682" y="3830973"/>
              <a:ext cx="458284" cy="557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920231" y="3930892"/>
              <a:ext cx="664845" cy="757555"/>
            </a:xfrm>
            <a:custGeom>
              <a:avLst/>
              <a:gdLst/>
              <a:ahLst/>
              <a:cxnLst/>
              <a:rect l="l" t="t" r="r" b="b"/>
              <a:pathLst>
                <a:path w="664845" h="757554">
                  <a:moveTo>
                    <a:pt x="404743" y="340831"/>
                  </a:moveTo>
                  <a:lnTo>
                    <a:pt x="397144" y="337367"/>
                  </a:lnTo>
                  <a:lnTo>
                    <a:pt x="394356" y="337367"/>
                  </a:lnTo>
                  <a:lnTo>
                    <a:pt x="392963" y="335973"/>
                  </a:lnTo>
                  <a:lnTo>
                    <a:pt x="333042" y="245358"/>
                  </a:lnTo>
                  <a:lnTo>
                    <a:pt x="232712" y="92009"/>
                  </a:lnTo>
                  <a:lnTo>
                    <a:pt x="213028" y="41822"/>
                  </a:lnTo>
                  <a:lnTo>
                    <a:pt x="200661" y="0"/>
                  </a:lnTo>
                  <a:lnTo>
                    <a:pt x="351158" y="231417"/>
                  </a:lnTo>
                  <a:lnTo>
                    <a:pt x="404112" y="312274"/>
                  </a:lnTo>
                  <a:lnTo>
                    <a:pt x="406898" y="317851"/>
                  </a:lnTo>
                  <a:lnTo>
                    <a:pt x="406898" y="320638"/>
                  </a:lnTo>
                  <a:lnTo>
                    <a:pt x="409489" y="332075"/>
                  </a:lnTo>
                  <a:lnTo>
                    <a:pt x="408814" y="338936"/>
                  </a:lnTo>
                  <a:lnTo>
                    <a:pt x="404743" y="340831"/>
                  </a:lnTo>
                  <a:close/>
                </a:path>
                <a:path w="664845" h="757554">
                  <a:moveTo>
                    <a:pt x="5574" y="140803"/>
                  </a:moveTo>
                  <a:lnTo>
                    <a:pt x="2786" y="135226"/>
                  </a:lnTo>
                  <a:lnTo>
                    <a:pt x="1393" y="128256"/>
                  </a:lnTo>
                  <a:lnTo>
                    <a:pt x="0" y="122679"/>
                  </a:lnTo>
                  <a:lnTo>
                    <a:pt x="0" y="121286"/>
                  </a:lnTo>
                  <a:lnTo>
                    <a:pt x="2786" y="121286"/>
                  </a:lnTo>
                  <a:lnTo>
                    <a:pt x="34640" y="117604"/>
                  </a:lnTo>
                  <a:lnTo>
                    <a:pt x="65319" y="127385"/>
                  </a:lnTo>
                  <a:lnTo>
                    <a:pt x="78414" y="137689"/>
                  </a:lnTo>
                  <a:lnTo>
                    <a:pt x="34837" y="137689"/>
                  </a:lnTo>
                  <a:lnTo>
                    <a:pt x="5574" y="140803"/>
                  </a:lnTo>
                  <a:close/>
                </a:path>
                <a:path w="664845" h="757554">
                  <a:moveTo>
                    <a:pt x="255903" y="472312"/>
                  </a:moveTo>
                  <a:lnTo>
                    <a:pt x="248043" y="468413"/>
                  </a:lnTo>
                  <a:lnTo>
                    <a:pt x="246648" y="467019"/>
                  </a:lnTo>
                  <a:lnTo>
                    <a:pt x="245255" y="467019"/>
                  </a:lnTo>
                  <a:lnTo>
                    <a:pt x="243862" y="465625"/>
                  </a:lnTo>
                  <a:lnTo>
                    <a:pt x="189516" y="365252"/>
                  </a:lnTo>
                  <a:lnTo>
                    <a:pt x="122627" y="242572"/>
                  </a:lnTo>
                  <a:lnTo>
                    <a:pt x="93364" y="188442"/>
                  </a:lnTo>
                  <a:lnTo>
                    <a:pt x="64101" y="153524"/>
                  </a:lnTo>
                  <a:lnTo>
                    <a:pt x="34837" y="137689"/>
                  </a:lnTo>
                  <a:lnTo>
                    <a:pt x="78414" y="137689"/>
                  </a:lnTo>
                  <a:lnTo>
                    <a:pt x="122629" y="186809"/>
                  </a:lnTo>
                  <a:lnTo>
                    <a:pt x="141267" y="220441"/>
                  </a:lnTo>
                  <a:lnTo>
                    <a:pt x="158859" y="259300"/>
                  </a:lnTo>
                  <a:lnTo>
                    <a:pt x="207632" y="349916"/>
                  </a:lnTo>
                  <a:lnTo>
                    <a:pt x="260585" y="446108"/>
                  </a:lnTo>
                  <a:lnTo>
                    <a:pt x="260585" y="448895"/>
                  </a:lnTo>
                  <a:lnTo>
                    <a:pt x="261978" y="451684"/>
                  </a:lnTo>
                  <a:lnTo>
                    <a:pt x="261978" y="454472"/>
                  </a:lnTo>
                  <a:lnTo>
                    <a:pt x="262740" y="465472"/>
                  </a:lnTo>
                  <a:lnTo>
                    <a:pt x="260759" y="471375"/>
                  </a:lnTo>
                  <a:lnTo>
                    <a:pt x="255903" y="472312"/>
                  </a:lnTo>
                  <a:close/>
                </a:path>
                <a:path w="664845" h="757554">
                  <a:moveTo>
                    <a:pt x="664692" y="756985"/>
                  </a:moveTo>
                  <a:lnTo>
                    <a:pt x="637903" y="705945"/>
                  </a:lnTo>
                  <a:lnTo>
                    <a:pt x="617257" y="655587"/>
                  </a:lnTo>
                  <a:lnTo>
                    <a:pt x="602753" y="605913"/>
                  </a:lnTo>
                  <a:lnTo>
                    <a:pt x="594393" y="556921"/>
                  </a:lnTo>
                  <a:lnTo>
                    <a:pt x="592174" y="508612"/>
                  </a:lnTo>
                  <a:lnTo>
                    <a:pt x="596099" y="460985"/>
                  </a:lnTo>
                  <a:lnTo>
                    <a:pt x="606166" y="414041"/>
                  </a:lnTo>
                  <a:lnTo>
                    <a:pt x="593930" y="381390"/>
                  </a:lnTo>
                  <a:lnTo>
                    <a:pt x="584568" y="350437"/>
                  </a:lnTo>
                  <a:lnTo>
                    <a:pt x="578340" y="321313"/>
                  </a:lnTo>
                  <a:lnTo>
                    <a:pt x="575510" y="294151"/>
                  </a:lnTo>
                  <a:lnTo>
                    <a:pt x="603380" y="320638"/>
                  </a:lnTo>
                  <a:lnTo>
                    <a:pt x="603379" y="323428"/>
                  </a:lnTo>
                  <a:lnTo>
                    <a:pt x="624280" y="397313"/>
                  </a:lnTo>
                  <a:lnTo>
                    <a:pt x="631248" y="421012"/>
                  </a:lnTo>
                  <a:lnTo>
                    <a:pt x="621693" y="454547"/>
                  </a:lnTo>
                  <a:lnTo>
                    <a:pt x="616915" y="492983"/>
                  </a:lnTo>
                  <a:lnTo>
                    <a:pt x="616915" y="536273"/>
                  </a:lnTo>
                  <a:lnTo>
                    <a:pt x="621693" y="584367"/>
                  </a:lnTo>
                  <a:lnTo>
                    <a:pt x="631248" y="637216"/>
                  </a:lnTo>
                  <a:lnTo>
                    <a:pt x="645581" y="694772"/>
                  </a:lnTo>
                  <a:lnTo>
                    <a:pt x="664692" y="756985"/>
                  </a:lnTo>
                  <a:close/>
                </a:path>
                <a:path w="664845" h="757554">
                  <a:moveTo>
                    <a:pt x="603380" y="323428"/>
                  </a:move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01049" y="4087028"/>
              <a:ext cx="900430" cy="939800"/>
            </a:xfrm>
            <a:custGeom>
              <a:avLst/>
              <a:gdLst/>
              <a:ahLst/>
              <a:cxnLst/>
              <a:rect l="l" t="t" r="r" b="b"/>
              <a:pathLst>
                <a:path w="900429" h="939800">
                  <a:moveTo>
                    <a:pt x="470998" y="939616"/>
                  </a:moveTo>
                  <a:lnTo>
                    <a:pt x="429897" y="904997"/>
                  </a:lnTo>
                  <a:lnTo>
                    <a:pt x="390227" y="869447"/>
                  </a:lnTo>
                  <a:lnTo>
                    <a:pt x="352029" y="832969"/>
                  </a:lnTo>
                  <a:lnTo>
                    <a:pt x="315340" y="795561"/>
                  </a:lnTo>
                  <a:lnTo>
                    <a:pt x="280200" y="757223"/>
                  </a:lnTo>
                  <a:lnTo>
                    <a:pt x="246647" y="717957"/>
                  </a:lnTo>
                  <a:lnTo>
                    <a:pt x="211687" y="674629"/>
                  </a:lnTo>
                  <a:lnTo>
                    <a:pt x="178667" y="629963"/>
                  </a:lnTo>
                  <a:lnTo>
                    <a:pt x="147520" y="583958"/>
                  </a:lnTo>
                  <a:lnTo>
                    <a:pt x="118178" y="536615"/>
                  </a:lnTo>
                  <a:lnTo>
                    <a:pt x="90576" y="487933"/>
                  </a:lnTo>
                  <a:lnTo>
                    <a:pt x="86395" y="483751"/>
                  </a:lnTo>
                  <a:lnTo>
                    <a:pt x="64274" y="439836"/>
                  </a:lnTo>
                  <a:lnTo>
                    <a:pt x="43197" y="395923"/>
                  </a:lnTo>
                  <a:lnTo>
                    <a:pt x="10668" y="325151"/>
                  </a:lnTo>
                  <a:lnTo>
                    <a:pt x="0" y="301124"/>
                  </a:lnTo>
                  <a:lnTo>
                    <a:pt x="108692" y="210509"/>
                  </a:lnTo>
                  <a:lnTo>
                    <a:pt x="163039" y="310882"/>
                  </a:lnTo>
                  <a:lnTo>
                    <a:pt x="164434" y="312276"/>
                  </a:lnTo>
                  <a:lnTo>
                    <a:pt x="165827" y="312276"/>
                  </a:lnTo>
                  <a:lnTo>
                    <a:pt x="167220" y="313670"/>
                  </a:lnTo>
                  <a:lnTo>
                    <a:pt x="175080" y="317569"/>
                  </a:lnTo>
                  <a:lnTo>
                    <a:pt x="179935" y="316632"/>
                  </a:lnTo>
                  <a:lnTo>
                    <a:pt x="181917" y="310729"/>
                  </a:lnTo>
                  <a:lnTo>
                    <a:pt x="181155" y="299729"/>
                  </a:lnTo>
                  <a:lnTo>
                    <a:pt x="181155" y="296941"/>
                  </a:lnTo>
                  <a:lnTo>
                    <a:pt x="179762" y="294152"/>
                  </a:lnTo>
                  <a:lnTo>
                    <a:pt x="179762" y="291365"/>
                  </a:lnTo>
                  <a:lnTo>
                    <a:pt x="126808" y="195173"/>
                  </a:lnTo>
                  <a:lnTo>
                    <a:pt x="253616" y="90617"/>
                  </a:lnTo>
                  <a:lnTo>
                    <a:pt x="313536" y="181232"/>
                  </a:lnTo>
                  <a:lnTo>
                    <a:pt x="314931" y="181232"/>
                  </a:lnTo>
                  <a:lnTo>
                    <a:pt x="316324" y="182626"/>
                  </a:lnTo>
                  <a:lnTo>
                    <a:pt x="317718" y="182626"/>
                  </a:lnTo>
                  <a:lnTo>
                    <a:pt x="324728" y="184694"/>
                  </a:lnTo>
                  <a:lnTo>
                    <a:pt x="328865" y="182451"/>
                  </a:lnTo>
                  <a:lnTo>
                    <a:pt x="329867" y="175764"/>
                  </a:lnTo>
                  <a:lnTo>
                    <a:pt x="327471" y="164502"/>
                  </a:lnTo>
                  <a:lnTo>
                    <a:pt x="326078" y="161714"/>
                  </a:lnTo>
                  <a:lnTo>
                    <a:pt x="326078" y="158925"/>
                  </a:lnTo>
                  <a:lnTo>
                    <a:pt x="324685" y="156138"/>
                  </a:lnTo>
                  <a:lnTo>
                    <a:pt x="271732" y="75280"/>
                  </a:lnTo>
                  <a:lnTo>
                    <a:pt x="360915" y="0"/>
                  </a:lnTo>
                  <a:lnTo>
                    <a:pt x="365314" y="8146"/>
                  </a:lnTo>
                  <a:lnTo>
                    <a:pt x="374633" y="23917"/>
                  </a:lnTo>
                  <a:lnTo>
                    <a:pt x="379031" y="32064"/>
                  </a:lnTo>
                  <a:lnTo>
                    <a:pt x="496082" y="138019"/>
                  </a:lnTo>
                  <a:lnTo>
                    <a:pt x="498912" y="165182"/>
                  </a:lnTo>
                  <a:lnTo>
                    <a:pt x="505139" y="194305"/>
                  </a:lnTo>
                  <a:lnTo>
                    <a:pt x="514501" y="225258"/>
                  </a:lnTo>
                  <a:lnTo>
                    <a:pt x="526738" y="257910"/>
                  </a:lnTo>
                  <a:lnTo>
                    <a:pt x="516670" y="304853"/>
                  </a:lnTo>
                  <a:lnTo>
                    <a:pt x="512745" y="352479"/>
                  </a:lnTo>
                  <a:lnTo>
                    <a:pt x="514963" y="400789"/>
                  </a:lnTo>
                  <a:lnTo>
                    <a:pt x="523324" y="449781"/>
                  </a:lnTo>
                  <a:lnTo>
                    <a:pt x="537828" y="499456"/>
                  </a:lnTo>
                  <a:lnTo>
                    <a:pt x="558474" y="549813"/>
                  </a:lnTo>
                  <a:lnTo>
                    <a:pt x="585264" y="600854"/>
                  </a:lnTo>
                  <a:lnTo>
                    <a:pt x="565641" y="538641"/>
                  </a:lnTo>
                  <a:lnTo>
                    <a:pt x="550966" y="481085"/>
                  </a:lnTo>
                  <a:lnTo>
                    <a:pt x="541240" y="428236"/>
                  </a:lnTo>
                  <a:lnTo>
                    <a:pt x="536463" y="380142"/>
                  </a:lnTo>
                  <a:lnTo>
                    <a:pt x="536633" y="336852"/>
                  </a:lnTo>
                  <a:lnTo>
                    <a:pt x="541752" y="298415"/>
                  </a:lnTo>
                  <a:lnTo>
                    <a:pt x="551820" y="264880"/>
                  </a:lnTo>
                  <a:lnTo>
                    <a:pt x="544852" y="241182"/>
                  </a:lnTo>
                  <a:lnTo>
                    <a:pt x="553213" y="241987"/>
                  </a:lnTo>
                  <a:lnTo>
                    <a:pt x="561574" y="242401"/>
                  </a:lnTo>
                  <a:lnTo>
                    <a:pt x="578296" y="242575"/>
                  </a:lnTo>
                  <a:lnTo>
                    <a:pt x="608583" y="241486"/>
                  </a:lnTo>
                  <a:lnTo>
                    <a:pt x="642920" y="238044"/>
                  </a:lnTo>
                  <a:lnTo>
                    <a:pt x="681176" y="231989"/>
                  </a:lnTo>
                  <a:lnTo>
                    <a:pt x="723220" y="223058"/>
                  </a:lnTo>
                  <a:lnTo>
                    <a:pt x="727401" y="221664"/>
                  </a:lnTo>
                  <a:lnTo>
                    <a:pt x="731580" y="221664"/>
                  </a:lnTo>
                  <a:lnTo>
                    <a:pt x="735761" y="220270"/>
                  </a:lnTo>
                  <a:lnTo>
                    <a:pt x="756664" y="303915"/>
                  </a:lnTo>
                  <a:lnTo>
                    <a:pt x="787203" y="355038"/>
                  </a:lnTo>
                  <a:lnTo>
                    <a:pt x="813110" y="405623"/>
                  </a:lnTo>
                  <a:lnTo>
                    <a:pt x="834362" y="455647"/>
                  </a:lnTo>
                  <a:lnTo>
                    <a:pt x="850934" y="505087"/>
                  </a:lnTo>
                  <a:lnTo>
                    <a:pt x="862801" y="553916"/>
                  </a:lnTo>
                  <a:lnTo>
                    <a:pt x="869939" y="602111"/>
                  </a:lnTo>
                  <a:lnTo>
                    <a:pt x="872324" y="649648"/>
                  </a:lnTo>
                  <a:lnTo>
                    <a:pt x="900194" y="832273"/>
                  </a:lnTo>
                  <a:lnTo>
                    <a:pt x="470998" y="939616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5946" y="3954941"/>
              <a:ext cx="218083" cy="3774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301357" y="2563298"/>
              <a:ext cx="1714500" cy="1664970"/>
            </a:xfrm>
            <a:custGeom>
              <a:avLst/>
              <a:gdLst/>
              <a:ahLst/>
              <a:cxnLst/>
              <a:rect l="l" t="t" r="r" b="b"/>
              <a:pathLst>
                <a:path w="1714500" h="1664970">
                  <a:moveTo>
                    <a:pt x="1184006" y="669160"/>
                  </a:moveTo>
                  <a:lnTo>
                    <a:pt x="22644" y="669160"/>
                  </a:lnTo>
                  <a:lnTo>
                    <a:pt x="28349" y="614268"/>
                  </a:lnTo>
                  <a:lnTo>
                    <a:pt x="34838" y="562512"/>
                  </a:lnTo>
                  <a:lnTo>
                    <a:pt x="41849" y="513894"/>
                  </a:lnTo>
                  <a:lnTo>
                    <a:pt x="49121" y="468412"/>
                  </a:lnTo>
                  <a:lnTo>
                    <a:pt x="50514" y="464229"/>
                  </a:lnTo>
                  <a:lnTo>
                    <a:pt x="50514" y="460047"/>
                  </a:lnTo>
                  <a:lnTo>
                    <a:pt x="51907" y="455865"/>
                  </a:lnTo>
                  <a:lnTo>
                    <a:pt x="68618" y="394123"/>
                  </a:lnTo>
                  <a:lnTo>
                    <a:pt x="86934" y="342688"/>
                  </a:lnTo>
                  <a:lnTo>
                    <a:pt x="106788" y="301490"/>
                  </a:lnTo>
                  <a:lnTo>
                    <a:pt x="128114" y="270463"/>
                  </a:lnTo>
                  <a:lnTo>
                    <a:pt x="150845" y="249541"/>
                  </a:lnTo>
                  <a:lnTo>
                    <a:pt x="194196" y="235402"/>
                  </a:lnTo>
                  <a:lnTo>
                    <a:pt x="237297" y="218904"/>
                  </a:lnTo>
                  <a:lnTo>
                    <a:pt x="280147" y="200031"/>
                  </a:lnTo>
                  <a:lnTo>
                    <a:pt x="322746" y="178765"/>
                  </a:lnTo>
                  <a:lnTo>
                    <a:pt x="365094" y="155091"/>
                  </a:lnTo>
                  <a:lnTo>
                    <a:pt x="407191" y="128991"/>
                  </a:lnTo>
                  <a:lnTo>
                    <a:pt x="449038" y="100449"/>
                  </a:lnTo>
                  <a:lnTo>
                    <a:pt x="490634" y="69447"/>
                  </a:lnTo>
                  <a:lnTo>
                    <a:pt x="531979" y="35970"/>
                  </a:lnTo>
                  <a:lnTo>
                    <a:pt x="573073" y="0"/>
                  </a:lnTo>
                  <a:lnTo>
                    <a:pt x="598042" y="37247"/>
                  </a:lnTo>
                  <a:lnTo>
                    <a:pt x="625400" y="72138"/>
                  </a:lnTo>
                  <a:lnTo>
                    <a:pt x="655149" y="104668"/>
                  </a:lnTo>
                  <a:lnTo>
                    <a:pt x="687296" y="134833"/>
                  </a:lnTo>
                  <a:lnTo>
                    <a:pt x="721842" y="162630"/>
                  </a:lnTo>
                  <a:lnTo>
                    <a:pt x="758794" y="188054"/>
                  </a:lnTo>
                  <a:lnTo>
                    <a:pt x="798154" y="211100"/>
                  </a:lnTo>
                  <a:lnTo>
                    <a:pt x="839926" y="231766"/>
                  </a:lnTo>
                  <a:lnTo>
                    <a:pt x="884116" y="250046"/>
                  </a:lnTo>
                  <a:lnTo>
                    <a:pt x="930726" y="265937"/>
                  </a:lnTo>
                  <a:lnTo>
                    <a:pt x="979762" y="279435"/>
                  </a:lnTo>
                  <a:lnTo>
                    <a:pt x="1031227" y="290535"/>
                  </a:lnTo>
                  <a:lnTo>
                    <a:pt x="1085124" y="299234"/>
                  </a:lnTo>
                  <a:lnTo>
                    <a:pt x="1141459" y="305527"/>
                  </a:lnTo>
                  <a:lnTo>
                    <a:pt x="1200236" y="309410"/>
                  </a:lnTo>
                  <a:lnTo>
                    <a:pt x="1261458" y="310880"/>
                  </a:lnTo>
                  <a:lnTo>
                    <a:pt x="1247600" y="367423"/>
                  </a:lnTo>
                  <a:lnTo>
                    <a:pt x="1234546" y="421625"/>
                  </a:lnTo>
                  <a:lnTo>
                    <a:pt x="1222428" y="473485"/>
                  </a:lnTo>
                  <a:lnTo>
                    <a:pt x="1211380" y="523003"/>
                  </a:lnTo>
                  <a:lnTo>
                    <a:pt x="1201537" y="570179"/>
                  </a:lnTo>
                  <a:lnTo>
                    <a:pt x="1199229" y="582943"/>
                  </a:lnTo>
                  <a:lnTo>
                    <a:pt x="1194091" y="608995"/>
                  </a:lnTo>
                  <a:lnTo>
                    <a:pt x="1191783" y="621760"/>
                  </a:lnTo>
                  <a:lnTo>
                    <a:pt x="1184006" y="669160"/>
                  </a:lnTo>
                  <a:close/>
                </a:path>
                <a:path w="1714500" h="1664970">
                  <a:moveTo>
                    <a:pt x="552172" y="1664532"/>
                  </a:moveTo>
                  <a:lnTo>
                    <a:pt x="540916" y="1664314"/>
                  </a:lnTo>
                  <a:lnTo>
                    <a:pt x="519447" y="1663356"/>
                  </a:lnTo>
                  <a:lnTo>
                    <a:pt x="508975" y="1663138"/>
                  </a:lnTo>
                  <a:lnTo>
                    <a:pt x="502007" y="1663138"/>
                  </a:lnTo>
                  <a:lnTo>
                    <a:pt x="492252" y="1661744"/>
                  </a:lnTo>
                  <a:lnTo>
                    <a:pt x="483891" y="1661744"/>
                  </a:lnTo>
                  <a:lnTo>
                    <a:pt x="428238" y="1653902"/>
                  </a:lnTo>
                  <a:lnTo>
                    <a:pt x="374153" y="1640833"/>
                  </a:lnTo>
                  <a:lnTo>
                    <a:pt x="321636" y="1622535"/>
                  </a:lnTo>
                  <a:lnTo>
                    <a:pt x="270686" y="1599010"/>
                  </a:lnTo>
                  <a:lnTo>
                    <a:pt x="269293" y="1597617"/>
                  </a:lnTo>
                  <a:lnTo>
                    <a:pt x="269293" y="1596223"/>
                  </a:lnTo>
                  <a:lnTo>
                    <a:pt x="267900" y="1596223"/>
                  </a:lnTo>
                  <a:lnTo>
                    <a:pt x="203347" y="1550109"/>
                  </a:lnTo>
                  <a:lnTo>
                    <a:pt x="167207" y="1517742"/>
                  </a:lnTo>
                  <a:lnTo>
                    <a:pt x="134472" y="1482431"/>
                  </a:lnTo>
                  <a:lnTo>
                    <a:pt x="105222" y="1444216"/>
                  </a:lnTo>
                  <a:lnTo>
                    <a:pt x="79532" y="1403136"/>
                  </a:lnTo>
                  <a:lnTo>
                    <a:pt x="57482" y="1359229"/>
                  </a:lnTo>
                  <a:lnTo>
                    <a:pt x="39062" y="1315316"/>
                  </a:lnTo>
                  <a:lnTo>
                    <a:pt x="31007" y="1292314"/>
                  </a:lnTo>
                  <a:lnTo>
                    <a:pt x="28219" y="1285344"/>
                  </a:lnTo>
                  <a:lnTo>
                    <a:pt x="26825" y="1276979"/>
                  </a:lnTo>
                  <a:lnTo>
                    <a:pt x="20838" y="1252648"/>
                  </a:lnTo>
                  <a:lnTo>
                    <a:pt x="15504" y="1227664"/>
                  </a:lnTo>
                  <a:lnTo>
                    <a:pt x="10953" y="1201895"/>
                  </a:lnTo>
                  <a:lnTo>
                    <a:pt x="7316" y="1175212"/>
                  </a:lnTo>
                  <a:lnTo>
                    <a:pt x="2351" y="1126288"/>
                  </a:lnTo>
                  <a:lnTo>
                    <a:pt x="0" y="1075534"/>
                  </a:lnTo>
                  <a:lnTo>
                    <a:pt x="261" y="1022690"/>
                  </a:lnTo>
                  <a:lnTo>
                    <a:pt x="3135" y="967493"/>
                  </a:lnTo>
                  <a:lnTo>
                    <a:pt x="21251" y="666372"/>
                  </a:lnTo>
                  <a:lnTo>
                    <a:pt x="21251" y="667766"/>
                  </a:lnTo>
                  <a:lnTo>
                    <a:pt x="22644" y="667766"/>
                  </a:lnTo>
                  <a:lnTo>
                    <a:pt x="22644" y="669160"/>
                  </a:lnTo>
                  <a:lnTo>
                    <a:pt x="1184006" y="669160"/>
                  </a:lnTo>
                  <a:lnTo>
                    <a:pt x="1179764" y="695014"/>
                  </a:lnTo>
                  <a:lnTo>
                    <a:pt x="1171926" y="760035"/>
                  </a:lnTo>
                  <a:lnTo>
                    <a:pt x="1168268" y="816822"/>
                  </a:lnTo>
                  <a:lnTo>
                    <a:pt x="1168791" y="865376"/>
                  </a:lnTo>
                  <a:lnTo>
                    <a:pt x="1173494" y="905695"/>
                  </a:lnTo>
                  <a:lnTo>
                    <a:pt x="1195441" y="961633"/>
                  </a:lnTo>
                  <a:lnTo>
                    <a:pt x="1233261" y="985092"/>
                  </a:lnTo>
                  <a:lnTo>
                    <a:pt x="1240555" y="985615"/>
                  </a:lnTo>
                  <a:lnTo>
                    <a:pt x="1711636" y="985615"/>
                  </a:lnTo>
                  <a:lnTo>
                    <a:pt x="1711145" y="993675"/>
                  </a:lnTo>
                  <a:lnTo>
                    <a:pt x="1701524" y="1040875"/>
                  </a:lnTo>
                  <a:lnTo>
                    <a:pt x="1685469" y="1082619"/>
                  </a:lnTo>
                  <a:lnTo>
                    <a:pt x="1662964" y="1118922"/>
                  </a:lnTo>
                  <a:lnTo>
                    <a:pt x="1633991" y="1149802"/>
                  </a:lnTo>
                  <a:lnTo>
                    <a:pt x="1598536" y="1175273"/>
                  </a:lnTo>
                  <a:lnTo>
                    <a:pt x="1556582" y="1195354"/>
                  </a:lnTo>
                  <a:lnTo>
                    <a:pt x="1512705" y="1208666"/>
                  </a:lnTo>
                  <a:lnTo>
                    <a:pt x="1315809" y="1208666"/>
                  </a:lnTo>
                  <a:lnTo>
                    <a:pt x="1255888" y="1309041"/>
                  </a:lnTo>
                  <a:lnTo>
                    <a:pt x="1230805" y="1349469"/>
                  </a:lnTo>
                  <a:lnTo>
                    <a:pt x="1201715" y="1388156"/>
                  </a:lnTo>
                  <a:lnTo>
                    <a:pt x="1169491" y="1424750"/>
                  </a:lnTo>
                  <a:lnTo>
                    <a:pt x="1164505" y="1428954"/>
                  </a:lnTo>
                  <a:lnTo>
                    <a:pt x="1159910" y="1433289"/>
                  </a:lnTo>
                  <a:lnTo>
                    <a:pt x="1155577" y="1437886"/>
                  </a:lnTo>
                  <a:lnTo>
                    <a:pt x="1151375" y="1442874"/>
                  </a:lnTo>
                  <a:lnTo>
                    <a:pt x="1138833" y="1455421"/>
                  </a:lnTo>
                  <a:lnTo>
                    <a:pt x="1131756" y="1461476"/>
                  </a:lnTo>
                  <a:lnTo>
                    <a:pt x="1125072" y="1467270"/>
                  </a:lnTo>
                  <a:lnTo>
                    <a:pt x="1118649" y="1473064"/>
                  </a:lnTo>
                  <a:lnTo>
                    <a:pt x="1112356" y="1479120"/>
                  </a:lnTo>
                  <a:lnTo>
                    <a:pt x="1106913" y="1484108"/>
                  </a:lnTo>
                  <a:lnTo>
                    <a:pt x="1101209" y="1488704"/>
                  </a:lnTo>
                  <a:lnTo>
                    <a:pt x="1095504" y="1493039"/>
                  </a:lnTo>
                  <a:lnTo>
                    <a:pt x="1090061" y="1497243"/>
                  </a:lnTo>
                  <a:lnTo>
                    <a:pt x="1045470" y="1526519"/>
                  </a:lnTo>
                  <a:lnTo>
                    <a:pt x="1011221" y="1546863"/>
                  </a:lnTo>
                  <a:lnTo>
                    <a:pt x="975273" y="1565901"/>
                  </a:lnTo>
                  <a:lnTo>
                    <a:pt x="937497" y="1583370"/>
                  </a:lnTo>
                  <a:lnTo>
                    <a:pt x="897760" y="1599010"/>
                  </a:lnTo>
                  <a:lnTo>
                    <a:pt x="810513" y="1626325"/>
                  </a:lnTo>
                  <a:lnTo>
                    <a:pt x="759607" y="1638567"/>
                  </a:lnTo>
                  <a:lnTo>
                    <a:pt x="719217" y="1646408"/>
                  </a:lnTo>
                  <a:lnTo>
                    <a:pt x="677521" y="1653204"/>
                  </a:lnTo>
                  <a:lnTo>
                    <a:pt x="634389" y="1658955"/>
                  </a:lnTo>
                  <a:lnTo>
                    <a:pt x="631602" y="1658955"/>
                  </a:lnTo>
                  <a:lnTo>
                    <a:pt x="630207" y="1660349"/>
                  </a:lnTo>
                  <a:lnTo>
                    <a:pt x="627421" y="1660349"/>
                  </a:lnTo>
                  <a:lnTo>
                    <a:pt x="552172" y="1664532"/>
                  </a:lnTo>
                  <a:close/>
                </a:path>
                <a:path w="1714500" h="1664970">
                  <a:moveTo>
                    <a:pt x="1711636" y="985615"/>
                  </a:moveTo>
                  <a:lnTo>
                    <a:pt x="1240555" y="985615"/>
                  </a:lnTo>
                  <a:lnTo>
                    <a:pt x="1258017" y="981455"/>
                  </a:lnTo>
                  <a:lnTo>
                    <a:pt x="1276786" y="971152"/>
                  </a:lnTo>
                  <a:lnTo>
                    <a:pt x="1317197" y="932640"/>
                  </a:lnTo>
                  <a:lnTo>
                    <a:pt x="1341956" y="901836"/>
                  </a:lnTo>
                  <a:lnTo>
                    <a:pt x="1367786" y="864542"/>
                  </a:lnTo>
                  <a:lnTo>
                    <a:pt x="1394753" y="820623"/>
                  </a:lnTo>
                  <a:lnTo>
                    <a:pt x="1422923" y="769945"/>
                  </a:lnTo>
                  <a:lnTo>
                    <a:pt x="1452365" y="712375"/>
                  </a:lnTo>
                  <a:lnTo>
                    <a:pt x="1455151" y="712375"/>
                  </a:lnTo>
                  <a:lnTo>
                    <a:pt x="1472395" y="711547"/>
                  </a:lnTo>
                  <a:lnTo>
                    <a:pt x="1503752" y="710414"/>
                  </a:lnTo>
                  <a:lnTo>
                    <a:pt x="1517865" y="709586"/>
                  </a:lnTo>
                  <a:lnTo>
                    <a:pt x="1569881" y="717125"/>
                  </a:lnTo>
                  <a:lnTo>
                    <a:pt x="1613938" y="733096"/>
                  </a:lnTo>
                  <a:lnTo>
                    <a:pt x="1650102" y="757564"/>
                  </a:lnTo>
                  <a:lnTo>
                    <a:pt x="1678440" y="790599"/>
                  </a:lnTo>
                  <a:lnTo>
                    <a:pt x="1699019" y="832265"/>
                  </a:lnTo>
                  <a:lnTo>
                    <a:pt x="1699019" y="833659"/>
                  </a:lnTo>
                  <a:lnTo>
                    <a:pt x="1702917" y="846510"/>
                  </a:lnTo>
                  <a:lnTo>
                    <a:pt x="1706161" y="860146"/>
                  </a:lnTo>
                  <a:lnTo>
                    <a:pt x="1708622" y="874828"/>
                  </a:lnTo>
                  <a:lnTo>
                    <a:pt x="1710168" y="890816"/>
                  </a:lnTo>
                  <a:lnTo>
                    <a:pt x="1711997" y="901533"/>
                  </a:lnTo>
                  <a:lnTo>
                    <a:pt x="1713304" y="912772"/>
                  </a:lnTo>
                  <a:lnTo>
                    <a:pt x="1714087" y="924535"/>
                  </a:lnTo>
                  <a:lnTo>
                    <a:pt x="1714260" y="932640"/>
                  </a:lnTo>
                  <a:lnTo>
                    <a:pt x="1714349" y="941002"/>
                  </a:lnTo>
                  <a:lnTo>
                    <a:pt x="1711636" y="985615"/>
                  </a:lnTo>
                  <a:close/>
                </a:path>
                <a:path w="1714500" h="1664970">
                  <a:moveTo>
                    <a:pt x="1418231" y="1216682"/>
                  </a:moveTo>
                  <a:lnTo>
                    <a:pt x="1368587" y="1214374"/>
                  </a:lnTo>
                  <a:lnTo>
                    <a:pt x="1315809" y="1208666"/>
                  </a:lnTo>
                  <a:lnTo>
                    <a:pt x="1512705" y="1208666"/>
                  </a:lnTo>
                  <a:lnTo>
                    <a:pt x="1508111" y="1210060"/>
                  </a:lnTo>
                  <a:lnTo>
                    <a:pt x="1464739" y="1215332"/>
                  </a:lnTo>
                  <a:lnTo>
                    <a:pt x="1418231" y="1216682"/>
                  </a:lnTo>
                  <a:close/>
                </a:path>
              </a:pathLst>
            </a:custGeom>
            <a:solidFill>
              <a:srgbClr val="FFE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226457" y="1987419"/>
              <a:ext cx="2023110" cy="1563370"/>
            </a:xfrm>
            <a:custGeom>
              <a:avLst/>
              <a:gdLst/>
              <a:ahLst/>
              <a:cxnLst/>
              <a:rect l="l" t="t" r="r" b="b"/>
              <a:pathLst>
                <a:path w="2023109" h="1563370">
                  <a:moveTo>
                    <a:pt x="98937" y="1246430"/>
                  </a:moveTo>
                  <a:lnTo>
                    <a:pt x="98937" y="1245036"/>
                  </a:lnTo>
                  <a:lnTo>
                    <a:pt x="97544" y="1245036"/>
                  </a:lnTo>
                  <a:lnTo>
                    <a:pt x="97544" y="1243642"/>
                  </a:lnTo>
                  <a:lnTo>
                    <a:pt x="94756" y="1239459"/>
                  </a:lnTo>
                  <a:lnTo>
                    <a:pt x="94756" y="1235277"/>
                  </a:lnTo>
                  <a:lnTo>
                    <a:pt x="93363" y="1231095"/>
                  </a:lnTo>
                  <a:lnTo>
                    <a:pt x="81047" y="1187414"/>
                  </a:lnTo>
                  <a:lnTo>
                    <a:pt x="71944" y="1141409"/>
                  </a:lnTo>
                  <a:lnTo>
                    <a:pt x="66016" y="1093081"/>
                  </a:lnTo>
                  <a:lnTo>
                    <a:pt x="63401" y="1045682"/>
                  </a:lnTo>
                  <a:lnTo>
                    <a:pt x="63347" y="1020588"/>
                  </a:lnTo>
                  <a:lnTo>
                    <a:pt x="63525" y="989454"/>
                  </a:lnTo>
                  <a:lnTo>
                    <a:pt x="66886" y="934156"/>
                  </a:lnTo>
                  <a:lnTo>
                    <a:pt x="72286" y="878741"/>
                  </a:lnTo>
                  <a:lnTo>
                    <a:pt x="80821" y="821235"/>
                  </a:lnTo>
                  <a:lnTo>
                    <a:pt x="80821" y="819842"/>
                  </a:lnTo>
                  <a:lnTo>
                    <a:pt x="82214" y="818447"/>
                  </a:lnTo>
                  <a:lnTo>
                    <a:pt x="82214" y="817053"/>
                  </a:lnTo>
                  <a:lnTo>
                    <a:pt x="85829" y="794029"/>
                  </a:lnTo>
                  <a:lnTo>
                    <a:pt x="90227" y="770874"/>
                  </a:lnTo>
                  <a:lnTo>
                    <a:pt x="95148" y="747458"/>
                  </a:lnTo>
                  <a:lnTo>
                    <a:pt x="100330" y="723650"/>
                  </a:lnTo>
                  <a:lnTo>
                    <a:pt x="72176" y="674227"/>
                  </a:lnTo>
                  <a:lnTo>
                    <a:pt x="48629" y="626316"/>
                  </a:lnTo>
                  <a:lnTo>
                    <a:pt x="29689" y="579893"/>
                  </a:lnTo>
                  <a:lnTo>
                    <a:pt x="15356" y="534933"/>
                  </a:lnTo>
                  <a:lnTo>
                    <a:pt x="5630" y="491411"/>
                  </a:lnTo>
                  <a:lnTo>
                    <a:pt x="511" y="449304"/>
                  </a:lnTo>
                  <a:lnTo>
                    <a:pt x="0" y="408587"/>
                  </a:lnTo>
                  <a:lnTo>
                    <a:pt x="2612" y="377504"/>
                  </a:lnTo>
                  <a:lnTo>
                    <a:pt x="17243" y="317428"/>
                  </a:lnTo>
                  <a:lnTo>
                    <a:pt x="45484" y="259704"/>
                  </a:lnTo>
                  <a:lnTo>
                    <a:pt x="87854" y="203810"/>
                  </a:lnTo>
                  <a:lnTo>
                    <a:pt x="127089" y="165690"/>
                  </a:lnTo>
                  <a:lnTo>
                    <a:pt x="170005" y="132559"/>
                  </a:lnTo>
                  <a:lnTo>
                    <a:pt x="209719" y="107989"/>
                  </a:lnTo>
                  <a:lnTo>
                    <a:pt x="253614" y="84464"/>
                  </a:lnTo>
                  <a:lnTo>
                    <a:pt x="301689" y="61984"/>
                  </a:lnTo>
                  <a:lnTo>
                    <a:pt x="353945" y="40550"/>
                  </a:lnTo>
                  <a:lnTo>
                    <a:pt x="404110" y="28050"/>
                  </a:lnTo>
                  <a:lnTo>
                    <a:pt x="453833" y="17845"/>
                  </a:lnTo>
                  <a:lnTo>
                    <a:pt x="503111" y="9936"/>
                  </a:lnTo>
                  <a:lnTo>
                    <a:pt x="551941" y="4325"/>
                  </a:lnTo>
                  <a:lnTo>
                    <a:pt x="600322" y="1012"/>
                  </a:lnTo>
                  <a:lnTo>
                    <a:pt x="648250" y="0"/>
                  </a:lnTo>
                  <a:lnTo>
                    <a:pt x="695724" y="1288"/>
                  </a:lnTo>
                  <a:lnTo>
                    <a:pt x="742741" y="4879"/>
                  </a:lnTo>
                  <a:lnTo>
                    <a:pt x="789298" y="10774"/>
                  </a:lnTo>
                  <a:lnTo>
                    <a:pt x="835393" y="18973"/>
                  </a:lnTo>
                  <a:lnTo>
                    <a:pt x="881024" y="29479"/>
                  </a:lnTo>
                  <a:lnTo>
                    <a:pt x="926187" y="42292"/>
                  </a:lnTo>
                  <a:lnTo>
                    <a:pt x="970882" y="57413"/>
                  </a:lnTo>
                  <a:lnTo>
                    <a:pt x="1015105" y="74844"/>
                  </a:lnTo>
                  <a:lnTo>
                    <a:pt x="1058853" y="94586"/>
                  </a:lnTo>
                  <a:lnTo>
                    <a:pt x="1102125" y="116640"/>
                  </a:lnTo>
                  <a:lnTo>
                    <a:pt x="1144918" y="141007"/>
                  </a:lnTo>
                  <a:lnTo>
                    <a:pt x="1187230" y="167690"/>
                  </a:lnTo>
                  <a:lnTo>
                    <a:pt x="1229057" y="196687"/>
                  </a:lnTo>
                  <a:lnTo>
                    <a:pt x="1279222" y="236768"/>
                  </a:lnTo>
                  <a:lnTo>
                    <a:pt x="1329388" y="278939"/>
                  </a:lnTo>
                  <a:lnTo>
                    <a:pt x="1333808" y="283338"/>
                  </a:lnTo>
                  <a:lnTo>
                    <a:pt x="1338620" y="288000"/>
                  </a:lnTo>
                  <a:lnTo>
                    <a:pt x="1343693" y="292661"/>
                  </a:lnTo>
                  <a:lnTo>
                    <a:pt x="1348897" y="297062"/>
                  </a:lnTo>
                  <a:lnTo>
                    <a:pt x="1359370" y="297846"/>
                  </a:lnTo>
                  <a:lnTo>
                    <a:pt x="1378334" y="300199"/>
                  </a:lnTo>
                  <a:lnTo>
                    <a:pt x="1442260" y="309609"/>
                  </a:lnTo>
                  <a:lnTo>
                    <a:pt x="1456370" y="310110"/>
                  </a:lnTo>
                  <a:lnTo>
                    <a:pt x="1471524" y="311526"/>
                  </a:lnTo>
                  <a:lnTo>
                    <a:pt x="1539195" y="322613"/>
                  </a:lnTo>
                  <a:lnTo>
                    <a:pt x="1577081" y="330346"/>
                  </a:lnTo>
                  <a:lnTo>
                    <a:pt x="1618624" y="339908"/>
                  </a:lnTo>
                  <a:lnTo>
                    <a:pt x="1663826" y="351431"/>
                  </a:lnTo>
                  <a:lnTo>
                    <a:pt x="1710116" y="368487"/>
                  </a:lnTo>
                  <a:lnTo>
                    <a:pt x="1746738" y="394822"/>
                  </a:lnTo>
                  <a:lnTo>
                    <a:pt x="1773955" y="430827"/>
                  </a:lnTo>
                  <a:lnTo>
                    <a:pt x="1792026" y="476896"/>
                  </a:lnTo>
                  <a:lnTo>
                    <a:pt x="1799516" y="517673"/>
                  </a:lnTo>
                  <a:lnTo>
                    <a:pt x="1801780" y="564723"/>
                  </a:lnTo>
                  <a:lnTo>
                    <a:pt x="1823267" y="577270"/>
                  </a:lnTo>
                  <a:lnTo>
                    <a:pt x="649366" y="577270"/>
                  </a:lnTo>
                  <a:lnTo>
                    <a:pt x="608648" y="613240"/>
                  </a:lnTo>
                  <a:lnTo>
                    <a:pt x="567595" y="646718"/>
                  </a:lnTo>
                  <a:lnTo>
                    <a:pt x="526208" y="677720"/>
                  </a:lnTo>
                  <a:lnTo>
                    <a:pt x="484487" y="706262"/>
                  </a:lnTo>
                  <a:lnTo>
                    <a:pt x="442432" y="732362"/>
                  </a:lnTo>
                  <a:lnTo>
                    <a:pt x="400042" y="756037"/>
                  </a:lnTo>
                  <a:lnTo>
                    <a:pt x="357317" y="777302"/>
                  </a:lnTo>
                  <a:lnTo>
                    <a:pt x="314258" y="796175"/>
                  </a:lnTo>
                  <a:lnTo>
                    <a:pt x="270865" y="812672"/>
                  </a:lnTo>
                  <a:lnTo>
                    <a:pt x="227137" y="826811"/>
                  </a:lnTo>
                  <a:lnTo>
                    <a:pt x="204407" y="847733"/>
                  </a:lnTo>
                  <a:lnTo>
                    <a:pt x="183081" y="878760"/>
                  </a:lnTo>
                  <a:lnTo>
                    <a:pt x="163227" y="919958"/>
                  </a:lnTo>
                  <a:lnTo>
                    <a:pt x="144911" y="971394"/>
                  </a:lnTo>
                  <a:lnTo>
                    <a:pt x="128200" y="1033135"/>
                  </a:lnTo>
                  <a:lnTo>
                    <a:pt x="126807" y="1037318"/>
                  </a:lnTo>
                  <a:lnTo>
                    <a:pt x="126807" y="1041500"/>
                  </a:lnTo>
                  <a:lnTo>
                    <a:pt x="125414" y="1045682"/>
                  </a:lnTo>
                  <a:lnTo>
                    <a:pt x="118337" y="1091164"/>
                  </a:lnTo>
                  <a:lnTo>
                    <a:pt x="111450" y="1141409"/>
                  </a:lnTo>
                  <a:lnTo>
                    <a:pt x="105229" y="1191538"/>
                  </a:lnTo>
                  <a:lnTo>
                    <a:pt x="98937" y="1246430"/>
                  </a:lnTo>
                  <a:close/>
                </a:path>
                <a:path w="2023109" h="1563370">
                  <a:moveTo>
                    <a:pt x="1316848" y="1562886"/>
                  </a:moveTo>
                  <a:lnTo>
                    <a:pt x="1271734" y="1538446"/>
                  </a:lnTo>
                  <a:lnTo>
                    <a:pt x="1249787" y="1481986"/>
                  </a:lnTo>
                  <a:lnTo>
                    <a:pt x="1245084" y="1441601"/>
                  </a:lnTo>
                  <a:lnTo>
                    <a:pt x="1244561" y="1393113"/>
                  </a:lnTo>
                  <a:lnTo>
                    <a:pt x="1248219" y="1336522"/>
                  </a:lnTo>
                  <a:lnTo>
                    <a:pt x="1256057" y="1271828"/>
                  </a:lnTo>
                  <a:lnTo>
                    <a:pt x="1268076" y="1199030"/>
                  </a:lnTo>
                  <a:lnTo>
                    <a:pt x="1270422" y="1186070"/>
                  </a:lnTo>
                  <a:lnTo>
                    <a:pt x="1275522" y="1160214"/>
                  </a:lnTo>
                  <a:lnTo>
                    <a:pt x="1277829" y="1147449"/>
                  </a:lnTo>
                  <a:lnTo>
                    <a:pt x="1287004" y="1100274"/>
                  </a:lnTo>
                  <a:lnTo>
                    <a:pt x="1297717" y="1050756"/>
                  </a:lnTo>
                  <a:lnTo>
                    <a:pt x="1309835" y="998896"/>
                  </a:lnTo>
                  <a:lnTo>
                    <a:pt x="1323224" y="944694"/>
                  </a:lnTo>
                  <a:lnTo>
                    <a:pt x="1337750" y="888150"/>
                  </a:lnTo>
                  <a:lnTo>
                    <a:pt x="1276758" y="886681"/>
                  </a:lnTo>
                  <a:lnTo>
                    <a:pt x="1218152" y="882797"/>
                  </a:lnTo>
                  <a:lnTo>
                    <a:pt x="1161934" y="876504"/>
                  </a:lnTo>
                  <a:lnTo>
                    <a:pt x="1108107" y="867806"/>
                  </a:lnTo>
                  <a:lnTo>
                    <a:pt x="1056672" y="856705"/>
                  </a:lnTo>
                  <a:lnTo>
                    <a:pt x="1007631" y="843208"/>
                  </a:lnTo>
                  <a:lnTo>
                    <a:pt x="960987" y="827317"/>
                  </a:lnTo>
                  <a:lnTo>
                    <a:pt x="916741" y="809036"/>
                  </a:lnTo>
                  <a:lnTo>
                    <a:pt x="874896" y="788371"/>
                  </a:lnTo>
                  <a:lnTo>
                    <a:pt x="835453" y="765324"/>
                  </a:lnTo>
                  <a:lnTo>
                    <a:pt x="798415" y="739901"/>
                  </a:lnTo>
                  <a:lnTo>
                    <a:pt x="763784" y="712104"/>
                  </a:lnTo>
                  <a:lnTo>
                    <a:pt x="731561" y="681939"/>
                  </a:lnTo>
                  <a:lnTo>
                    <a:pt x="701749" y="649408"/>
                  </a:lnTo>
                  <a:lnTo>
                    <a:pt x="674350" y="614518"/>
                  </a:lnTo>
                  <a:lnTo>
                    <a:pt x="649366" y="577270"/>
                  </a:lnTo>
                  <a:lnTo>
                    <a:pt x="1823267" y="577270"/>
                  </a:lnTo>
                  <a:lnTo>
                    <a:pt x="1871345" y="609224"/>
                  </a:lnTo>
                  <a:lnTo>
                    <a:pt x="1928690" y="659725"/>
                  </a:lnTo>
                  <a:lnTo>
                    <a:pt x="1960121" y="697042"/>
                  </a:lnTo>
                  <a:lnTo>
                    <a:pt x="1985256" y="736608"/>
                  </a:lnTo>
                  <a:lnTo>
                    <a:pt x="2004094" y="778412"/>
                  </a:lnTo>
                  <a:lnTo>
                    <a:pt x="2016635" y="822441"/>
                  </a:lnTo>
                  <a:lnTo>
                    <a:pt x="2022761" y="867806"/>
                  </a:lnTo>
                  <a:lnTo>
                    <a:pt x="2022829" y="917132"/>
                  </a:lnTo>
                  <a:lnTo>
                    <a:pt x="2016481" y="967770"/>
                  </a:lnTo>
                  <a:lnTo>
                    <a:pt x="2003836" y="1020588"/>
                  </a:lnTo>
                  <a:lnTo>
                    <a:pt x="1974115" y="1093081"/>
                  </a:lnTo>
                  <a:lnTo>
                    <a:pt x="1952210" y="1140597"/>
                  </a:lnTo>
                  <a:lnTo>
                    <a:pt x="1929359" y="1186266"/>
                  </a:lnTo>
                  <a:lnTo>
                    <a:pt x="1905963" y="1229306"/>
                  </a:lnTo>
                  <a:lnTo>
                    <a:pt x="1881693" y="1270316"/>
                  </a:lnTo>
                  <a:lnTo>
                    <a:pt x="1870111" y="1288252"/>
                  </a:lnTo>
                  <a:lnTo>
                    <a:pt x="1595544" y="1288252"/>
                  </a:lnTo>
                  <a:lnTo>
                    <a:pt x="1564539" y="1288426"/>
                  </a:lnTo>
                  <a:lnTo>
                    <a:pt x="1548122" y="1288840"/>
                  </a:lnTo>
                  <a:lnTo>
                    <a:pt x="1531444" y="1289646"/>
                  </a:lnTo>
                  <a:lnTo>
                    <a:pt x="1528658" y="1289646"/>
                  </a:lnTo>
                  <a:lnTo>
                    <a:pt x="1499216" y="1347216"/>
                  </a:lnTo>
                  <a:lnTo>
                    <a:pt x="1471046" y="1397893"/>
                  </a:lnTo>
                  <a:lnTo>
                    <a:pt x="1444079" y="1441813"/>
                  </a:lnTo>
                  <a:lnTo>
                    <a:pt x="1418249" y="1479107"/>
                  </a:lnTo>
                  <a:lnTo>
                    <a:pt x="1393490" y="1509911"/>
                  </a:lnTo>
                  <a:lnTo>
                    <a:pt x="1353078" y="1548422"/>
                  </a:lnTo>
                  <a:lnTo>
                    <a:pt x="1334310" y="1558725"/>
                  </a:lnTo>
                  <a:lnTo>
                    <a:pt x="1316848" y="1562886"/>
                  </a:lnTo>
                  <a:close/>
                </a:path>
                <a:path w="2023109" h="1563370">
                  <a:moveTo>
                    <a:pt x="1776698" y="1412325"/>
                  </a:moveTo>
                  <a:lnTo>
                    <a:pt x="1776698" y="1410931"/>
                  </a:lnTo>
                  <a:lnTo>
                    <a:pt x="1756119" y="1369265"/>
                  </a:lnTo>
                  <a:lnTo>
                    <a:pt x="1727781" y="1336231"/>
                  </a:lnTo>
                  <a:lnTo>
                    <a:pt x="1691617" y="1311762"/>
                  </a:lnTo>
                  <a:lnTo>
                    <a:pt x="1647560" y="1295791"/>
                  </a:lnTo>
                  <a:lnTo>
                    <a:pt x="1595544" y="1288252"/>
                  </a:lnTo>
                  <a:lnTo>
                    <a:pt x="1870111" y="1288252"/>
                  </a:lnTo>
                  <a:lnTo>
                    <a:pt x="1856643" y="1309111"/>
                  </a:lnTo>
                  <a:lnTo>
                    <a:pt x="1830801" y="1345703"/>
                  </a:lnTo>
                  <a:lnTo>
                    <a:pt x="1804157" y="1380104"/>
                  </a:lnTo>
                  <a:lnTo>
                    <a:pt x="1776698" y="1412325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99376" y="3272014"/>
              <a:ext cx="316323" cy="25879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655649" y="3739904"/>
              <a:ext cx="344805" cy="168275"/>
            </a:xfrm>
            <a:custGeom>
              <a:avLst/>
              <a:gdLst/>
              <a:ahLst/>
              <a:cxnLst/>
              <a:rect l="l" t="t" r="r" b="b"/>
              <a:pathLst>
                <a:path w="344805" h="168275">
                  <a:moveTo>
                    <a:pt x="171778" y="168238"/>
                  </a:moveTo>
                  <a:lnTo>
                    <a:pt x="110086" y="161714"/>
                  </a:lnTo>
                  <a:lnTo>
                    <a:pt x="105904" y="157531"/>
                  </a:lnTo>
                  <a:lnTo>
                    <a:pt x="57808" y="131936"/>
                  </a:lnTo>
                  <a:lnTo>
                    <a:pt x="24212" y="97062"/>
                  </a:lnTo>
                  <a:lnTo>
                    <a:pt x="4986" y="53040"/>
                  </a:lnTo>
                  <a:lnTo>
                    <a:pt x="0" y="0"/>
                  </a:lnTo>
                  <a:lnTo>
                    <a:pt x="32115" y="20127"/>
                  </a:lnTo>
                  <a:lnTo>
                    <a:pt x="74028" y="34503"/>
                  </a:lnTo>
                  <a:lnTo>
                    <a:pt x="125609" y="43129"/>
                  </a:lnTo>
                  <a:lnTo>
                    <a:pt x="186727" y="46004"/>
                  </a:lnTo>
                  <a:lnTo>
                    <a:pt x="235826" y="49119"/>
                  </a:lnTo>
                  <a:lnTo>
                    <a:pt x="278524" y="45830"/>
                  </a:lnTo>
                  <a:lnTo>
                    <a:pt x="314690" y="36006"/>
                  </a:lnTo>
                  <a:lnTo>
                    <a:pt x="344193" y="19516"/>
                  </a:lnTo>
                  <a:lnTo>
                    <a:pt x="341820" y="33892"/>
                  </a:lnTo>
                  <a:lnTo>
                    <a:pt x="330258" y="73887"/>
                  </a:lnTo>
                  <a:lnTo>
                    <a:pt x="304015" y="115542"/>
                  </a:lnTo>
                  <a:lnTo>
                    <a:pt x="268810" y="145152"/>
                  </a:lnTo>
                  <a:lnTo>
                    <a:pt x="224708" y="162717"/>
                  </a:lnTo>
                  <a:lnTo>
                    <a:pt x="171778" y="168238"/>
                  </a:lnTo>
                  <a:close/>
                </a:path>
              </a:pathLst>
            </a:custGeom>
            <a:solidFill>
              <a:srgbClr val="D06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52867" y="3720386"/>
              <a:ext cx="351155" cy="69215"/>
            </a:xfrm>
            <a:custGeom>
              <a:avLst/>
              <a:gdLst/>
              <a:ahLst/>
              <a:cxnLst/>
              <a:rect l="l" t="t" r="r" b="b"/>
              <a:pathLst>
                <a:path w="351155" h="69214">
                  <a:moveTo>
                    <a:pt x="239395" y="68636"/>
                  </a:moveTo>
                  <a:lnTo>
                    <a:pt x="189512" y="65522"/>
                  </a:lnTo>
                  <a:lnTo>
                    <a:pt x="128372" y="62624"/>
                  </a:lnTo>
                  <a:lnTo>
                    <a:pt x="76639" y="53846"/>
                  </a:lnTo>
                  <a:lnTo>
                    <a:pt x="34313" y="39056"/>
                  </a:lnTo>
                  <a:lnTo>
                    <a:pt x="1393" y="18122"/>
                  </a:lnTo>
                  <a:lnTo>
                    <a:pt x="0" y="12547"/>
                  </a:lnTo>
                  <a:lnTo>
                    <a:pt x="0" y="6970"/>
                  </a:lnTo>
                  <a:lnTo>
                    <a:pt x="2786" y="0"/>
                  </a:lnTo>
                  <a:lnTo>
                    <a:pt x="351158" y="16729"/>
                  </a:lnTo>
                  <a:lnTo>
                    <a:pt x="346977" y="39034"/>
                  </a:lnTo>
                  <a:lnTo>
                    <a:pt x="318258" y="55523"/>
                  </a:lnTo>
                  <a:lnTo>
                    <a:pt x="282354" y="65347"/>
                  </a:lnTo>
                  <a:lnTo>
                    <a:pt x="239395" y="68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636144" y="3349560"/>
              <a:ext cx="111760" cy="284480"/>
            </a:xfrm>
            <a:custGeom>
              <a:avLst/>
              <a:gdLst/>
              <a:ahLst/>
              <a:cxnLst/>
              <a:rect l="l" t="t" r="r" b="b"/>
              <a:pathLst>
                <a:path w="111759" h="284479">
                  <a:moveTo>
                    <a:pt x="111479" y="284393"/>
                  </a:moveTo>
                  <a:lnTo>
                    <a:pt x="62685" y="258515"/>
                  </a:lnTo>
                  <a:lnTo>
                    <a:pt x="23515" y="225122"/>
                  </a:lnTo>
                  <a:lnTo>
                    <a:pt x="2612" y="187090"/>
                  </a:lnTo>
                  <a:lnTo>
                    <a:pt x="0" y="167289"/>
                  </a:lnTo>
                  <a:lnTo>
                    <a:pt x="7555" y="141934"/>
                  </a:lnTo>
                  <a:lnTo>
                    <a:pt x="28043" y="105601"/>
                  </a:lnTo>
                  <a:lnTo>
                    <a:pt x="61334" y="58289"/>
                  </a:lnTo>
                  <a:lnTo>
                    <a:pt x="107298" y="0"/>
                  </a:lnTo>
                  <a:lnTo>
                    <a:pt x="102594" y="14637"/>
                  </a:lnTo>
                  <a:lnTo>
                    <a:pt x="96846" y="31366"/>
                  </a:lnTo>
                  <a:lnTo>
                    <a:pt x="90053" y="50186"/>
                  </a:lnTo>
                  <a:lnTo>
                    <a:pt x="70196" y="102682"/>
                  </a:lnTo>
                  <a:lnTo>
                    <a:pt x="61312" y="128255"/>
                  </a:lnTo>
                  <a:lnTo>
                    <a:pt x="55564" y="147554"/>
                  </a:lnTo>
                  <a:lnTo>
                    <a:pt x="52951" y="160319"/>
                  </a:lnTo>
                  <a:lnTo>
                    <a:pt x="54258" y="178333"/>
                  </a:lnTo>
                  <a:lnTo>
                    <a:pt x="60267" y="198831"/>
                  </a:lnTo>
                  <a:lnTo>
                    <a:pt x="70980" y="221681"/>
                  </a:lnTo>
                  <a:lnTo>
                    <a:pt x="86395" y="246752"/>
                  </a:lnTo>
                  <a:lnTo>
                    <a:pt x="99982" y="267664"/>
                  </a:lnTo>
                  <a:lnTo>
                    <a:pt x="111479" y="284393"/>
                  </a:lnTo>
                  <a:close/>
                </a:path>
              </a:pathLst>
            </a:custGeom>
            <a:solidFill>
              <a:srgbClr val="FA8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28844" y="3182270"/>
              <a:ext cx="641985" cy="276225"/>
            </a:xfrm>
            <a:custGeom>
              <a:avLst/>
              <a:gdLst/>
              <a:ahLst/>
              <a:cxnLst/>
              <a:rect l="l" t="t" r="r" b="b"/>
              <a:pathLst>
                <a:path w="641984" h="276225">
                  <a:moveTo>
                    <a:pt x="556001" y="276027"/>
                  </a:moveTo>
                  <a:lnTo>
                    <a:pt x="516026" y="253482"/>
                  </a:lnTo>
                  <a:lnTo>
                    <a:pt x="496734" y="218413"/>
                  </a:lnTo>
                  <a:lnTo>
                    <a:pt x="487415" y="176024"/>
                  </a:lnTo>
                  <a:lnTo>
                    <a:pt x="487719" y="151954"/>
                  </a:lnTo>
                  <a:lnTo>
                    <a:pt x="495906" y="105949"/>
                  </a:lnTo>
                  <a:lnTo>
                    <a:pt x="515589" y="68309"/>
                  </a:lnTo>
                  <a:lnTo>
                    <a:pt x="554194" y="37531"/>
                  </a:lnTo>
                  <a:lnTo>
                    <a:pt x="568543" y="36245"/>
                  </a:lnTo>
                  <a:lnTo>
                    <a:pt x="584525" y="39404"/>
                  </a:lnTo>
                  <a:lnTo>
                    <a:pt x="625677" y="75279"/>
                  </a:lnTo>
                  <a:lnTo>
                    <a:pt x="639089" y="115358"/>
                  </a:lnTo>
                  <a:lnTo>
                    <a:pt x="641549" y="137620"/>
                  </a:lnTo>
                  <a:lnTo>
                    <a:pt x="641005" y="161712"/>
                  </a:lnTo>
                  <a:lnTo>
                    <a:pt x="633688" y="206497"/>
                  </a:lnTo>
                  <a:lnTo>
                    <a:pt x="615922" y="243963"/>
                  </a:lnTo>
                  <a:lnTo>
                    <a:pt x="572222" y="274741"/>
                  </a:lnTo>
                  <a:lnTo>
                    <a:pt x="556001" y="276027"/>
                  </a:lnTo>
                  <a:close/>
                </a:path>
                <a:path w="641984" h="276225">
                  <a:moveTo>
                    <a:pt x="50165" y="230023"/>
                  </a:moveTo>
                  <a:lnTo>
                    <a:pt x="12541" y="193777"/>
                  </a:lnTo>
                  <a:lnTo>
                    <a:pt x="2090" y="156311"/>
                  </a:lnTo>
                  <a:lnTo>
                    <a:pt x="0" y="111526"/>
                  </a:lnTo>
                  <a:lnTo>
                    <a:pt x="2895" y="89308"/>
                  </a:lnTo>
                  <a:lnTo>
                    <a:pt x="13911" y="49577"/>
                  </a:lnTo>
                  <a:lnTo>
                    <a:pt x="42151" y="7144"/>
                  </a:lnTo>
                  <a:lnTo>
                    <a:pt x="64098" y="0"/>
                  </a:lnTo>
                  <a:lnTo>
                    <a:pt x="76096" y="3136"/>
                  </a:lnTo>
                  <a:lnTo>
                    <a:pt x="104510" y="37640"/>
                  </a:lnTo>
                  <a:lnTo>
                    <a:pt x="114787" y="74931"/>
                  </a:lnTo>
                  <a:lnTo>
                    <a:pt x="116464" y="96060"/>
                  </a:lnTo>
                  <a:lnTo>
                    <a:pt x="115658" y="118496"/>
                  </a:lnTo>
                  <a:lnTo>
                    <a:pt x="109388" y="162584"/>
                  </a:lnTo>
                  <a:lnTo>
                    <a:pt x="94756" y="199353"/>
                  </a:lnTo>
                  <a:lnTo>
                    <a:pt x="62423" y="228760"/>
                  </a:lnTo>
                  <a:lnTo>
                    <a:pt x="50165" y="230023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700771" y="3370471"/>
              <a:ext cx="187325" cy="301625"/>
            </a:xfrm>
            <a:custGeom>
              <a:avLst/>
              <a:gdLst/>
              <a:ahLst/>
              <a:cxnLst/>
              <a:rect l="l" t="t" r="r" b="b"/>
              <a:pathLst>
                <a:path w="187325" h="301625">
                  <a:moveTo>
                    <a:pt x="30656" y="301121"/>
                  </a:moveTo>
                  <a:lnTo>
                    <a:pt x="23688" y="301121"/>
                  </a:lnTo>
                  <a:lnTo>
                    <a:pt x="16721" y="298333"/>
                  </a:lnTo>
                  <a:lnTo>
                    <a:pt x="9753" y="296938"/>
                  </a:lnTo>
                  <a:lnTo>
                    <a:pt x="5572" y="291361"/>
                  </a:lnTo>
                  <a:lnTo>
                    <a:pt x="0" y="280210"/>
                  </a:lnTo>
                  <a:lnTo>
                    <a:pt x="0" y="273239"/>
                  </a:lnTo>
                  <a:lnTo>
                    <a:pt x="2786" y="267663"/>
                  </a:lnTo>
                  <a:lnTo>
                    <a:pt x="6965" y="260692"/>
                  </a:lnTo>
                  <a:lnTo>
                    <a:pt x="11146" y="256509"/>
                  </a:lnTo>
                  <a:lnTo>
                    <a:pt x="18114" y="255116"/>
                  </a:lnTo>
                  <a:lnTo>
                    <a:pt x="34835" y="246751"/>
                  </a:lnTo>
                  <a:lnTo>
                    <a:pt x="34835" y="245358"/>
                  </a:lnTo>
                  <a:lnTo>
                    <a:pt x="43218" y="241502"/>
                  </a:lnTo>
                  <a:lnTo>
                    <a:pt x="49641" y="236470"/>
                  </a:lnTo>
                  <a:lnTo>
                    <a:pt x="54235" y="230654"/>
                  </a:lnTo>
                  <a:lnTo>
                    <a:pt x="57131" y="224446"/>
                  </a:lnTo>
                  <a:lnTo>
                    <a:pt x="57131" y="223053"/>
                  </a:lnTo>
                  <a:lnTo>
                    <a:pt x="56325" y="217542"/>
                  </a:lnTo>
                  <a:lnTo>
                    <a:pt x="53821" y="209286"/>
                  </a:lnTo>
                  <a:lnTo>
                    <a:pt x="49488" y="198155"/>
                  </a:lnTo>
                  <a:lnTo>
                    <a:pt x="43196" y="184019"/>
                  </a:lnTo>
                  <a:lnTo>
                    <a:pt x="43196" y="182624"/>
                  </a:lnTo>
                  <a:lnTo>
                    <a:pt x="41803" y="181230"/>
                  </a:lnTo>
                  <a:lnTo>
                    <a:pt x="34748" y="158228"/>
                  </a:lnTo>
                  <a:lnTo>
                    <a:pt x="30306" y="139408"/>
                  </a:lnTo>
                  <a:lnTo>
                    <a:pt x="28477" y="124770"/>
                  </a:lnTo>
                  <a:lnTo>
                    <a:pt x="29261" y="114314"/>
                  </a:lnTo>
                  <a:lnTo>
                    <a:pt x="31329" y="104643"/>
                  </a:lnTo>
                  <a:lnTo>
                    <a:pt x="37448" y="92357"/>
                  </a:lnTo>
                  <a:lnTo>
                    <a:pt x="47486" y="77458"/>
                  </a:lnTo>
                  <a:lnTo>
                    <a:pt x="61312" y="59945"/>
                  </a:lnTo>
                  <a:lnTo>
                    <a:pt x="62705" y="59945"/>
                  </a:lnTo>
                  <a:lnTo>
                    <a:pt x="64098" y="58551"/>
                  </a:lnTo>
                  <a:lnTo>
                    <a:pt x="100677" y="28230"/>
                  </a:lnTo>
                  <a:lnTo>
                    <a:pt x="147708" y="4182"/>
                  </a:lnTo>
                  <a:lnTo>
                    <a:pt x="160249" y="0"/>
                  </a:lnTo>
                  <a:lnTo>
                    <a:pt x="174184" y="5576"/>
                  </a:lnTo>
                  <a:lnTo>
                    <a:pt x="178365" y="9758"/>
                  </a:lnTo>
                  <a:lnTo>
                    <a:pt x="183943" y="16728"/>
                  </a:lnTo>
                  <a:lnTo>
                    <a:pt x="186729" y="22304"/>
                  </a:lnTo>
                  <a:lnTo>
                    <a:pt x="186729" y="27880"/>
                  </a:lnTo>
                  <a:lnTo>
                    <a:pt x="183943" y="34851"/>
                  </a:lnTo>
                  <a:lnTo>
                    <a:pt x="182550" y="40427"/>
                  </a:lnTo>
                  <a:lnTo>
                    <a:pt x="176976" y="44609"/>
                  </a:lnTo>
                  <a:lnTo>
                    <a:pt x="170008" y="47398"/>
                  </a:lnTo>
                  <a:lnTo>
                    <a:pt x="150151" y="56285"/>
                  </a:lnTo>
                  <a:lnTo>
                    <a:pt x="116706" y="77196"/>
                  </a:lnTo>
                  <a:lnTo>
                    <a:pt x="88488" y="108911"/>
                  </a:lnTo>
                  <a:lnTo>
                    <a:pt x="82218" y="121284"/>
                  </a:lnTo>
                  <a:lnTo>
                    <a:pt x="82762" y="128080"/>
                  </a:lnTo>
                  <a:lnTo>
                    <a:pt x="84482" y="138013"/>
                  </a:lnTo>
                  <a:lnTo>
                    <a:pt x="87508" y="151082"/>
                  </a:lnTo>
                  <a:lnTo>
                    <a:pt x="91971" y="167289"/>
                  </a:lnTo>
                  <a:lnTo>
                    <a:pt x="101617" y="191315"/>
                  </a:lnTo>
                  <a:lnTo>
                    <a:pt x="107474" y="211028"/>
                  </a:lnTo>
                  <a:lnTo>
                    <a:pt x="101290" y="252698"/>
                  </a:lnTo>
                  <a:lnTo>
                    <a:pt x="61313" y="288574"/>
                  </a:lnTo>
                  <a:lnTo>
                    <a:pt x="36230" y="299726"/>
                  </a:lnTo>
                  <a:lnTo>
                    <a:pt x="30656" y="301121"/>
                  </a:lnTo>
                  <a:close/>
                </a:path>
              </a:pathLst>
            </a:custGeom>
            <a:solidFill>
              <a:srgbClr val="FFA0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74483" y="2915480"/>
              <a:ext cx="246674" cy="1343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048614" y="2983020"/>
              <a:ext cx="235585" cy="95250"/>
            </a:xfrm>
            <a:custGeom>
              <a:avLst/>
              <a:gdLst/>
              <a:ahLst/>
              <a:cxnLst/>
              <a:rect l="l" t="t" r="r" b="b"/>
              <a:pathLst>
                <a:path w="235584" h="95250">
                  <a:moveTo>
                    <a:pt x="0" y="16625"/>
                  </a:moveTo>
                  <a:lnTo>
                    <a:pt x="49475" y="3046"/>
                  </a:lnTo>
                  <a:lnTo>
                    <a:pt x="94809" y="0"/>
                  </a:lnTo>
                  <a:lnTo>
                    <a:pt x="136039" y="7564"/>
                  </a:lnTo>
                  <a:lnTo>
                    <a:pt x="173205" y="25816"/>
                  </a:lnTo>
                  <a:lnTo>
                    <a:pt x="206346" y="54833"/>
                  </a:lnTo>
                  <a:lnTo>
                    <a:pt x="235500" y="94694"/>
                  </a:lnTo>
                </a:path>
              </a:pathLst>
            </a:custGeom>
            <a:ln w="69699">
              <a:solidFill>
                <a:srgbClr val="172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86376" y="3229669"/>
              <a:ext cx="1055370" cy="346710"/>
            </a:xfrm>
            <a:custGeom>
              <a:avLst/>
              <a:gdLst/>
              <a:ahLst/>
              <a:cxnLst/>
              <a:rect l="l" t="t" r="r" b="b"/>
              <a:pathLst>
                <a:path w="1055369" h="346710">
                  <a:moveTo>
                    <a:pt x="199268" y="310881"/>
                  </a:moveTo>
                  <a:lnTo>
                    <a:pt x="159052" y="305391"/>
                  </a:lnTo>
                  <a:lnTo>
                    <a:pt x="122103" y="295197"/>
                  </a:lnTo>
                  <a:lnTo>
                    <a:pt x="58525" y="260694"/>
                  </a:lnTo>
                  <a:lnTo>
                    <a:pt x="30569" y="234555"/>
                  </a:lnTo>
                  <a:lnTo>
                    <a:pt x="1306" y="176003"/>
                  </a:lnTo>
                  <a:lnTo>
                    <a:pt x="0" y="143591"/>
                  </a:lnTo>
                  <a:lnTo>
                    <a:pt x="5442" y="111483"/>
                  </a:lnTo>
                  <a:lnTo>
                    <a:pt x="41934" y="56155"/>
                  </a:lnTo>
                  <a:lnTo>
                    <a:pt x="105120" y="17251"/>
                  </a:lnTo>
                  <a:lnTo>
                    <a:pt x="178278" y="522"/>
                  </a:lnTo>
                  <a:lnTo>
                    <a:pt x="218777" y="0"/>
                  </a:lnTo>
                  <a:lnTo>
                    <a:pt x="258992" y="5489"/>
                  </a:lnTo>
                  <a:lnTo>
                    <a:pt x="295941" y="15683"/>
                  </a:lnTo>
                  <a:lnTo>
                    <a:pt x="329493" y="30582"/>
                  </a:lnTo>
                  <a:lnTo>
                    <a:pt x="359517" y="50186"/>
                  </a:lnTo>
                  <a:lnTo>
                    <a:pt x="369397" y="58551"/>
                  </a:lnTo>
                  <a:lnTo>
                    <a:pt x="183460" y="58551"/>
                  </a:lnTo>
                  <a:lnTo>
                    <a:pt x="154678" y="62733"/>
                  </a:lnTo>
                  <a:lnTo>
                    <a:pt x="103118" y="83644"/>
                  </a:lnTo>
                  <a:lnTo>
                    <a:pt x="71938" y="112049"/>
                  </a:lnTo>
                  <a:lnTo>
                    <a:pt x="58525" y="147773"/>
                  </a:lnTo>
                  <a:lnTo>
                    <a:pt x="60071" y="166070"/>
                  </a:lnTo>
                  <a:lnTo>
                    <a:pt x="78317" y="199528"/>
                  </a:lnTo>
                  <a:lnTo>
                    <a:pt x="118010" y="229588"/>
                  </a:lnTo>
                  <a:lnTo>
                    <a:pt x="172357" y="248408"/>
                  </a:lnTo>
                  <a:lnTo>
                    <a:pt x="203449" y="252329"/>
                  </a:lnTo>
                  <a:lnTo>
                    <a:pt x="378170" y="252329"/>
                  </a:lnTo>
                  <a:lnTo>
                    <a:pt x="375915" y="254944"/>
                  </a:lnTo>
                  <a:lnTo>
                    <a:pt x="345584" y="277423"/>
                  </a:lnTo>
                  <a:lnTo>
                    <a:pt x="345584" y="278817"/>
                  </a:lnTo>
                  <a:lnTo>
                    <a:pt x="312924" y="294217"/>
                  </a:lnTo>
                  <a:lnTo>
                    <a:pt x="277651" y="304782"/>
                  </a:lnTo>
                  <a:lnTo>
                    <a:pt x="239766" y="310380"/>
                  </a:lnTo>
                  <a:lnTo>
                    <a:pt x="199268" y="310881"/>
                  </a:lnTo>
                  <a:close/>
                </a:path>
                <a:path w="1055369" h="346710">
                  <a:moveTo>
                    <a:pt x="677235" y="119890"/>
                  </a:moveTo>
                  <a:lnTo>
                    <a:pt x="585264" y="119890"/>
                  </a:lnTo>
                  <a:lnTo>
                    <a:pt x="596259" y="104947"/>
                  </a:lnTo>
                  <a:lnTo>
                    <a:pt x="628179" y="78721"/>
                  </a:lnTo>
                  <a:lnTo>
                    <a:pt x="687293" y="50143"/>
                  </a:lnTo>
                  <a:lnTo>
                    <a:pt x="728096" y="39383"/>
                  </a:lnTo>
                  <a:lnTo>
                    <a:pt x="772034" y="34373"/>
                  </a:lnTo>
                  <a:lnTo>
                    <a:pt x="819369" y="34852"/>
                  </a:lnTo>
                  <a:lnTo>
                    <a:pt x="866422" y="41147"/>
                  </a:lnTo>
                  <a:lnTo>
                    <a:pt x="909424" y="51755"/>
                  </a:lnTo>
                  <a:lnTo>
                    <a:pt x="948507" y="66807"/>
                  </a:lnTo>
                  <a:lnTo>
                    <a:pt x="983802" y="86433"/>
                  </a:lnTo>
                  <a:lnTo>
                    <a:pt x="995160" y="95385"/>
                  </a:lnTo>
                  <a:lnTo>
                    <a:pt x="777371" y="95385"/>
                  </a:lnTo>
                  <a:lnTo>
                    <a:pt x="741162" y="99153"/>
                  </a:lnTo>
                  <a:lnTo>
                    <a:pt x="707827" y="107365"/>
                  </a:lnTo>
                  <a:lnTo>
                    <a:pt x="677235" y="119890"/>
                  </a:lnTo>
                  <a:close/>
                </a:path>
                <a:path w="1055369" h="346710">
                  <a:moveTo>
                    <a:pt x="378170" y="252329"/>
                  </a:moveTo>
                  <a:lnTo>
                    <a:pt x="203449" y="252329"/>
                  </a:lnTo>
                  <a:lnTo>
                    <a:pt x="233997" y="251545"/>
                  </a:lnTo>
                  <a:lnTo>
                    <a:pt x="262846" y="247101"/>
                  </a:lnTo>
                  <a:lnTo>
                    <a:pt x="314928" y="227236"/>
                  </a:lnTo>
                  <a:lnTo>
                    <a:pt x="347327" y="199005"/>
                  </a:lnTo>
                  <a:lnTo>
                    <a:pt x="360914" y="164502"/>
                  </a:lnTo>
                  <a:lnTo>
                    <a:pt x="360914" y="156137"/>
                  </a:lnTo>
                  <a:lnTo>
                    <a:pt x="359521" y="151955"/>
                  </a:lnTo>
                  <a:lnTo>
                    <a:pt x="359521" y="149167"/>
                  </a:lnTo>
                  <a:lnTo>
                    <a:pt x="336594" y="109369"/>
                  </a:lnTo>
                  <a:lnTo>
                    <a:pt x="299448" y="81880"/>
                  </a:lnTo>
                  <a:lnTo>
                    <a:pt x="245493" y="62494"/>
                  </a:lnTo>
                  <a:lnTo>
                    <a:pt x="183462" y="58551"/>
                  </a:lnTo>
                  <a:lnTo>
                    <a:pt x="369398" y="58551"/>
                  </a:lnTo>
                  <a:lnTo>
                    <a:pt x="374955" y="63256"/>
                  </a:lnTo>
                  <a:lnTo>
                    <a:pt x="387910" y="77371"/>
                  </a:lnTo>
                  <a:lnTo>
                    <a:pt x="398514" y="92532"/>
                  </a:lnTo>
                  <a:lnTo>
                    <a:pt x="406896" y="108738"/>
                  </a:lnTo>
                  <a:lnTo>
                    <a:pt x="536211" y="108738"/>
                  </a:lnTo>
                  <a:lnTo>
                    <a:pt x="539562" y="109130"/>
                  </a:lnTo>
                  <a:lnTo>
                    <a:pt x="585264" y="119890"/>
                  </a:lnTo>
                  <a:lnTo>
                    <a:pt x="677235" y="119890"/>
                  </a:lnTo>
                  <a:lnTo>
                    <a:pt x="660230" y="130041"/>
                  </a:lnTo>
                  <a:lnTo>
                    <a:pt x="646752" y="141499"/>
                  </a:lnTo>
                  <a:lnTo>
                    <a:pt x="636671" y="154002"/>
                  </a:lnTo>
                  <a:lnTo>
                    <a:pt x="632001" y="163109"/>
                  </a:lnTo>
                  <a:lnTo>
                    <a:pt x="454668" y="163109"/>
                  </a:lnTo>
                  <a:lnTo>
                    <a:pt x="418061" y="167289"/>
                  </a:lnTo>
                  <a:lnTo>
                    <a:pt x="418045" y="168685"/>
                  </a:lnTo>
                  <a:lnTo>
                    <a:pt x="412014" y="200575"/>
                  </a:lnTo>
                  <a:lnTo>
                    <a:pt x="398014" y="229327"/>
                  </a:lnTo>
                  <a:lnTo>
                    <a:pt x="378170" y="252329"/>
                  </a:lnTo>
                  <a:close/>
                </a:path>
                <a:path w="1055369" h="346710">
                  <a:moveTo>
                    <a:pt x="1011734" y="287397"/>
                  </a:moveTo>
                  <a:lnTo>
                    <a:pt x="843844" y="287397"/>
                  </a:lnTo>
                  <a:lnTo>
                    <a:pt x="879639" y="283694"/>
                  </a:lnTo>
                  <a:lnTo>
                    <a:pt x="912822" y="275809"/>
                  </a:lnTo>
                  <a:lnTo>
                    <a:pt x="943392" y="263480"/>
                  </a:lnTo>
                  <a:lnTo>
                    <a:pt x="943392" y="262086"/>
                  </a:lnTo>
                  <a:lnTo>
                    <a:pt x="964011" y="249779"/>
                  </a:lnTo>
                  <a:lnTo>
                    <a:pt x="979797" y="235773"/>
                  </a:lnTo>
                  <a:lnTo>
                    <a:pt x="990618" y="219937"/>
                  </a:lnTo>
                  <a:lnTo>
                    <a:pt x="996345" y="202141"/>
                  </a:lnTo>
                  <a:lnTo>
                    <a:pt x="992686" y="184649"/>
                  </a:lnTo>
                  <a:lnTo>
                    <a:pt x="983803" y="167811"/>
                  </a:lnTo>
                  <a:lnTo>
                    <a:pt x="969694" y="151758"/>
                  </a:lnTo>
                  <a:lnTo>
                    <a:pt x="950359" y="136619"/>
                  </a:lnTo>
                  <a:lnTo>
                    <a:pt x="950359" y="135225"/>
                  </a:lnTo>
                  <a:lnTo>
                    <a:pt x="889743" y="108389"/>
                  </a:lnTo>
                  <a:lnTo>
                    <a:pt x="816585" y="96191"/>
                  </a:lnTo>
                  <a:lnTo>
                    <a:pt x="777371" y="95385"/>
                  </a:lnTo>
                  <a:lnTo>
                    <a:pt x="995160" y="95385"/>
                  </a:lnTo>
                  <a:lnTo>
                    <a:pt x="1017245" y="112790"/>
                  </a:lnTo>
                  <a:lnTo>
                    <a:pt x="1040238" y="141499"/>
                  </a:lnTo>
                  <a:lnTo>
                    <a:pt x="1052779" y="172300"/>
                  </a:lnTo>
                  <a:lnTo>
                    <a:pt x="1054869" y="204930"/>
                  </a:lnTo>
                  <a:lnTo>
                    <a:pt x="1048838" y="237626"/>
                  </a:lnTo>
                  <a:lnTo>
                    <a:pt x="1032748" y="266793"/>
                  </a:lnTo>
                  <a:lnTo>
                    <a:pt x="1011734" y="287397"/>
                  </a:lnTo>
                  <a:close/>
                </a:path>
                <a:path w="1055369" h="346710">
                  <a:moveTo>
                    <a:pt x="536211" y="108738"/>
                  </a:moveTo>
                  <a:lnTo>
                    <a:pt x="406896" y="108738"/>
                  </a:lnTo>
                  <a:lnTo>
                    <a:pt x="450248" y="103815"/>
                  </a:lnTo>
                  <a:lnTo>
                    <a:pt x="494513" y="103858"/>
                  </a:lnTo>
                  <a:lnTo>
                    <a:pt x="536211" y="108738"/>
                  </a:lnTo>
                  <a:close/>
                </a:path>
                <a:path w="1055369" h="346710">
                  <a:moveTo>
                    <a:pt x="847980" y="346234"/>
                  </a:moveTo>
                  <a:lnTo>
                    <a:pt x="801255" y="345733"/>
                  </a:lnTo>
                  <a:lnTo>
                    <a:pt x="754202" y="340244"/>
                  </a:lnTo>
                  <a:lnTo>
                    <a:pt x="711199" y="330049"/>
                  </a:lnTo>
                  <a:lnTo>
                    <a:pt x="672116" y="315150"/>
                  </a:lnTo>
                  <a:lnTo>
                    <a:pt x="636822" y="295546"/>
                  </a:lnTo>
                  <a:lnTo>
                    <a:pt x="604184" y="268383"/>
                  </a:lnTo>
                  <a:lnTo>
                    <a:pt x="569216" y="208307"/>
                  </a:lnTo>
                  <a:lnTo>
                    <a:pt x="567140" y="175654"/>
                  </a:lnTo>
                  <a:lnTo>
                    <a:pt x="528944" y="167289"/>
                  </a:lnTo>
                  <a:lnTo>
                    <a:pt x="491551" y="163109"/>
                  </a:lnTo>
                  <a:lnTo>
                    <a:pt x="632001" y="163109"/>
                  </a:lnTo>
                  <a:lnTo>
                    <a:pt x="629855" y="167291"/>
                  </a:lnTo>
                  <a:lnTo>
                    <a:pt x="625677" y="171471"/>
                  </a:lnTo>
                  <a:lnTo>
                    <a:pt x="624284" y="175654"/>
                  </a:lnTo>
                  <a:lnTo>
                    <a:pt x="635604" y="214164"/>
                  </a:lnTo>
                  <a:lnTo>
                    <a:pt x="668873" y="245357"/>
                  </a:lnTo>
                  <a:lnTo>
                    <a:pt x="730884" y="274632"/>
                  </a:lnTo>
                  <a:lnTo>
                    <a:pt x="805436" y="287179"/>
                  </a:lnTo>
                  <a:lnTo>
                    <a:pt x="1011734" y="287397"/>
                  </a:lnTo>
                  <a:lnTo>
                    <a:pt x="1006468" y="292561"/>
                  </a:lnTo>
                  <a:lnTo>
                    <a:pt x="969867" y="315063"/>
                  </a:lnTo>
                  <a:lnTo>
                    <a:pt x="932547" y="331029"/>
                  </a:lnTo>
                  <a:lnTo>
                    <a:pt x="891831" y="341376"/>
                  </a:lnTo>
                  <a:lnTo>
                    <a:pt x="847980" y="346234"/>
                  </a:lnTo>
                  <a:close/>
                </a:path>
              </a:pathLst>
            </a:custGeom>
            <a:solidFill>
              <a:srgbClr val="506E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190225" y="6321743"/>
              <a:ext cx="418465" cy="3018790"/>
            </a:xfrm>
            <a:custGeom>
              <a:avLst/>
              <a:gdLst/>
              <a:ahLst/>
              <a:cxnLst/>
              <a:rect l="l" t="t" r="r" b="b"/>
              <a:pathLst>
                <a:path w="418465" h="3018790">
                  <a:moveTo>
                    <a:pt x="69674" y="3018188"/>
                  </a:moveTo>
                  <a:lnTo>
                    <a:pt x="31658" y="3006425"/>
                  </a:lnTo>
                  <a:lnTo>
                    <a:pt x="5225" y="2975495"/>
                  </a:lnTo>
                  <a:lnTo>
                    <a:pt x="0" y="2948484"/>
                  </a:lnTo>
                  <a:lnTo>
                    <a:pt x="1306" y="2934586"/>
                  </a:lnTo>
                  <a:lnTo>
                    <a:pt x="20902" y="2899691"/>
                  </a:lnTo>
                  <a:lnTo>
                    <a:pt x="55782" y="2880086"/>
                  </a:lnTo>
                  <a:lnTo>
                    <a:pt x="69674" y="2878779"/>
                  </a:lnTo>
                  <a:lnTo>
                    <a:pt x="82978" y="2880086"/>
                  </a:lnTo>
                  <a:lnTo>
                    <a:pt x="118446" y="2899691"/>
                  </a:lnTo>
                  <a:lnTo>
                    <a:pt x="138042" y="2934390"/>
                  </a:lnTo>
                  <a:lnTo>
                    <a:pt x="139349" y="2948484"/>
                  </a:lnTo>
                  <a:lnTo>
                    <a:pt x="138042" y="2962381"/>
                  </a:lnTo>
                  <a:lnTo>
                    <a:pt x="118446" y="2997276"/>
                  </a:lnTo>
                  <a:lnTo>
                    <a:pt x="83565" y="3016881"/>
                  </a:lnTo>
                  <a:lnTo>
                    <a:pt x="69674" y="3018188"/>
                  </a:lnTo>
                  <a:close/>
                </a:path>
                <a:path w="418465" h="3018790">
                  <a:moveTo>
                    <a:pt x="188121" y="1954504"/>
                  </a:moveTo>
                  <a:lnTo>
                    <a:pt x="148929" y="1943917"/>
                  </a:lnTo>
                  <a:lnTo>
                    <a:pt x="123498" y="1912681"/>
                  </a:lnTo>
                  <a:lnTo>
                    <a:pt x="118446" y="1886194"/>
                  </a:lnTo>
                  <a:lnTo>
                    <a:pt x="119535" y="1872078"/>
                  </a:lnTo>
                  <a:lnTo>
                    <a:pt x="137955" y="1836007"/>
                  </a:lnTo>
                  <a:lnTo>
                    <a:pt x="174011" y="1817579"/>
                  </a:lnTo>
                  <a:lnTo>
                    <a:pt x="188121" y="1816489"/>
                  </a:lnTo>
                  <a:lnTo>
                    <a:pt x="202012" y="1817579"/>
                  </a:lnTo>
                  <a:lnTo>
                    <a:pt x="236893" y="1836007"/>
                  </a:lnTo>
                  <a:lnTo>
                    <a:pt x="256489" y="1872078"/>
                  </a:lnTo>
                  <a:lnTo>
                    <a:pt x="257795" y="1886194"/>
                  </a:lnTo>
                  <a:lnTo>
                    <a:pt x="256489" y="1900091"/>
                  </a:lnTo>
                  <a:lnTo>
                    <a:pt x="236893" y="1934986"/>
                  </a:lnTo>
                  <a:lnTo>
                    <a:pt x="202012" y="1953219"/>
                  </a:lnTo>
                  <a:lnTo>
                    <a:pt x="188121" y="1954504"/>
                  </a:lnTo>
                  <a:close/>
                </a:path>
                <a:path w="418465" h="3018790">
                  <a:moveTo>
                    <a:pt x="305174" y="970282"/>
                  </a:moveTo>
                  <a:lnTo>
                    <a:pt x="265982" y="959108"/>
                  </a:lnTo>
                  <a:lnTo>
                    <a:pt x="239506" y="927762"/>
                  </a:lnTo>
                  <a:lnTo>
                    <a:pt x="235500" y="900578"/>
                  </a:lnTo>
                  <a:lnTo>
                    <a:pt x="236588" y="886485"/>
                  </a:lnTo>
                  <a:lnTo>
                    <a:pt x="255009" y="851785"/>
                  </a:lnTo>
                  <a:lnTo>
                    <a:pt x="291065" y="833553"/>
                  </a:lnTo>
                  <a:lnTo>
                    <a:pt x="305174" y="832268"/>
                  </a:lnTo>
                  <a:lnTo>
                    <a:pt x="319066" y="833357"/>
                  </a:lnTo>
                  <a:lnTo>
                    <a:pt x="353946" y="851785"/>
                  </a:lnTo>
                  <a:lnTo>
                    <a:pt x="373542" y="886485"/>
                  </a:lnTo>
                  <a:lnTo>
                    <a:pt x="374849" y="900578"/>
                  </a:lnTo>
                  <a:lnTo>
                    <a:pt x="373542" y="914693"/>
                  </a:lnTo>
                  <a:lnTo>
                    <a:pt x="353946" y="950765"/>
                  </a:lnTo>
                  <a:lnTo>
                    <a:pt x="319066" y="968997"/>
                  </a:lnTo>
                  <a:lnTo>
                    <a:pt x="305174" y="970282"/>
                  </a:lnTo>
                  <a:close/>
                </a:path>
                <a:path w="418465" h="3018790">
                  <a:moveTo>
                    <a:pt x="348372" y="139408"/>
                  </a:moveTo>
                  <a:lnTo>
                    <a:pt x="310356" y="127645"/>
                  </a:lnTo>
                  <a:lnTo>
                    <a:pt x="283923" y="96191"/>
                  </a:lnTo>
                  <a:lnTo>
                    <a:pt x="278698" y="69704"/>
                  </a:lnTo>
                  <a:lnTo>
                    <a:pt x="280004" y="55588"/>
                  </a:lnTo>
                  <a:lnTo>
                    <a:pt x="299600" y="19517"/>
                  </a:lnTo>
                  <a:lnTo>
                    <a:pt x="334481" y="501"/>
                  </a:lnTo>
                  <a:lnTo>
                    <a:pt x="348372" y="0"/>
                  </a:lnTo>
                  <a:lnTo>
                    <a:pt x="361676" y="1089"/>
                  </a:lnTo>
                  <a:lnTo>
                    <a:pt x="397144" y="19517"/>
                  </a:lnTo>
                  <a:lnTo>
                    <a:pt x="416740" y="55588"/>
                  </a:lnTo>
                  <a:lnTo>
                    <a:pt x="418047" y="69704"/>
                  </a:lnTo>
                  <a:lnTo>
                    <a:pt x="416740" y="83601"/>
                  </a:lnTo>
                  <a:lnTo>
                    <a:pt x="397144" y="118496"/>
                  </a:lnTo>
                  <a:lnTo>
                    <a:pt x="362264" y="138101"/>
                  </a:lnTo>
                  <a:lnTo>
                    <a:pt x="348372" y="139408"/>
                  </a:lnTo>
                  <a:close/>
                </a:path>
              </a:pathLst>
            </a:custGeom>
            <a:solidFill>
              <a:srgbClr val="99AB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222803" y="8093623"/>
              <a:ext cx="1711325" cy="1360805"/>
            </a:xfrm>
            <a:custGeom>
              <a:avLst/>
              <a:gdLst/>
              <a:ahLst/>
              <a:cxnLst/>
              <a:rect l="l" t="t" r="r" b="b"/>
              <a:pathLst>
                <a:path w="1711325" h="1360804">
                  <a:moveTo>
                    <a:pt x="215990" y="1360623"/>
                  </a:moveTo>
                  <a:lnTo>
                    <a:pt x="0" y="0"/>
                  </a:lnTo>
                  <a:lnTo>
                    <a:pt x="1507755" y="0"/>
                  </a:lnTo>
                  <a:lnTo>
                    <a:pt x="1711205" y="1292313"/>
                  </a:lnTo>
                  <a:lnTo>
                    <a:pt x="215990" y="1360623"/>
                  </a:lnTo>
                  <a:close/>
                </a:path>
              </a:pathLst>
            </a:custGeom>
            <a:solidFill>
              <a:srgbClr val="8AB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21306" y="9016505"/>
              <a:ext cx="326772" cy="27495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058897" y="9380358"/>
              <a:ext cx="664693" cy="17112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5117422" y="8831093"/>
              <a:ext cx="728980" cy="580390"/>
            </a:xfrm>
            <a:custGeom>
              <a:avLst/>
              <a:gdLst/>
              <a:ahLst/>
              <a:cxnLst/>
              <a:rect l="l" t="t" r="r" b="b"/>
              <a:pathLst>
                <a:path w="728980" h="580390">
                  <a:moveTo>
                    <a:pt x="607560" y="579937"/>
                  </a:moveTo>
                  <a:lnTo>
                    <a:pt x="124018" y="547873"/>
                  </a:lnTo>
                  <a:lnTo>
                    <a:pt x="139151" y="527986"/>
                  </a:lnTo>
                  <a:lnTo>
                    <a:pt x="153108" y="505877"/>
                  </a:lnTo>
                  <a:lnTo>
                    <a:pt x="165759" y="481415"/>
                  </a:lnTo>
                  <a:lnTo>
                    <a:pt x="176972" y="454470"/>
                  </a:lnTo>
                  <a:lnTo>
                    <a:pt x="159444" y="402475"/>
                  </a:lnTo>
                  <a:lnTo>
                    <a:pt x="131857" y="365771"/>
                  </a:lnTo>
                  <a:lnTo>
                    <a:pt x="94081" y="344490"/>
                  </a:lnTo>
                  <a:lnTo>
                    <a:pt x="45984" y="338761"/>
                  </a:lnTo>
                  <a:lnTo>
                    <a:pt x="40409" y="342943"/>
                  </a:lnTo>
                  <a:lnTo>
                    <a:pt x="34836" y="345731"/>
                  </a:lnTo>
                  <a:lnTo>
                    <a:pt x="16373" y="284914"/>
                  </a:lnTo>
                  <a:lnTo>
                    <a:pt x="8317" y="239541"/>
                  </a:lnTo>
                  <a:lnTo>
                    <a:pt x="0" y="185411"/>
                  </a:lnTo>
                  <a:lnTo>
                    <a:pt x="40410" y="160317"/>
                  </a:lnTo>
                  <a:lnTo>
                    <a:pt x="207628" y="0"/>
                  </a:lnTo>
                  <a:lnTo>
                    <a:pt x="728795" y="0"/>
                  </a:lnTo>
                  <a:lnTo>
                    <a:pt x="720641" y="52539"/>
                  </a:lnTo>
                  <a:lnTo>
                    <a:pt x="712141" y="104468"/>
                  </a:lnTo>
                  <a:lnTo>
                    <a:pt x="703296" y="155801"/>
                  </a:lnTo>
                  <a:lnTo>
                    <a:pt x="694106" y="206549"/>
                  </a:lnTo>
                  <a:lnTo>
                    <a:pt x="684570" y="256725"/>
                  </a:lnTo>
                  <a:lnTo>
                    <a:pt x="674689" y="306343"/>
                  </a:lnTo>
                  <a:lnTo>
                    <a:pt x="664462" y="355413"/>
                  </a:lnTo>
                  <a:lnTo>
                    <a:pt x="653890" y="403949"/>
                  </a:lnTo>
                  <a:lnTo>
                    <a:pt x="642973" y="451964"/>
                  </a:lnTo>
                  <a:lnTo>
                    <a:pt x="631710" y="499470"/>
                  </a:lnTo>
                  <a:lnTo>
                    <a:pt x="620101" y="546479"/>
                  </a:lnTo>
                  <a:lnTo>
                    <a:pt x="611479" y="571573"/>
                  </a:lnTo>
                  <a:lnTo>
                    <a:pt x="607560" y="579937"/>
                  </a:lnTo>
                  <a:close/>
                </a:path>
              </a:pathLst>
            </a:custGeom>
            <a:solidFill>
              <a:srgbClr val="FFD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067257" y="4837045"/>
              <a:ext cx="928369" cy="4018915"/>
            </a:xfrm>
            <a:custGeom>
              <a:avLst/>
              <a:gdLst/>
              <a:ahLst/>
              <a:cxnLst/>
              <a:rect l="l" t="t" r="r" b="b"/>
              <a:pathLst>
                <a:path w="928369" h="4018915">
                  <a:moveTo>
                    <a:pt x="426234" y="4018789"/>
                  </a:moveTo>
                  <a:lnTo>
                    <a:pt x="375897" y="4018446"/>
                  </a:lnTo>
                  <a:lnTo>
                    <a:pt x="325612" y="4017417"/>
                  </a:lnTo>
                  <a:lnTo>
                    <a:pt x="275379" y="4015702"/>
                  </a:lnTo>
                  <a:lnTo>
                    <a:pt x="225201" y="4013300"/>
                  </a:lnTo>
                  <a:lnTo>
                    <a:pt x="175081" y="4010213"/>
                  </a:lnTo>
                  <a:lnTo>
                    <a:pt x="125020" y="4006439"/>
                  </a:lnTo>
                  <a:lnTo>
                    <a:pt x="75020" y="4001979"/>
                  </a:lnTo>
                  <a:lnTo>
                    <a:pt x="25083" y="3996833"/>
                  </a:lnTo>
                  <a:lnTo>
                    <a:pt x="32953" y="3845436"/>
                  </a:lnTo>
                  <a:lnTo>
                    <a:pt x="42002" y="3646175"/>
                  </a:lnTo>
                  <a:lnTo>
                    <a:pt x="49544" y="3449888"/>
                  </a:lnTo>
                  <a:lnTo>
                    <a:pt x="55739" y="3256576"/>
                  </a:lnTo>
                  <a:lnTo>
                    <a:pt x="59697" y="3093467"/>
                  </a:lnTo>
                  <a:lnTo>
                    <a:pt x="62567" y="2932285"/>
                  </a:lnTo>
                  <a:lnTo>
                    <a:pt x="64348" y="2773026"/>
                  </a:lnTo>
                  <a:lnTo>
                    <a:pt x="65040" y="2615686"/>
                  </a:lnTo>
                  <a:lnTo>
                    <a:pt x="64644" y="2460261"/>
                  </a:lnTo>
                  <a:lnTo>
                    <a:pt x="63160" y="2306747"/>
                  </a:lnTo>
                  <a:lnTo>
                    <a:pt x="60587" y="2155140"/>
                  </a:lnTo>
                  <a:lnTo>
                    <a:pt x="56926" y="2005437"/>
                  </a:lnTo>
                  <a:lnTo>
                    <a:pt x="52177" y="1857634"/>
                  </a:lnTo>
                  <a:lnTo>
                    <a:pt x="46339" y="1711727"/>
                  </a:lnTo>
                  <a:lnTo>
                    <a:pt x="39413" y="1567712"/>
                  </a:lnTo>
                  <a:lnTo>
                    <a:pt x="31398" y="1425585"/>
                  </a:lnTo>
                  <a:lnTo>
                    <a:pt x="22295" y="1285343"/>
                  </a:lnTo>
                  <a:lnTo>
                    <a:pt x="20444" y="1265194"/>
                  </a:lnTo>
                  <a:lnTo>
                    <a:pt x="8360" y="1095748"/>
                  </a:lnTo>
                  <a:lnTo>
                    <a:pt x="6509" y="1081917"/>
                  </a:lnTo>
                  <a:lnTo>
                    <a:pt x="5050" y="1067693"/>
                  </a:lnTo>
                  <a:lnTo>
                    <a:pt x="2786" y="1038591"/>
                  </a:lnTo>
                  <a:lnTo>
                    <a:pt x="1959" y="1028942"/>
                  </a:lnTo>
                  <a:lnTo>
                    <a:pt x="0" y="998164"/>
                  </a:lnTo>
                  <a:lnTo>
                    <a:pt x="1394" y="991193"/>
                  </a:lnTo>
                  <a:lnTo>
                    <a:pt x="16646" y="923954"/>
                  </a:lnTo>
                  <a:lnTo>
                    <a:pt x="29754" y="868816"/>
                  </a:lnTo>
                  <a:lnTo>
                    <a:pt x="43504" y="814624"/>
                  </a:lnTo>
                  <a:lnTo>
                    <a:pt x="57892" y="761377"/>
                  </a:lnTo>
                  <a:lnTo>
                    <a:pt x="72918" y="709076"/>
                  </a:lnTo>
                  <a:lnTo>
                    <a:pt x="88579" y="657718"/>
                  </a:lnTo>
                  <a:lnTo>
                    <a:pt x="104874" y="607303"/>
                  </a:lnTo>
                  <a:lnTo>
                    <a:pt x="121801" y="557831"/>
                  </a:lnTo>
                  <a:lnTo>
                    <a:pt x="139358" y="509299"/>
                  </a:lnTo>
                  <a:lnTo>
                    <a:pt x="157544" y="461708"/>
                  </a:lnTo>
                  <a:lnTo>
                    <a:pt x="176356" y="415056"/>
                  </a:lnTo>
                  <a:lnTo>
                    <a:pt x="195793" y="369342"/>
                  </a:lnTo>
                  <a:lnTo>
                    <a:pt x="215852" y="324566"/>
                  </a:lnTo>
                  <a:lnTo>
                    <a:pt x="236533" y="280726"/>
                  </a:lnTo>
                  <a:lnTo>
                    <a:pt x="257833" y="237823"/>
                  </a:lnTo>
                  <a:lnTo>
                    <a:pt x="279751" y="195854"/>
                  </a:lnTo>
                  <a:lnTo>
                    <a:pt x="302284" y="154819"/>
                  </a:lnTo>
                  <a:lnTo>
                    <a:pt x="325431" y="114717"/>
                  </a:lnTo>
                  <a:lnTo>
                    <a:pt x="349191" y="75547"/>
                  </a:lnTo>
                  <a:lnTo>
                    <a:pt x="373560" y="37308"/>
                  </a:lnTo>
                  <a:lnTo>
                    <a:pt x="398538" y="0"/>
                  </a:lnTo>
                  <a:lnTo>
                    <a:pt x="415938" y="27786"/>
                  </a:lnTo>
                  <a:lnTo>
                    <a:pt x="450027" y="86375"/>
                  </a:lnTo>
                  <a:lnTo>
                    <a:pt x="483169" y="148982"/>
                  </a:lnTo>
                  <a:lnTo>
                    <a:pt x="515366" y="215605"/>
                  </a:lnTo>
                  <a:lnTo>
                    <a:pt x="531110" y="250422"/>
                  </a:lnTo>
                  <a:lnTo>
                    <a:pt x="546618" y="286243"/>
                  </a:lnTo>
                  <a:lnTo>
                    <a:pt x="561890" y="323067"/>
                  </a:lnTo>
                  <a:lnTo>
                    <a:pt x="576926" y="360894"/>
                  </a:lnTo>
                  <a:lnTo>
                    <a:pt x="591726" y="399723"/>
                  </a:lnTo>
                  <a:lnTo>
                    <a:pt x="606291" y="439556"/>
                  </a:lnTo>
                  <a:lnTo>
                    <a:pt x="620620" y="480390"/>
                  </a:lnTo>
                  <a:lnTo>
                    <a:pt x="634714" y="522227"/>
                  </a:lnTo>
                  <a:lnTo>
                    <a:pt x="648572" y="565065"/>
                  </a:lnTo>
                  <a:lnTo>
                    <a:pt x="662195" y="608905"/>
                  </a:lnTo>
                  <a:lnTo>
                    <a:pt x="675583" y="653747"/>
                  </a:lnTo>
                  <a:lnTo>
                    <a:pt x="688737" y="699590"/>
                  </a:lnTo>
                  <a:lnTo>
                    <a:pt x="701655" y="746434"/>
                  </a:lnTo>
                  <a:lnTo>
                    <a:pt x="714339" y="794278"/>
                  </a:lnTo>
                  <a:lnTo>
                    <a:pt x="726788" y="843123"/>
                  </a:lnTo>
                  <a:lnTo>
                    <a:pt x="739002" y="892968"/>
                  </a:lnTo>
                  <a:lnTo>
                    <a:pt x="750983" y="943814"/>
                  </a:lnTo>
                  <a:lnTo>
                    <a:pt x="762728" y="995659"/>
                  </a:lnTo>
                  <a:lnTo>
                    <a:pt x="774240" y="1048504"/>
                  </a:lnTo>
                  <a:lnTo>
                    <a:pt x="785518" y="1102348"/>
                  </a:lnTo>
                  <a:lnTo>
                    <a:pt x="796562" y="1157191"/>
                  </a:lnTo>
                  <a:lnTo>
                    <a:pt x="807371" y="1213033"/>
                  </a:lnTo>
                  <a:lnTo>
                    <a:pt x="817948" y="1269874"/>
                  </a:lnTo>
                  <a:lnTo>
                    <a:pt x="828290" y="1327714"/>
                  </a:lnTo>
                  <a:lnTo>
                    <a:pt x="838399" y="1386552"/>
                  </a:lnTo>
                  <a:lnTo>
                    <a:pt x="848275" y="1446387"/>
                  </a:lnTo>
                  <a:lnTo>
                    <a:pt x="857917" y="1507221"/>
                  </a:lnTo>
                  <a:lnTo>
                    <a:pt x="867327" y="1569052"/>
                  </a:lnTo>
                  <a:lnTo>
                    <a:pt x="876503" y="1631880"/>
                  </a:lnTo>
                  <a:lnTo>
                    <a:pt x="885446" y="1695706"/>
                  </a:lnTo>
                  <a:lnTo>
                    <a:pt x="894157" y="1760529"/>
                  </a:lnTo>
                  <a:lnTo>
                    <a:pt x="902634" y="1826348"/>
                  </a:lnTo>
                  <a:lnTo>
                    <a:pt x="910880" y="1893163"/>
                  </a:lnTo>
                  <a:lnTo>
                    <a:pt x="918892" y="1960975"/>
                  </a:lnTo>
                  <a:lnTo>
                    <a:pt x="926673" y="2029783"/>
                  </a:lnTo>
                  <a:lnTo>
                    <a:pt x="927236" y="2083528"/>
                  </a:lnTo>
                  <a:lnTo>
                    <a:pt x="927884" y="2190491"/>
                  </a:lnTo>
                  <a:lnTo>
                    <a:pt x="927895" y="2296751"/>
                  </a:lnTo>
                  <a:lnTo>
                    <a:pt x="927268" y="2402311"/>
                  </a:lnTo>
                  <a:lnTo>
                    <a:pt x="926004" y="2507170"/>
                  </a:lnTo>
                  <a:lnTo>
                    <a:pt x="924102" y="2611331"/>
                  </a:lnTo>
                  <a:lnTo>
                    <a:pt x="921562" y="2714793"/>
                  </a:lnTo>
                  <a:lnTo>
                    <a:pt x="918385" y="2817560"/>
                  </a:lnTo>
                  <a:lnTo>
                    <a:pt x="914570" y="2919630"/>
                  </a:lnTo>
                  <a:lnTo>
                    <a:pt x="910117" y="3021007"/>
                  </a:lnTo>
                  <a:lnTo>
                    <a:pt x="905027" y="3121690"/>
                  </a:lnTo>
                  <a:lnTo>
                    <a:pt x="899299" y="3221682"/>
                  </a:lnTo>
                  <a:lnTo>
                    <a:pt x="892933" y="3320982"/>
                  </a:lnTo>
                  <a:lnTo>
                    <a:pt x="885930" y="3419592"/>
                  </a:lnTo>
                  <a:lnTo>
                    <a:pt x="878289" y="3517514"/>
                  </a:lnTo>
                  <a:lnTo>
                    <a:pt x="870011" y="3614749"/>
                  </a:lnTo>
                  <a:lnTo>
                    <a:pt x="861095" y="3711297"/>
                  </a:lnTo>
                  <a:lnTo>
                    <a:pt x="851541" y="3807159"/>
                  </a:lnTo>
                  <a:lnTo>
                    <a:pt x="841349" y="3902337"/>
                  </a:lnTo>
                  <a:lnTo>
                    <a:pt x="830520" y="3996833"/>
                  </a:lnTo>
                  <a:lnTo>
                    <a:pt x="779849" y="4001979"/>
                  </a:lnTo>
                  <a:lnTo>
                    <a:pt x="729212" y="4006439"/>
                  </a:lnTo>
                  <a:lnTo>
                    <a:pt x="678612" y="4010213"/>
                  </a:lnTo>
                  <a:lnTo>
                    <a:pt x="628051" y="4013300"/>
                  </a:lnTo>
                  <a:lnTo>
                    <a:pt x="577530" y="4015702"/>
                  </a:lnTo>
                  <a:lnTo>
                    <a:pt x="527052" y="4017417"/>
                  </a:lnTo>
                  <a:lnTo>
                    <a:pt x="476620" y="4018446"/>
                  </a:lnTo>
                  <a:lnTo>
                    <a:pt x="426234" y="4018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059063" y="5921743"/>
              <a:ext cx="73660" cy="2172335"/>
            </a:xfrm>
            <a:custGeom>
              <a:avLst/>
              <a:gdLst/>
              <a:ahLst/>
              <a:cxnLst/>
              <a:rect l="l" t="t" r="r" b="b"/>
              <a:pathLst>
                <a:path w="73659" h="2172334">
                  <a:moveTo>
                    <a:pt x="63931" y="2171880"/>
                  </a:moveTo>
                  <a:lnTo>
                    <a:pt x="5406" y="2171880"/>
                  </a:lnTo>
                  <a:lnTo>
                    <a:pt x="12232" y="2023940"/>
                  </a:lnTo>
                  <a:lnTo>
                    <a:pt x="17917" y="1875444"/>
                  </a:lnTo>
                  <a:lnTo>
                    <a:pt x="22457" y="1726382"/>
                  </a:lnTo>
                  <a:lnTo>
                    <a:pt x="25847" y="1576740"/>
                  </a:lnTo>
                  <a:lnTo>
                    <a:pt x="28084" y="1426508"/>
                  </a:lnTo>
                  <a:lnTo>
                    <a:pt x="29164" y="1275675"/>
                  </a:lnTo>
                  <a:lnTo>
                    <a:pt x="29084" y="1124229"/>
                  </a:lnTo>
                  <a:lnTo>
                    <a:pt x="27839" y="972159"/>
                  </a:lnTo>
                  <a:lnTo>
                    <a:pt x="25425" y="819452"/>
                  </a:lnTo>
                  <a:lnTo>
                    <a:pt x="21840" y="666099"/>
                  </a:lnTo>
                  <a:lnTo>
                    <a:pt x="17078" y="512087"/>
                  </a:lnTo>
                  <a:lnTo>
                    <a:pt x="11137" y="357404"/>
                  </a:lnTo>
                  <a:lnTo>
                    <a:pt x="4012" y="202041"/>
                  </a:lnTo>
                  <a:lnTo>
                    <a:pt x="501" y="114727"/>
                  </a:lnTo>
                  <a:lnTo>
                    <a:pt x="0" y="51904"/>
                  </a:lnTo>
                  <a:lnTo>
                    <a:pt x="2508" y="13639"/>
                  </a:lnTo>
                  <a:lnTo>
                    <a:pt x="8026" y="0"/>
                  </a:lnTo>
                  <a:lnTo>
                    <a:pt x="16554" y="11052"/>
                  </a:lnTo>
                  <a:lnTo>
                    <a:pt x="24913" y="128155"/>
                  </a:lnTo>
                  <a:lnTo>
                    <a:pt x="29224" y="181282"/>
                  </a:lnTo>
                  <a:lnTo>
                    <a:pt x="39590" y="340889"/>
                  </a:lnTo>
                  <a:lnTo>
                    <a:pt x="47605" y="483016"/>
                  </a:lnTo>
                  <a:lnTo>
                    <a:pt x="54531" y="627031"/>
                  </a:lnTo>
                  <a:lnTo>
                    <a:pt x="60369" y="772938"/>
                  </a:lnTo>
                  <a:lnTo>
                    <a:pt x="65119" y="920741"/>
                  </a:lnTo>
                  <a:lnTo>
                    <a:pt x="68780" y="1070444"/>
                  </a:lnTo>
                  <a:lnTo>
                    <a:pt x="71353" y="1222051"/>
                  </a:lnTo>
                  <a:lnTo>
                    <a:pt x="72837" y="1375565"/>
                  </a:lnTo>
                  <a:lnTo>
                    <a:pt x="73233" y="1530990"/>
                  </a:lnTo>
                  <a:lnTo>
                    <a:pt x="72540" y="1688330"/>
                  </a:lnTo>
                  <a:lnTo>
                    <a:pt x="70759" y="1847590"/>
                  </a:lnTo>
                  <a:lnTo>
                    <a:pt x="67889" y="2008771"/>
                  </a:lnTo>
                  <a:lnTo>
                    <a:pt x="63931" y="2171880"/>
                  </a:lnTo>
                  <a:close/>
                </a:path>
              </a:pathLst>
            </a:custGeom>
            <a:solidFill>
              <a:srgbClr val="94B0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204687" y="6134936"/>
              <a:ext cx="699770" cy="626110"/>
            </a:xfrm>
            <a:custGeom>
              <a:avLst/>
              <a:gdLst/>
              <a:ahLst/>
              <a:cxnLst/>
              <a:rect l="l" t="t" r="r" b="b"/>
              <a:pathLst>
                <a:path w="699769" h="626109">
                  <a:moveTo>
                    <a:pt x="126807" y="625944"/>
                  </a:moveTo>
                  <a:lnTo>
                    <a:pt x="84218" y="616535"/>
                  </a:lnTo>
                  <a:lnTo>
                    <a:pt x="52604" y="594578"/>
                  </a:lnTo>
                  <a:lnTo>
                    <a:pt x="31963" y="560074"/>
                  </a:lnTo>
                  <a:lnTo>
                    <a:pt x="22295" y="513024"/>
                  </a:lnTo>
                  <a:lnTo>
                    <a:pt x="22295" y="230025"/>
                  </a:lnTo>
                  <a:lnTo>
                    <a:pt x="12345" y="224513"/>
                  </a:lnTo>
                  <a:lnTo>
                    <a:pt x="5399" y="216258"/>
                  </a:lnTo>
                  <a:lnTo>
                    <a:pt x="1328" y="205127"/>
                  </a:lnTo>
                  <a:lnTo>
                    <a:pt x="89" y="191948"/>
                  </a:lnTo>
                  <a:lnTo>
                    <a:pt x="0" y="66916"/>
                  </a:lnTo>
                  <a:lnTo>
                    <a:pt x="2852" y="47572"/>
                  </a:lnTo>
                  <a:lnTo>
                    <a:pt x="11321" y="33457"/>
                  </a:lnTo>
                  <a:lnTo>
                    <a:pt x="25278" y="24570"/>
                  </a:lnTo>
                  <a:lnTo>
                    <a:pt x="44591" y="20911"/>
                  </a:lnTo>
                  <a:lnTo>
                    <a:pt x="252737" y="17658"/>
                  </a:lnTo>
                  <a:lnTo>
                    <a:pt x="456548" y="10688"/>
                  </a:lnTo>
                  <a:lnTo>
                    <a:pt x="656333" y="0"/>
                  </a:lnTo>
                  <a:lnTo>
                    <a:pt x="675428" y="1829"/>
                  </a:lnTo>
                  <a:lnTo>
                    <a:pt x="688906" y="9410"/>
                  </a:lnTo>
                  <a:lnTo>
                    <a:pt x="696896" y="22741"/>
                  </a:lnTo>
                  <a:lnTo>
                    <a:pt x="697991" y="30669"/>
                  </a:lnTo>
                  <a:lnTo>
                    <a:pt x="627070" y="30669"/>
                  </a:lnTo>
                  <a:lnTo>
                    <a:pt x="485783" y="38829"/>
                  </a:lnTo>
                  <a:lnTo>
                    <a:pt x="389633" y="42744"/>
                  </a:lnTo>
                  <a:lnTo>
                    <a:pt x="291914" y="45287"/>
                  </a:lnTo>
                  <a:lnTo>
                    <a:pt x="242467" y="46003"/>
                  </a:lnTo>
                  <a:lnTo>
                    <a:pt x="94910" y="49925"/>
                  </a:lnTo>
                  <a:lnTo>
                    <a:pt x="53649" y="52495"/>
                  </a:lnTo>
                  <a:lnTo>
                    <a:pt x="34837" y="85038"/>
                  </a:lnTo>
                  <a:lnTo>
                    <a:pt x="34837" y="172866"/>
                  </a:lnTo>
                  <a:lnTo>
                    <a:pt x="58527" y="204929"/>
                  </a:lnTo>
                  <a:lnTo>
                    <a:pt x="679757" y="204929"/>
                  </a:lnTo>
                  <a:lnTo>
                    <a:pt x="674449" y="207722"/>
                  </a:lnTo>
                  <a:lnTo>
                    <a:pt x="674449" y="213295"/>
                  </a:lnTo>
                  <a:lnTo>
                    <a:pt x="639610" y="213295"/>
                  </a:lnTo>
                  <a:lnTo>
                    <a:pt x="546130" y="219581"/>
                  </a:lnTo>
                  <a:lnTo>
                    <a:pt x="451024" y="224551"/>
                  </a:lnTo>
                  <a:lnTo>
                    <a:pt x="305317" y="229706"/>
                  </a:lnTo>
                  <a:lnTo>
                    <a:pt x="155953" y="232335"/>
                  </a:lnTo>
                  <a:lnTo>
                    <a:pt x="54344" y="232812"/>
                  </a:lnTo>
                  <a:lnTo>
                    <a:pt x="54344" y="508840"/>
                  </a:lnTo>
                  <a:lnTo>
                    <a:pt x="59831" y="541993"/>
                  </a:lnTo>
                  <a:lnTo>
                    <a:pt x="76292" y="568088"/>
                  </a:lnTo>
                  <a:lnTo>
                    <a:pt x="103727" y="586865"/>
                  </a:lnTo>
                  <a:lnTo>
                    <a:pt x="142135" y="598061"/>
                  </a:lnTo>
                  <a:lnTo>
                    <a:pt x="613417" y="598061"/>
                  </a:lnTo>
                  <a:lnTo>
                    <a:pt x="579691" y="607822"/>
                  </a:lnTo>
                  <a:lnTo>
                    <a:pt x="558789" y="609086"/>
                  </a:lnTo>
                  <a:lnTo>
                    <a:pt x="516984" y="612136"/>
                  </a:lnTo>
                  <a:lnTo>
                    <a:pt x="496082" y="613399"/>
                  </a:lnTo>
                  <a:lnTo>
                    <a:pt x="496082" y="614793"/>
                  </a:lnTo>
                  <a:lnTo>
                    <a:pt x="253614" y="624551"/>
                  </a:lnTo>
                  <a:lnTo>
                    <a:pt x="222239" y="625356"/>
                  </a:lnTo>
                  <a:lnTo>
                    <a:pt x="126807" y="625944"/>
                  </a:lnTo>
                  <a:close/>
                </a:path>
                <a:path w="699769" h="626109">
                  <a:moveTo>
                    <a:pt x="679757" y="204929"/>
                  </a:moveTo>
                  <a:lnTo>
                    <a:pt x="68281" y="204929"/>
                  </a:lnTo>
                  <a:lnTo>
                    <a:pt x="132904" y="204580"/>
                  </a:lnTo>
                  <a:lnTo>
                    <a:pt x="341753" y="200312"/>
                  </a:lnTo>
                  <a:lnTo>
                    <a:pt x="438949" y="196914"/>
                  </a:lnTo>
                  <a:lnTo>
                    <a:pt x="534054" y="191948"/>
                  </a:lnTo>
                  <a:lnTo>
                    <a:pt x="627070" y="185413"/>
                  </a:lnTo>
                  <a:lnTo>
                    <a:pt x="635431" y="185413"/>
                  </a:lnTo>
                  <a:lnTo>
                    <a:pt x="660514" y="151955"/>
                  </a:lnTo>
                  <a:lnTo>
                    <a:pt x="660514" y="62733"/>
                  </a:lnTo>
                  <a:lnTo>
                    <a:pt x="658424" y="48116"/>
                  </a:lnTo>
                  <a:lnTo>
                    <a:pt x="652153" y="37813"/>
                  </a:lnTo>
                  <a:lnTo>
                    <a:pt x="641702" y="31954"/>
                  </a:lnTo>
                  <a:lnTo>
                    <a:pt x="627070" y="30669"/>
                  </a:lnTo>
                  <a:lnTo>
                    <a:pt x="697991" y="30669"/>
                  </a:lnTo>
                  <a:lnTo>
                    <a:pt x="699411" y="40950"/>
                  </a:lnTo>
                  <a:lnTo>
                    <a:pt x="699531" y="164502"/>
                  </a:lnTo>
                  <a:lnTo>
                    <a:pt x="697963" y="180469"/>
                  </a:lnTo>
                  <a:lnTo>
                    <a:pt x="693261" y="192907"/>
                  </a:lnTo>
                  <a:lnTo>
                    <a:pt x="685422" y="201948"/>
                  </a:lnTo>
                  <a:lnTo>
                    <a:pt x="679757" y="204929"/>
                  </a:lnTo>
                  <a:close/>
                </a:path>
                <a:path w="699769" h="626109">
                  <a:moveTo>
                    <a:pt x="613417" y="598061"/>
                  </a:moveTo>
                  <a:lnTo>
                    <a:pt x="142135" y="598061"/>
                  </a:lnTo>
                  <a:lnTo>
                    <a:pt x="160447" y="597234"/>
                  </a:lnTo>
                  <a:lnTo>
                    <a:pt x="222958" y="595274"/>
                  </a:lnTo>
                  <a:lnTo>
                    <a:pt x="242467" y="595274"/>
                  </a:lnTo>
                  <a:lnTo>
                    <a:pt x="336444" y="593423"/>
                  </a:lnTo>
                  <a:lnTo>
                    <a:pt x="427745" y="590501"/>
                  </a:lnTo>
                  <a:lnTo>
                    <a:pt x="472393" y="588303"/>
                  </a:lnTo>
                  <a:lnTo>
                    <a:pt x="551561" y="583206"/>
                  </a:lnTo>
                  <a:lnTo>
                    <a:pt x="603556" y="569766"/>
                  </a:lnTo>
                  <a:lnTo>
                    <a:pt x="634909" y="526244"/>
                  </a:lnTo>
                  <a:lnTo>
                    <a:pt x="639612" y="493505"/>
                  </a:lnTo>
                  <a:lnTo>
                    <a:pt x="639610" y="213295"/>
                  </a:lnTo>
                  <a:lnTo>
                    <a:pt x="674449" y="213295"/>
                  </a:lnTo>
                  <a:lnTo>
                    <a:pt x="674449" y="514420"/>
                  </a:lnTo>
                  <a:lnTo>
                    <a:pt x="666110" y="549990"/>
                  </a:lnTo>
                  <a:lnTo>
                    <a:pt x="647449" y="577327"/>
                  </a:lnTo>
                  <a:lnTo>
                    <a:pt x="618600" y="596561"/>
                  </a:lnTo>
                  <a:lnTo>
                    <a:pt x="613417" y="598061"/>
                  </a:lnTo>
                  <a:close/>
                </a:path>
              </a:pathLst>
            </a:custGeom>
            <a:solidFill>
              <a:srgbClr val="97B1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43634" y="6048242"/>
              <a:ext cx="76643" cy="24840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854507" y="5344492"/>
              <a:ext cx="708025" cy="654050"/>
            </a:xfrm>
            <a:custGeom>
              <a:avLst/>
              <a:gdLst/>
              <a:ahLst/>
              <a:cxnLst/>
              <a:rect l="l" t="t" r="r" b="b"/>
              <a:pathLst>
                <a:path w="708025" h="654050">
                  <a:moveTo>
                    <a:pt x="318993" y="598063"/>
                  </a:moveTo>
                  <a:lnTo>
                    <a:pt x="198633" y="598063"/>
                  </a:lnTo>
                  <a:lnTo>
                    <a:pt x="243464" y="589132"/>
                  </a:lnTo>
                  <a:lnTo>
                    <a:pt x="285552" y="567394"/>
                  </a:lnTo>
                  <a:lnTo>
                    <a:pt x="254782" y="532379"/>
                  </a:lnTo>
                  <a:lnTo>
                    <a:pt x="215907" y="470127"/>
                  </a:lnTo>
                  <a:lnTo>
                    <a:pt x="200217" y="433751"/>
                  </a:lnTo>
                  <a:lnTo>
                    <a:pt x="187045" y="393937"/>
                  </a:lnTo>
                  <a:lnTo>
                    <a:pt x="176380" y="350692"/>
                  </a:lnTo>
                  <a:lnTo>
                    <a:pt x="168208" y="304022"/>
                  </a:lnTo>
                  <a:lnTo>
                    <a:pt x="162518" y="253934"/>
                  </a:lnTo>
                  <a:lnTo>
                    <a:pt x="159297" y="200433"/>
                  </a:lnTo>
                  <a:lnTo>
                    <a:pt x="158531" y="143526"/>
                  </a:lnTo>
                  <a:lnTo>
                    <a:pt x="160210" y="83219"/>
                  </a:lnTo>
                  <a:lnTo>
                    <a:pt x="164319" y="19519"/>
                  </a:lnTo>
                  <a:lnTo>
                    <a:pt x="164319" y="16729"/>
                  </a:lnTo>
                  <a:lnTo>
                    <a:pt x="165712" y="15336"/>
                  </a:lnTo>
                  <a:lnTo>
                    <a:pt x="168499" y="6970"/>
                  </a:lnTo>
                  <a:lnTo>
                    <a:pt x="176859" y="1393"/>
                  </a:lnTo>
                  <a:lnTo>
                    <a:pt x="182434" y="0"/>
                  </a:lnTo>
                  <a:lnTo>
                    <a:pt x="189401" y="0"/>
                  </a:lnTo>
                  <a:lnTo>
                    <a:pt x="194975" y="1393"/>
                  </a:lnTo>
                  <a:lnTo>
                    <a:pt x="200550" y="4182"/>
                  </a:lnTo>
                  <a:lnTo>
                    <a:pt x="200548" y="8367"/>
                  </a:lnTo>
                  <a:lnTo>
                    <a:pt x="204729" y="12550"/>
                  </a:lnTo>
                  <a:lnTo>
                    <a:pt x="206122" y="16729"/>
                  </a:lnTo>
                  <a:lnTo>
                    <a:pt x="206036" y="26489"/>
                  </a:lnTo>
                  <a:lnTo>
                    <a:pt x="202027" y="90883"/>
                  </a:lnTo>
                  <a:lnTo>
                    <a:pt x="200616" y="152748"/>
                  </a:lnTo>
                  <a:lnTo>
                    <a:pt x="201897" y="210699"/>
                  </a:lnTo>
                  <a:lnTo>
                    <a:pt x="205878" y="264743"/>
                  </a:lnTo>
                  <a:lnTo>
                    <a:pt x="212568" y="314890"/>
                  </a:lnTo>
                  <a:lnTo>
                    <a:pt x="221976" y="361147"/>
                  </a:lnTo>
                  <a:lnTo>
                    <a:pt x="234109" y="403523"/>
                  </a:lnTo>
                  <a:lnTo>
                    <a:pt x="248976" y="442026"/>
                  </a:lnTo>
                  <a:lnTo>
                    <a:pt x="266585" y="476665"/>
                  </a:lnTo>
                  <a:lnTo>
                    <a:pt x="293477" y="515791"/>
                  </a:lnTo>
                  <a:lnTo>
                    <a:pt x="316208" y="539512"/>
                  </a:lnTo>
                  <a:lnTo>
                    <a:pt x="375523" y="539512"/>
                  </a:lnTo>
                  <a:lnTo>
                    <a:pt x="359406" y="559028"/>
                  </a:lnTo>
                  <a:lnTo>
                    <a:pt x="358013" y="561815"/>
                  </a:lnTo>
                  <a:lnTo>
                    <a:pt x="355225" y="563211"/>
                  </a:lnTo>
                  <a:lnTo>
                    <a:pt x="353832" y="565998"/>
                  </a:lnTo>
                  <a:lnTo>
                    <a:pt x="394945" y="586062"/>
                  </a:lnTo>
                  <a:lnTo>
                    <a:pt x="436732" y="598063"/>
                  </a:lnTo>
                  <a:lnTo>
                    <a:pt x="318993" y="598063"/>
                  </a:lnTo>
                  <a:close/>
                </a:path>
                <a:path w="708025" h="654050">
                  <a:moveTo>
                    <a:pt x="375523" y="539512"/>
                  </a:moveTo>
                  <a:lnTo>
                    <a:pt x="316208" y="539512"/>
                  </a:lnTo>
                  <a:lnTo>
                    <a:pt x="323176" y="532542"/>
                  </a:lnTo>
                  <a:lnTo>
                    <a:pt x="325962" y="528359"/>
                  </a:lnTo>
                  <a:lnTo>
                    <a:pt x="370119" y="466785"/>
                  </a:lnTo>
                  <a:lnTo>
                    <a:pt x="390896" y="429205"/>
                  </a:lnTo>
                  <a:lnTo>
                    <a:pt x="410664" y="387411"/>
                  </a:lnTo>
                  <a:lnTo>
                    <a:pt x="429603" y="341028"/>
                  </a:lnTo>
                  <a:lnTo>
                    <a:pt x="447664" y="290171"/>
                  </a:lnTo>
                  <a:lnTo>
                    <a:pt x="464856" y="234830"/>
                  </a:lnTo>
                  <a:lnTo>
                    <a:pt x="481186" y="174997"/>
                  </a:lnTo>
                  <a:lnTo>
                    <a:pt x="496664" y="110665"/>
                  </a:lnTo>
                  <a:lnTo>
                    <a:pt x="511297" y="41824"/>
                  </a:lnTo>
                  <a:lnTo>
                    <a:pt x="511297" y="39036"/>
                  </a:lnTo>
                  <a:lnTo>
                    <a:pt x="514083" y="33459"/>
                  </a:lnTo>
                  <a:lnTo>
                    <a:pt x="516869" y="30670"/>
                  </a:lnTo>
                  <a:lnTo>
                    <a:pt x="521051" y="27883"/>
                  </a:lnTo>
                  <a:lnTo>
                    <a:pt x="526623" y="25095"/>
                  </a:lnTo>
                  <a:lnTo>
                    <a:pt x="532198" y="23702"/>
                  </a:lnTo>
                  <a:lnTo>
                    <a:pt x="543346" y="26489"/>
                  </a:lnTo>
                  <a:lnTo>
                    <a:pt x="548920" y="29276"/>
                  </a:lnTo>
                  <a:lnTo>
                    <a:pt x="554495" y="40430"/>
                  </a:lnTo>
                  <a:lnTo>
                    <a:pt x="555888" y="44611"/>
                  </a:lnTo>
                  <a:lnTo>
                    <a:pt x="555888" y="52975"/>
                  </a:lnTo>
                  <a:lnTo>
                    <a:pt x="542172" y="118336"/>
                  </a:lnTo>
                  <a:lnTo>
                    <a:pt x="527627" y="179826"/>
                  </a:lnTo>
                  <a:lnTo>
                    <a:pt x="512252" y="237444"/>
                  </a:lnTo>
                  <a:lnTo>
                    <a:pt x="496049" y="291191"/>
                  </a:lnTo>
                  <a:lnTo>
                    <a:pt x="479016" y="341067"/>
                  </a:lnTo>
                  <a:lnTo>
                    <a:pt x="461154" y="387072"/>
                  </a:lnTo>
                  <a:lnTo>
                    <a:pt x="442401" y="429327"/>
                  </a:lnTo>
                  <a:lnTo>
                    <a:pt x="422942" y="467468"/>
                  </a:lnTo>
                  <a:lnTo>
                    <a:pt x="402593" y="501859"/>
                  </a:lnTo>
                  <a:lnTo>
                    <a:pt x="381414" y="532379"/>
                  </a:lnTo>
                  <a:lnTo>
                    <a:pt x="375523" y="539512"/>
                  </a:lnTo>
                  <a:close/>
                </a:path>
                <a:path w="708025" h="654050">
                  <a:moveTo>
                    <a:pt x="58413" y="623157"/>
                  </a:moveTo>
                  <a:lnTo>
                    <a:pt x="50052" y="623157"/>
                  </a:lnTo>
                  <a:lnTo>
                    <a:pt x="39884" y="622133"/>
                  </a:lnTo>
                  <a:lnTo>
                    <a:pt x="7529" y="600221"/>
                  </a:lnTo>
                  <a:lnTo>
                    <a:pt x="0" y="571577"/>
                  </a:lnTo>
                  <a:lnTo>
                    <a:pt x="692" y="563016"/>
                  </a:lnTo>
                  <a:lnTo>
                    <a:pt x="24447" y="529754"/>
                  </a:lnTo>
                  <a:lnTo>
                    <a:pt x="36117" y="525571"/>
                  </a:lnTo>
                  <a:lnTo>
                    <a:pt x="37512" y="524178"/>
                  </a:lnTo>
                  <a:lnTo>
                    <a:pt x="40298" y="524178"/>
                  </a:lnTo>
                  <a:lnTo>
                    <a:pt x="43085" y="522784"/>
                  </a:lnTo>
                  <a:lnTo>
                    <a:pt x="52838" y="522784"/>
                  </a:lnTo>
                  <a:lnTo>
                    <a:pt x="91987" y="544326"/>
                  </a:lnTo>
                  <a:lnTo>
                    <a:pt x="100217" y="578547"/>
                  </a:lnTo>
                  <a:lnTo>
                    <a:pt x="150927" y="594448"/>
                  </a:lnTo>
                  <a:lnTo>
                    <a:pt x="198633" y="598063"/>
                  </a:lnTo>
                  <a:lnTo>
                    <a:pt x="318993" y="598063"/>
                  </a:lnTo>
                  <a:lnTo>
                    <a:pt x="290103" y="616187"/>
                  </a:lnTo>
                  <a:lnTo>
                    <a:pt x="73741" y="616187"/>
                  </a:lnTo>
                  <a:lnTo>
                    <a:pt x="66773" y="620369"/>
                  </a:lnTo>
                  <a:lnTo>
                    <a:pt x="58413" y="623157"/>
                  </a:lnTo>
                  <a:close/>
                </a:path>
                <a:path w="708025" h="654050">
                  <a:moveTo>
                    <a:pt x="707695" y="605848"/>
                  </a:moveTo>
                  <a:lnTo>
                    <a:pt x="492691" y="605848"/>
                  </a:lnTo>
                  <a:lnTo>
                    <a:pt x="549055" y="605435"/>
                  </a:lnTo>
                  <a:lnTo>
                    <a:pt x="610234" y="598063"/>
                  </a:lnTo>
                  <a:lnTo>
                    <a:pt x="629744" y="563211"/>
                  </a:lnTo>
                  <a:lnTo>
                    <a:pt x="645072" y="557634"/>
                  </a:lnTo>
                  <a:lnTo>
                    <a:pt x="646466" y="556240"/>
                  </a:lnTo>
                  <a:lnTo>
                    <a:pt x="660400" y="556240"/>
                  </a:lnTo>
                  <a:lnTo>
                    <a:pt x="669523" y="557242"/>
                  </a:lnTo>
                  <a:lnTo>
                    <a:pt x="703780" y="586062"/>
                  </a:lnTo>
                  <a:lnTo>
                    <a:pt x="707779" y="605033"/>
                  </a:lnTo>
                  <a:lnTo>
                    <a:pt x="707695" y="605848"/>
                  </a:lnTo>
                  <a:close/>
                </a:path>
                <a:path w="708025" h="654050">
                  <a:moveTo>
                    <a:pt x="505206" y="651450"/>
                  </a:moveTo>
                  <a:lnTo>
                    <a:pt x="451899" y="647378"/>
                  </a:lnTo>
                  <a:lnTo>
                    <a:pt x="403120" y="637148"/>
                  </a:lnTo>
                  <a:lnTo>
                    <a:pt x="358832" y="620723"/>
                  </a:lnTo>
                  <a:lnTo>
                    <a:pt x="318995" y="598063"/>
                  </a:lnTo>
                  <a:lnTo>
                    <a:pt x="436735" y="598063"/>
                  </a:lnTo>
                  <a:lnTo>
                    <a:pt x="441276" y="599368"/>
                  </a:lnTo>
                  <a:lnTo>
                    <a:pt x="492691" y="605848"/>
                  </a:lnTo>
                  <a:lnTo>
                    <a:pt x="707695" y="605848"/>
                  </a:lnTo>
                  <a:lnTo>
                    <a:pt x="706755" y="614988"/>
                  </a:lnTo>
                  <a:lnTo>
                    <a:pt x="703772" y="624028"/>
                  </a:lnTo>
                  <a:lnTo>
                    <a:pt x="698961" y="632283"/>
                  </a:lnTo>
                  <a:lnTo>
                    <a:pt x="692451" y="639885"/>
                  </a:lnTo>
                  <a:lnTo>
                    <a:pt x="690768" y="641279"/>
                  </a:lnTo>
                  <a:lnTo>
                    <a:pt x="625562" y="641279"/>
                  </a:lnTo>
                  <a:lnTo>
                    <a:pt x="563081" y="649405"/>
                  </a:lnTo>
                  <a:lnTo>
                    <a:pt x="505206" y="651450"/>
                  </a:lnTo>
                  <a:close/>
                </a:path>
                <a:path w="708025" h="654050">
                  <a:moveTo>
                    <a:pt x="179334" y="645138"/>
                  </a:moveTo>
                  <a:lnTo>
                    <a:pt x="127741" y="636785"/>
                  </a:lnTo>
                  <a:lnTo>
                    <a:pt x="73741" y="616187"/>
                  </a:lnTo>
                  <a:lnTo>
                    <a:pt x="290103" y="616187"/>
                  </a:lnTo>
                  <a:lnTo>
                    <a:pt x="275027" y="625643"/>
                  </a:lnTo>
                  <a:lnTo>
                    <a:pt x="228451" y="641380"/>
                  </a:lnTo>
                  <a:lnTo>
                    <a:pt x="179334" y="645138"/>
                  </a:lnTo>
                  <a:close/>
                </a:path>
                <a:path w="708025" h="654050">
                  <a:moveTo>
                    <a:pt x="657613" y="653826"/>
                  </a:moveTo>
                  <a:lnTo>
                    <a:pt x="648686" y="653042"/>
                  </a:lnTo>
                  <a:lnTo>
                    <a:pt x="640542" y="650689"/>
                  </a:lnTo>
                  <a:lnTo>
                    <a:pt x="632922" y="646768"/>
                  </a:lnTo>
                  <a:lnTo>
                    <a:pt x="625562" y="641279"/>
                  </a:lnTo>
                  <a:lnTo>
                    <a:pt x="690768" y="641279"/>
                  </a:lnTo>
                  <a:lnTo>
                    <a:pt x="684852" y="646180"/>
                  </a:lnTo>
                  <a:lnTo>
                    <a:pt x="676600" y="650515"/>
                  </a:lnTo>
                  <a:lnTo>
                    <a:pt x="667564" y="653020"/>
                  </a:lnTo>
                  <a:lnTo>
                    <a:pt x="657613" y="653826"/>
                  </a:lnTo>
                  <a:close/>
                </a:path>
              </a:pathLst>
            </a:custGeom>
            <a:solidFill>
              <a:srgbClr val="8C9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021612" y="4137216"/>
              <a:ext cx="1839595" cy="1280160"/>
            </a:xfrm>
            <a:custGeom>
              <a:avLst/>
              <a:gdLst/>
              <a:ahLst/>
              <a:cxnLst/>
              <a:rect l="l" t="t" r="r" b="b"/>
              <a:pathLst>
                <a:path w="1839594" h="1280160">
                  <a:moveTo>
                    <a:pt x="0" y="1224006"/>
                  </a:moveTo>
                  <a:lnTo>
                    <a:pt x="6328" y="1151747"/>
                  </a:lnTo>
                  <a:lnTo>
                    <a:pt x="15560" y="1086928"/>
                  </a:lnTo>
                  <a:lnTo>
                    <a:pt x="27694" y="1028159"/>
                  </a:lnTo>
                  <a:lnTo>
                    <a:pt x="42732" y="975446"/>
                  </a:lnTo>
                  <a:lnTo>
                    <a:pt x="60673" y="928794"/>
                  </a:lnTo>
                  <a:lnTo>
                    <a:pt x="81518" y="888206"/>
                  </a:lnTo>
                  <a:lnTo>
                    <a:pt x="105265" y="853689"/>
                  </a:lnTo>
                  <a:lnTo>
                    <a:pt x="131916" y="825247"/>
                  </a:lnTo>
                  <a:lnTo>
                    <a:pt x="193926" y="786606"/>
                  </a:lnTo>
                  <a:lnTo>
                    <a:pt x="267549" y="772323"/>
                  </a:lnTo>
                  <a:lnTo>
                    <a:pt x="287106" y="709706"/>
                  </a:lnTo>
                  <a:lnTo>
                    <a:pt x="307418" y="649786"/>
                  </a:lnTo>
                  <a:lnTo>
                    <a:pt x="328485" y="592567"/>
                  </a:lnTo>
                  <a:lnTo>
                    <a:pt x="350309" y="538056"/>
                  </a:lnTo>
                  <a:lnTo>
                    <a:pt x="372892" y="486257"/>
                  </a:lnTo>
                  <a:lnTo>
                    <a:pt x="396236" y="437174"/>
                  </a:lnTo>
                  <a:lnTo>
                    <a:pt x="420343" y="390815"/>
                  </a:lnTo>
                  <a:lnTo>
                    <a:pt x="445213" y="347182"/>
                  </a:lnTo>
                  <a:lnTo>
                    <a:pt x="470849" y="306283"/>
                  </a:lnTo>
                  <a:lnTo>
                    <a:pt x="497253" y="268120"/>
                  </a:lnTo>
                  <a:lnTo>
                    <a:pt x="524426" y="232701"/>
                  </a:lnTo>
                  <a:lnTo>
                    <a:pt x="552370" y="200030"/>
                  </a:lnTo>
                  <a:lnTo>
                    <a:pt x="581086" y="170111"/>
                  </a:lnTo>
                  <a:lnTo>
                    <a:pt x="610577" y="142951"/>
                  </a:lnTo>
                  <a:lnTo>
                    <a:pt x="640844" y="118554"/>
                  </a:lnTo>
                  <a:lnTo>
                    <a:pt x="703712" y="78070"/>
                  </a:lnTo>
                  <a:lnTo>
                    <a:pt x="718366" y="80944"/>
                  </a:lnTo>
                  <a:lnTo>
                    <a:pt x="733150" y="83297"/>
                  </a:lnTo>
                  <a:lnTo>
                    <a:pt x="748196" y="85127"/>
                  </a:lnTo>
                  <a:lnTo>
                    <a:pt x="763633" y="86434"/>
                  </a:lnTo>
                  <a:lnTo>
                    <a:pt x="769925" y="86651"/>
                  </a:lnTo>
                  <a:lnTo>
                    <a:pt x="783033" y="87610"/>
                  </a:lnTo>
                  <a:lnTo>
                    <a:pt x="790109" y="87827"/>
                  </a:lnTo>
                  <a:lnTo>
                    <a:pt x="756822" y="101381"/>
                  </a:lnTo>
                  <a:lnTo>
                    <a:pt x="724315" y="117875"/>
                  </a:lnTo>
                  <a:lnTo>
                    <a:pt x="661675" y="159684"/>
                  </a:lnTo>
                  <a:lnTo>
                    <a:pt x="631556" y="184996"/>
                  </a:lnTo>
                  <a:lnTo>
                    <a:pt x="602246" y="213243"/>
                  </a:lnTo>
                  <a:lnTo>
                    <a:pt x="573754" y="244424"/>
                  </a:lnTo>
                  <a:lnTo>
                    <a:pt x="546086" y="278539"/>
                  </a:lnTo>
                  <a:lnTo>
                    <a:pt x="519250" y="315585"/>
                  </a:lnTo>
                  <a:lnTo>
                    <a:pt x="493252" y="355561"/>
                  </a:lnTo>
                  <a:lnTo>
                    <a:pt x="468100" y="398466"/>
                  </a:lnTo>
                  <a:lnTo>
                    <a:pt x="443801" y="444299"/>
                  </a:lnTo>
                  <a:lnTo>
                    <a:pt x="420363" y="493057"/>
                  </a:lnTo>
                  <a:lnTo>
                    <a:pt x="397791" y="544739"/>
                  </a:lnTo>
                  <a:lnTo>
                    <a:pt x="376094" y="599345"/>
                  </a:lnTo>
                  <a:lnTo>
                    <a:pt x="355279" y="656872"/>
                  </a:lnTo>
                  <a:lnTo>
                    <a:pt x="335353" y="717320"/>
                  </a:lnTo>
                  <a:lnTo>
                    <a:pt x="316323" y="780686"/>
                  </a:lnTo>
                  <a:lnTo>
                    <a:pt x="356060" y="799506"/>
                  </a:lnTo>
                  <a:lnTo>
                    <a:pt x="376312" y="818325"/>
                  </a:lnTo>
                  <a:lnTo>
                    <a:pt x="278698" y="818325"/>
                  </a:lnTo>
                  <a:lnTo>
                    <a:pt x="242213" y="822748"/>
                  </a:lnTo>
                  <a:lnTo>
                    <a:pt x="178366" y="851271"/>
                  </a:lnTo>
                  <a:lnTo>
                    <a:pt x="126680" y="905988"/>
                  </a:lnTo>
                  <a:lnTo>
                    <a:pt x="105397" y="943152"/>
                  </a:lnTo>
                  <a:lnTo>
                    <a:pt x="87155" y="986847"/>
                  </a:lnTo>
                  <a:lnTo>
                    <a:pt x="71953" y="1037064"/>
                  </a:lnTo>
                  <a:lnTo>
                    <a:pt x="59792" y="1093798"/>
                  </a:lnTo>
                  <a:lnTo>
                    <a:pt x="50671" y="1157043"/>
                  </a:lnTo>
                  <a:lnTo>
                    <a:pt x="46292" y="1207276"/>
                  </a:lnTo>
                  <a:lnTo>
                    <a:pt x="16721" y="1207276"/>
                  </a:lnTo>
                  <a:lnTo>
                    <a:pt x="11148" y="1208670"/>
                  </a:lnTo>
                  <a:lnTo>
                    <a:pt x="6967" y="1212853"/>
                  </a:lnTo>
                  <a:lnTo>
                    <a:pt x="2786" y="1215642"/>
                  </a:lnTo>
                  <a:lnTo>
                    <a:pt x="0" y="1224006"/>
                  </a:lnTo>
                  <a:close/>
                </a:path>
                <a:path w="1839594" h="1280160">
                  <a:moveTo>
                    <a:pt x="349767" y="1244916"/>
                  </a:moveTo>
                  <a:lnTo>
                    <a:pt x="365198" y="1178580"/>
                  </a:lnTo>
                  <a:lnTo>
                    <a:pt x="376604" y="1117589"/>
                  </a:lnTo>
                  <a:lnTo>
                    <a:pt x="383907" y="1061942"/>
                  </a:lnTo>
                  <a:lnTo>
                    <a:pt x="387029" y="1011639"/>
                  </a:lnTo>
                  <a:lnTo>
                    <a:pt x="385894" y="966680"/>
                  </a:lnTo>
                  <a:lnTo>
                    <a:pt x="380423" y="927064"/>
                  </a:lnTo>
                  <a:lnTo>
                    <a:pt x="367076" y="884784"/>
                  </a:lnTo>
                  <a:lnTo>
                    <a:pt x="345759" y="852306"/>
                  </a:lnTo>
                  <a:lnTo>
                    <a:pt x="278698" y="818325"/>
                  </a:lnTo>
                  <a:lnTo>
                    <a:pt x="376312" y="818325"/>
                  </a:lnTo>
                  <a:lnTo>
                    <a:pt x="410972" y="868513"/>
                  </a:lnTo>
                  <a:lnTo>
                    <a:pt x="426409" y="918700"/>
                  </a:lnTo>
                  <a:lnTo>
                    <a:pt x="433339" y="994118"/>
                  </a:lnTo>
                  <a:lnTo>
                    <a:pt x="432076" y="1038168"/>
                  </a:lnTo>
                  <a:lnTo>
                    <a:pt x="427594" y="1086412"/>
                  </a:lnTo>
                  <a:lnTo>
                    <a:pt x="419847" y="1138826"/>
                  </a:lnTo>
                  <a:lnTo>
                    <a:pt x="408784" y="1195386"/>
                  </a:lnTo>
                  <a:lnTo>
                    <a:pt x="369268" y="1229581"/>
                  </a:lnTo>
                  <a:lnTo>
                    <a:pt x="363702" y="1230975"/>
                  </a:lnTo>
                  <a:lnTo>
                    <a:pt x="359521" y="1233762"/>
                  </a:lnTo>
                  <a:lnTo>
                    <a:pt x="353948" y="1236551"/>
                  </a:lnTo>
                  <a:lnTo>
                    <a:pt x="351160" y="1240733"/>
                  </a:lnTo>
                  <a:lnTo>
                    <a:pt x="349767" y="1244916"/>
                  </a:lnTo>
                  <a:close/>
                </a:path>
                <a:path w="1839594" h="1280160">
                  <a:moveTo>
                    <a:pt x="43197" y="1229581"/>
                  </a:moveTo>
                  <a:lnTo>
                    <a:pt x="43197" y="1225398"/>
                  </a:lnTo>
                  <a:lnTo>
                    <a:pt x="41804" y="1221217"/>
                  </a:lnTo>
                  <a:lnTo>
                    <a:pt x="37623" y="1217034"/>
                  </a:lnTo>
                  <a:lnTo>
                    <a:pt x="34837" y="1211457"/>
                  </a:lnTo>
                  <a:lnTo>
                    <a:pt x="29262" y="1208670"/>
                  </a:lnTo>
                  <a:lnTo>
                    <a:pt x="23688" y="1208670"/>
                  </a:lnTo>
                  <a:lnTo>
                    <a:pt x="16721" y="1207276"/>
                  </a:lnTo>
                  <a:lnTo>
                    <a:pt x="46292" y="1207276"/>
                  </a:lnTo>
                  <a:lnTo>
                    <a:pt x="44590" y="1226792"/>
                  </a:lnTo>
                  <a:lnTo>
                    <a:pt x="43197" y="1229581"/>
                  </a:lnTo>
                  <a:close/>
                </a:path>
                <a:path w="1839594" h="1280160">
                  <a:moveTo>
                    <a:pt x="394358" y="1256067"/>
                  </a:moveTo>
                  <a:lnTo>
                    <a:pt x="394358" y="1250491"/>
                  </a:lnTo>
                  <a:lnTo>
                    <a:pt x="392963" y="1244916"/>
                  </a:lnTo>
                  <a:lnTo>
                    <a:pt x="390177" y="1240733"/>
                  </a:lnTo>
                  <a:lnTo>
                    <a:pt x="387390" y="1235158"/>
                  </a:lnTo>
                  <a:lnTo>
                    <a:pt x="381816" y="1232369"/>
                  </a:lnTo>
                  <a:lnTo>
                    <a:pt x="376242" y="1230975"/>
                  </a:lnTo>
                  <a:lnTo>
                    <a:pt x="369274" y="1229579"/>
                  </a:lnTo>
                  <a:lnTo>
                    <a:pt x="400655" y="1229579"/>
                  </a:lnTo>
                  <a:lnTo>
                    <a:pt x="394358" y="1256067"/>
                  </a:lnTo>
                  <a:close/>
                </a:path>
                <a:path w="1839594" h="1280160">
                  <a:moveTo>
                    <a:pt x="1825473" y="1279768"/>
                  </a:moveTo>
                  <a:lnTo>
                    <a:pt x="1802350" y="1276630"/>
                  </a:lnTo>
                  <a:lnTo>
                    <a:pt x="1793422" y="1275585"/>
                  </a:lnTo>
                  <a:lnTo>
                    <a:pt x="1783669" y="1275585"/>
                  </a:lnTo>
                  <a:lnTo>
                    <a:pt x="1786455" y="1229579"/>
                  </a:lnTo>
                  <a:lnTo>
                    <a:pt x="1786455" y="1221215"/>
                  </a:lnTo>
                  <a:lnTo>
                    <a:pt x="1787848" y="1214245"/>
                  </a:lnTo>
                  <a:lnTo>
                    <a:pt x="1787848" y="1205881"/>
                  </a:lnTo>
                  <a:lnTo>
                    <a:pt x="1791590" y="1141378"/>
                  </a:lnTo>
                  <a:lnTo>
                    <a:pt x="1793810" y="1078484"/>
                  </a:lnTo>
                  <a:lnTo>
                    <a:pt x="1794510" y="1017199"/>
                  </a:lnTo>
                  <a:lnTo>
                    <a:pt x="1793691" y="957525"/>
                  </a:lnTo>
                  <a:lnTo>
                    <a:pt x="1791352" y="899461"/>
                  </a:lnTo>
                  <a:lnTo>
                    <a:pt x="1787494" y="843008"/>
                  </a:lnTo>
                  <a:lnTo>
                    <a:pt x="1782117" y="788166"/>
                  </a:lnTo>
                  <a:lnTo>
                    <a:pt x="1775223" y="734936"/>
                  </a:lnTo>
                  <a:lnTo>
                    <a:pt x="1766811" y="683319"/>
                  </a:lnTo>
                  <a:lnTo>
                    <a:pt x="1756882" y="633314"/>
                  </a:lnTo>
                  <a:lnTo>
                    <a:pt x="1745437" y="584923"/>
                  </a:lnTo>
                  <a:lnTo>
                    <a:pt x="1732476" y="538146"/>
                  </a:lnTo>
                  <a:lnTo>
                    <a:pt x="1717999" y="492982"/>
                  </a:lnTo>
                  <a:lnTo>
                    <a:pt x="1702007" y="449434"/>
                  </a:lnTo>
                  <a:lnTo>
                    <a:pt x="1684500" y="407501"/>
                  </a:lnTo>
                  <a:lnTo>
                    <a:pt x="1665479" y="367183"/>
                  </a:lnTo>
                  <a:lnTo>
                    <a:pt x="1644944" y="328482"/>
                  </a:lnTo>
                  <a:lnTo>
                    <a:pt x="1622897" y="291397"/>
                  </a:lnTo>
                  <a:lnTo>
                    <a:pt x="1599336" y="255929"/>
                  </a:lnTo>
                  <a:lnTo>
                    <a:pt x="1574263" y="222079"/>
                  </a:lnTo>
                  <a:lnTo>
                    <a:pt x="1547679" y="189847"/>
                  </a:lnTo>
                  <a:lnTo>
                    <a:pt x="1519583" y="159234"/>
                  </a:lnTo>
                  <a:lnTo>
                    <a:pt x="1489977" y="130240"/>
                  </a:lnTo>
                  <a:lnTo>
                    <a:pt x="1458860" y="102865"/>
                  </a:lnTo>
                  <a:lnTo>
                    <a:pt x="1426233" y="77110"/>
                  </a:lnTo>
                  <a:lnTo>
                    <a:pt x="1392097" y="52975"/>
                  </a:lnTo>
                  <a:lnTo>
                    <a:pt x="1391291" y="46462"/>
                  </a:lnTo>
                  <a:lnTo>
                    <a:pt x="1390878" y="39557"/>
                  </a:lnTo>
                  <a:lnTo>
                    <a:pt x="1390725" y="32391"/>
                  </a:lnTo>
                  <a:lnTo>
                    <a:pt x="1390703" y="25094"/>
                  </a:lnTo>
                  <a:lnTo>
                    <a:pt x="1389310" y="16728"/>
                  </a:lnTo>
                  <a:lnTo>
                    <a:pt x="1389310" y="0"/>
                  </a:lnTo>
                  <a:lnTo>
                    <a:pt x="1390705" y="1393"/>
                  </a:lnTo>
                  <a:lnTo>
                    <a:pt x="1392098" y="1393"/>
                  </a:lnTo>
                  <a:lnTo>
                    <a:pt x="1393491" y="2787"/>
                  </a:lnTo>
                  <a:lnTo>
                    <a:pt x="1428460" y="25496"/>
                  </a:lnTo>
                  <a:lnTo>
                    <a:pt x="1462000" y="49710"/>
                  </a:lnTo>
                  <a:lnTo>
                    <a:pt x="1494111" y="75428"/>
                  </a:lnTo>
                  <a:lnTo>
                    <a:pt x="1524792" y="102653"/>
                  </a:lnTo>
                  <a:lnTo>
                    <a:pt x="1554045" y="131383"/>
                  </a:lnTo>
                  <a:lnTo>
                    <a:pt x="1581869" y="161619"/>
                  </a:lnTo>
                  <a:lnTo>
                    <a:pt x="1608263" y="193362"/>
                  </a:lnTo>
                  <a:lnTo>
                    <a:pt x="1633229" y="226612"/>
                  </a:lnTo>
                  <a:lnTo>
                    <a:pt x="1656765" y="261369"/>
                  </a:lnTo>
                  <a:lnTo>
                    <a:pt x="1678873" y="297635"/>
                  </a:lnTo>
                  <a:lnTo>
                    <a:pt x="1699551" y="335408"/>
                  </a:lnTo>
                  <a:lnTo>
                    <a:pt x="1718800" y="374690"/>
                  </a:lnTo>
                  <a:lnTo>
                    <a:pt x="1736621" y="415480"/>
                  </a:lnTo>
                  <a:lnTo>
                    <a:pt x="1753012" y="457780"/>
                  </a:lnTo>
                  <a:lnTo>
                    <a:pt x="1767974" y="501590"/>
                  </a:lnTo>
                  <a:lnTo>
                    <a:pt x="1781508" y="546910"/>
                  </a:lnTo>
                  <a:lnTo>
                    <a:pt x="1793612" y="593740"/>
                  </a:lnTo>
                  <a:lnTo>
                    <a:pt x="1804287" y="642081"/>
                  </a:lnTo>
                  <a:lnTo>
                    <a:pt x="1813533" y="691933"/>
                  </a:lnTo>
                  <a:lnTo>
                    <a:pt x="1821350" y="743297"/>
                  </a:lnTo>
                  <a:lnTo>
                    <a:pt x="1827738" y="796172"/>
                  </a:lnTo>
                  <a:lnTo>
                    <a:pt x="1832697" y="850560"/>
                  </a:lnTo>
                  <a:lnTo>
                    <a:pt x="1836227" y="906461"/>
                  </a:lnTo>
                  <a:lnTo>
                    <a:pt x="1838328" y="963875"/>
                  </a:lnTo>
                  <a:lnTo>
                    <a:pt x="1839000" y="1022802"/>
                  </a:lnTo>
                  <a:lnTo>
                    <a:pt x="1838242" y="1083243"/>
                  </a:lnTo>
                  <a:lnTo>
                    <a:pt x="1836056" y="1145198"/>
                  </a:lnTo>
                  <a:lnTo>
                    <a:pt x="1832441" y="1208668"/>
                  </a:lnTo>
                  <a:lnTo>
                    <a:pt x="1831048" y="1212851"/>
                  </a:lnTo>
                  <a:lnTo>
                    <a:pt x="1831048" y="1219822"/>
                  </a:lnTo>
                  <a:lnTo>
                    <a:pt x="1825473" y="1279768"/>
                  </a:lnTo>
                  <a:close/>
                </a:path>
              </a:pathLst>
            </a:custGeom>
            <a:solidFill>
              <a:srgbClr val="172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604620" y="5412802"/>
              <a:ext cx="401320" cy="401955"/>
            </a:xfrm>
            <a:custGeom>
              <a:avLst/>
              <a:gdLst/>
              <a:ahLst/>
              <a:cxnLst/>
              <a:rect l="l" t="t" r="r" b="b"/>
              <a:pathLst>
                <a:path w="401319" h="401954">
                  <a:moveTo>
                    <a:pt x="202056" y="401496"/>
                  </a:moveTo>
                  <a:lnTo>
                    <a:pt x="161797" y="397815"/>
                  </a:lnTo>
                  <a:lnTo>
                    <a:pt x="124542" y="386684"/>
                  </a:lnTo>
                  <a:lnTo>
                    <a:pt x="90162" y="367972"/>
                  </a:lnTo>
                  <a:lnTo>
                    <a:pt x="58525" y="341550"/>
                  </a:lnTo>
                  <a:lnTo>
                    <a:pt x="32921" y="311730"/>
                  </a:lnTo>
                  <a:lnTo>
                    <a:pt x="3657" y="242156"/>
                  </a:lnTo>
                  <a:lnTo>
                    <a:pt x="0" y="202141"/>
                  </a:lnTo>
                  <a:lnTo>
                    <a:pt x="3657" y="161888"/>
                  </a:lnTo>
                  <a:lnTo>
                    <a:pt x="14631" y="124770"/>
                  </a:lnTo>
                  <a:lnTo>
                    <a:pt x="32920" y="90790"/>
                  </a:lnTo>
                  <a:lnTo>
                    <a:pt x="58525" y="59946"/>
                  </a:lnTo>
                  <a:lnTo>
                    <a:pt x="100156" y="27360"/>
                  </a:lnTo>
                  <a:lnTo>
                    <a:pt x="149102" y="8365"/>
                  </a:lnTo>
                  <a:lnTo>
                    <a:pt x="153282" y="5576"/>
                  </a:lnTo>
                  <a:lnTo>
                    <a:pt x="158856" y="4182"/>
                  </a:lnTo>
                  <a:lnTo>
                    <a:pt x="164430" y="4182"/>
                  </a:lnTo>
                  <a:lnTo>
                    <a:pt x="170962" y="3136"/>
                  </a:lnTo>
                  <a:lnTo>
                    <a:pt x="178016" y="2090"/>
                  </a:lnTo>
                  <a:lnTo>
                    <a:pt x="185593" y="1045"/>
                  </a:lnTo>
                  <a:lnTo>
                    <a:pt x="193693" y="0"/>
                  </a:lnTo>
                  <a:lnTo>
                    <a:pt x="210414" y="0"/>
                  </a:lnTo>
                  <a:lnTo>
                    <a:pt x="246645" y="5576"/>
                  </a:lnTo>
                  <a:lnTo>
                    <a:pt x="249433" y="5576"/>
                  </a:lnTo>
                  <a:lnTo>
                    <a:pt x="252219" y="6970"/>
                  </a:lnTo>
                  <a:lnTo>
                    <a:pt x="276540" y="14855"/>
                  </a:lnTo>
                  <a:lnTo>
                    <a:pt x="299424" y="26139"/>
                  </a:lnTo>
                  <a:lnTo>
                    <a:pt x="321002" y="41082"/>
                  </a:lnTo>
                  <a:lnTo>
                    <a:pt x="341405" y="59946"/>
                  </a:lnTo>
                  <a:lnTo>
                    <a:pt x="367228" y="91377"/>
                  </a:lnTo>
                  <a:lnTo>
                    <a:pt x="369892" y="96191"/>
                  </a:lnTo>
                  <a:lnTo>
                    <a:pt x="193693" y="96191"/>
                  </a:lnTo>
                  <a:lnTo>
                    <a:pt x="188119" y="97585"/>
                  </a:lnTo>
                  <a:lnTo>
                    <a:pt x="176972" y="97585"/>
                  </a:lnTo>
                  <a:lnTo>
                    <a:pt x="171398" y="100373"/>
                  </a:lnTo>
                  <a:lnTo>
                    <a:pt x="159117" y="103510"/>
                  </a:lnTo>
                  <a:lnTo>
                    <a:pt x="125412" y="125467"/>
                  </a:lnTo>
                  <a:lnTo>
                    <a:pt x="103464" y="159797"/>
                  </a:lnTo>
                  <a:lnTo>
                    <a:pt x="96149" y="199354"/>
                  </a:lnTo>
                  <a:lnTo>
                    <a:pt x="97978" y="220287"/>
                  </a:lnTo>
                  <a:lnTo>
                    <a:pt x="112610" y="256402"/>
                  </a:lnTo>
                  <a:lnTo>
                    <a:pt x="141655" y="285460"/>
                  </a:lnTo>
                  <a:lnTo>
                    <a:pt x="178321" y="300663"/>
                  </a:lnTo>
                  <a:lnTo>
                    <a:pt x="199267" y="302515"/>
                  </a:lnTo>
                  <a:lnTo>
                    <a:pt x="373025" y="302515"/>
                  </a:lnTo>
                  <a:lnTo>
                    <a:pt x="367816" y="311730"/>
                  </a:lnTo>
                  <a:lnTo>
                    <a:pt x="341405" y="341550"/>
                  </a:lnTo>
                  <a:lnTo>
                    <a:pt x="310617" y="367972"/>
                  </a:lnTo>
                  <a:lnTo>
                    <a:pt x="276956" y="386684"/>
                  </a:lnTo>
                  <a:lnTo>
                    <a:pt x="240682" y="397815"/>
                  </a:lnTo>
                  <a:lnTo>
                    <a:pt x="202056" y="401496"/>
                  </a:lnTo>
                  <a:close/>
                </a:path>
                <a:path w="401319" h="401954">
                  <a:moveTo>
                    <a:pt x="373025" y="302515"/>
                  </a:moveTo>
                  <a:lnTo>
                    <a:pt x="199267" y="302515"/>
                  </a:lnTo>
                  <a:lnTo>
                    <a:pt x="220214" y="300663"/>
                  </a:lnTo>
                  <a:lnTo>
                    <a:pt x="256880" y="285460"/>
                  </a:lnTo>
                  <a:lnTo>
                    <a:pt x="286732" y="256402"/>
                  </a:lnTo>
                  <a:lnTo>
                    <a:pt x="301929" y="220287"/>
                  </a:lnTo>
                  <a:lnTo>
                    <a:pt x="303779" y="199354"/>
                  </a:lnTo>
                  <a:lnTo>
                    <a:pt x="301929" y="178987"/>
                  </a:lnTo>
                  <a:lnTo>
                    <a:pt x="286731" y="141913"/>
                  </a:lnTo>
                  <a:lnTo>
                    <a:pt x="258752" y="113443"/>
                  </a:lnTo>
                  <a:lnTo>
                    <a:pt x="206235" y="96191"/>
                  </a:lnTo>
                  <a:lnTo>
                    <a:pt x="369892" y="96191"/>
                  </a:lnTo>
                  <a:lnTo>
                    <a:pt x="385997" y="125292"/>
                  </a:lnTo>
                  <a:lnTo>
                    <a:pt x="397450" y="162083"/>
                  </a:lnTo>
                  <a:lnTo>
                    <a:pt x="401325" y="202141"/>
                  </a:lnTo>
                  <a:lnTo>
                    <a:pt x="397646" y="242156"/>
                  </a:lnTo>
                  <a:lnTo>
                    <a:pt x="386519" y="278642"/>
                  </a:lnTo>
                  <a:lnTo>
                    <a:pt x="373025" y="302515"/>
                  </a:lnTo>
                  <a:close/>
                </a:path>
              </a:pathLst>
            </a:custGeom>
            <a:solidFill>
              <a:srgbClr val="B4C7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02162" y="5508994"/>
              <a:ext cx="207630" cy="2063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693616" y="3730143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4">
                  <a:moveTo>
                    <a:pt x="3832" y="11675"/>
                  </a:moveTo>
                  <a:lnTo>
                    <a:pt x="2569" y="9213"/>
                  </a:lnTo>
                  <a:lnTo>
                    <a:pt x="0" y="1394"/>
                  </a:lnTo>
                  <a:lnTo>
                    <a:pt x="0" y="0"/>
                  </a:lnTo>
                  <a:lnTo>
                    <a:pt x="1393" y="0"/>
                  </a:lnTo>
                  <a:lnTo>
                    <a:pt x="3527" y="8647"/>
                  </a:lnTo>
                  <a:lnTo>
                    <a:pt x="3832" y="11675"/>
                  </a:lnTo>
                  <a:close/>
                </a:path>
              </a:pathLst>
            </a:custGeom>
            <a:solidFill>
              <a:srgbClr val="538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/>
          <p:nvPr/>
        </p:nvSpPr>
        <p:spPr>
          <a:xfrm>
            <a:off x="6588990" y="2"/>
            <a:ext cx="3051810" cy="1099185"/>
          </a:xfrm>
          <a:custGeom>
            <a:avLst/>
            <a:gdLst/>
            <a:ahLst/>
            <a:cxnLst/>
            <a:rect l="l" t="t" r="r" b="b"/>
            <a:pathLst>
              <a:path w="3051809" h="1099185">
                <a:moveTo>
                  <a:pt x="927456" y="1081625"/>
                </a:moveTo>
                <a:lnTo>
                  <a:pt x="893888" y="1093364"/>
                </a:lnTo>
                <a:lnTo>
                  <a:pt x="859912" y="1098909"/>
                </a:lnTo>
                <a:lnTo>
                  <a:pt x="825503" y="1098291"/>
                </a:lnTo>
                <a:lnTo>
                  <a:pt x="755298" y="1078686"/>
                </a:lnTo>
                <a:lnTo>
                  <a:pt x="719455" y="1059761"/>
                </a:lnTo>
                <a:lnTo>
                  <a:pt x="683088" y="1034793"/>
                </a:lnTo>
                <a:lnTo>
                  <a:pt x="646175" y="1003814"/>
                </a:lnTo>
                <a:lnTo>
                  <a:pt x="608690" y="966854"/>
                </a:lnTo>
                <a:lnTo>
                  <a:pt x="570613" y="923944"/>
                </a:lnTo>
                <a:lnTo>
                  <a:pt x="531919" y="875113"/>
                </a:lnTo>
                <a:lnTo>
                  <a:pt x="492586" y="820393"/>
                </a:lnTo>
                <a:lnTo>
                  <a:pt x="462174" y="773279"/>
                </a:lnTo>
                <a:lnTo>
                  <a:pt x="432036" y="726192"/>
                </a:lnTo>
                <a:lnTo>
                  <a:pt x="402172" y="679133"/>
                </a:lnTo>
                <a:lnTo>
                  <a:pt x="372582" y="632101"/>
                </a:lnTo>
                <a:lnTo>
                  <a:pt x="343266" y="585096"/>
                </a:lnTo>
                <a:lnTo>
                  <a:pt x="314224" y="538118"/>
                </a:lnTo>
                <a:lnTo>
                  <a:pt x="285455" y="491168"/>
                </a:lnTo>
                <a:lnTo>
                  <a:pt x="256900" y="444146"/>
                </a:lnTo>
                <a:lnTo>
                  <a:pt x="228738" y="397350"/>
                </a:lnTo>
                <a:lnTo>
                  <a:pt x="200790" y="350482"/>
                </a:lnTo>
                <a:lnTo>
                  <a:pt x="173115" y="303642"/>
                </a:lnTo>
                <a:lnTo>
                  <a:pt x="145713" y="256829"/>
                </a:lnTo>
                <a:lnTo>
                  <a:pt x="118585" y="210044"/>
                </a:lnTo>
                <a:lnTo>
                  <a:pt x="91729" y="163286"/>
                </a:lnTo>
                <a:lnTo>
                  <a:pt x="65147" y="116556"/>
                </a:lnTo>
                <a:lnTo>
                  <a:pt x="38838" y="69854"/>
                </a:lnTo>
                <a:lnTo>
                  <a:pt x="12802" y="23179"/>
                </a:lnTo>
                <a:lnTo>
                  <a:pt x="0" y="0"/>
                </a:lnTo>
                <a:lnTo>
                  <a:pt x="1158194" y="0"/>
                </a:lnTo>
                <a:lnTo>
                  <a:pt x="1164646" y="55635"/>
                </a:lnTo>
                <a:lnTo>
                  <a:pt x="1171202" y="120583"/>
                </a:lnTo>
                <a:lnTo>
                  <a:pt x="1176541" y="183454"/>
                </a:lnTo>
                <a:lnTo>
                  <a:pt x="1180661" y="244250"/>
                </a:lnTo>
                <a:lnTo>
                  <a:pt x="1183561" y="302974"/>
                </a:lnTo>
                <a:lnTo>
                  <a:pt x="1185240" y="359630"/>
                </a:lnTo>
                <a:lnTo>
                  <a:pt x="1185697" y="414222"/>
                </a:lnTo>
                <a:lnTo>
                  <a:pt x="1184931" y="466753"/>
                </a:lnTo>
                <a:lnTo>
                  <a:pt x="1182940" y="517225"/>
                </a:lnTo>
                <a:lnTo>
                  <a:pt x="1179723" y="565643"/>
                </a:lnTo>
                <a:lnTo>
                  <a:pt x="1175280" y="612010"/>
                </a:lnTo>
                <a:lnTo>
                  <a:pt x="1169608" y="656329"/>
                </a:lnTo>
                <a:lnTo>
                  <a:pt x="1162708" y="698603"/>
                </a:lnTo>
                <a:lnTo>
                  <a:pt x="1154578" y="738837"/>
                </a:lnTo>
                <a:lnTo>
                  <a:pt x="1145216" y="777032"/>
                </a:lnTo>
                <a:lnTo>
                  <a:pt x="1122793" y="847324"/>
                </a:lnTo>
                <a:lnTo>
                  <a:pt x="1095432" y="909506"/>
                </a:lnTo>
                <a:lnTo>
                  <a:pt x="1063122" y="963604"/>
                </a:lnTo>
                <a:lnTo>
                  <a:pt x="1025855" y="1009646"/>
                </a:lnTo>
                <a:lnTo>
                  <a:pt x="983621" y="1047658"/>
                </a:lnTo>
                <a:lnTo>
                  <a:pt x="927456" y="1081625"/>
                </a:lnTo>
                <a:close/>
              </a:path>
              <a:path w="3051809" h="1099185">
                <a:moveTo>
                  <a:pt x="2791226" y="719822"/>
                </a:moveTo>
                <a:lnTo>
                  <a:pt x="2759571" y="733071"/>
                </a:lnTo>
                <a:lnTo>
                  <a:pt x="2725956" y="740605"/>
                </a:lnTo>
                <a:lnTo>
                  <a:pt x="2690351" y="742439"/>
                </a:lnTo>
                <a:lnTo>
                  <a:pt x="2652723" y="738588"/>
                </a:lnTo>
                <a:lnTo>
                  <a:pt x="2599314" y="725397"/>
                </a:lnTo>
                <a:lnTo>
                  <a:pt x="2547151" y="702716"/>
                </a:lnTo>
                <a:lnTo>
                  <a:pt x="2496245" y="670538"/>
                </a:lnTo>
                <a:lnTo>
                  <a:pt x="2446603" y="628860"/>
                </a:lnTo>
                <a:lnTo>
                  <a:pt x="2398236" y="577678"/>
                </a:lnTo>
                <a:lnTo>
                  <a:pt x="2351151" y="516987"/>
                </a:lnTo>
                <a:lnTo>
                  <a:pt x="2328093" y="483075"/>
                </a:lnTo>
                <a:lnTo>
                  <a:pt x="2305358" y="446783"/>
                </a:lnTo>
                <a:lnTo>
                  <a:pt x="2282949" y="408112"/>
                </a:lnTo>
                <a:lnTo>
                  <a:pt x="2260867" y="367060"/>
                </a:lnTo>
                <a:lnTo>
                  <a:pt x="2239111" y="323629"/>
                </a:lnTo>
                <a:lnTo>
                  <a:pt x="2217685" y="277816"/>
                </a:lnTo>
                <a:lnTo>
                  <a:pt x="2196588" y="229621"/>
                </a:lnTo>
                <a:lnTo>
                  <a:pt x="2175822" y="179044"/>
                </a:lnTo>
                <a:lnTo>
                  <a:pt x="2155389" y="126085"/>
                </a:lnTo>
                <a:lnTo>
                  <a:pt x="2135288" y="70742"/>
                </a:lnTo>
                <a:lnTo>
                  <a:pt x="2115522" y="13015"/>
                </a:lnTo>
                <a:lnTo>
                  <a:pt x="2111314" y="0"/>
                </a:lnTo>
                <a:lnTo>
                  <a:pt x="3051768" y="0"/>
                </a:lnTo>
                <a:lnTo>
                  <a:pt x="3041006" y="66263"/>
                </a:lnTo>
                <a:lnTo>
                  <a:pt x="3031871" y="120935"/>
                </a:lnTo>
                <a:lnTo>
                  <a:pt x="3022499" y="175738"/>
                </a:lnTo>
                <a:lnTo>
                  <a:pt x="3012888" y="230673"/>
                </a:lnTo>
                <a:lnTo>
                  <a:pt x="3003038" y="285740"/>
                </a:lnTo>
                <a:lnTo>
                  <a:pt x="2992951" y="340938"/>
                </a:lnTo>
                <a:lnTo>
                  <a:pt x="2977562" y="406297"/>
                </a:lnTo>
                <a:lnTo>
                  <a:pt x="2960489" y="465806"/>
                </a:lnTo>
                <a:lnTo>
                  <a:pt x="2941700" y="519479"/>
                </a:lnTo>
                <a:lnTo>
                  <a:pt x="2921165" y="567332"/>
                </a:lnTo>
                <a:lnTo>
                  <a:pt x="2898853" y="609380"/>
                </a:lnTo>
                <a:lnTo>
                  <a:pt x="2874734" y="645638"/>
                </a:lnTo>
                <a:lnTo>
                  <a:pt x="2848777" y="676121"/>
                </a:lnTo>
                <a:lnTo>
                  <a:pt x="2791226" y="719822"/>
                </a:lnTo>
                <a:close/>
              </a:path>
            </a:pathLst>
          </a:custGeom>
          <a:solidFill>
            <a:srgbClr val="E3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9299" y="274703"/>
            <a:ext cx="1007681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20"/>
              </a:spcBef>
            </a:pPr>
            <a:r>
              <a:rPr lang="ru-RU" sz="4400" dirty="0"/>
              <a:t>СТАТЬЯ 6-1.ГРАНТЫ</a:t>
            </a:r>
            <a:endParaRPr sz="4400" dirty="0"/>
          </a:p>
        </p:txBody>
      </p:sp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828166" y="1971106"/>
            <a:ext cx="5496434" cy="3908176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2"/>
                </a:solidFill>
              </a:rPr>
              <a:t>Г</a:t>
            </a:r>
            <a:r>
              <a:rPr lang="ru-RU" sz="2400" b="1" dirty="0" smtClean="0">
                <a:solidFill>
                  <a:schemeClr val="tx2"/>
                </a:solidFill>
              </a:rPr>
              <a:t>осударственные </a:t>
            </a:r>
            <a:r>
              <a:rPr lang="ru-RU" sz="2400" b="1" dirty="0">
                <a:solidFill>
                  <a:schemeClr val="tx2"/>
                </a:solidFill>
              </a:rPr>
              <a:t>гранты, предоставляемые за счет бюджетных средств</a:t>
            </a:r>
            <a:r>
              <a:rPr lang="ru-RU" sz="2400" dirty="0">
                <a:solidFill>
                  <a:schemeClr val="tx2"/>
                </a:solidFill>
              </a:rPr>
              <a:t>; </a:t>
            </a:r>
            <a:endParaRPr lang="ru-RU" sz="2400" dirty="0" smtClean="0"/>
          </a:p>
          <a:p>
            <a:r>
              <a:rPr lang="ru-RU" sz="2400" i="1" dirty="0" smtClean="0"/>
              <a:t> </a:t>
            </a:r>
            <a:r>
              <a:rPr lang="ru-RU" sz="2400" i="1" dirty="0"/>
              <a:t>Государственные гранты подразделяются на следующие виды</a:t>
            </a:r>
            <a:r>
              <a:rPr lang="ru-RU" sz="2400" i="1" dirty="0" smtClean="0"/>
              <a:t>:</a:t>
            </a:r>
          </a:p>
          <a:p>
            <a:endParaRPr lang="ru-RU" sz="2400" i="1" dirty="0"/>
          </a:p>
          <a:p>
            <a:r>
              <a:rPr lang="ru-RU" sz="2400" i="1" dirty="0" smtClean="0"/>
              <a:t>1</a:t>
            </a:r>
            <a:r>
              <a:rPr lang="ru-RU" sz="2400" i="1" dirty="0"/>
              <a:t>) краткосрочные гранты </a:t>
            </a:r>
            <a:endParaRPr lang="ru-RU" sz="2400" i="1" dirty="0" smtClean="0"/>
          </a:p>
          <a:p>
            <a:r>
              <a:rPr lang="ru-RU" sz="2400" i="1" dirty="0" smtClean="0"/>
              <a:t>2</a:t>
            </a:r>
            <a:r>
              <a:rPr lang="ru-RU" sz="2400" i="1" dirty="0"/>
              <a:t>) среднесрочные гранты </a:t>
            </a:r>
            <a:endParaRPr lang="ru-RU" sz="2400" i="1" dirty="0" smtClean="0"/>
          </a:p>
          <a:p>
            <a:r>
              <a:rPr lang="ru-RU" sz="2400" i="1" dirty="0"/>
              <a:t>3) долгосрочные гранты </a:t>
            </a:r>
            <a:endParaRPr lang="ru-RU" sz="2000" i="1" dirty="0"/>
          </a:p>
        </p:txBody>
      </p:sp>
      <p:sp>
        <p:nvSpPr>
          <p:cNvPr id="45" name="Прямоугольник с двумя скругленными противолежащими углами 44"/>
          <p:cNvSpPr/>
          <p:nvPr/>
        </p:nvSpPr>
        <p:spPr>
          <a:xfrm>
            <a:off x="12900505" y="1966609"/>
            <a:ext cx="4165783" cy="1836452"/>
          </a:xfrm>
          <a:prstGeom prst="round2Diag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Негосударственные </a:t>
            </a:r>
            <a:r>
              <a:rPr lang="ru-RU" sz="2400" b="1" dirty="0">
                <a:solidFill>
                  <a:schemeClr val="tx2"/>
                </a:solidFill>
              </a:rPr>
              <a:t>гранты, предоставляемые из внебюджетных источников финансирования. </a:t>
            </a:r>
          </a:p>
        </p:txBody>
      </p:sp>
      <p:sp>
        <p:nvSpPr>
          <p:cNvPr id="46" name="Заголовок 2"/>
          <p:cNvSpPr txBox="1">
            <a:spLocks/>
          </p:cNvSpPr>
          <p:nvPr/>
        </p:nvSpPr>
        <p:spPr>
          <a:xfrm>
            <a:off x="5072003" y="6487869"/>
            <a:ext cx="8145000" cy="437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Механизмы для участия в конкурсе </a:t>
            </a:r>
            <a:endParaRPr lang="ru-RU" sz="2800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4866092" y="6980727"/>
            <a:ext cx="8120200" cy="258431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Размещение обьявления на веб портале; 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Предоставление заяков на участие в конкурсе потенциальным; поставщикам 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Рассмотрение заявок на предмет ссответствия 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Опеределение потенциальный поставщиков ;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Заключение договора;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5111292" y="1087246"/>
            <a:ext cx="1305001" cy="6091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1723847" y="1102600"/>
            <a:ext cx="1176658" cy="6637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1944</Words>
  <Application>Microsoft Office PowerPoint</Application>
  <PresentationFormat>Произвольный</PresentationFormat>
  <Paragraphs>406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Helvetica Neue Medium</vt:lpstr>
      <vt:lpstr>Lucida Sans Unicode</vt:lpstr>
      <vt:lpstr>Tahoma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Методология социальной возврат инвестиций (СВИ)  выражается как соотношние затрат на проведение мероприятий и полученной в результате социальной отдачи</vt:lpstr>
      <vt:lpstr>МЕТОДОЛОГИЯ СВИ</vt:lpstr>
      <vt:lpstr>Мировой опыт в получений значительного социального возврата от реализованных мероприятий</vt:lpstr>
      <vt:lpstr>Презентация PowerPoint</vt:lpstr>
      <vt:lpstr>Презентация PowerPoint</vt:lpstr>
      <vt:lpstr>Законодательная база по реализации государственного социального заказа:</vt:lpstr>
      <vt:lpstr>Закон РК «О государственном социальном заказе, грантах и премиях для неправительственных организаций в Республике Казахстан» Статья 5. Сферы реализации государственного социального заказа, предоставления грантов и присуждения премий.</vt:lpstr>
      <vt:lpstr>СТАТЬЯ 6-1.ГРАНТЫ</vt:lpstr>
      <vt:lpstr>  Финансирование государственного социального заказа, государственного заказа на реализацию стратегического партнерства, государственных грантов и премий осуществляется за счет бюджетных средств.</vt:lpstr>
      <vt:lpstr>Презентация PowerPoint</vt:lpstr>
      <vt:lpstr>Общественный фонд «Жизнь вопреки» </vt:lpstr>
      <vt:lpstr>Общественный фонд «Шаг в будущее» </vt:lpstr>
      <vt:lpstr>Общественный фонд «Human Health Institute» </vt:lpstr>
      <vt:lpstr>Данные по итогам работы 3 НПО </vt:lpstr>
      <vt:lpstr>Профилактика ВИЧ – инфекции среди ключевых групп населения  г.Астана в 2022 году</vt:lpstr>
      <vt:lpstr>Презентация PowerPoint</vt:lpstr>
      <vt:lpstr>Анализ  чувствительности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creative modern medical clinic presentation</dc:title>
  <dc:creator>Айнура Халелова</dc:creator>
  <cp:keywords>DAFpFGUUH74,BAEFWLrtTxw</cp:keywords>
  <cp:lastModifiedBy>Гульнара У. Кулкаева</cp:lastModifiedBy>
  <cp:revision>56</cp:revision>
  <dcterms:created xsi:type="dcterms:W3CDTF">2023-07-19T12:50:53Z</dcterms:created>
  <dcterms:modified xsi:type="dcterms:W3CDTF">2023-08-07T03:10:50Z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2023-07-19T00:00:00Z</vt:filetime>
  </property>
  <property fmtid="{D5CDD505-2E9C-101B-9397-08002B2CF9AE}" pid="3" name="Creator">
    <vt:lpwstr>Canva</vt:lpwstr>
  </property>
  <property fmtid="{D5CDD505-2E9C-101B-9397-08002B2CF9AE}" pid="4" name="LastSaved">
    <vt:filetime>2023-07-19T00:00:00Z</vt:filetime>
  </property>
</Properties>
</file>