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7" r:id="rId3"/>
    <p:sldId id="258" r:id="rId4"/>
    <p:sldId id="259" r:id="rId5"/>
    <p:sldId id="262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92" d="100"/>
          <a:sy n="92" d="100"/>
        </p:scale>
        <p:origin x="118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OKAZHANOVA, Aliya" userId="625a1076-7d08-415b-bcca-8202e4294f2d" providerId="ADAL" clId="{CA763332-EA9E-4157-A3E8-6939B82C3128}"/>
    <pc:docChg chg="custSel addSld modSld">
      <pc:chgData name="BOKAZHANOVA, Aliya" userId="625a1076-7d08-415b-bcca-8202e4294f2d" providerId="ADAL" clId="{CA763332-EA9E-4157-A3E8-6939B82C3128}" dt="2025-01-21T08:08:24.895" v="682"/>
      <pc:docMkLst>
        <pc:docMk/>
      </pc:docMkLst>
      <pc:sldChg chg="modSp">
        <pc:chgData name="BOKAZHANOVA, Aliya" userId="625a1076-7d08-415b-bcca-8202e4294f2d" providerId="ADAL" clId="{CA763332-EA9E-4157-A3E8-6939B82C3128}" dt="2025-01-21T08:08:24.895" v="682"/>
        <pc:sldMkLst>
          <pc:docMk/>
          <pc:sldMk cId="3640950307" sldId="258"/>
        </pc:sldMkLst>
        <pc:graphicFrameChg chg="mod">
          <ac:chgData name="BOKAZHANOVA, Aliya" userId="625a1076-7d08-415b-bcca-8202e4294f2d" providerId="ADAL" clId="{CA763332-EA9E-4157-A3E8-6939B82C3128}" dt="2025-01-21T08:08:24.895" v="682"/>
          <ac:graphicFrameMkLst>
            <pc:docMk/>
            <pc:sldMk cId="3640950307" sldId="258"/>
            <ac:graphicFrameMk id="5" creationId="{DBB1DF74-8CB1-504C-DB9D-6F8D29DE014D}"/>
          </ac:graphicFrameMkLst>
        </pc:graphicFrameChg>
      </pc:sldChg>
      <pc:sldChg chg="modSp">
        <pc:chgData name="BOKAZHANOVA, Aliya" userId="625a1076-7d08-415b-bcca-8202e4294f2d" providerId="ADAL" clId="{CA763332-EA9E-4157-A3E8-6939B82C3128}" dt="2025-01-21T08:02:27.181" v="474" actId="20577"/>
        <pc:sldMkLst>
          <pc:docMk/>
          <pc:sldMk cId="113303855" sldId="259"/>
        </pc:sldMkLst>
        <pc:graphicFrameChg chg="mod">
          <ac:chgData name="BOKAZHANOVA, Aliya" userId="625a1076-7d08-415b-bcca-8202e4294f2d" providerId="ADAL" clId="{CA763332-EA9E-4157-A3E8-6939B82C3128}" dt="2025-01-21T08:02:27.181" v="474" actId="20577"/>
          <ac:graphicFrameMkLst>
            <pc:docMk/>
            <pc:sldMk cId="113303855" sldId="259"/>
            <ac:graphicFrameMk id="5" creationId="{8A61E24A-0DCC-F4E3-3448-BCCB55737570}"/>
          </ac:graphicFrameMkLst>
        </pc:graphicFrameChg>
      </pc:sldChg>
      <pc:sldChg chg="addSp modSp new mod setBg">
        <pc:chgData name="BOKAZHANOVA, Aliya" userId="625a1076-7d08-415b-bcca-8202e4294f2d" providerId="ADAL" clId="{CA763332-EA9E-4157-A3E8-6939B82C3128}" dt="2025-01-21T08:06:46.488" v="634" actId="14100"/>
        <pc:sldMkLst>
          <pc:docMk/>
          <pc:sldMk cId="2278901074" sldId="263"/>
        </pc:sldMkLst>
        <pc:spChg chg="mod">
          <ac:chgData name="BOKAZHANOVA, Aliya" userId="625a1076-7d08-415b-bcca-8202e4294f2d" providerId="ADAL" clId="{CA763332-EA9E-4157-A3E8-6939B82C3128}" dt="2025-01-21T08:06:46.488" v="634" actId="14100"/>
          <ac:spMkLst>
            <pc:docMk/>
            <pc:sldMk cId="2278901074" sldId="263"/>
            <ac:spMk id="2" creationId="{F6CEBF2F-5C69-21CB-770C-91DB554D84E7}"/>
          </ac:spMkLst>
        </pc:spChg>
        <pc:spChg chg="mod">
          <ac:chgData name="BOKAZHANOVA, Aliya" userId="625a1076-7d08-415b-bcca-8202e4294f2d" providerId="ADAL" clId="{CA763332-EA9E-4157-A3E8-6939B82C3128}" dt="2025-01-21T08:06:37.144" v="632" actId="27636"/>
          <ac:spMkLst>
            <pc:docMk/>
            <pc:sldMk cId="2278901074" sldId="263"/>
            <ac:spMk id="3" creationId="{FAFC3AF6-64BC-FCC8-F09C-4D190A053DDD}"/>
          </ac:spMkLst>
        </pc:spChg>
        <pc:spChg chg="add">
          <ac:chgData name="BOKAZHANOVA, Aliya" userId="625a1076-7d08-415b-bcca-8202e4294f2d" providerId="ADAL" clId="{CA763332-EA9E-4157-A3E8-6939B82C3128}" dt="2025-01-21T08:06:03.599" v="606" actId="26606"/>
          <ac:spMkLst>
            <pc:docMk/>
            <pc:sldMk cId="2278901074" sldId="263"/>
            <ac:spMk id="8" creationId="{081EA652-8C6A-4E69-BEB9-170809474553}"/>
          </ac:spMkLst>
        </pc:spChg>
        <pc:spChg chg="add">
          <ac:chgData name="BOKAZHANOVA, Aliya" userId="625a1076-7d08-415b-bcca-8202e4294f2d" providerId="ADAL" clId="{CA763332-EA9E-4157-A3E8-6939B82C3128}" dt="2025-01-21T08:06:03.599" v="606" actId="26606"/>
          <ac:spMkLst>
            <pc:docMk/>
            <pc:sldMk cId="2278901074" sldId="263"/>
            <ac:spMk id="10" creationId="{5298780A-33B9-4EA2-8F67-DE68AD62841B}"/>
          </ac:spMkLst>
        </pc:spChg>
        <pc:spChg chg="add">
          <ac:chgData name="BOKAZHANOVA, Aliya" userId="625a1076-7d08-415b-bcca-8202e4294f2d" providerId="ADAL" clId="{CA763332-EA9E-4157-A3E8-6939B82C3128}" dt="2025-01-21T08:06:03.599" v="606" actId="26606"/>
          <ac:spMkLst>
            <pc:docMk/>
            <pc:sldMk cId="2278901074" sldId="263"/>
            <ac:spMk id="12" creationId="{7F488E8B-4E1E-4402-8935-D4E6C02615C7}"/>
          </ac:spMkLst>
        </pc:spChg>
      </pc:sldChg>
    </pc:docChg>
  </pc:docChgLst>
  <pc:docChgLst>
    <pc:chgData name="Ryssaldy Demeuova" userId="1b36aab8-03ea-4a7c-9005-27f2602792bf" providerId="ADAL" clId="{96169818-0048-4EEE-95A2-A1769BDF4EE4}"/>
    <pc:docChg chg="custSel modSld">
      <pc:chgData name="Ryssaldy Demeuova" userId="1b36aab8-03ea-4a7c-9005-27f2602792bf" providerId="ADAL" clId="{96169818-0048-4EEE-95A2-A1769BDF4EE4}" dt="2025-01-29T12:50:28.544" v="50" actId="6549"/>
      <pc:docMkLst>
        <pc:docMk/>
      </pc:docMkLst>
      <pc:sldChg chg="modSp mod">
        <pc:chgData name="Ryssaldy Demeuova" userId="1b36aab8-03ea-4a7c-9005-27f2602792bf" providerId="ADAL" clId="{96169818-0048-4EEE-95A2-A1769BDF4EE4}" dt="2025-01-29T12:50:28.544" v="50" actId="6549"/>
        <pc:sldMkLst>
          <pc:docMk/>
          <pc:sldMk cId="2278901074" sldId="263"/>
        </pc:sldMkLst>
        <pc:spChg chg="mod">
          <ac:chgData name="Ryssaldy Demeuova" userId="1b36aab8-03ea-4a7c-9005-27f2602792bf" providerId="ADAL" clId="{96169818-0048-4EEE-95A2-A1769BDF4EE4}" dt="2025-01-29T12:50:28.544" v="50" actId="6549"/>
          <ac:spMkLst>
            <pc:docMk/>
            <pc:sldMk cId="2278901074" sldId="263"/>
            <ac:spMk id="3" creationId="{FAFC3AF6-64BC-FCC8-F09C-4D190A053DDD}"/>
          </ac:spMkLst>
        </pc:spChg>
      </pc:sldChg>
    </pc:docChg>
  </pc:docChgLst>
</pc:chgInfo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DBACC9B-8636-467B-B6E3-3BFD02E27752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5" csCatId="colorful" phldr="1"/>
      <dgm:spPr/>
      <dgm:t>
        <a:bodyPr/>
        <a:lstStyle/>
        <a:p>
          <a:endParaRPr lang="en-US"/>
        </a:p>
      </dgm:t>
    </dgm:pt>
    <dgm:pt modelId="{8570C738-E7D8-4CFF-9556-DBBAD0A20790}">
      <dgm:prSet custT="1"/>
      <dgm:spPr/>
      <dgm:t>
        <a:bodyPr/>
        <a:lstStyle/>
        <a:p>
          <a:r>
            <a:rPr lang="ru-RU" sz="1800" dirty="0">
              <a:latin typeface="Arial" panose="020B0604020202020204" pitchFamily="34" charset="0"/>
              <a:cs typeface="Arial" panose="020B0604020202020204" pitchFamily="34" charset="0"/>
            </a:rPr>
            <a:t>в 2008- 2009 гг -представитель Казахстана был альтернатом члена Правления от региона ВЕЦА </a:t>
          </a:r>
          <a:endParaRPr lang="en-US" sz="1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CE7C802-D14D-42EF-B529-B6D24F0AEDD4}" type="parTrans" cxnId="{4EFF1DB2-EE3C-4340-8E98-2549FE0ABB19}">
      <dgm:prSet/>
      <dgm:spPr/>
      <dgm:t>
        <a:bodyPr/>
        <a:lstStyle/>
        <a:p>
          <a:endParaRPr lang="en-US"/>
        </a:p>
      </dgm:t>
    </dgm:pt>
    <dgm:pt modelId="{85B6B3D0-37B2-40CA-9CAE-4390430D2200}" type="sibTrans" cxnId="{4EFF1DB2-EE3C-4340-8E98-2549FE0ABB19}">
      <dgm:prSet/>
      <dgm:spPr/>
      <dgm:t>
        <a:bodyPr/>
        <a:lstStyle/>
        <a:p>
          <a:endParaRPr lang="en-US"/>
        </a:p>
      </dgm:t>
    </dgm:pt>
    <dgm:pt modelId="{DDB02F05-3610-45B4-B290-A6F12EF4FB18}">
      <dgm:prSet custT="1"/>
      <dgm:spPr/>
      <dgm:t>
        <a:bodyPr/>
        <a:lstStyle/>
        <a:p>
          <a:r>
            <a:rPr lang="ru-RU" sz="1800" dirty="0">
              <a:latin typeface="Arial" panose="020B0604020202020204" pitchFamily="34" charset="0"/>
              <a:cs typeface="Arial" panose="020B0604020202020204" pitchFamily="34" charset="0"/>
            </a:rPr>
            <a:t>в 2010 г. Представитель Казахстана был членом Правления, что позволяло напрямую участвовать в деятельности Глобального фонда..</a:t>
          </a:r>
          <a:endParaRPr lang="en-US" sz="1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4230F07-C4DE-49C7-A8BC-8395BDBD99C2}" type="parTrans" cxnId="{6F4B120B-4B68-4354-A1DE-FEF324F9C565}">
      <dgm:prSet/>
      <dgm:spPr/>
      <dgm:t>
        <a:bodyPr/>
        <a:lstStyle/>
        <a:p>
          <a:endParaRPr lang="en-US"/>
        </a:p>
      </dgm:t>
    </dgm:pt>
    <dgm:pt modelId="{A598C2BE-7F64-441C-947F-CDB39E722F13}" type="sibTrans" cxnId="{6F4B120B-4B68-4354-A1DE-FEF324F9C565}">
      <dgm:prSet/>
      <dgm:spPr/>
      <dgm:t>
        <a:bodyPr/>
        <a:lstStyle/>
        <a:p>
          <a:endParaRPr lang="en-US"/>
        </a:p>
      </dgm:t>
    </dgm:pt>
    <dgm:pt modelId="{7630E9E6-07EA-4B6B-8FC2-06C1F8441832}">
      <dgm:prSet custT="1"/>
      <dgm:spPr/>
      <dgm:t>
        <a:bodyPr/>
        <a:lstStyle/>
        <a:p>
          <a:r>
            <a:rPr lang="ru-RU" sz="1800" dirty="0">
              <a:latin typeface="Arial" panose="020B0604020202020204" pitchFamily="34" charset="0"/>
              <a:cs typeface="Arial" panose="020B0604020202020204" pitchFamily="34" charset="0"/>
            </a:rPr>
            <a:t>Важно отметить, что в последние годы в Правлении от региона ВЕЦА не было представителя Центральной Азии, что дает дополнительные шансы для продвижения представителя от Казахстана. </a:t>
          </a:r>
        </a:p>
        <a:p>
          <a:r>
            <a:rPr lang="ru-RU" sz="1800" dirty="0">
              <a:latin typeface="Arial" panose="020B0604020202020204" pitchFamily="34" charset="0"/>
              <a:cs typeface="Arial" panose="020B0604020202020204" pitchFamily="34" charset="0"/>
            </a:rPr>
            <a:t>В 2025/2026 гг. будут предприняты усилия для избрания членом правления ГФСТМ представителя Республики Казахстан для представления интересов региона и страны.</a:t>
          </a:r>
          <a:endParaRPr lang="en-US" sz="1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85FA7EC-6BF7-4751-911A-4F736D6017AA}" type="parTrans" cxnId="{957F6485-3670-4DA5-AA38-9ACE928AADAC}">
      <dgm:prSet/>
      <dgm:spPr/>
      <dgm:t>
        <a:bodyPr/>
        <a:lstStyle/>
        <a:p>
          <a:endParaRPr lang="en-US"/>
        </a:p>
      </dgm:t>
    </dgm:pt>
    <dgm:pt modelId="{6B8DF161-6F1C-46A8-94B7-753A12DB94ED}" type="sibTrans" cxnId="{957F6485-3670-4DA5-AA38-9ACE928AADAC}">
      <dgm:prSet/>
      <dgm:spPr/>
      <dgm:t>
        <a:bodyPr/>
        <a:lstStyle/>
        <a:p>
          <a:endParaRPr lang="en-US"/>
        </a:p>
      </dgm:t>
    </dgm:pt>
    <dgm:pt modelId="{39DBD3BF-96BB-4678-8F39-B891BEF42C27}" type="pres">
      <dgm:prSet presAssocID="{DDBACC9B-8636-467B-B6E3-3BFD02E27752}" presName="root" presStyleCnt="0">
        <dgm:presLayoutVars>
          <dgm:dir/>
          <dgm:resizeHandles val="exact"/>
        </dgm:presLayoutVars>
      </dgm:prSet>
      <dgm:spPr/>
    </dgm:pt>
    <dgm:pt modelId="{971321E3-59E3-43CA-977B-93C6CC6EB839}" type="pres">
      <dgm:prSet presAssocID="{8570C738-E7D8-4CFF-9556-DBBAD0A20790}" presName="compNode" presStyleCnt="0"/>
      <dgm:spPr/>
    </dgm:pt>
    <dgm:pt modelId="{C7CB00CE-EB60-4211-8E3B-2130FFF25842}" type="pres">
      <dgm:prSet presAssocID="{8570C738-E7D8-4CFF-9556-DBBAD0A20790}" presName="bgRect" presStyleLbl="bgShp" presStyleIdx="0" presStyleCnt="3"/>
      <dgm:spPr/>
    </dgm:pt>
    <dgm:pt modelId="{40E72E43-F1BB-490E-AD00-FDAAC9F29D33}" type="pres">
      <dgm:prSet presAssocID="{8570C738-E7D8-4CFF-9556-DBBAD0A20790}" presName="iconRect" presStyleLbl="node1" presStyleIdx="0" presStyleCnt="3"/>
      <dgm:spPr>
        <a:blipFill rotWithShape="1"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>
          <a:noFill/>
        </a:ln>
      </dgm:spPr>
    </dgm:pt>
    <dgm:pt modelId="{C07A53FC-9DE1-4601-A2E1-0EE3C4FD1345}" type="pres">
      <dgm:prSet presAssocID="{8570C738-E7D8-4CFF-9556-DBBAD0A20790}" presName="spaceRect" presStyleCnt="0"/>
      <dgm:spPr/>
    </dgm:pt>
    <dgm:pt modelId="{D063E1AF-0623-4DC1-B9CA-9A02B4ABAA85}" type="pres">
      <dgm:prSet presAssocID="{8570C738-E7D8-4CFF-9556-DBBAD0A20790}" presName="parTx" presStyleLbl="revTx" presStyleIdx="0" presStyleCnt="3">
        <dgm:presLayoutVars>
          <dgm:chMax val="0"/>
          <dgm:chPref val="0"/>
        </dgm:presLayoutVars>
      </dgm:prSet>
      <dgm:spPr/>
    </dgm:pt>
    <dgm:pt modelId="{C6C837DF-2098-4958-8D98-DB8CD02D02B4}" type="pres">
      <dgm:prSet presAssocID="{85B6B3D0-37B2-40CA-9CAE-4390430D2200}" presName="sibTrans" presStyleCnt="0"/>
      <dgm:spPr/>
    </dgm:pt>
    <dgm:pt modelId="{14C5E9EA-5EF4-4515-84A9-A9B9AF61635B}" type="pres">
      <dgm:prSet presAssocID="{DDB02F05-3610-45B4-B290-A6F12EF4FB18}" presName="compNode" presStyleCnt="0"/>
      <dgm:spPr/>
    </dgm:pt>
    <dgm:pt modelId="{683DB34A-0BC7-40B5-A1BD-34D590777391}" type="pres">
      <dgm:prSet presAssocID="{DDB02F05-3610-45B4-B290-A6F12EF4FB18}" presName="bgRect" presStyleLbl="bgShp" presStyleIdx="1" presStyleCnt="3"/>
      <dgm:spPr/>
    </dgm:pt>
    <dgm:pt modelId="{ED2797A1-38B7-4049-927B-67E1A4B86DB7}" type="pres">
      <dgm:prSet presAssocID="{DDB02F05-3610-45B4-B290-A6F12EF4FB18}" presName="iconRect" presStyleLbl="node1" presStyleIdx="1" presStyleCnt="3"/>
      <dgm:spPr>
        <a:blipFill rotWithShape="1"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>
          <a:noFill/>
        </a:ln>
      </dgm:spPr>
    </dgm:pt>
    <dgm:pt modelId="{CC16565D-F213-48FF-9A23-0B4739C6497F}" type="pres">
      <dgm:prSet presAssocID="{DDB02F05-3610-45B4-B290-A6F12EF4FB18}" presName="spaceRect" presStyleCnt="0"/>
      <dgm:spPr/>
    </dgm:pt>
    <dgm:pt modelId="{AC53BC98-E430-40DF-9DB5-DF1D9C24C879}" type="pres">
      <dgm:prSet presAssocID="{DDB02F05-3610-45B4-B290-A6F12EF4FB18}" presName="parTx" presStyleLbl="revTx" presStyleIdx="1" presStyleCnt="3" custScaleX="100000">
        <dgm:presLayoutVars>
          <dgm:chMax val="0"/>
          <dgm:chPref val="0"/>
        </dgm:presLayoutVars>
      </dgm:prSet>
      <dgm:spPr/>
    </dgm:pt>
    <dgm:pt modelId="{BD335C61-1408-44E6-9088-1F6773E090EF}" type="pres">
      <dgm:prSet presAssocID="{A598C2BE-7F64-441C-947F-CDB39E722F13}" presName="sibTrans" presStyleCnt="0"/>
      <dgm:spPr/>
    </dgm:pt>
    <dgm:pt modelId="{4E41B7C7-756B-4B27-9282-DF83CCABD4DC}" type="pres">
      <dgm:prSet presAssocID="{7630E9E6-07EA-4B6B-8FC2-06C1F8441832}" presName="compNode" presStyleCnt="0"/>
      <dgm:spPr/>
    </dgm:pt>
    <dgm:pt modelId="{5F4BABCA-AD32-4998-B088-861AB64C8F48}" type="pres">
      <dgm:prSet presAssocID="{7630E9E6-07EA-4B6B-8FC2-06C1F8441832}" presName="bgRect" presStyleLbl="bgShp" presStyleIdx="2" presStyleCnt="3"/>
      <dgm:spPr/>
    </dgm:pt>
    <dgm:pt modelId="{22D88C32-2143-413E-8B6D-67494F61CBE9}" type="pres">
      <dgm:prSet presAssocID="{7630E9E6-07EA-4B6B-8FC2-06C1F8441832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9A14D772-E6D7-4935-A774-3DDB98F4F077}" type="pres">
      <dgm:prSet presAssocID="{7630E9E6-07EA-4B6B-8FC2-06C1F8441832}" presName="spaceRect" presStyleCnt="0"/>
      <dgm:spPr/>
    </dgm:pt>
    <dgm:pt modelId="{5CFB7A9C-A45F-43CF-8CBB-717FF86CD1B5}" type="pres">
      <dgm:prSet presAssocID="{7630E9E6-07EA-4B6B-8FC2-06C1F8441832}" presName="parTx" presStyleLbl="revTx" presStyleIdx="2" presStyleCnt="3" custScaleX="105824">
        <dgm:presLayoutVars>
          <dgm:chMax val="0"/>
          <dgm:chPref val="0"/>
        </dgm:presLayoutVars>
      </dgm:prSet>
      <dgm:spPr/>
    </dgm:pt>
  </dgm:ptLst>
  <dgm:cxnLst>
    <dgm:cxn modelId="{6F4B120B-4B68-4354-A1DE-FEF324F9C565}" srcId="{DDBACC9B-8636-467B-B6E3-3BFD02E27752}" destId="{DDB02F05-3610-45B4-B290-A6F12EF4FB18}" srcOrd="1" destOrd="0" parTransId="{84230F07-C4DE-49C7-A8BC-8395BDBD99C2}" sibTransId="{A598C2BE-7F64-441C-947F-CDB39E722F13}"/>
    <dgm:cxn modelId="{0059B345-BBEB-44E4-AE1C-A916BFAA9AA4}" type="presOf" srcId="{7630E9E6-07EA-4B6B-8FC2-06C1F8441832}" destId="{5CFB7A9C-A45F-43CF-8CBB-717FF86CD1B5}" srcOrd="0" destOrd="0" presId="urn:microsoft.com/office/officeart/2018/2/layout/IconVerticalSolidList"/>
    <dgm:cxn modelId="{74939649-EC5F-45A7-8E98-1121F98B5C87}" type="presOf" srcId="{DDB02F05-3610-45B4-B290-A6F12EF4FB18}" destId="{AC53BC98-E430-40DF-9DB5-DF1D9C24C879}" srcOrd="0" destOrd="0" presId="urn:microsoft.com/office/officeart/2018/2/layout/IconVerticalSolidList"/>
    <dgm:cxn modelId="{957F6485-3670-4DA5-AA38-9ACE928AADAC}" srcId="{DDBACC9B-8636-467B-B6E3-3BFD02E27752}" destId="{7630E9E6-07EA-4B6B-8FC2-06C1F8441832}" srcOrd="2" destOrd="0" parTransId="{585FA7EC-6BF7-4751-911A-4F736D6017AA}" sibTransId="{6B8DF161-6F1C-46A8-94B7-753A12DB94ED}"/>
    <dgm:cxn modelId="{0BB522AA-109E-455D-99D8-72C163FA900B}" type="presOf" srcId="{DDBACC9B-8636-467B-B6E3-3BFD02E27752}" destId="{39DBD3BF-96BB-4678-8F39-B891BEF42C27}" srcOrd="0" destOrd="0" presId="urn:microsoft.com/office/officeart/2018/2/layout/IconVerticalSolidList"/>
    <dgm:cxn modelId="{4EFF1DB2-EE3C-4340-8E98-2549FE0ABB19}" srcId="{DDBACC9B-8636-467B-B6E3-3BFD02E27752}" destId="{8570C738-E7D8-4CFF-9556-DBBAD0A20790}" srcOrd="0" destOrd="0" parTransId="{6CE7C802-D14D-42EF-B529-B6D24F0AEDD4}" sibTransId="{85B6B3D0-37B2-40CA-9CAE-4390430D2200}"/>
    <dgm:cxn modelId="{E94B20FD-042C-48B0-AAD6-4AB6A150D5FA}" type="presOf" srcId="{8570C738-E7D8-4CFF-9556-DBBAD0A20790}" destId="{D063E1AF-0623-4DC1-B9CA-9A02B4ABAA85}" srcOrd="0" destOrd="0" presId="urn:microsoft.com/office/officeart/2018/2/layout/IconVerticalSolidList"/>
    <dgm:cxn modelId="{F5613BF4-C900-4344-8788-840110D1CA76}" type="presParOf" srcId="{39DBD3BF-96BB-4678-8F39-B891BEF42C27}" destId="{971321E3-59E3-43CA-977B-93C6CC6EB839}" srcOrd="0" destOrd="0" presId="urn:microsoft.com/office/officeart/2018/2/layout/IconVerticalSolidList"/>
    <dgm:cxn modelId="{8B69A4E6-7997-4CC3-A1BA-DBC4F0EA806A}" type="presParOf" srcId="{971321E3-59E3-43CA-977B-93C6CC6EB839}" destId="{C7CB00CE-EB60-4211-8E3B-2130FFF25842}" srcOrd="0" destOrd="0" presId="urn:microsoft.com/office/officeart/2018/2/layout/IconVerticalSolidList"/>
    <dgm:cxn modelId="{5BFFB045-3818-4B40-A5F7-9FC26E400926}" type="presParOf" srcId="{971321E3-59E3-43CA-977B-93C6CC6EB839}" destId="{40E72E43-F1BB-490E-AD00-FDAAC9F29D33}" srcOrd="1" destOrd="0" presId="urn:microsoft.com/office/officeart/2018/2/layout/IconVerticalSolidList"/>
    <dgm:cxn modelId="{1E04E6F9-6575-4E49-A767-3FD6ADCD0225}" type="presParOf" srcId="{971321E3-59E3-43CA-977B-93C6CC6EB839}" destId="{C07A53FC-9DE1-4601-A2E1-0EE3C4FD1345}" srcOrd="2" destOrd="0" presId="urn:microsoft.com/office/officeart/2018/2/layout/IconVerticalSolidList"/>
    <dgm:cxn modelId="{CEB45B07-1002-431E-B807-D4AB071B1112}" type="presParOf" srcId="{971321E3-59E3-43CA-977B-93C6CC6EB839}" destId="{D063E1AF-0623-4DC1-B9CA-9A02B4ABAA85}" srcOrd="3" destOrd="0" presId="urn:microsoft.com/office/officeart/2018/2/layout/IconVerticalSolidList"/>
    <dgm:cxn modelId="{354D0AF5-EE7A-43F4-A5A1-F839FC3BA56E}" type="presParOf" srcId="{39DBD3BF-96BB-4678-8F39-B891BEF42C27}" destId="{C6C837DF-2098-4958-8D98-DB8CD02D02B4}" srcOrd="1" destOrd="0" presId="urn:microsoft.com/office/officeart/2018/2/layout/IconVerticalSolidList"/>
    <dgm:cxn modelId="{354C76CF-8FC6-4964-8954-3E21C0B16F34}" type="presParOf" srcId="{39DBD3BF-96BB-4678-8F39-B891BEF42C27}" destId="{14C5E9EA-5EF4-4515-84A9-A9B9AF61635B}" srcOrd="2" destOrd="0" presId="urn:microsoft.com/office/officeart/2018/2/layout/IconVerticalSolidList"/>
    <dgm:cxn modelId="{DB77CA56-02D0-422E-9FEB-D9D440E93268}" type="presParOf" srcId="{14C5E9EA-5EF4-4515-84A9-A9B9AF61635B}" destId="{683DB34A-0BC7-40B5-A1BD-34D590777391}" srcOrd="0" destOrd="0" presId="urn:microsoft.com/office/officeart/2018/2/layout/IconVerticalSolidList"/>
    <dgm:cxn modelId="{FBDB5D3B-356C-4A3E-B3FF-9F19CF78EFA4}" type="presParOf" srcId="{14C5E9EA-5EF4-4515-84A9-A9B9AF61635B}" destId="{ED2797A1-38B7-4049-927B-67E1A4B86DB7}" srcOrd="1" destOrd="0" presId="urn:microsoft.com/office/officeart/2018/2/layout/IconVerticalSolidList"/>
    <dgm:cxn modelId="{162912A9-A423-4033-A410-6648834E9464}" type="presParOf" srcId="{14C5E9EA-5EF4-4515-84A9-A9B9AF61635B}" destId="{CC16565D-F213-48FF-9A23-0B4739C6497F}" srcOrd="2" destOrd="0" presId="urn:microsoft.com/office/officeart/2018/2/layout/IconVerticalSolidList"/>
    <dgm:cxn modelId="{51D3A8E2-B0EA-42DE-BFE8-DBB9D0A2B01A}" type="presParOf" srcId="{14C5E9EA-5EF4-4515-84A9-A9B9AF61635B}" destId="{AC53BC98-E430-40DF-9DB5-DF1D9C24C879}" srcOrd="3" destOrd="0" presId="urn:microsoft.com/office/officeart/2018/2/layout/IconVerticalSolidList"/>
    <dgm:cxn modelId="{BBDF0E95-CFFB-456B-9877-7BE4BCF9B002}" type="presParOf" srcId="{39DBD3BF-96BB-4678-8F39-B891BEF42C27}" destId="{BD335C61-1408-44E6-9088-1F6773E090EF}" srcOrd="3" destOrd="0" presId="urn:microsoft.com/office/officeart/2018/2/layout/IconVerticalSolidList"/>
    <dgm:cxn modelId="{FA7BF067-1DDA-419E-9016-B3E45ADF8D8D}" type="presParOf" srcId="{39DBD3BF-96BB-4678-8F39-B891BEF42C27}" destId="{4E41B7C7-756B-4B27-9282-DF83CCABD4DC}" srcOrd="4" destOrd="0" presId="urn:microsoft.com/office/officeart/2018/2/layout/IconVerticalSolidList"/>
    <dgm:cxn modelId="{6E620ABB-6FFB-4534-881C-0E49F00755F7}" type="presParOf" srcId="{4E41B7C7-756B-4B27-9282-DF83CCABD4DC}" destId="{5F4BABCA-AD32-4998-B088-861AB64C8F48}" srcOrd="0" destOrd="0" presId="urn:microsoft.com/office/officeart/2018/2/layout/IconVerticalSolidList"/>
    <dgm:cxn modelId="{01935552-7966-4E7D-AE2B-D53FC2000540}" type="presParOf" srcId="{4E41B7C7-756B-4B27-9282-DF83CCABD4DC}" destId="{22D88C32-2143-413E-8B6D-67494F61CBE9}" srcOrd="1" destOrd="0" presId="urn:microsoft.com/office/officeart/2018/2/layout/IconVerticalSolidList"/>
    <dgm:cxn modelId="{532569BA-CAAF-452E-9F6D-5FFC0C2036AF}" type="presParOf" srcId="{4E41B7C7-756B-4B27-9282-DF83CCABD4DC}" destId="{9A14D772-E6D7-4935-A774-3DDB98F4F077}" srcOrd="2" destOrd="0" presId="urn:microsoft.com/office/officeart/2018/2/layout/IconVerticalSolidList"/>
    <dgm:cxn modelId="{9DBC8740-2374-49D7-9508-8A0B68915669}" type="presParOf" srcId="{4E41B7C7-756B-4B27-9282-DF83CCABD4DC}" destId="{5CFB7A9C-A45F-43CF-8CBB-717FF86CD1B5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CAAF2E7-3965-4BA1-8ED0-5CDB274A9F09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356ACDF-49CE-4C5D-8305-BDB42807D2C1}">
      <dgm:prSet/>
      <dgm:spPr/>
      <dgm:t>
        <a:bodyPr/>
        <a:lstStyle/>
        <a:p>
          <a:r>
            <a:rPr lang="ru-RU" dirty="0"/>
            <a:t>В 2024 г. по инициативе Постоянного представительства Республики Казахстан при отделении ООН и других международных организациях в Женеве было проработано включение</a:t>
          </a:r>
          <a:r>
            <a:rPr lang="en-US" dirty="0"/>
            <a:t> 2-</a:t>
          </a:r>
          <a:r>
            <a:rPr lang="ru-RU" dirty="0"/>
            <a:t>х кандидатур  в состав выборной группы в Правление от региона ВЕЦА. </a:t>
          </a:r>
          <a:endParaRPr lang="en-US" dirty="0"/>
        </a:p>
      </dgm:t>
    </dgm:pt>
    <dgm:pt modelId="{08AA8A0E-92AE-4186-B96A-89D7D4154D54}" type="parTrans" cxnId="{37CC8A35-E624-4EDD-98D2-BAF2CC42F496}">
      <dgm:prSet/>
      <dgm:spPr/>
      <dgm:t>
        <a:bodyPr/>
        <a:lstStyle/>
        <a:p>
          <a:endParaRPr lang="en-US"/>
        </a:p>
      </dgm:t>
    </dgm:pt>
    <dgm:pt modelId="{94EB829B-5896-446A-A51B-EA689FD82992}" type="sibTrans" cxnId="{37CC8A35-E624-4EDD-98D2-BAF2CC42F496}">
      <dgm:prSet/>
      <dgm:spPr/>
      <dgm:t>
        <a:bodyPr/>
        <a:lstStyle/>
        <a:p>
          <a:endParaRPr lang="en-US"/>
        </a:p>
      </dgm:t>
    </dgm:pt>
    <dgm:pt modelId="{1385F94E-8A27-4FAC-B0D0-D01AB6F0F819}">
      <dgm:prSet/>
      <dgm:spPr/>
      <dgm:t>
        <a:bodyPr/>
        <a:lstStyle/>
        <a:p>
          <a:r>
            <a:rPr lang="ru-RU" dirty="0"/>
            <a:t>Индиры </a:t>
          </a:r>
          <a:r>
            <a:rPr lang="ru-RU" dirty="0" err="1"/>
            <a:t>Айтмагамбетовой</a:t>
          </a:r>
          <a:r>
            <a:rPr lang="ru-RU" dirty="0"/>
            <a:t>, </a:t>
          </a:r>
          <a:r>
            <a:rPr lang="ru-RU" dirty="0" err="1"/>
            <a:t>зам.директора</a:t>
          </a:r>
          <a:r>
            <a:rPr lang="ru-RU" dirty="0"/>
            <a:t> программы по ВИЧ/СПИДу и ТБ Центра по контролю и профилактике заболеваний (CDC) </a:t>
          </a:r>
          <a:endParaRPr lang="en-US" dirty="0"/>
        </a:p>
      </dgm:t>
    </dgm:pt>
    <dgm:pt modelId="{FF672124-D820-4A54-829C-8E53DCA045E4}" type="parTrans" cxnId="{3ED70DA2-04DC-4BD2-B8D4-F8518A5350D5}">
      <dgm:prSet/>
      <dgm:spPr/>
      <dgm:t>
        <a:bodyPr/>
        <a:lstStyle/>
        <a:p>
          <a:endParaRPr lang="en-US"/>
        </a:p>
      </dgm:t>
    </dgm:pt>
    <dgm:pt modelId="{A9F24E85-E7B1-4831-B483-8C93626D656A}" type="sibTrans" cxnId="{3ED70DA2-04DC-4BD2-B8D4-F8518A5350D5}">
      <dgm:prSet/>
      <dgm:spPr/>
      <dgm:t>
        <a:bodyPr/>
        <a:lstStyle/>
        <a:p>
          <a:endParaRPr lang="en-US"/>
        </a:p>
      </dgm:t>
    </dgm:pt>
    <dgm:pt modelId="{5983D7A3-9968-41AB-9744-671EC0D401EE}">
      <dgm:prSet/>
      <dgm:spPr/>
      <dgm:t>
        <a:bodyPr/>
        <a:lstStyle/>
        <a:p>
          <a:r>
            <a:rPr lang="ru-RU" dirty="0"/>
            <a:t>Максут Каримович </a:t>
          </a:r>
          <a:r>
            <a:rPr lang="ru-RU" dirty="0" err="1"/>
            <a:t>Кульжанов</a:t>
          </a:r>
          <a:r>
            <a:rPr lang="ru-RU" dirty="0"/>
            <a:t>, профессор Казахстанской школы общественного здравоохранения. </a:t>
          </a:r>
          <a:endParaRPr lang="en-US" dirty="0"/>
        </a:p>
      </dgm:t>
    </dgm:pt>
    <dgm:pt modelId="{AD4749D7-6B29-481B-9894-F79B783777C7}" type="sibTrans" cxnId="{6452179B-FCF6-4F91-9590-F7905857F6A5}">
      <dgm:prSet/>
      <dgm:spPr/>
      <dgm:t>
        <a:bodyPr/>
        <a:lstStyle/>
        <a:p>
          <a:endParaRPr lang="en-US"/>
        </a:p>
      </dgm:t>
    </dgm:pt>
    <dgm:pt modelId="{4EDADFFB-339A-4311-88C5-1136B13C649B}" type="parTrans" cxnId="{6452179B-FCF6-4F91-9590-F7905857F6A5}">
      <dgm:prSet/>
      <dgm:spPr/>
      <dgm:t>
        <a:bodyPr/>
        <a:lstStyle/>
        <a:p>
          <a:endParaRPr lang="en-US"/>
        </a:p>
      </dgm:t>
    </dgm:pt>
    <dgm:pt modelId="{96696070-0966-4080-9D93-6E148660458C}" type="pres">
      <dgm:prSet presAssocID="{DCAAF2E7-3965-4BA1-8ED0-5CDB274A9F09}" presName="outerComposite" presStyleCnt="0">
        <dgm:presLayoutVars>
          <dgm:chMax val="5"/>
          <dgm:dir/>
          <dgm:resizeHandles val="exact"/>
        </dgm:presLayoutVars>
      </dgm:prSet>
      <dgm:spPr/>
    </dgm:pt>
    <dgm:pt modelId="{98F90C12-192A-4CDA-8067-23C775279A06}" type="pres">
      <dgm:prSet presAssocID="{DCAAF2E7-3965-4BA1-8ED0-5CDB274A9F09}" presName="dummyMaxCanvas" presStyleCnt="0">
        <dgm:presLayoutVars/>
      </dgm:prSet>
      <dgm:spPr/>
    </dgm:pt>
    <dgm:pt modelId="{399BE235-1DD9-4136-99D5-C77F7E764F9A}" type="pres">
      <dgm:prSet presAssocID="{DCAAF2E7-3965-4BA1-8ED0-5CDB274A9F09}" presName="ThreeNodes_1" presStyleLbl="node1" presStyleIdx="0" presStyleCnt="3">
        <dgm:presLayoutVars>
          <dgm:bulletEnabled val="1"/>
        </dgm:presLayoutVars>
      </dgm:prSet>
      <dgm:spPr/>
    </dgm:pt>
    <dgm:pt modelId="{A90A73DA-93BA-4C5C-A309-7D2A5CCEC352}" type="pres">
      <dgm:prSet presAssocID="{DCAAF2E7-3965-4BA1-8ED0-5CDB274A9F09}" presName="ThreeNodes_2" presStyleLbl="node1" presStyleIdx="1" presStyleCnt="3">
        <dgm:presLayoutVars>
          <dgm:bulletEnabled val="1"/>
        </dgm:presLayoutVars>
      </dgm:prSet>
      <dgm:spPr/>
    </dgm:pt>
    <dgm:pt modelId="{6F9A1DC3-F126-406B-A782-CED99557AFF8}" type="pres">
      <dgm:prSet presAssocID="{DCAAF2E7-3965-4BA1-8ED0-5CDB274A9F09}" presName="ThreeNodes_3" presStyleLbl="node1" presStyleIdx="2" presStyleCnt="3">
        <dgm:presLayoutVars>
          <dgm:bulletEnabled val="1"/>
        </dgm:presLayoutVars>
      </dgm:prSet>
      <dgm:spPr/>
    </dgm:pt>
    <dgm:pt modelId="{D764B964-3BA3-4EDB-8DBC-5CAF81DED17E}" type="pres">
      <dgm:prSet presAssocID="{DCAAF2E7-3965-4BA1-8ED0-5CDB274A9F09}" presName="ThreeConn_1-2" presStyleLbl="fgAccFollowNode1" presStyleIdx="0" presStyleCnt="2">
        <dgm:presLayoutVars>
          <dgm:bulletEnabled val="1"/>
        </dgm:presLayoutVars>
      </dgm:prSet>
      <dgm:spPr/>
    </dgm:pt>
    <dgm:pt modelId="{83046919-121A-480C-B428-F5D454800341}" type="pres">
      <dgm:prSet presAssocID="{DCAAF2E7-3965-4BA1-8ED0-5CDB274A9F09}" presName="ThreeConn_2-3" presStyleLbl="fgAccFollowNode1" presStyleIdx="1" presStyleCnt="2">
        <dgm:presLayoutVars>
          <dgm:bulletEnabled val="1"/>
        </dgm:presLayoutVars>
      </dgm:prSet>
      <dgm:spPr/>
    </dgm:pt>
    <dgm:pt modelId="{CFADB950-5391-4994-978B-6136156BCF7A}" type="pres">
      <dgm:prSet presAssocID="{DCAAF2E7-3965-4BA1-8ED0-5CDB274A9F09}" presName="ThreeNodes_1_text" presStyleLbl="node1" presStyleIdx="2" presStyleCnt="3">
        <dgm:presLayoutVars>
          <dgm:bulletEnabled val="1"/>
        </dgm:presLayoutVars>
      </dgm:prSet>
      <dgm:spPr/>
    </dgm:pt>
    <dgm:pt modelId="{176A80C5-AD7A-4342-99A1-3699F563A903}" type="pres">
      <dgm:prSet presAssocID="{DCAAF2E7-3965-4BA1-8ED0-5CDB274A9F09}" presName="ThreeNodes_2_text" presStyleLbl="node1" presStyleIdx="2" presStyleCnt="3">
        <dgm:presLayoutVars>
          <dgm:bulletEnabled val="1"/>
        </dgm:presLayoutVars>
      </dgm:prSet>
      <dgm:spPr/>
    </dgm:pt>
    <dgm:pt modelId="{40576242-4A99-449B-8365-CFEEAF7A36AE}" type="pres">
      <dgm:prSet presAssocID="{DCAAF2E7-3965-4BA1-8ED0-5CDB274A9F09}" presName="ThreeNodes_3_text" presStyleLbl="node1" presStyleIdx="2" presStyleCnt="3">
        <dgm:presLayoutVars>
          <dgm:bulletEnabled val="1"/>
        </dgm:presLayoutVars>
      </dgm:prSet>
      <dgm:spPr/>
    </dgm:pt>
  </dgm:ptLst>
  <dgm:cxnLst>
    <dgm:cxn modelId="{F96B3D08-0048-4A92-8FB2-24976CE5AE61}" type="presOf" srcId="{5983D7A3-9968-41AB-9744-671EC0D401EE}" destId="{40576242-4A99-449B-8365-CFEEAF7A36AE}" srcOrd="1" destOrd="0" presId="urn:microsoft.com/office/officeart/2005/8/layout/vProcess5"/>
    <dgm:cxn modelId="{06D5162E-903A-4003-B5E9-D34792F701B1}" type="presOf" srcId="{DCAAF2E7-3965-4BA1-8ED0-5CDB274A9F09}" destId="{96696070-0966-4080-9D93-6E148660458C}" srcOrd="0" destOrd="0" presId="urn:microsoft.com/office/officeart/2005/8/layout/vProcess5"/>
    <dgm:cxn modelId="{37CC8A35-E624-4EDD-98D2-BAF2CC42F496}" srcId="{DCAAF2E7-3965-4BA1-8ED0-5CDB274A9F09}" destId="{3356ACDF-49CE-4C5D-8305-BDB42807D2C1}" srcOrd="0" destOrd="0" parTransId="{08AA8A0E-92AE-4186-B96A-89D7D4154D54}" sibTransId="{94EB829B-5896-446A-A51B-EA689FD82992}"/>
    <dgm:cxn modelId="{0AC5D46C-1330-4F00-82D2-BA1822ED06F7}" type="presOf" srcId="{3356ACDF-49CE-4C5D-8305-BDB42807D2C1}" destId="{CFADB950-5391-4994-978B-6136156BCF7A}" srcOrd="1" destOrd="0" presId="urn:microsoft.com/office/officeart/2005/8/layout/vProcess5"/>
    <dgm:cxn modelId="{F68E0D73-AD94-4E30-ABC0-36F30A56319A}" type="presOf" srcId="{3356ACDF-49CE-4C5D-8305-BDB42807D2C1}" destId="{399BE235-1DD9-4136-99D5-C77F7E764F9A}" srcOrd="0" destOrd="0" presId="urn:microsoft.com/office/officeart/2005/8/layout/vProcess5"/>
    <dgm:cxn modelId="{82343797-B685-472E-87D7-6BF07211A242}" type="presOf" srcId="{94EB829B-5896-446A-A51B-EA689FD82992}" destId="{D764B964-3BA3-4EDB-8DBC-5CAF81DED17E}" srcOrd="0" destOrd="0" presId="urn:microsoft.com/office/officeart/2005/8/layout/vProcess5"/>
    <dgm:cxn modelId="{6452179B-FCF6-4F91-9590-F7905857F6A5}" srcId="{DCAAF2E7-3965-4BA1-8ED0-5CDB274A9F09}" destId="{5983D7A3-9968-41AB-9744-671EC0D401EE}" srcOrd="2" destOrd="0" parTransId="{4EDADFFB-339A-4311-88C5-1136B13C649B}" sibTransId="{AD4749D7-6B29-481B-9894-F79B783777C7}"/>
    <dgm:cxn modelId="{3ED70DA2-04DC-4BD2-B8D4-F8518A5350D5}" srcId="{DCAAF2E7-3965-4BA1-8ED0-5CDB274A9F09}" destId="{1385F94E-8A27-4FAC-B0D0-D01AB6F0F819}" srcOrd="1" destOrd="0" parTransId="{FF672124-D820-4A54-829C-8E53DCA045E4}" sibTransId="{A9F24E85-E7B1-4831-B483-8C93626D656A}"/>
    <dgm:cxn modelId="{F98050AC-0FDE-4CD9-B862-E838D81FB7E9}" type="presOf" srcId="{5983D7A3-9968-41AB-9744-671EC0D401EE}" destId="{6F9A1DC3-F126-406B-A782-CED99557AFF8}" srcOrd="0" destOrd="0" presId="urn:microsoft.com/office/officeart/2005/8/layout/vProcess5"/>
    <dgm:cxn modelId="{54AF29B1-1F78-4066-AD00-7C8543422A9A}" type="presOf" srcId="{A9F24E85-E7B1-4831-B483-8C93626D656A}" destId="{83046919-121A-480C-B428-F5D454800341}" srcOrd="0" destOrd="0" presId="urn:microsoft.com/office/officeart/2005/8/layout/vProcess5"/>
    <dgm:cxn modelId="{34CEF6D1-C135-429E-8962-9A26D56F28C6}" type="presOf" srcId="{1385F94E-8A27-4FAC-B0D0-D01AB6F0F819}" destId="{176A80C5-AD7A-4342-99A1-3699F563A903}" srcOrd="1" destOrd="0" presId="urn:microsoft.com/office/officeart/2005/8/layout/vProcess5"/>
    <dgm:cxn modelId="{17FB8BE8-B85B-46E5-9A06-5E53F9856A42}" type="presOf" srcId="{1385F94E-8A27-4FAC-B0D0-D01AB6F0F819}" destId="{A90A73DA-93BA-4C5C-A309-7D2A5CCEC352}" srcOrd="0" destOrd="0" presId="urn:microsoft.com/office/officeart/2005/8/layout/vProcess5"/>
    <dgm:cxn modelId="{242528EE-561D-449E-95E4-F7A68C06A566}" type="presParOf" srcId="{96696070-0966-4080-9D93-6E148660458C}" destId="{98F90C12-192A-4CDA-8067-23C775279A06}" srcOrd="0" destOrd="0" presId="urn:microsoft.com/office/officeart/2005/8/layout/vProcess5"/>
    <dgm:cxn modelId="{AAE6C48F-2E3D-4613-B899-7E8B80446F44}" type="presParOf" srcId="{96696070-0966-4080-9D93-6E148660458C}" destId="{399BE235-1DD9-4136-99D5-C77F7E764F9A}" srcOrd="1" destOrd="0" presId="urn:microsoft.com/office/officeart/2005/8/layout/vProcess5"/>
    <dgm:cxn modelId="{737CE0EB-3D61-424A-B225-36D6AA342FAE}" type="presParOf" srcId="{96696070-0966-4080-9D93-6E148660458C}" destId="{A90A73DA-93BA-4C5C-A309-7D2A5CCEC352}" srcOrd="2" destOrd="0" presId="urn:microsoft.com/office/officeart/2005/8/layout/vProcess5"/>
    <dgm:cxn modelId="{1A6DE691-CE21-4D7D-A4A7-986CA16A1D3B}" type="presParOf" srcId="{96696070-0966-4080-9D93-6E148660458C}" destId="{6F9A1DC3-F126-406B-A782-CED99557AFF8}" srcOrd="3" destOrd="0" presId="urn:microsoft.com/office/officeart/2005/8/layout/vProcess5"/>
    <dgm:cxn modelId="{57A4A838-2E0B-48E0-8E9A-4D7E4340F225}" type="presParOf" srcId="{96696070-0966-4080-9D93-6E148660458C}" destId="{D764B964-3BA3-4EDB-8DBC-5CAF81DED17E}" srcOrd="4" destOrd="0" presId="urn:microsoft.com/office/officeart/2005/8/layout/vProcess5"/>
    <dgm:cxn modelId="{4B338B7C-B499-41C0-9AFD-81294FE5B215}" type="presParOf" srcId="{96696070-0966-4080-9D93-6E148660458C}" destId="{83046919-121A-480C-B428-F5D454800341}" srcOrd="5" destOrd="0" presId="urn:microsoft.com/office/officeart/2005/8/layout/vProcess5"/>
    <dgm:cxn modelId="{F3D1EDA1-04C4-48CF-9E4A-A065976C3079}" type="presParOf" srcId="{96696070-0966-4080-9D93-6E148660458C}" destId="{CFADB950-5391-4994-978B-6136156BCF7A}" srcOrd="6" destOrd="0" presId="urn:microsoft.com/office/officeart/2005/8/layout/vProcess5"/>
    <dgm:cxn modelId="{E2897A07-2C1E-4C3F-98B0-6FF48F0A6F00}" type="presParOf" srcId="{96696070-0966-4080-9D93-6E148660458C}" destId="{176A80C5-AD7A-4342-99A1-3699F563A903}" srcOrd="7" destOrd="0" presId="urn:microsoft.com/office/officeart/2005/8/layout/vProcess5"/>
    <dgm:cxn modelId="{B49B5EE8-B886-435C-A9D5-82AA887CEB0D}" type="presParOf" srcId="{96696070-0966-4080-9D93-6E148660458C}" destId="{40576242-4A99-449B-8365-CFEEAF7A36AE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7CB00CE-EB60-4211-8E3B-2130FFF25842}">
      <dsp:nvSpPr>
        <dsp:cNvPr id="0" name=""/>
        <dsp:cNvSpPr/>
      </dsp:nvSpPr>
      <dsp:spPr>
        <a:xfrm>
          <a:off x="-89391" y="9318"/>
          <a:ext cx="11070336" cy="1473897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0E72E43-F1BB-490E-AD00-FDAAC9F29D33}">
      <dsp:nvSpPr>
        <dsp:cNvPr id="0" name=""/>
        <dsp:cNvSpPr/>
      </dsp:nvSpPr>
      <dsp:spPr>
        <a:xfrm>
          <a:off x="356461" y="340945"/>
          <a:ext cx="812229" cy="810643"/>
        </a:xfrm>
        <a:prstGeom prst="rect">
          <a:avLst/>
        </a:prstGeom>
        <a:blipFill rotWithShape="1"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063E1AF-0623-4DC1-B9CA-9A02B4ABAA85}">
      <dsp:nvSpPr>
        <dsp:cNvPr id="0" name=""/>
        <dsp:cNvSpPr/>
      </dsp:nvSpPr>
      <dsp:spPr>
        <a:xfrm>
          <a:off x="1614544" y="9318"/>
          <a:ext cx="9275092" cy="14753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140" tIns="156140" rIns="156140" bIns="15614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>
              <a:latin typeface="Arial" panose="020B0604020202020204" pitchFamily="34" charset="0"/>
              <a:cs typeface="Arial" panose="020B0604020202020204" pitchFamily="34" charset="0"/>
            </a:rPr>
            <a:t>в 2008- 2009 гг -представитель Казахстана был альтернатом члена Правления от региона ВЕЦА </a:t>
          </a:r>
          <a:endParaRPr lang="en-US" sz="1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614544" y="9318"/>
        <a:ext cx="9275092" cy="1475338"/>
      </dsp:txXfrm>
    </dsp:sp>
    <dsp:sp modelId="{683DB34A-0BC7-40B5-A1BD-34D590777391}">
      <dsp:nvSpPr>
        <dsp:cNvPr id="0" name=""/>
        <dsp:cNvSpPr/>
      </dsp:nvSpPr>
      <dsp:spPr>
        <a:xfrm>
          <a:off x="-89391" y="1831794"/>
          <a:ext cx="11070336" cy="1473897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D2797A1-38B7-4049-927B-67E1A4B86DB7}">
      <dsp:nvSpPr>
        <dsp:cNvPr id="0" name=""/>
        <dsp:cNvSpPr/>
      </dsp:nvSpPr>
      <dsp:spPr>
        <a:xfrm>
          <a:off x="356461" y="2163421"/>
          <a:ext cx="812229" cy="810643"/>
        </a:xfrm>
        <a:prstGeom prst="rect">
          <a:avLst/>
        </a:prstGeom>
        <a:blipFill rotWithShape="1"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C53BC98-E430-40DF-9DB5-DF1D9C24C879}">
      <dsp:nvSpPr>
        <dsp:cNvPr id="0" name=""/>
        <dsp:cNvSpPr/>
      </dsp:nvSpPr>
      <dsp:spPr>
        <a:xfrm>
          <a:off x="1614544" y="1831794"/>
          <a:ext cx="9275092" cy="14753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140" tIns="156140" rIns="156140" bIns="15614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>
              <a:latin typeface="Arial" panose="020B0604020202020204" pitchFamily="34" charset="0"/>
              <a:cs typeface="Arial" panose="020B0604020202020204" pitchFamily="34" charset="0"/>
            </a:rPr>
            <a:t>в 2010 г. Представитель Казахстана был членом Правления, что позволяло напрямую участвовать в деятельности Глобального фонда..</a:t>
          </a:r>
          <a:endParaRPr lang="en-US" sz="1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614544" y="1831794"/>
        <a:ext cx="9275092" cy="1475338"/>
      </dsp:txXfrm>
    </dsp:sp>
    <dsp:sp modelId="{5F4BABCA-AD32-4998-B088-861AB64C8F48}">
      <dsp:nvSpPr>
        <dsp:cNvPr id="0" name=""/>
        <dsp:cNvSpPr/>
      </dsp:nvSpPr>
      <dsp:spPr>
        <a:xfrm>
          <a:off x="-89391" y="3654271"/>
          <a:ext cx="11070336" cy="1473897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2D88C32-2143-413E-8B6D-67494F61CBE9}">
      <dsp:nvSpPr>
        <dsp:cNvPr id="0" name=""/>
        <dsp:cNvSpPr/>
      </dsp:nvSpPr>
      <dsp:spPr>
        <a:xfrm>
          <a:off x="356461" y="3985898"/>
          <a:ext cx="812229" cy="810643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CFB7A9C-A45F-43CF-8CBB-717FF86CD1B5}">
      <dsp:nvSpPr>
        <dsp:cNvPr id="0" name=""/>
        <dsp:cNvSpPr/>
      </dsp:nvSpPr>
      <dsp:spPr>
        <a:xfrm>
          <a:off x="1344454" y="3654271"/>
          <a:ext cx="9815273" cy="14753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140" tIns="156140" rIns="156140" bIns="15614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>
              <a:latin typeface="Arial" panose="020B0604020202020204" pitchFamily="34" charset="0"/>
              <a:cs typeface="Arial" panose="020B0604020202020204" pitchFamily="34" charset="0"/>
            </a:rPr>
            <a:t>Важно отметить, что в последние годы в Правлении от региона ВЕЦА не было представителя Центральной Азии, что дает дополнительные шансы для продвижения представителя от Казахстана. 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>
              <a:latin typeface="Arial" panose="020B0604020202020204" pitchFamily="34" charset="0"/>
              <a:cs typeface="Arial" panose="020B0604020202020204" pitchFamily="34" charset="0"/>
            </a:rPr>
            <a:t>В 2025/2026 гг. будут предприняты усилия для избрания членом правления ГФСТМ представителя Республики Казахстан для представления интересов региона и страны.</a:t>
          </a:r>
          <a:endParaRPr lang="en-US" sz="1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344454" y="3654271"/>
        <a:ext cx="9815273" cy="147533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99BE235-1DD9-4136-99D5-C77F7E764F9A}">
      <dsp:nvSpPr>
        <dsp:cNvPr id="0" name=""/>
        <dsp:cNvSpPr/>
      </dsp:nvSpPr>
      <dsp:spPr>
        <a:xfrm>
          <a:off x="0" y="0"/>
          <a:ext cx="9692182" cy="14196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/>
            <a:t>В 2024 г. по инициативе Постоянного представительства Республики Казахстан при отделении ООН и других международных организациях в Женеве было проработано включение</a:t>
          </a:r>
          <a:r>
            <a:rPr lang="en-US" sz="2000" kern="1200" dirty="0"/>
            <a:t> 2-</a:t>
          </a:r>
          <a:r>
            <a:rPr lang="ru-RU" sz="2000" kern="1200" dirty="0"/>
            <a:t>х кандидатур  в состав выборной группы в Правление от региона ВЕЦА. </a:t>
          </a:r>
          <a:endParaRPr lang="en-US" sz="2000" kern="1200" dirty="0"/>
        </a:p>
      </dsp:txBody>
      <dsp:txXfrm>
        <a:off x="41581" y="41581"/>
        <a:ext cx="8160254" cy="1336501"/>
      </dsp:txXfrm>
    </dsp:sp>
    <dsp:sp modelId="{A90A73DA-93BA-4C5C-A309-7D2A5CCEC352}">
      <dsp:nvSpPr>
        <dsp:cNvPr id="0" name=""/>
        <dsp:cNvSpPr/>
      </dsp:nvSpPr>
      <dsp:spPr>
        <a:xfrm>
          <a:off x="855192" y="1656273"/>
          <a:ext cx="9692182" cy="14196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/>
            <a:t>Индиры </a:t>
          </a:r>
          <a:r>
            <a:rPr lang="ru-RU" sz="2000" kern="1200" dirty="0" err="1"/>
            <a:t>Айтмагамбетовой</a:t>
          </a:r>
          <a:r>
            <a:rPr lang="ru-RU" sz="2000" kern="1200" dirty="0"/>
            <a:t>, </a:t>
          </a:r>
          <a:r>
            <a:rPr lang="ru-RU" sz="2000" kern="1200" dirty="0" err="1"/>
            <a:t>зам.директора</a:t>
          </a:r>
          <a:r>
            <a:rPr lang="ru-RU" sz="2000" kern="1200" dirty="0"/>
            <a:t> программы по ВИЧ/СПИДу и ТБ Центра по контролю и профилактике заболеваний (CDC) </a:t>
          </a:r>
          <a:endParaRPr lang="en-US" sz="2000" kern="1200" dirty="0"/>
        </a:p>
      </dsp:txBody>
      <dsp:txXfrm>
        <a:off x="896773" y="1697854"/>
        <a:ext cx="7831047" cy="1336501"/>
      </dsp:txXfrm>
    </dsp:sp>
    <dsp:sp modelId="{6F9A1DC3-F126-406B-A782-CED99557AFF8}">
      <dsp:nvSpPr>
        <dsp:cNvPr id="0" name=""/>
        <dsp:cNvSpPr/>
      </dsp:nvSpPr>
      <dsp:spPr>
        <a:xfrm>
          <a:off x="1710385" y="3312547"/>
          <a:ext cx="9692182" cy="14196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/>
            <a:t>Максут Каримович </a:t>
          </a:r>
          <a:r>
            <a:rPr lang="ru-RU" sz="2000" kern="1200" dirty="0" err="1"/>
            <a:t>Кульжанов</a:t>
          </a:r>
          <a:r>
            <a:rPr lang="ru-RU" sz="2000" kern="1200" dirty="0"/>
            <a:t>, профессор Казахстанской школы общественного здравоохранения. </a:t>
          </a:r>
          <a:endParaRPr lang="en-US" sz="2000" kern="1200" dirty="0"/>
        </a:p>
      </dsp:txBody>
      <dsp:txXfrm>
        <a:off x="1751966" y="3354128"/>
        <a:ext cx="7831047" cy="1336501"/>
      </dsp:txXfrm>
    </dsp:sp>
    <dsp:sp modelId="{D764B964-3BA3-4EDB-8DBC-5CAF81DED17E}">
      <dsp:nvSpPr>
        <dsp:cNvPr id="0" name=""/>
        <dsp:cNvSpPr/>
      </dsp:nvSpPr>
      <dsp:spPr>
        <a:xfrm>
          <a:off x="8769401" y="1076578"/>
          <a:ext cx="922781" cy="922781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>
        <a:off x="8977027" y="1076578"/>
        <a:ext cx="507529" cy="694393"/>
      </dsp:txXfrm>
    </dsp:sp>
    <dsp:sp modelId="{83046919-121A-480C-B428-F5D454800341}">
      <dsp:nvSpPr>
        <dsp:cNvPr id="0" name=""/>
        <dsp:cNvSpPr/>
      </dsp:nvSpPr>
      <dsp:spPr>
        <a:xfrm>
          <a:off x="9624594" y="2723387"/>
          <a:ext cx="922781" cy="922781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>
        <a:off x="9832220" y="2723387"/>
        <a:ext cx="507529" cy="69439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C3AE23-61E9-8CA9-F655-89CB93B752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98CB1E4-28D0-120F-6EE4-B9777D8F88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187EA2-488B-A5ED-3D1D-DD1F74EF20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1F595-77A9-49C8-AAF1-EFE532C4474D}" type="datetimeFigureOut">
              <a:rPr lang="en-US" smtClean="0"/>
              <a:t>1/29/2025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D3A75D-0A3B-D2BE-9308-A528E616FD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4A1556-989C-DA32-B7E4-9492EED41F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EFE27-1DE7-48C9-9F6D-6FB0AEFE16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55460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CD4E91-9853-A0DA-36FC-B46962F1BB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0A434E1-F461-3644-29F8-6D3ADB6BD2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C01F95-320E-FBC4-B7BE-709C7248C0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1F595-77A9-49C8-AAF1-EFE532C4474D}" type="datetimeFigureOut">
              <a:rPr lang="en-US" smtClean="0"/>
              <a:t>1/29/2025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363365-4DD8-30EB-DE99-10A5DEB104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9E237D-B3B4-E521-F67F-47D78DB4EC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EFE27-1DE7-48C9-9F6D-6FB0AEFE16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4820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3C34FFA-8375-A819-3323-D1CBA55CBA8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8F01489-1BA9-081D-392A-8B2C3628B3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0CFDBA-9AE8-ED4F-BADC-376CE3F136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1F595-77A9-49C8-AAF1-EFE532C4474D}" type="datetimeFigureOut">
              <a:rPr lang="en-US" smtClean="0"/>
              <a:t>1/29/2025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F1C5B7-F2BE-CCAE-B4E8-DD8F09B08A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029A74-5A31-CDDB-CC0E-94C10DA851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EFE27-1DE7-48C9-9F6D-6FB0AEFE16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71911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48383A-5580-06E7-D9D1-2ADE7A996D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BDEA51-CAAC-BFB4-24D0-E075A71992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A77517-929A-9731-534E-E35F1E38C8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1F595-77A9-49C8-AAF1-EFE532C4474D}" type="datetimeFigureOut">
              <a:rPr lang="en-US" smtClean="0"/>
              <a:t>1/29/2025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40CA01-825A-8585-CA40-7E20F2B3DE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BCD1AD-7A78-68BD-8D1E-3AFB279501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EFE27-1DE7-48C9-9F6D-6FB0AEFE16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577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AD8AE9-65FF-4D28-88E5-D2FCF86AC1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CDFE97-3E5C-72D2-9AB3-352BBAC417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1CF0C6-7234-F58D-D761-8AE7720548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1F595-77A9-49C8-AAF1-EFE532C4474D}" type="datetimeFigureOut">
              <a:rPr lang="en-US" smtClean="0"/>
              <a:t>1/29/2025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00A955-6786-1F1E-0A9C-2A3EE4CE10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C63E0F-113F-62F8-6B42-8B5D9CAA05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EFE27-1DE7-48C9-9F6D-6FB0AEFE16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2728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2F14CC-52E4-DB99-C956-161AB3CAB9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F917F4-4609-EE2D-967C-28DA81B865E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941D482-96BF-DF7F-1DE5-65A54AFFB1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1D3119-C777-7E54-94FC-FD749E446D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1F595-77A9-49C8-AAF1-EFE532C4474D}" type="datetimeFigureOut">
              <a:rPr lang="en-US" smtClean="0"/>
              <a:t>1/29/2025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6CA18A3-AC29-7C8E-2E31-AB34916CEF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648D1F2-8D36-C774-085B-92246D8426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EFE27-1DE7-48C9-9F6D-6FB0AEFE16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29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760DD8-86E2-38DA-B2AF-C5B71AB3AF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A7B647B-6A71-2248-A5F8-D6C6325AFF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DEA6B93-6A1C-3123-1291-7844990997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BE508D6-DD2D-516C-6D38-B18EF90D49A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45C50FD-3185-44AF-946C-1AFFC368889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50A7956-063E-88F0-FA40-40576EC8CA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1F595-77A9-49C8-AAF1-EFE532C4474D}" type="datetimeFigureOut">
              <a:rPr lang="en-US" smtClean="0"/>
              <a:t>1/29/2025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0538528-E5E1-7E3F-7D73-1B48D2E1D7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956593C-FE59-BAA9-BDBD-09D34CE886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EFE27-1DE7-48C9-9F6D-6FB0AEFE16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3488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2D06BE-FC80-B274-CC5D-D0340ECA3B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1634482-8BC5-635A-AEC9-DD7558177D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1F595-77A9-49C8-AAF1-EFE532C4474D}" type="datetimeFigureOut">
              <a:rPr lang="en-US" smtClean="0"/>
              <a:t>1/29/2025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AD0BDB6-1ACC-4339-A59B-9334F5DA18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B917931-81E5-9E63-728D-95A39EB596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EFE27-1DE7-48C9-9F6D-6FB0AEFE16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4980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37B443F-1A6A-6E14-B18A-FE3D2ED02F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1F595-77A9-49C8-AAF1-EFE532C4474D}" type="datetimeFigureOut">
              <a:rPr lang="en-US" smtClean="0"/>
              <a:t>1/29/2025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F0C7716-14EA-2A77-3D16-FC3E351357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79E5CF-A4E2-CAEB-89D9-05A33A5327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EFE27-1DE7-48C9-9F6D-6FB0AEFE16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8672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8A0A7A-0260-6D8A-0974-7DEF7EB457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2CBBC8-713E-55E4-E343-46CCCCF6BF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6372718-2F1B-38A3-4EB0-81C67C3104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5805632-372E-2587-0D2D-CDB805BF40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1F595-77A9-49C8-AAF1-EFE532C4474D}" type="datetimeFigureOut">
              <a:rPr lang="en-US" smtClean="0"/>
              <a:t>1/29/2025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29A1095-C333-C50B-12A8-E4191BFD06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1AB221-76FF-2A6D-743C-D8735F6874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EFE27-1DE7-48C9-9F6D-6FB0AEFE16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4618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EBCEE7-B476-3271-8008-EE7780806D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6A2DDD7-4203-BE98-62E8-4A18B57875A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6DFAFEA-64CB-5572-5D27-F0ED9D350A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A1D96D-E220-DD75-0F0F-2AADC05A28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11F595-77A9-49C8-AAF1-EFE532C4474D}" type="datetimeFigureOut">
              <a:rPr lang="en-US" smtClean="0"/>
              <a:t>1/29/2025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8A693B-B649-B946-2B85-02C3A9507F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D51E97-29B6-CFFB-5AEB-1BFF96B47E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EFE27-1DE7-48C9-9F6D-6FB0AEFE16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0814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C0230B6-A801-80D4-6891-7DCAAF0CBC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A45442-88BC-804D-F2D8-60A55D2869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331733-3B20-CB60-6F89-4BA7703EB01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311F595-77A9-49C8-AAF1-EFE532C4474D}" type="datetimeFigureOut">
              <a:rPr lang="en-US" smtClean="0"/>
              <a:t>1/29/2025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29961B-B922-B342-E2E2-254EBCBD6A4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022725-A621-6B57-4F2C-A3E263E4B7F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98EFE27-1DE7-48C9-9F6D-6FB0AEFE16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2180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6CEBF2F-5C69-21CB-770C-91DB554D84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85240" y="1050595"/>
            <a:ext cx="8074815" cy="2378405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4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Выдвижение</a:t>
            </a:r>
            <a:r>
              <a:rPr lang="en-US" sz="3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4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представителей</a:t>
            </a:r>
            <a:r>
              <a:rPr lang="en-US" sz="3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4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Республики</a:t>
            </a:r>
            <a:r>
              <a:rPr lang="en-US" sz="3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4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Казахстан</a:t>
            </a:r>
            <a:r>
              <a:rPr lang="en-US" sz="3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в </a:t>
            </a:r>
            <a:r>
              <a:rPr lang="en-US" sz="34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состав</a:t>
            </a:r>
            <a:r>
              <a:rPr lang="en-US" sz="3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4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Правления</a:t>
            </a:r>
            <a:r>
              <a:rPr lang="en-US" sz="3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ГФСТМ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AFC3AF6-64BC-FCC8-F09C-4D190A053D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85240" y="2969469"/>
            <a:ext cx="8074815" cy="2800395"/>
          </a:xfrm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pPr indent="-228600" algn="l">
              <a:buFont typeface="Arial" panose="020B0604020202020204" pitchFamily="34" charset="0"/>
              <a:buChar char="•"/>
            </a:pPr>
            <a:endParaRPr lang="en-US" dirty="0"/>
          </a:p>
          <a:p>
            <a:pPr indent="-228600" algn="l">
              <a:buFont typeface="Arial" panose="020B0604020202020204" pitchFamily="34" charset="0"/>
              <a:buChar char="•"/>
            </a:pPr>
            <a:endParaRPr lang="en-US" dirty="0"/>
          </a:p>
          <a:p>
            <a:pPr algn="l">
              <a:lnSpc>
                <a:spcPct val="110000"/>
              </a:lnSpc>
              <a:spcBef>
                <a:spcPts val="0"/>
              </a:spcBef>
            </a:pPr>
            <a:r>
              <a:rPr lang="en-US" dirty="0" err="1"/>
              <a:t>Докладчик</a:t>
            </a:r>
            <a:r>
              <a:rPr lang="en-US" dirty="0"/>
              <a:t>:</a:t>
            </a:r>
          </a:p>
          <a:p>
            <a:pPr algn="l">
              <a:lnSpc>
                <a:spcPct val="110000"/>
              </a:lnSpc>
              <a:spcBef>
                <a:spcPts val="0"/>
              </a:spcBef>
            </a:pPr>
            <a:r>
              <a:rPr lang="en-US" dirty="0"/>
              <a:t>Бокажанова Алия, </a:t>
            </a:r>
          </a:p>
          <a:p>
            <a:pPr algn="l">
              <a:lnSpc>
                <a:spcPct val="110000"/>
              </a:lnSpc>
              <a:spcBef>
                <a:spcPts val="0"/>
              </a:spcBef>
            </a:pPr>
            <a:r>
              <a:rPr lang="kk-KZ" dirty="0"/>
              <a:t>За</a:t>
            </a:r>
            <a:r>
              <a:rPr lang="ru-RU" dirty="0" err="1"/>
              <a:t>мес</a:t>
            </a:r>
            <a:r>
              <a:rPr lang="kk-KZ" dirty="0"/>
              <a:t>титель председателя СКК</a:t>
            </a:r>
            <a:endParaRPr lang="en-US" dirty="0"/>
          </a:p>
          <a:p>
            <a:pPr algn="l">
              <a:lnSpc>
                <a:spcPct val="110000"/>
              </a:lnSpc>
              <a:spcBef>
                <a:spcPts val="0"/>
              </a:spcBef>
            </a:pPr>
            <a:r>
              <a:rPr lang="en-US" dirty="0" err="1"/>
              <a:t>офис</a:t>
            </a:r>
            <a:r>
              <a:rPr lang="en-US" dirty="0"/>
              <a:t> ЮНЭЙДС </a:t>
            </a:r>
            <a:endParaRPr lang="ru-RU" dirty="0"/>
          </a:p>
          <a:p>
            <a:pPr algn="l"/>
            <a:endParaRPr lang="ru-RU" dirty="0"/>
          </a:p>
          <a:p>
            <a:pPr algn="l"/>
            <a:r>
              <a:rPr lang="ru-RU" dirty="0"/>
              <a:t>2</a:t>
            </a:r>
            <a:r>
              <a:rPr lang="en-US" dirty="0"/>
              <a:t>9</a:t>
            </a:r>
            <a:r>
              <a:rPr lang="ru-RU" dirty="0"/>
              <a:t> Января 2025 г.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89010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2" name="Rectangle 31">
            <a:extLst>
              <a:ext uri="{FF2B5EF4-FFF2-40B4-BE49-F238E27FC236}">
                <a16:creationId xmlns:a16="http://schemas.microsoft.com/office/drawing/2014/main" id="{3AD318CC-E2A8-4E27-9548-A047A78999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3FFA821-58D1-7FF3-944B-382FDF16B9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5065" y="1463040"/>
            <a:ext cx="3796306" cy="2690949"/>
          </a:xfrm>
        </p:spPr>
        <p:txBody>
          <a:bodyPr anchor="t">
            <a:normAutofit/>
          </a:bodyPr>
          <a:lstStyle/>
          <a:p>
            <a:r>
              <a:rPr lang="ru-RU" sz="4800" b="1" kern="100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Правление ГФСТМ</a:t>
            </a:r>
            <a:endParaRPr lang="en-US" sz="4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33" name="Group 32">
            <a:extLst>
              <a:ext uri="{FF2B5EF4-FFF2-40B4-BE49-F238E27FC236}">
                <a16:creationId xmlns:a16="http://schemas.microsoft.com/office/drawing/2014/main" id="{B14B560F-9DD7-4302-A60B-EBD3EF59B0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09667" y="4415246"/>
            <a:ext cx="11982332" cy="2087795"/>
            <a:chOff x="143163" y="5763486"/>
            <a:chExt cx="11982332" cy="739555"/>
          </a:xfrm>
        </p:grpSpPr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3A9A4357-BD1D-4622-A4FE-766E6AB8DE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357444" y="5763486"/>
              <a:ext cx="11768051" cy="739555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C21D6966-343E-49AC-A026-D2497E0C3C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43163" y="5763486"/>
              <a:ext cx="1" cy="739555"/>
            </a:xfrm>
            <a:prstGeom prst="line">
              <a:avLst/>
            </a:prstGeom>
            <a:ln w="1778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6" name="Rectangle 35">
            <a:extLst>
              <a:ext uri="{FF2B5EF4-FFF2-40B4-BE49-F238E27FC236}">
                <a16:creationId xmlns:a16="http://schemas.microsoft.com/office/drawing/2014/main" id="{2C1BBA94-3F40-40AA-8BB9-E69E25E537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3706" y="587829"/>
            <a:ext cx="6505300" cy="568234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BD6C33-D61C-2660-BC6B-EB86BA5B19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33707" y="137160"/>
            <a:ext cx="6848626" cy="6133011"/>
          </a:xfrm>
        </p:spPr>
        <p:txBody>
          <a:bodyPr anchor="t">
            <a:noAutofit/>
          </a:bodyPr>
          <a:lstStyle/>
          <a:p>
            <a:pPr marL="0" marR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ru-RU" sz="20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Что такое Правление Глобального фонда? </a:t>
            </a:r>
            <a:r>
              <a:rPr lang="en-US" sz="2000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Основной</a:t>
            </a:r>
            <a:r>
              <a:rPr lang="en-US" sz="20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lang="en-US" sz="2000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управляющий</a:t>
            </a:r>
            <a:r>
              <a:rPr lang="en-US" sz="20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lang="en-US" sz="2000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орган</a:t>
            </a:r>
            <a:r>
              <a:rPr lang="en-US" sz="20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ГФСТМ</a:t>
            </a:r>
            <a:r>
              <a:rPr lang="ru-RU" sz="20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, </a:t>
            </a:r>
            <a:r>
              <a:rPr lang="ru-RU" sz="20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о</a:t>
            </a:r>
            <a:r>
              <a:rPr lang="ru-RU" sz="2000" b="1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твечает за стратегическое руководство, принятие решений </a:t>
            </a:r>
            <a:r>
              <a:rPr lang="ru-RU" sz="20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и контроль за деятельностью фонда</a:t>
            </a:r>
          </a:p>
          <a:p>
            <a:pPr marL="0" marR="0" indent="0">
              <a:spcBef>
                <a:spcPts val="0"/>
              </a:spcBef>
              <a:spcAft>
                <a:spcPts val="600"/>
              </a:spcAft>
              <a:buNone/>
            </a:pPr>
            <a:endParaRPr lang="ru-RU" sz="2000" b="1" kern="100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marR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000" b="1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Состав</a:t>
            </a:r>
            <a:r>
              <a:rPr lang="en-US" sz="20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Правления</a:t>
            </a:r>
            <a:r>
              <a:rPr lang="en-US" sz="20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:</a:t>
            </a:r>
            <a:r>
              <a:rPr lang="ru-RU" sz="20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28 </a:t>
            </a:r>
            <a:r>
              <a:rPr lang="en-US" sz="2000" b="1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мест</a:t>
            </a:r>
            <a:r>
              <a:rPr lang="en-US" sz="20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, из </a:t>
            </a:r>
            <a:r>
              <a:rPr lang="en-US" sz="2000" b="1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них</a:t>
            </a:r>
            <a:r>
              <a:rPr lang="en-US" sz="20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:</a:t>
            </a:r>
            <a:endParaRPr lang="en-US" sz="2000" kern="100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marR="0" lvl="0" indent="0">
              <a:spcBef>
                <a:spcPts val="0"/>
              </a:spcBef>
              <a:spcAft>
                <a:spcPts val="600"/>
              </a:spcAft>
              <a:buSzPts val="1000"/>
              <a:buNone/>
              <a:tabLst>
                <a:tab pos="457200" algn="l"/>
              </a:tabLst>
            </a:pPr>
            <a:r>
              <a:rPr lang="en-US" sz="2000" b="1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Голосующие</a:t>
            </a:r>
            <a:r>
              <a:rPr lang="en-US" sz="20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члены </a:t>
            </a:r>
            <a:r>
              <a:rPr lang="en-US" sz="20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(20 </a:t>
            </a:r>
            <a:r>
              <a:rPr lang="en-US" sz="2000" b="1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мест</a:t>
            </a:r>
            <a:r>
              <a:rPr lang="en-US" sz="20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):</a:t>
            </a:r>
            <a:r>
              <a:rPr lang="en-US" sz="20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endParaRPr lang="ru-RU" sz="2000" kern="100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R="0" lvl="0">
              <a:spcBef>
                <a:spcPts val="0"/>
              </a:spcBef>
              <a:spcAft>
                <a:spcPts val="600"/>
              </a:spcAft>
              <a:buSzPts val="1000"/>
              <a:buFont typeface="Wingdings" panose="05000000000000000000" pitchFamily="2" charset="2"/>
              <a:buChar char="ü"/>
              <a:tabLst>
                <a:tab pos="457200" algn="l"/>
              </a:tabLst>
            </a:pPr>
            <a:r>
              <a:rPr lang="ru-RU" sz="20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10 мест для донорских групп (государственные и частные доноры).</a:t>
            </a:r>
            <a:endParaRPr lang="ru-RU" sz="2000" kern="100" dirty="0"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  <a:spcAft>
                <a:spcPts val="600"/>
              </a:spcAft>
              <a:buSzPts val="1000"/>
              <a:buFont typeface="Wingdings" panose="05000000000000000000" pitchFamily="2" charset="2"/>
              <a:buChar char="ü"/>
              <a:tabLst>
                <a:tab pos="457200" algn="l"/>
              </a:tabLst>
            </a:pPr>
            <a:r>
              <a:rPr lang="ru-RU" sz="20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10 мест для реципиентов (страны, сообщества, НПО).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marR="0" lvl="0" indent="0">
              <a:spcBef>
                <a:spcPts val="0"/>
              </a:spcBef>
              <a:spcAft>
                <a:spcPts val="600"/>
              </a:spcAft>
              <a:buSzPts val="1000"/>
              <a:buNone/>
              <a:tabLst>
                <a:tab pos="457200" algn="l"/>
              </a:tabLst>
            </a:pPr>
            <a:r>
              <a:rPr lang="en-US" sz="2000" b="1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Неголосующие</a:t>
            </a:r>
            <a:r>
              <a:rPr lang="en-US" sz="20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члены</a:t>
            </a:r>
            <a:r>
              <a:rPr lang="en-US" sz="20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(8 </a:t>
            </a:r>
            <a:r>
              <a:rPr lang="en-US" sz="2000" b="1" kern="1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мест</a:t>
            </a:r>
            <a:r>
              <a:rPr lang="en-US" sz="2000" b="1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):</a:t>
            </a:r>
            <a:r>
              <a:rPr lang="en-US" sz="20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endParaRPr lang="ru-RU" sz="2000" kern="100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  <a:spcAft>
                <a:spcPts val="600"/>
              </a:spcAft>
              <a:buSzPts val="1000"/>
              <a:buFont typeface="Wingdings" panose="05000000000000000000" pitchFamily="2" charset="2"/>
              <a:buChar char="ü"/>
              <a:tabLst>
                <a:tab pos="457200" algn="l"/>
              </a:tabLst>
            </a:pPr>
            <a:r>
              <a:rPr lang="ru-RU" sz="20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Партнеры (ВОЗ, ЮНЭЙДС, Всемирный банк и другие).</a:t>
            </a:r>
            <a:endParaRPr lang="ru-RU" sz="2000" kern="100" dirty="0"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  <a:spcAft>
                <a:spcPts val="600"/>
              </a:spcAft>
              <a:buSzPts val="1000"/>
              <a:buFont typeface="Wingdings" panose="05000000000000000000" pitchFamily="2" charset="2"/>
              <a:buChar char="ü"/>
              <a:tabLst>
                <a:tab pos="457200" algn="l"/>
              </a:tabLst>
            </a:pPr>
            <a:r>
              <a:rPr lang="ru-RU" sz="2000" kern="1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Председатель и заместитель председателя Правления.</a:t>
            </a:r>
            <a:endParaRPr lang="en-US" sz="2000" kern="100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US" sz="20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Исполнительный</a:t>
            </a:r>
            <a:r>
              <a:rPr lang="en-US" sz="20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директор</a:t>
            </a:r>
            <a:r>
              <a:rPr lang="en-US" sz="20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ГФСТМ</a:t>
            </a:r>
            <a:r>
              <a:rPr lang="en-US" sz="20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endParaRPr lang="ru-RU" sz="2000" dirty="0">
              <a:effectLst/>
              <a:latin typeface="Arial" panose="020B06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000" i="1" kern="1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P.S. </a:t>
            </a:r>
            <a:r>
              <a:rPr lang="ru-RU" sz="2000" i="1" kern="1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Регион ВЕЦА представлен Черногорией и Боснией и Герцеговиной</a:t>
            </a:r>
            <a:r>
              <a:rPr lang="ru-RU" sz="2000" i="1" kern="1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39642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955A2079-FA98-4876-80F0-72364A7D2E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EAB801C-EA55-B794-6C4F-0BCA32189C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6072" y="182880"/>
            <a:ext cx="10777728" cy="1005841"/>
          </a:xfrm>
        </p:spPr>
        <p:txBody>
          <a:bodyPr>
            <a:normAutofit/>
          </a:bodyPr>
          <a:lstStyle/>
          <a:p>
            <a:pPr algn="ctr"/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Участие Республики Казахстан в работе Правления ГФСТМ 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DBB1DF74-8CB1-504C-DB9D-6F8D29DE014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09021084"/>
              </p:ext>
            </p:extLst>
          </p:nvPr>
        </p:nvGraphicFramePr>
        <p:xfrm>
          <a:off x="283464" y="1453896"/>
          <a:ext cx="11070336" cy="51389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409503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3AC854-7B84-6B09-6625-76911CEFAC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65125"/>
            <a:ext cx="11850624" cy="997331"/>
          </a:xfrm>
        </p:spPr>
        <p:txBody>
          <a:bodyPr>
            <a:normAutofit/>
          </a:bodyPr>
          <a:lstStyle/>
          <a:p>
            <a:pPr algn="ctr"/>
            <a:r>
              <a:rPr lang="ru-RU" sz="3000" dirty="0">
                <a:latin typeface="Arial" panose="020B0604020202020204" pitchFamily="34" charset="0"/>
                <a:cs typeface="Arial" panose="020B0604020202020204" pitchFamily="34" charset="0"/>
              </a:rPr>
              <a:t>Кандидаты от Республики Казахстан в члены Правления ГФСТМ</a:t>
            </a:r>
            <a:endParaRPr lang="en-US" sz="3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8A61E24A-0DCC-F4E3-3448-BCCB5573757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49834700"/>
              </p:ext>
            </p:extLst>
          </p:nvPr>
        </p:nvGraphicFramePr>
        <p:xfrm>
          <a:off x="448056" y="1444752"/>
          <a:ext cx="11402568" cy="47322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33038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8A94871E-96FC-4ADE-815B-41A636E34F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911E46F-F5CA-FE41-6F08-6E846C3111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320040"/>
            <a:ext cx="6692827" cy="3892669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66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Спасибо за внимание! </a:t>
            </a:r>
          </a:p>
        </p:txBody>
      </p:sp>
      <p:sp>
        <p:nvSpPr>
          <p:cNvPr id="24" name="sketch line">
            <a:extLst>
              <a:ext uri="{FF2B5EF4-FFF2-40B4-BE49-F238E27FC236}">
                <a16:creationId xmlns:a16="http://schemas.microsoft.com/office/drawing/2014/main" id="{3FCFB1DE-0B7E-48CC-BA90-B2AB0889F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4562" y="4409267"/>
            <a:ext cx="4243589" cy="18288"/>
          </a:xfrm>
          <a:custGeom>
            <a:avLst/>
            <a:gdLst>
              <a:gd name="connsiteX0" fmla="*/ 0 w 4243589"/>
              <a:gd name="connsiteY0" fmla="*/ 0 h 18288"/>
              <a:gd name="connsiteX1" fmla="*/ 563791 w 4243589"/>
              <a:gd name="connsiteY1" fmla="*/ 0 h 18288"/>
              <a:gd name="connsiteX2" fmla="*/ 1042710 w 4243589"/>
              <a:gd name="connsiteY2" fmla="*/ 0 h 18288"/>
              <a:gd name="connsiteX3" fmla="*/ 1564066 w 4243589"/>
              <a:gd name="connsiteY3" fmla="*/ 0 h 18288"/>
              <a:gd name="connsiteX4" fmla="*/ 2212729 w 4243589"/>
              <a:gd name="connsiteY4" fmla="*/ 0 h 18288"/>
              <a:gd name="connsiteX5" fmla="*/ 2776520 w 4243589"/>
              <a:gd name="connsiteY5" fmla="*/ 0 h 18288"/>
              <a:gd name="connsiteX6" fmla="*/ 3297875 w 4243589"/>
              <a:gd name="connsiteY6" fmla="*/ 0 h 18288"/>
              <a:gd name="connsiteX7" fmla="*/ 4243589 w 4243589"/>
              <a:gd name="connsiteY7" fmla="*/ 0 h 18288"/>
              <a:gd name="connsiteX8" fmla="*/ 4243589 w 4243589"/>
              <a:gd name="connsiteY8" fmla="*/ 18288 h 18288"/>
              <a:gd name="connsiteX9" fmla="*/ 3637362 w 4243589"/>
              <a:gd name="connsiteY9" fmla="*/ 18288 h 18288"/>
              <a:gd name="connsiteX10" fmla="*/ 3116007 w 4243589"/>
              <a:gd name="connsiteY10" fmla="*/ 18288 h 18288"/>
              <a:gd name="connsiteX11" fmla="*/ 2424908 w 4243589"/>
              <a:gd name="connsiteY11" fmla="*/ 18288 h 18288"/>
              <a:gd name="connsiteX12" fmla="*/ 1861117 w 4243589"/>
              <a:gd name="connsiteY12" fmla="*/ 18288 h 18288"/>
              <a:gd name="connsiteX13" fmla="*/ 1382198 w 4243589"/>
              <a:gd name="connsiteY13" fmla="*/ 18288 h 18288"/>
              <a:gd name="connsiteX14" fmla="*/ 733535 w 4243589"/>
              <a:gd name="connsiteY14" fmla="*/ 18288 h 18288"/>
              <a:gd name="connsiteX15" fmla="*/ 0 w 4243589"/>
              <a:gd name="connsiteY15" fmla="*/ 18288 h 18288"/>
              <a:gd name="connsiteX16" fmla="*/ 0 w 4243589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18288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3987" y="7429"/>
                  <a:pt x="4243569" y="10822"/>
                  <a:pt x="4243589" y="18288"/>
                </a:cubicBezTo>
                <a:cubicBezTo>
                  <a:pt x="4112949" y="-2855"/>
                  <a:pt x="3928037" y="1831"/>
                  <a:pt x="3637362" y="18288"/>
                </a:cubicBezTo>
                <a:cubicBezTo>
                  <a:pt x="3346687" y="34745"/>
                  <a:pt x="3254446" y="26669"/>
                  <a:pt x="3116007" y="18288"/>
                </a:cubicBezTo>
                <a:cubicBezTo>
                  <a:pt x="2977569" y="9907"/>
                  <a:pt x="2620228" y="28873"/>
                  <a:pt x="2424908" y="18288"/>
                </a:cubicBezTo>
                <a:cubicBezTo>
                  <a:pt x="2229588" y="7703"/>
                  <a:pt x="2088287" y="-3854"/>
                  <a:pt x="1861117" y="18288"/>
                </a:cubicBezTo>
                <a:cubicBezTo>
                  <a:pt x="1633947" y="40430"/>
                  <a:pt x="1502447" y="-871"/>
                  <a:pt x="1382198" y="18288"/>
                </a:cubicBezTo>
                <a:cubicBezTo>
                  <a:pt x="1261949" y="37447"/>
                  <a:pt x="1045440" y="28353"/>
                  <a:pt x="733535" y="18288"/>
                </a:cubicBezTo>
                <a:cubicBezTo>
                  <a:pt x="421630" y="8223"/>
                  <a:pt x="341257" y="-18359"/>
                  <a:pt x="0" y="18288"/>
                </a:cubicBezTo>
                <a:cubicBezTo>
                  <a:pt x="-591" y="13205"/>
                  <a:pt x="-663" y="6329"/>
                  <a:pt x="0" y="0"/>
                </a:cubicBezTo>
                <a:close/>
              </a:path>
              <a:path w="4243589" h="18288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2703" y="5429"/>
                  <a:pt x="4244410" y="14046"/>
                  <a:pt x="4243589" y="18288"/>
                </a:cubicBezTo>
                <a:cubicBezTo>
                  <a:pt x="4130424" y="-1240"/>
                  <a:pt x="3932803" y="42249"/>
                  <a:pt x="3722234" y="18288"/>
                </a:cubicBezTo>
                <a:cubicBezTo>
                  <a:pt x="3511665" y="-5673"/>
                  <a:pt x="3269903" y="45994"/>
                  <a:pt x="3116007" y="18288"/>
                </a:cubicBezTo>
                <a:cubicBezTo>
                  <a:pt x="2962111" y="-9418"/>
                  <a:pt x="2744280" y="23224"/>
                  <a:pt x="2509780" y="18288"/>
                </a:cubicBezTo>
                <a:cubicBezTo>
                  <a:pt x="2275280" y="13352"/>
                  <a:pt x="2066059" y="43664"/>
                  <a:pt x="1945989" y="18288"/>
                </a:cubicBezTo>
                <a:cubicBezTo>
                  <a:pt x="1825919" y="-7088"/>
                  <a:pt x="1407329" y="12616"/>
                  <a:pt x="1254890" y="18288"/>
                </a:cubicBezTo>
                <a:cubicBezTo>
                  <a:pt x="1102451" y="23960"/>
                  <a:pt x="837950" y="31673"/>
                  <a:pt x="563791" y="18288"/>
                </a:cubicBezTo>
                <a:cubicBezTo>
                  <a:pt x="289632" y="4903"/>
                  <a:pt x="132768" y="7105"/>
                  <a:pt x="0" y="18288"/>
                </a:cubicBezTo>
                <a:cubicBezTo>
                  <a:pt x="668" y="13665"/>
                  <a:pt x="578" y="567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Graphic 6" descr="Low Temperature">
            <a:extLst>
              <a:ext uri="{FF2B5EF4-FFF2-40B4-BE49-F238E27FC236}">
                <a16:creationId xmlns:a16="http://schemas.microsoft.com/office/drawing/2014/main" id="{008A1EDA-0136-1CBD-976F-17F94D99782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355080" y="1175639"/>
            <a:ext cx="4087368" cy="4087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33884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297</Words>
  <Application>Microsoft Office PowerPoint</Application>
  <PresentationFormat>Широкоэкранный</PresentationFormat>
  <Paragraphs>32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0" baseType="lpstr">
      <vt:lpstr>Aptos</vt:lpstr>
      <vt:lpstr>Aptos Display</vt:lpstr>
      <vt:lpstr>Arial</vt:lpstr>
      <vt:lpstr>Wingdings</vt:lpstr>
      <vt:lpstr>Office Theme</vt:lpstr>
      <vt:lpstr>Выдвижение представителей Республики Казахстан в состав Правления ГФСТМ</vt:lpstr>
      <vt:lpstr>Правление ГФСТМ</vt:lpstr>
      <vt:lpstr>Участие Республики Казахстан в работе Правления ГФСТМ </vt:lpstr>
      <vt:lpstr>Кандидаты от Республики Казахстан в члены Правления ГФСТМ</vt:lpstr>
      <vt:lpstr>Спасибо за внимание!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BOKAZHANOVA, Aliya</dc:creator>
  <cp:lastModifiedBy>Ryssaldy Demeuova</cp:lastModifiedBy>
  <cp:revision>1</cp:revision>
  <dcterms:created xsi:type="dcterms:W3CDTF">2025-01-19T17:46:13Z</dcterms:created>
  <dcterms:modified xsi:type="dcterms:W3CDTF">2025-01-29T12:50:40Z</dcterms:modified>
</cp:coreProperties>
</file>