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82163-DBD2-47A9-ACF4-CCA7EC2B402C}" type="datetimeFigureOut">
              <a:rPr lang="ru-RU" smtClean="0"/>
              <a:pPr/>
              <a:t>29.07.2013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0CC43-0B6F-48C9-845C-CD3D2BD1B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Предложения для включения в заявку по ГФ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Общество Красного полумесяца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Цель проекта:</a:t>
            </a:r>
          </a:p>
          <a:p>
            <a:pPr>
              <a:buNone/>
            </a:pPr>
            <a:r>
              <a:rPr lang="ru-RU" dirty="0" smtClean="0"/>
              <a:t>Профилактика, раннее выявление и социальное сопровождение больных туберкулезом из среды мигрантов и беженцев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ru-RU" sz="2600" dirty="0" smtClean="0"/>
              <a:t>Рабочая группа  провела комплексную оценку проблемы беженцев и мигрантов </a:t>
            </a:r>
          </a:p>
          <a:p>
            <a:pPr marL="514350" indent="-514350" algn="just">
              <a:buAutoNum type="arabicPeriod"/>
            </a:pPr>
            <a:r>
              <a:rPr lang="ru-RU" sz="2600" dirty="0" smtClean="0"/>
              <a:t>Рабочая группа получила устойчивый доступ в среду мигрантов, беженцев и основные диаспоры РК</a:t>
            </a:r>
          </a:p>
          <a:p>
            <a:pPr marL="514350" indent="-514350" algn="just">
              <a:buAutoNum type="arabicPeriod"/>
            </a:pPr>
            <a:r>
              <a:rPr lang="ru-RU" sz="2600" dirty="0" smtClean="0"/>
              <a:t>Рабочая группа провела работу по отбору и подготовке  волонтеров для проведения профилактической работы по туберкулезу среди мигрантов и беженцев</a:t>
            </a:r>
          </a:p>
          <a:p>
            <a:pPr marL="514350" indent="-514350" algn="just">
              <a:buAutoNum type="arabicPeriod"/>
            </a:pPr>
            <a:r>
              <a:rPr lang="ru-RU" sz="2600" dirty="0" smtClean="0"/>
              <a:t>Рабочая группа подготовила информационный материал для распространения среди беженцев и мигрантов</a:t>
            </a:r>
          </a:p>
          <a:p>
            <a:pPr marL="514350" indent="-514350" algn="just">
              <a:buAutoNum type="arabicPeriod"/>
            </a:pPr>
            <a:r>
              <a:rPr lang="ru-RU" sz="2600" dirty="0" smtClean="0"/>
              <a:t>Выявленные больные ТБ из целевых групп, направлены в ПТО для дальнейшего лечения и наблюдения в соответствии с приказами и инструкциями МЗ</a:t>
            </a:r>
            <a:r>
              <a:rPr lang="en-US" sz="2600" dirty="0" smtClean="0"/>
              <a:t> </a:t>
            </a:r>
            <a:r>
              <a:rPr lang="ru-RU" sz="2600" dirty="0" smtClean="0"/>
              <a:t>РК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деятельность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2400" dirty="0" smtClean="0"/>
              <a:t>Проведение рабочих встреч с лидерами общин</a:t>
            </a:r>
          </a:p>
          <a:p>
            <a:pPr algn="just"/>
            <a:r>
              <a:rPr lang="ru-RU" sz="2400" dirty="0" smtClean="0"/>
              <a:t>Разработка методов и инструментов проведения профилактической работы по туберкулезу</a:t>
            </a:r>
            <a:r>
              <a:rPr lang="en-US" sz="2400" dirty="0" smtClean="0"/>
              <a:t> </a:t>
            </a:r>
            <a:r>
              <a:rPr lang="ru-RU" sz="2400" dirty="0" smtClean="0"/>
              <a:t>среди мигрантов и беженцев</a:t>
            </a:r>
          </a:p>
          <a:p>
            <a:pPr algn="just"/>
            <a:r>
              <a:rPr lang="ru-RU" sz="2400" dirty="0" smtClean="0"/>
              <a:t>Отбор и обучение волонтеров по профилактике туберкулеза</a:t>
            </a:r>
          </a:p>
          <a:p>
            <a:pPr algn="just"/>
            <a:r>
              <a:rPr lang="ru-RU" sz="2400" dirty="0" smtClean="0"/>
              <a:t>Подготовка информационного пакета для мигрантов</a:t>
            </a:r>
          </a:p>
          <a:p>
            <a:pPr algn="just"/>
            <a:r>
              <a:rPr lang="ru-RU" sz="2400" dirty="0" smtClean="0"/>
              <a:t>Организация мини-сессий среди целевых групп, привлечение мигрантов и распространение информационного материала </a:t>
            </a:r>
          </a:p>
          <a:p>
            <a:pPr algn="just"/>
            <a:r>
              <a:rPr lang="ru-RU" sz="2400" dirty="0" smtClean="0"/>
              <a:t>Проведение </a:t>
            </a:r>
            <a:r>
              <a:rPr lang="ru-RU" sz="2400" dirty="0" err="1" smtClean="0"/>
              <a:t>адвокационной</a:t>
            </a:r>
            <a:r>
              <a:rPr lang="ru-RU" sz="2400" dirty="0" smtClean="0"/>
              <a:t> работы( МВД, доступ в ПМСП и ПТО)</a:t>
            </a:r>
          </a:p>
          <a:p>
            <a:pPr algn="just"/>
            <a:r>
              <a:rPr lang="ru-RU" sz="2400" dirty="0" smtClean="0"/>
              <a:t>Перенаправление мигрантов с признаками туберкулеза в ПМСП и ПТО</a:t>
            </a:r>
          </a:p>
          <a:p>
            <a:pPr algn="just"/>
            <a:r>
              <a:rPr lang="ru-RU" sz="2400" dirty="0" smtClean="0"/>
              <a:t>Организация и проведение мероприятий, приуроченных к международному дню борьбы с туберкулезом</a:t>
            </a:r>
          </a:p>
          <a:p>
            <a:pPr algn="just"/>
            <a:r>
              <a:rPr lang="ru-RU" sz="2400" dirty="0" smtClean="0"/>
              <a:t>Распределение помощи </a:t>
            </a:r>
            <a:r>
              <a:rPr lang="ru-RU" sz="2400" smtClean="0"/>
              <a:t>для мигрантов(одежда</a:t>
            </a:r>
            <a:r>
              <a:rPr lang="ru-RU" sz="2400" dirty="0" smtClean="0"/>
              <a:t>, продукты и др.)</a:t>
            </a:r>
          </a:p>
          <a:p>
            <a:pPr algn="just"/>
            <a:r>
              <a:rPr lang="ru-RU" sz="2400" dirty="0" smtClean="0"/>
              <a:t>Социальное сопровождение больных ТБ из целевых групп на амбулаторном этапе лечения(психолог, группы поддержки, продукты, одежда) </a:t>
            </a:r>
          </a:p>
          <a:p>
            <a:pPr algn="just"/>
            <a:r>
              <a:rPr lang="ru-RU" sz="2400" dirty="0" smtClean="0"/>
              <a:t>Мониторинг и оценка проводимой деятельности</a:t>
            </a:r>
          </a:p>
          <a:p>
            <a:pPr algn="just"/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217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Предложения для включения в заявку по ГФ</vt:lpstr>
      <vt:lpstr>Презентация PowerPoint</vt:lpstr>
      <vt:lpstr>Ожидаемые результаты</vt:lpstr>
      <vt:lpstr>Основная деятельность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для включения в заявку по новой форме финансирования</dc:title>
  <dc:creator>User</dc:creator>
  <cp:lastModifiedBy>Owner</cp:lastModifiedBy>
  <cp:revision>19</cp:revision>
  <dcterms:created xsi:type="dcterms:W3CDTF">2013-07-24T10:55:49Z</dcterms:created>
  <dcterms:modified xsi:type="dcterms:W3CDTF">2013-07-29T10:05:16Z</dcterms:modified>
</cp:coreProperties>
</file>