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9" r:id="rId3"/>
    <p:sldId id="258" r:id="rId4"/>
    <p:sldId id="259" r:id="rId5"/>
    <p:sldId id="265" r:id="rId6"/>
    <p:sldId id="264" r:id="rId7"/>
    <p:sldId id="266" r:id="rId8"/>
    <p:sldId id="270" r:id="rId9"/>
    <p:sldId id="271" r:id="rId10"/>
    <p:sldId id="272" r:id="rId11"/>
    <p:sldId id="273" r:id="rId12"/>
    <p:sldId id="276" r:id="rId13"/>
    <p:sldId id="277" r:id="rId14"/>
    <p:sldId id="279" r:id="rId15"/>
    <p:sldId id="278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13392-1FAC-8140-900D-F64B0CB61126}" v="1364" dt="2020-06-09T18:59:52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 snapToGrid="0">
      <p:cViewPr>
        <p:scale>
          <a:sx n="77" d="100"/>
          <a:sy n="77" d="100"/>
        </p:scale>
        <p:origin x="-4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lbovayan6@gmail.com" userId="b0c9a875b4c46a63" providerId="LiveId" clId="{2CC13392-1FAC-8140-900D-F64B0CB61126}"/>
    <pc:docChg chg="undo custSel addSld delSld modSld">
      <pc:chgData name="stolbovayan6@gmail.com" userId="b0c9a875b4c46a63" providerId="LiveId" clId="{2CC13392-1FAC-8140-900D-F64B0CB61126}" dt="2020-06-09T18:59:52.051" v="2494" actId="931"/>
      <pc:docMkLst>
        <pc:docMk/>
      </pc:docMkLst>
      <pc:sldChg chg="addSp delSp modSp">
        <pc:chgData name="stolbovayan6@gmail.com" userId="b0c9a875b4c46a63" providerId="LiveId" clId="{2CC13392-1FAC-8140-900D-F64B0CB61126}" dt="2020-06-09T18:14:18.176" v="1405" actId="1076"/>
        <pc:sldMkLst>
          <pc:docMk/>
          <pc:sldMk cId="50078411" sldId="256"/>
        </pc:sldMkLst>
        <pc:spChg chg="mod">
          <ac:chgData name="stolbovayan6@gmail.com" userId="b0c9a875b4c46a63" providerId="LiveId" clId="{2CC13392-1FAC-8140-900D-F64B0CB61126}" dt="2020-06-09T18:14:06.258" v="1404" actId="1076"/>
          <ac:spMkLst>
            <pc:docMk/>
            <pc:sldMk cId="50078411" sldId="256"/>
            <ac:spMk id="2" creationId="{0808F423-502A-7441-95B6-CC3797F9A1CC}"/>
          </ac:spMkLst>
        </pc:spChg>
        <pc:spChg chg="mod">
          <ac:chgData name="stolbovayan6@gmail.com" userId="b0c9a875b4c46a63" providerId="LiveId" clId="{2CC13392-1FAC-8140-900D-F64B0CB61126}" dt="2020-06-09T14:50:47.098" v="107" actId="20577"/>
          <ac:spMkLst>
            <pc:docMk/>
            <pc:sldMk cId="50078411" sldId="256"/>
            <ac:spMk id="3" creationId="{31414235-FDB4-DD46-9C65-39F2C0B28B16}"/>
          </ac:spMkLst>
        </pc:spChg>
        <pc:picChg chg="add del mod">
          <ac:chgData name="stolbovayan6@gmail.com" userId="b0c9a875b4c46a63" providerId="LiveId" clId="{2CC13392-1FAC-8140-900D-F64B0CB61126}" dt="2020-06-09T18:06:03.378" v="1345" actId="931"/>
          <ac:picMkLst>
            <pc:docMk/>
            <pc:sldMk cId="50078411" sldId="256"/>
            <ac:picMk id="4" creationId="{F51C64B7-5C4A-DB47-8D9A-AA4F0D37417D}"/>
          </ac:picMkLst>
        </pc:picChg>
        <pc:picChg chg="add del mod">
          <ac:chgData name="stolbovayan6@gmail.com" userId="b0c9a875b4c46a63" providerId="LiveId" clId="{2CC13392-1FAC-8140-900D-F64B0CB61126}" dt="2020-06-09T18:05:56.857" v="1333" actId="931"/>
          <ac:picMkLst>
            <pc:docMk/>
            <pc:sldMk cId="50078411" sldId="256"/>
            <ac:picMk id="6" creationId="{795E21A7-6ABA-6541-A08D-ABFB64E3D0C3}"/>
          </ac:picMkLst>
        </pc:picChg>
        <pc:picChg chg="add mod">
          <ac:chgData name="stolbovayan6@gmail.com" userId="b0c9a875b4c46a63" providerId="LiveId" clId="{2CC13392-1FAC-8140-900D-F64B0CB61126}" dt="2020-06-09T18:12:03.614" v="1382" actId="14100"/>
          <ac:picMkLst>
            <pc:docMk/>
            <pc:sldMk cId="50078411" sldId="256"/>
            <ac:picMk id="8" creationId="{CB8886B3-15FE-2C49-AD15-FB18B8B8CE1F}"/>
          </ac:picMkLst>
        </pc:picChg>
        <pc:picChg chg="add mod">
          <ac:chgData name="stolbovayan6@gmail.com" userId="b0c9a875b4c46a63" providerId="LiveId" clId="{2CC13392-1FAC-8140-900D-F64B0CB61126}" dt="2020-06-09T18:14:18.176" v="1405" actId="1076"/>
          <ac:picMkLst>
            <pc:docMk/>
            <pc:sldMk cId="50078411" sldId="256"/>
            <ac:picMk id="10" creationId="{8841FCEA-FA38-5041-B2CE-56A5B7155BB8}"/>
          </ac:picMkLst>
        </pc:picChg>
      </pc:sldChg>
      <pc:sldChg chg="addSp delSp modSp new">
        <pc:chgData name="stolbovayan6@gmail.com" userId="b0c9a875b4c46a63" providerId="LiveId" clId="{2CC13392-1FAC-8140-900D-F64B0CB61126}" dt="2020-06-09T18:59:52.051" v="2494" actId="931"/>
        <pc:sldMkLst>
          <pc:docMk/>
          <pc:sldMk cId="1310932897" sldId="257"/>
        </pc:sldMkLst>
        <pc:spChg chg="mod">
          <ac:chgData name="stolbovayan6@gmail.com" userId="b0c9a875b4c46a63" providerId="LiveId" clId="{2CC13392-1FAC-8140-900D-F64B0CB61126}" dt="2020-06-09T15:30:06.976" v="1313" actId="20577"/>
          <ac:spMkLst>
            <pc:docMk/>
            <pc:sldMk cId="1310932897" sldId="257"/>
            <ac:spMk id="3" creationId="{4D46AFDD-CD03-1240-A13B-54635D53312D}"/>
          </ac:spMkLst>
        </pc:spChg>
        <pc:picChg chg="add mod">
          <ac:chgData name="stolbovayan6@gmail.com" userId="b0c9a875b4c46a63" providerId="LiveId" clId="{2CC13392-1FAC-8140-900D-F64B0CB61126}" dt="2020-06-09T18:11:06.817" v="1365" actId="14100"/>
          <ac:picMkLst>
            <pc:docMk/>
            <pc:sldMk cId="1310932897" sldId="257"/>
            <ac:picMk id="4" creationId="{958B6EB8-01E7-2348-8BAD-DCB2D4160ADE}"/>
          </ac:picMkLst>
        </pc:picChg>
        <pc:picChg chg="add del mod">
          <ac:chgData name="stolbovayan6@gmail.com" userId="b0c9a875b4c46a63" providerId="LiveId" clId="{2CC13392-1FAC-8140-900D-F64B0CB61126}" dt="2020-06-09T18:59:52.051" v="2494" actId="931"/>
          <ac:picMkLst>
            <pc:docMk/>
            <pc:sldMk cId="1310932897" sldId="257"/>
            <ac:picMk id="5" creationId="{BE1065E4-E5D0-6741-8FD5-BBFB374B3F4B}"/>
          </ac:picMkLst>
        </pc:picChg>
      </pc:sldChg>
      <pc:sldChg chg="addSp modSp new">
        <pc:chgData name="stolbovayan6@gmail.com" userId="b0c9a875b4c46a63" providerId="LiveId" clId="{2CC13392-1FAC-8140-900D-F64B0CB61126}" dt="2020-06-09T18:12:12.326" v="1385" actId="14100"/>
        <pc:sldMkLst>
          <pc:docMk/>
          <pc:sldMk cId="3383706755" sldId="258"/>
        </pc:sldMkLst>
        <pc:spChg chg="mod">
          <ac:chgData name="stolbovayan6@gmail.com" userId="b0c9a875b4c46a63" providerId="LiveId" clId="{2CC13392-1FAC-8140-900D-F64B0CB61126}" dt="2020-06-09T15:02:31.405" v="264" actId="20577"/>
          <ac:spMkLst>
            <pc:docMk/>
            <pc:sldMk cId="3383706755" sldId="258"/>
            <ac:spMk id="2" creationId="{07DE5C9F-4181-C644-AE3F-F28423F676A6}"/>
          </ac:spMkLst>
        </pc:spChg>
        <pc:spChg chg="mod">
          <ac:chgData name="stolbovayan6@gmail.com" userId="b0c9a875b4c46a63" providerId="LiveId" clId="{2CC13392-1FAC-8140-900D-F64B0CB61126}" dt="2020-06-09T15:14:37.323" v="1016" actId="20577"/>
          <ac:spMkLst>
            <pc:docMk/>
            <pc:sldMk cId="3383706755" sldId="258"/>
            <ac:spMk id="3" creationId="{3E8FB143-00A6-F74B-82D1-987186B4E9CD}"/>
          </ac:spMkLst>
        </pc:spChg>
        <pc:picChg chg="add mod">
          <ac:chgData name="stolbovayan6@gmail.com" userId="b0c9a875b4c46a63" providerId="LiveId" clId="{2CC13392-1FAC-8140-900D-F64B0CB61126}" dt="2020-06-09T18:12:12.326" v="1385" actId="14100"/>
          <ac:picMkLst>
            <pc:docMk/>
            <pc:sldMk cId="3383706755" sldId="258"/>
            <ac:picMk id="4" creationId="{68CB0039-DA6C-FB45-96DA-A65FEAEDBA69}"/>
          </ac:picMkLst>
        </pc:picChg>
      </pc:sldChg>
      <pc:sldChg chg="addSp modSp new">
        <pc:chgData name="stolbovayan6@gmail.com" userId="b0c9a875b4c46a63" providerId="LiveId" clId="{2CC13392-1FAC-8140-900D-F64B0CB61126}" dt="2020-06-09T18:12:40.125" v="1390" actId="14100"/>
        <pc:sldMkLst>
          <pc:docMk/>
          <pc:sldMk cId="2241977221" sldId="259"/>
        </pc:sldMkLst>
        <pc:spChg chg="mod">
          <ac:chgData name="stolbovayan6@gmail.com" userId="b0c9a875b4c46a63" providerId="LiveId" clId="{2CC13392-1FAC-8140-900D-F64B0CB61126}" dt="2020-06-09T15:17:40.242" v="1037" actId="14100"/>
          <ac:spMkLst>
            <pc:docMk/>
            <pc:sldMk cId="2241977221" sldId="259"/>
            <ac:spMk id="2" creationId="{8DD1D559-5970-704E-BAD2-30A52DCF3FF7}"/>
          </ac:spMkLst>
        </pc:spChg>
        <pc:spChg chg="mod">
          <ac:chgData name="stolbovayan6@gmail.com" userId="b0c9a875b4c46a63" providerId="LiveId" clId="{2CC13392-1FAC-8140-900D-F64B0CB61126}" dt="2020-06-09T15:19:01.309" v="1063" actId="20577"/>
          <ac:spMkLst>
            <pc:docMk/>
            <pc:sldMk cId="2241977221" sldId="259"/>
            <ac:spMk id="3" creationId="{FDBA6A22-17A7-854D-B197-B8994CE53A92}"/>
          </ac:spMkLst>
        </pc:spChg>
        <pc:picChg chg="add mod">
          <ac:chgData name="stolbovayan6@gmail.com" userId="b0c9a875b4c46a63" providerId="LiveId" clId="{2CC13392-1FAC-8140-900D-F64B0CB61126}" dt="2020-06-09T18:12:40.125" v="1390" actId="14100"/>
          <ac:picMkLst>
            <pc:docMk/>
            <pc:sldMk cId="2241977221" sldId="259"/>
            <ac:picMk id="4" creationId="{819A09F9-150C-1F49-A377-21781CA1B83C}"/>
          </ac:picMkLst>
        </pc:picChg>
      </pc:sldChg>
      <pc:sldChg chg="addSp delSp modSp new del">
        <pc:chgData name="stolbovayan6@gmail.com" userId="b0c9a875b4c46a63" providerId="LiveId" clId="{2CC13392-1FAC-8140-900D-F64B0CB61126}" dt="2020-06-09T15:28:00.493" v="1158" actId="2696"/>
        <pc:sldMkLst>
          <pc:docMk/>
          <pc:sldMk cId="3145773470" sldId="260"/>
        </pc:sldMkLst>
        <pc:spChg chg="mod">
          <ac:chgData name="stolbovayan6@gmail.com" userId="b0c9a875b4c46a63" providerId="LiveId" clId="{2CC13392-1FAC-8140-900D-F64B0CB61126}" dt="2020-06-09T15:19:45.060" v="1081" actId="20577"/>
          <ac:spMkLst>
            <pc:docMk/>
            <pc:sldMk cId="3145773470" sldId="260"/>
            <ac:spMk id="2" creationId="{45FC24BB-A29C-A540-9D2B-4D8381605E09}"/>
          </ac:spMkLst>
        </pc:spChg>
        <pc:spChg chg="mod">
          <ac:chgData name="stolbovayan6@gmail.com" userId="b0c9a875b4c46a63" providerId="LiveId" clId="{2CC13392-1FAC-8140-900D-F64B0CB61126}" dt="2020-06-09T15:27:16.596" v="1157" actId="14100"/>
          <ac:spMkLst>
            <pc:docMk/>
            <pc:sldMk cId="3145773470" sldId="260"/>
            <ac:spMk id="3" creationId="{2F33C1D2-B1D6-E243-8A6F-9EAE41A23752}"/>
          </ac:spMkLst>
        </pc:spChg>
        <pc:inkChg chg="add del">
          <ac:chgData name="stolbovayan6@gmail.com" userId="b0c9a875b4c46a63" providerId="LiveId" clId="{2CC13392-1FAC-8140-900D-F64B0CB61126}" dt="2020-06-09T15:22:07.770" v="1100"/>
          <ac:inkMkLst>
            <pc:docMk/>
            <pc:sldMk cId="3145773470" sldId="260"/>
            <ac:inkMk id="4" creationId="{32454B36-4C94-E644-9EF3-CC7752C54ACE}"/>
          </ac:inkMkLst>
        </pc:inkChg>
        <pc:inkChg chg="add del">
          <ac:chgData name="stolbovayan6@gmail.com" userId="b0c9a875b4c46a63" providerId="LiveId" clId="{2CC13392-1FAC-8140-900D-F64B0CB61126}" dt="2020-06-09T15:22:07.076" v="1099"/>
          <ac:inkMkLst>
            <pc:docMk/>
            <pc:sldMk cId="3145773470" sldId="260"/>
            <ac:inkMk id="5" creationId="{51A6C527-2270-D347-87B1-45E1F661220F}"/>
          </ac:inkMkLst>
        </pc:inkChg>
        <pc:inkChg chg="add del reco">
          <ac:chgData name="stolbovayan6@gmail.com" userId="b0c9a875b4c46a63" providerId="LiveId" clId="{2CC13392-1FAC-8140-900D-F64B0CB61126}" dt="2020-06-09T15:22:07.076" v="1099"/>
          <ac:inkMkLst>
            <pc:docMk/>
            <pc:sldMk cId="3145773470" sldId="260"/>
            <ac:inkMk id="6" creationId="{DABB608F-A76E-2B4B-B06A-8707626FCE38}"/>
          </ac:inkMkLst>
        </pc:inkChg>
        <pc:inkChg chg="add del">
          <ac:chgData name="stolbovayan6@gmail.com" userId="b0c9a875b4c46a63" providerId="LiveId" clId="{2CC13392-1FAC-8140-900D-F64B0CB61126}" dt="2020-06-09T15:22:06.437" v="1098"/>
          <ac:inkMkLst>
            <pc:docMk/>
            <pc:sldMk cId="3145773470" sldId="260"/>
            <ac:inkMk id="8" creationId="{DA952365-8FCC-0B46-8634-1DAF114FF545}"/>
          </ac:inkMkLst>
        </pc:inkChg>
        <pc:inkChg chg="add del reco">
          <ac:chgData name="stolbovayan6@gmail.com" userId="b0c9a875b4c46a63" providerId="LiveId" clId="{2CC13392-1FAC-8140-900D-F64B0CB61126}" dt="2020-06-09T15:22:06.437" v="1098"/>
          <ac:inkMkLst>
            <pc:docMk/>
            <pc:sldMk cId="3145773470" sldId="260"/>
            <ac:inkMk id="9" creationId="{1D57043C-51DE-2142-A4BC-E80A2B605FC2}"/>
          </ac:inkMkLst>
        </pc:inkChg>
        <pc:inkChg chg="add">
          <ac:chgData name="stolbovayan6@gmail.com" userId="b0c9a875b4c46a63" providerId="LiveId" clId="{2CC13392-1FAC-8140-900D-F64B0CB61126}" dt="2020-06-09T15:22:51.684" v="1101"/>
          <ac:inkMkLst>
            <pc:docMk/>
            <pc:sldMk cId="3145773470" sldId="260"/>
            <ac:inkMk id="11" creationId="{2D996490-3818-C249-AAC2-3374FAFEDE15}"/>
          </ac:inkMkLst>
        </pc:inkChg>
        <pc:inkChg chg="add">
          <ac:chgData name="stolbovayan6@gmail.com" userId="b0c9a875b4c46a63" providerId="LiveId" clId="{2CC13392-1FAC-8140-900D-F64B0CB61126}" dt="2020-06-09T15:22:51.904" v="1104"/>
          <ac:inkMkLst>
            <pc:docMk/>
            <pc:sldMk cId="3145773470" sldId="260"/>
            <ac:inkMk id="12" creationId="{D3B46AF0-3C9C-874C-BA5B-1CA90A4D1229}"/>
          </ac:inkMkLst>
        </pc:inkChg>
        <pc:inkChg chg="add">
          <ac:chgData name="stolbovayan6@gmail.com" userId="b0c9a875b4c46a63" providerId="LiveId" clId="{2CC13392-1FAC-8140-900D-F64B0CB61126}" dt="2020-06-09T15:22:52.362" v="1107"/>
          <ac:inkMkLst>
            <pc:docMk/>
            <pc:sldMk cId="3145773470" sldId="260"/>
            <ac:inkMk id="13" creationId="{E909439B-F5F0-9B49-9806-643BC90A55BD}"/>
          </ac:inkMkLst>
        </pc:inkChg>
        <pc:inkChg chg="add del">
          <ac:chgData name="stolbovayan6@gmail.com" userId="b0c9a875b4c46a63" providerId="LiveId" clId="{2CC13392-1FAC-8140-900D-F64B0CB61126}" dt="2020-06-09T15:22:58.530" v="1129"/>
          <ac:inkMkLst>
            <pc:docMk/>
            <pc:sldMk cId="3145773470" sldId="260"/>
            <ac:inkMk id="14" creationId="{C8F8DD51-CBCB-7044-BA29-EDCE01C51EB8}"/>
          </ac:inkMkLst>
        </pc:inkChg>
        <pc:inkChg chg="add del">
          <ac:chgData name="stolbovayan6@gmail.com" userId="b0c9a875b4c46a63" providerId="LiveId" clId="{2CC13392-1FAC-8140-900D-F64B0CB61126}" dt="2020-06-09T15:22:58.352" v="1128"/>
          <ac:inkMkLst>
            <pc:docMk/>
            <pc:sldMk cId="3145773470" sldId="260"/>
            <ac:inkMk id="15" creationId="{9433A389-C0C4-1549-B523-065BD2139C23}"/>
          </ac:inkMkLst>
        </pc:inkChg>
        <pc:inkChg chg="add del">
          <ac:chgData name="stolbovayan6@gmail.com" userId="b0c9a875b4c46a63" providerId="LiveId" clId="{2CC13392-1FAC-8140-900D-F64B0CB61126}" dt="2020-06-09T15:22:57.211" v="1127"/>
          <ac:inkMkLst>
            <pc:docMk/>
            <pc:sldMk cId="3145773470" sldId="260"/>
            <ac:inkMk id="16" creationId="{F2A11489-2F14-024F-B442-994BC9481BD1}"/>
          </ac:inkMkLst>
        </pc:inkChg>
        <pc:inkChg chg="add del">
          <ac:chgData name="stolbovayan6@gmail.com" userId="b0c9a875b4c46a63" providerId="LiveId" clId="{2CC13392-1FAC-8140-900D-F64B0CB61126}" dt="2020-06-09T15:22:56.304" v="1126"/>
          <ac:inkMkLst>
            <pc:docMk/>
            <pc:sldMk cId="3145773470" sldId="260"/>
            <ac:inkMk id="17" creationId="{F9B4F24D-59A4-4541-BFCA-0143A30B43BB}"/>
          </ac:inkMkLst>
        </pc:inkChg>
        <pc:inkChg chg="add del">
          <ac:chgData name="stolbovayan6@gmail.com" userId="b0c9a875b4c46a63" providerId="LiveId" clId="{2CC13392-1FAC-8140-900D-F64B0CB61126}" dt="2020-06-09T15:22:55.942" v="1125"/>
          <ac:inkMkLst>
            <pc:docMk/>
            <pc:sldMk cId="3145773470" sldId="260"/>
            <ac:inkMk id="18" creationId="{EC6B1035-FEB3-4346-AFE4-2729F52CE3B9}"/>
          </ac:inkMkLst>
        </pc:inkChg>
        <pc:inkChg chg="add del reco">
          <ac:chgData name="stolbovayan6@gmail.com" userId="b0c9a875b4c46a63" providerId="LiveId" clId="{2CC13392-1FAC-8140-900D-F64B0CB61126}" dt="2020-06-09T15:22:55.942" v="1125"/>
          <ac:inkMkLst>
            <pc:docMk/>
            <pc:sldMk cId="3145773470" sldId="260"/>
            <ac:inkMk id="19" creationId="{9AEDE492-E032-0541-8954-C209285EB6DB}"/>
          </ac:inkMkLst>
        </pc:inkChg>
      </pc:sldChg>
      <pc:sldChg chg="addSp delSp modSp new">
        <pc:chgData name="stolbovayan6@gmail.com" userId="b0c9a875b4c46a63" providerId="LiveId" clId="{2CC13392-1FAC-8140-900D-F64B0CB61126}" dt="2020-06-09T18:22:41.615" v="1796" actId="14100"/>
        <pc:sldMkLst>
          <pc:docMk/>
          <pc:sldMk cId="2341128618" sldId="261"/>
        </pc:sldMkLst>
        <pc:spChg chg="mod">
          <ac:chgData name="stolbovayan6@gmail.com" userId="b0c9a875b4c46a63" providerId="LiveId" clId="{2CC13392-1FAC-8140-900D-F64B0CB61126}" dt="2020-06-09T18:13:43.108" v="1403" actId="20577"/>
          <ac:spMkLst>
            <pc:docMk/>
            <pc:sldMk cId="2341128618" sldId="261"/>
            <ac:spMk id="2" creationId="{D457D459-6D1A-C946-9B7D-2AB4649C762D}"/>
          </ac:spMkLst>
        </pc:spChg>
        <pc:spChg chg="del">
          <ac:chgData name="stolbovayan6@gmail.com" userId="b0c9a875b4c46a63" providerId="LiveId" clId="{2CC13392-1FAC-8140-900D-F64B0CB61126}" dt="2020-06-09T18:13:00.152" v="1391" actId="931"/>
          <ac:spMkLst>
            <pc:docMk/>
            <pc:sldMk cId="2341128618" sldId="261"/>
            <ac:spMk id="3" creationId="{9D633110-2676-2748-9016-C3A6698FA3CB}"/>
          </ac:spMkLst>
        </pc:spChg>
        <pc:picChg chg="add mod ord">
          <ac:chgData name="stolbovayan6@gmail.com" userId="b0c9a875b4c46a63" providerId="LiveId" clId="{2CC13392-1FAC-8140-900D-F64B0CB61126}" dt="2020-06-09T18:13:06.887" v="1394" actId="14100"/>
          <ac:picMkLst>
            <pc:docMk/>
            <pc:sldMk cId="2341128618" sldId="261"/>
            <ac:picMk id="4" creationId="{A5686232-5AC4-B544-860A-D46BE769C03D}"/>
          </ac:picMkLst>
        </pc:picChg>
        <pc:picChg chg="add del">
          <ac:chgData name="stolbovayan6@gmail.com" userId="b0c9a875b4c46a63" providerId="LiveId" clId="{2CC13392-1FAC-8140-900D-F64B0CB61126}" dt="2020-06-09T18:22:15.868" v="1791" actId="931"/>
          <ac:picMkLst>
            <pc:docMk/>
            <pc:sldMk cId="2341128618" sldId="261"/>
            <ac:picMk id="6" creationId="{0F5F6B35-D3B7-1E40-987F-2E4D54CA1EE8}"/>
          </ac:picMkLst>
        </pc:picChg>
        <pc:picChg chg="add mod">
          <ac:chgData name="stolbovayan6@gmail.com" userId="b0c9a875b4c46a63" providerId="LiveId" clId="{2CC13392-1FAC-8140-900D-F64B0CB61126}" dt="2020-06-09T18:22:41.615" v="1796" actId="14100"/>
          <ac:picMkLst>
            <pc:docMk/>
            <pc:sldMk cId="2341128618" sldId="261"/>
            <ac:picMk id="8" creationId="{8B08723F-9D91-1743-A656-6926647210A3}"/>
          </ac:picMkLst>
        </pc:picChg>
      </pc:sldChg>
      <pc:sldChg chg="addSp modSp new">
        <pc:chgData name="stolbovayan6@gmail.com" userId="b0c9a875b4c46a63" providerId="LiveId" clId="{2CC13392-1FAC-8140-900D-F64B0CB61126}" dt="2020-06-09T18:23:14.112" v="1809" actId="20577"/>
        <pc:sldMkLst>
          <pc:docMk/>
          <pc:sldMk cId="708114551" sldId="262"/>
        </pc:sldMkLst>
        <pc:spChg chg="mod">
          <ac:chgData name="stolbovayan6@gmail.com" userId="b0c9a875b4c46a63" providerId="LiveId" clId="{2CC13392-1FAC-8140-900D-F64B0CB61126}" dt="2020-06-09T18:23:14.112" v="1809" actId="20577"/>
          <ac:spMkLst>
            <pc:docMk/>
            <pc:sldMk cId="708114551" sldId="262"/>
            <ac:spMk id="2" creationId="{830FC52D-7DC0-9E4C-A802-68ADFADE1590}"/>
          </ac:spMkLst>
        </pc:spChg>
        <pc:spChg chg="mod">
          <ac:chgData name="stolbovayan6@gmail.com" userId="b0c9a875b4c46a63" providerId="LiveId" clId="{2CC13392-1FAC-8140-900D-F64B0CB61126}" dt="2020-06-09T18:21:16.877" v="1785" actId="20577"/>
          <ac:spMkLst>
            <pc:docMk/>
            <pc:sldMk cId="708114551" sldId="262"/>
            <ac:spMk id="3" creationId="{D747E1C0-991C-DC48-8C02-618E7E48B1D1}"/>
          </ac:spMkLst>
        </pc:spChg>
        <pc:picChg chg="add mod">
          <ac:chgData name="stolbovayan6@gmail.com" userId="b0c9a875b4c46a63" providerId="LiveId" clId="{2CC13392-1FAC-8140-900D-F64B0CB61126}" dt="2020-06-09T18:21:51.668" v="1789" actId="14100"/>
          <ac:picMkLst>
            <pc:docMk/>
            <pc:sldMk cId="708114551" sldId="262"/>
            <ac:picMk id="4" creationId="{69C593FE-BA40-E64B-9D95-F102448D9555}"/>
          </ac:picMkLst>
        </pc:picChg>
      </pc:sldChg>
      <pc:sldChg chg="new del">
        <pc:chgData name="stolbovayan6@gmail.com" userId="b0c9a875b4c46a63" providerId="LiveId" clId="{2CC13392-1FAC-8140-900D-F64B0CB61126}" dt="2020-06-09T18:23:52.314" v="1810" actId="2696"/>
        <pc:sldMkLst>
          <pc:docMk/>
          <pc:sldMk cId="1100543465" sldId="263"/>
        </pc:sldMkLst>
      </pc:sldChg>
      <pc:sldChg chg="modSp new">
        <pc:chgData name="stolbovayan6@gmail.com" userId="b0c9a875b4c46a63" providerId="LiveId" clId="{2CC13392-1FAC-8140-900D-F64B0CB61126}" dt="2020-06-09T18:52:07.113" v="2468" actId="20577"/>
        <pc:sldMkLst>
          <pc:docMk/>
          <pc:sldMk cId="1370812231" sldId="263"/>
        </pc:sldMkLst>
        <pc:spChg chg="mod">
          <ac:chgData name="stolbovayan6@gmail.com" userId="b0c9a875b4c46a63" providerId="LiveId" clId="{2CC13392-1FAC-8140-900D-F64B0CB61126}" dt="2020-06-09T18:43:41.159" v="1836" actId="20577"/>
          <ac:spMkLst>
            <pc:docMk/>
            <pc:sldMk cId="1370812231" sldId="263"/>
            <ac:spMk id="2" creationId="{7FC8D36E-298B-4F45-8BFE-70B41B6AA30D}"/>
          </ac:spMkLst>
        </pc:spChg>
        <pc:spChg chg="mod">
          <ac:chgData name="stolbovayan6@gmail.com" userId="b0c9a875b4c46a63" providerId="LiveId" clId="{2CC13392-1FAC-8140-900D-F64B0CB61126}" dt="2020-06-09T18:52:07.113" v="2468" actId="20577"/>
          <ac:spMkLst>
            <pc:docMk/>
            <pc:sldMk cId="1370812231" sldId="263"/>
            <ac:spMk id="3" creationId="{430693D2-4102-D944-8548-B00ABCEBAC48}"/>
          </ac:spMkLst>
        </pc:spChg>
      </pc:sldChg>
      <pc:sldChg chg="new del">
        <pc:chgData name="stolbovayan6@gmail.com" userId="b0c9a875b4c46a63" providerId="LiveId" clId="{2CC13392-1FAC-8140-900D-F64B0CB61126}" dt="2020-06-09T18:23:56.424" v="1811" actId="2696"/>
        <pc:sldMkLst>
          <pc:docMk/>
          <pc:sldMk cId="1056320930" sldId="264"/>
        </pc:sldMkLst>
      </pc:sldChg>
      <pc:sldChg chg="new del">
        <pc:chgData name="stolbovayan6@gmail.com" userId="b0c9a875b4c46a63" providerId="LiveId" clId="{2CC13392-1FAC-8140-900D-F64B0CB61126}" dt="2020-06-09T18:24:04.535" v="1812" actId="2696"/>
        <pc:sldMkLst>
          <pc:docMk/>
          <pc:sldMk cId="4149272085" sldId="265"/>
        </pc:sldMkLst>
      </pc:sldChg>
      <pc:sldChg chg="new del">
        <pc:chgData name="stolbovayan6@gmail.com" userId="b0c9a875b4c46a63" providerId="LiveId" clId="{2CC13392-1FAC-8140-900D-F64B0CB61126}" dt="2020-06-09T18:24:07.888" v="1813" actId="2696"/>
        <pc:sldMkLst>
          <pc:docMk/>
          <pc:sldMk cId="2384361003" sldId="266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79344-C2C2-400E-9410-DA2D39A1940C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EBBE-83AE-4B27-88A9-074EC34CC8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326AB-B911-430C-9DD5-8E148E49A6B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848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054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58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82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9775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800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1939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516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05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291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774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0285EF-ED76-4241-96FE-0099DDFD7F4A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A61330-69D5-FA40-800F-A1A43E52988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0223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bas@mail.ru" TargetMode="External"/><Relationship Id="rId2" Type="http://schemas.openxmlformats.org/officeDocument/2006/relationships/hyperlink" Target="mailto:zhanneta71@mai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2.docx"/><Relationship Id="rId4" Type="http://schemas.openxmlformats.org/officeDocument/2006/relationships/package" Target="../embeddings/_________Microsoft_Office_Word1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08F423-502A-7441-95B6-CC3797F9A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1927" y="2521527"/>
            <a:ext cx="9144000" cy="1150504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 </a:t>
            </a:r>
            <a:endParaRPr lang="ru-RU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60946" y="-1"/>
            <a:ext cx="1099686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Рабочая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встреча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Странового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координационного комитета по  работе с международными организациями по вопросам ВИЧ-инфекции и туберкулёза (формат 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ZOOM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от 21.12.2020г.</a:t>
            </a:r>
            <a:endParaRPr kumimoji="0" lang="en-US" sz="20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проходит плавный переход на финансирование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 стороны государства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(есть ли опыт со стороны местного сообщества), сдвиги?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барьеры способствуют для эффективного перехода?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Докладчик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Ж.Жазыкбаева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БОФ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Защита детей от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СПИДа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7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3253" y="642551"/>
            <a:ext cx="10466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accent2"/>
                </a:solidFill>
              </a:rPr>
              <a:t>Таблица</a:t>
            </a:r>
            <a:r>
              <a:rPr lang="kk-KZ" sz="2000" b="1" dirty="0" smtClean="0">
                <a:solidFill>
                  <a:schemeClr val="accent2"/>
                </a:solidFill>
              </a:rPr>
              <a:t>:   </a:t>
            </a:r>
            <a:r>
              <a:rPr lang="ru-RU" sz="2000" b="1" dirty="0" smtClean="0">
                <a:solidFill>
                  <a:schemeClr val="accent2"/>
                </a:solidFill>
              </a:rPr>
              <a:t>Распространенность ВИЧ-</a:t>
            </a:r>
            <a:r>
              <a:rPr lang="kk-KZ" sz="2000" b="1" dirty="0" smtClean="0">
                <a:solidFill>
                  <a:schemeClr val="accent2"/>
                </a:solidFill>
              </a:rPr>
              <a:t>инфекции  на  100 000  населения </a:t>
            </a:r>
            <a:r>
              <a:rPr lang="ru-RU" sz="2000" b="1" dirty="0" smtClean="0">
                <a:solidFill>
                  <a:schemeClr val="accent2"/>
                </a:solidFill>
              </a:rPr>
              <a:t>2017- 2019 гг.  и на 30.11.2020 г.  (кумулятивные данные)</a:t>
            </a:r>
          </a:p>
          <a:p>
            <a:endParaRPr lang="ru-RU" sz="2000" dirty="0">
              <a:solidFill>
                <a:schemeClr val="accent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29050" y="1532245"/>
          <a:ext cx="10700951" cy="4707910"/>
        </p:xfrm>
        <a:graphic>
          <a:graphicData uri="http://schemas.openxmlformats.org/drawingml/2006/table">
            <a:tbl>
              <a:tblPr/>
              <a:tblGrid>
                <a:gridCol w="3981056"/>
                <a:gridCol w="1787517"/>
                <a:gridCol w="1749121"/>
                <a:gridCol w="1610470"/>
                <a:gridCol w="1572787"/>
              </a:tblGrid>
              <a:tr h="247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 г.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г.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30.11.2020 г.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Акмолинская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Актюбинская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Алматинская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103,4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117,5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8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Атырауская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Восточно-Казахстанская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185,7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197,9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229,6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Жамбылская область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Западно-Казахстанская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70,4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Карагандинская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234,8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251,4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266,9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Костанайская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156,7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175,1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228,8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Кызылординская область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Мангистауская область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Павлодарская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244,9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277,5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301,8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Северо-Казахстанская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164,1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213,7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237,8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Туркестанская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Алматы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213,9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228,1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230,9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239,5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Нур-Султан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123,1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128,2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130,9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143,0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Шымкент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118,4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128,3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47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117,7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126,8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133,9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142,4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42" marR="580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78476" y="2063578"/>
          <a:ext cx="10602097" cy="3348682"/>
        </p:xfrm>
        <a:graphic>
          <a:graphicData uri="http://schemas.openxmlformats.org/drawingml/2006/table">
            <a:tbl>
              <a:tblPr/>
              <a:tblGrid>
                <a:gridCol w="4726445"/>
                <a:gridCol w="1457161"/>
                <a:gridCol w="1480665"/>
                <a:gridCol w="1457161"/>
                <a:gridCol w="1480665"/>
              </a:tblGrid>
              <a:tr h="5675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Количество зарегистрированных случаев ВИЧ  (новые)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ЮКО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г.Шымкент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04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мес.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2020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88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из них граждане РК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518985"/>
            <a:ext cx="10058400" cy="556054"/>
          </a:xfrm>
        </p:spPr>
        <p:txBody>
          <a:bodyPr>
            <a:noAutofit/>
          </a:bodyPr>
          <a:lstStyle/>
          <a:p>
            <a:pPr algn="ctr"/>
            <a:r>
              <a:rPr lang="kk-KZ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Сравнительная таблица по выялению новых случае заражения ВИЧ в г.Шымкент </a:t>
            </a:r>
            <a:br>
              <a:rPr lang="kk-KZ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 период 2017-2020 г.г.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47650"/>
            <a:ext cx="11924270" cy="595544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Указ Президента РК от 27 августа 2020 года №390 «Об утверждении Концепции развития гражданского общества в Республике Казахстан»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Создание условий для повышения потенциала неправительственного сектора через постоянную работу ресурсных центров поддержки НПО и других институтов гражданского общества, которые должны стать центрами компетенций для институтов гражданского общества. Внедрение ключевых показателей результативности (</a:t>
            </a:r>
            <a:r>
              <a:rPr lang="en-US" sz="4000" dirty="0" smtClean="0">
                <a:solidFill>
                  <a:schemeClr val="tx1"/>
                </a:solidFill>
              </a:rPr>
              <a:t>KPI</a:t>
            </a:r>
            <a:r>
              <a:rPr lang="ru-RU" sz="4000" dirty="0" smtClean="0">
                <a:solidFill>
                  <a:schemeClr val="tx1"/>
                </a:solidFill>
              </a:rPr>
              <a:t>) по 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 оценке деятельности данных центров.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2192000" cy="52237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Послание Президента «Конструктивный общественный диалог-основа стабильности и процветания Казахстана» от 2 сентября 2019 года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«Наша общая задача - воплотить в жизнь концепцию «Слышащего государства», которое оперативно и эффективно реагирует на все конструктивные запросы граждан. Только путём постоянного диалога власти и общества можно построить гармоничное государство, встроенное в контекст современной геополитики. Поэтому необходимо поддерживать и укреплять гражданское общество, вовлекать его в обсуждение наиболее актуальных общегосударственных задач с целью их решения.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68410" y="287337"/>
            <a:ext cx="11343503" cy="542148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Послание Главы государства от 1 сентября 2020 года «Казахстан в новой реальности: время действий» в разделе «Гражданское участие    в управлении государством».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….. «мы взяли курс на строительство «Слышащего государства», суть данного подхода не просто в ситуативном реагировании госорганов на ежедневные проблемы населения. Это, прежде всего, постоянный диалог власти и общества. Если мы хотим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реально улучшить жизнь наших граждан, то следует вовлекать их самих в процесс реформ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Наши последующие политические реформы должны быть направлены на более широкое вовлечение людей в управление страной.</a:t>
            </a:r>
            <a:r>
              <a:rPr lang="ru-RU" sz="3200" dirty="0" smtClean="0">
                <a:solidFill>
                  <a:srgbClr val="002060"/>
                </a:solidFill>
              </a:rPr>
              <a:t>.»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631" y="1037969"/>
            <a:ext cx="116894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условиях сокращения донорского финансирования особую роль в реализации мероприятий по предотвращению распространения ВИЧ-инфекции играет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устойчивое государственное финансирование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Государственное финансирование профилактических программ для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КГН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позволит обеспечить увеличение охвата профилактическими услугами, и тем самым будет способствовать снижению передачи ВИЧ как среди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так и среди общего населения. Очень важна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устойчивая государственная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СПИД-сервисных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НПО, которые обеспечивают доступность в среду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Необходимо использовать мировой опыт реализации профилактических программ для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КГН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силами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НПО, способствующее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профилактических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в борьбе с ВИЧ  в Республике Казахстан.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7016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accent2"/>
                </a:solidFill>
              </a:rPr>
              <a:t>Заключение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4658" y="1964724"/>
            <a:ext cx="9082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6600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897" y="3756453"/>
            <a:ext cx="4782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/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Жазыкбаева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Жаннета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450"/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Президент БОФ «Защита детей от 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" </a:t>
            </a:r>
            <a:endParaRPr lang="ru-RU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450"/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160023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азахстан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 город Шымкент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450"/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икрорайон «</a:t>
            </a:r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Нурсат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» строение №125 «Г»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450"/>
            <a:r>
              <a:rPr lang="ru-RU" altLang="en-US" dirty="0" err="1" smtClean="0">
                <a:latin typeface="Times New Roman" pitchFamily="18" charset="0"/>
                <a:cs typeface="Times New Roman" pitchFamily="18" charset="0"/>
              </a:rPr>
              <a:t>Раб.тел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+ 7 (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239-26-88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450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Mobile: +7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altLang="en-US" dirty="0" smtClean="0">
                <a:latin typeface="Times New Roman" pitchFamily="18" charset="0"/>
                <a:cs typeface="Times New Roman" pitchFamily="18" charset="0"/>
              </a:rPr>
              <a:t>1 203 41 84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4450"/>
            <a:r>
              <a:rPr lang="en-US" altLang="en-US" dirty="0" smtClean="0"/>
              <a:t>Email: </a:t>
            </a:r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zhanneta71@mai.ru</a:t>
            </a:r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infbas@mail.ru</a:t>
            </a:r>
            <a:r>
              <a:rPr lang="en-US" alt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alt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4450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6306279" y="0"/>
          <a:ext cx="5091254" cy="6327783"/>
        </p:xfrm>
        <a:graphic>
          <a:graphicData uri="http://schemas.openxmlformats.org/presentationml/2006/ole">
            <p:oleObj spid="_x0000_s52227" name="Документ" r:id="rId4" imgW="6699972" imgH="9449218" progId="Word.Document.12">
              <p:embed/>
            </p:oleObj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591671" y="-1"/>
          <a:ext cx="5450541" cy="6314303"/>
        </p:xfrm>
        <a:graphic>
          <a:graphicData uri="http://schemas.openxmlformats.org/presentationml/2006/ole">
            <p:oleObj spid="_x0000_s52226" name="Документ" r:id="rId5" imgW="6745139" imgH="8422855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DE5C9F-4181-C644-AE3F-F28423F676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7338"/>
            <a:ext cx="11272838" cy="10969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2000" dirty="0">
              <a:solidFill>
                <a:schemeClr val="accent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8FB143-00A6-F74B-82D1-987186B4E9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3300" y="493713"/>
            <a:ext cx="11188700" cy="5375275"/>
          </a:xfrm>
        </p:spPr>
        <p:txBody>
          <a:bodyPr/>
          <a:lstStyle/>
          <a:p>
            <a:pPr marL="0" indent="0" algn="ctr">
              <a:buNone/>
            </a:pPr>
            <a:r>
              <a:rPr lang="kk-KZ" b="1" dirty="0" smtClean="0">
                <a:solidFill>
                  <a:schemeClr val="accent2">
                    <a:lumMod val="75000"/>
                  </a:schemeClr>
                </a:solidFill>
              </a:rPr>
              <a:t>Информация по НПО, получивших финансирование в рамках ГСЗ на проведение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мероприятий «Профилактика ВИЧ и ТБ среди КГН» 2017-2020 годы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2053" y="1213817"/>
          <a:ext cx="11177336" cy="4946353"/>
        </p:xfrm>
        <a:graphic>
          <a:graphicData uri="http://schemas.openxmlformats.org/drawingml/2006/table">
            <a:tbl>
              <a:tblPr/>
              <a:tblGrid>
                <a:gridCol w="532919"/>
                <a:gridCol w="1929212"/>
                <a:gridCol w="4576342"/>
                <a:gridCol w="2117558"/>
                <a:gridCol w="2021305"/>
              </a:tblGrid>
              <a:tr h="492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НПО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  <a:tab pos="2924175" algn="l"/>
                        </a:tabLst>
                      </a:pPr>
                      <a:r>
                        <a:rPr lang="kk-KZ" sz="13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Годы</a:t>
                      </a:r>
                      <a:endParaRPr lang="ru-RU" sz="13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Для каких групп КГН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  <a:tab pos="2924175" algn="l"/>
                        </a:tabLst>
                      </a:pPr>
                      <a:r>
                        <a:rPr lang="ru-RU" sz="13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 г</a:t>
                      </a:r>
                      <a:r>
                        <a:rPr lang="ru-RU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(1 полугодие)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  <a:tab pos="2924175" algn="l"/>
                        </a:tabLst>
                      </a:pPr>
                      <a:r>
                        <a:rPr lang="ru-RU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ГСЗ -7, </a:t>
                      </a:r>
                      <a:endParaRPr lang="ru-RU" sz="13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  <a:tab pos="2924175" algn="l"/>
                        </a:tabLst>
                      </a:pPr>
                      <a:r>
                        <a:rPr lang="ru-RU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том числе с КГН -3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Акмолинский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ОФ "Социально-психологический центр реабилитации и адаптации людей, попавших в трудную жизненную ситуацию"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47750" algn="l"/>
                          <a:tab pos="2924175" algn="l"/>
                        </a:tabLst>
                      </a:pP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ЛУИН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ВКО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ООМ «За будущее Казахстана»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ЛУИН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Шымкент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БОФ «Защита детей от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СПИДа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ЛУИН, СР, МСМ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 г</a:t>
                      </a:r>
                      <a:r>
                        <a:rPr lang="kk-KZ" sz="13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ГСЗ, </a:t>
                      </a:r>
                      <a:endParaRPr lang="kk-KZ" sz="13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kk-KZ" sz="13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том числе с КГН -5</a:t>
                      </a:r>
                      <a:endParaRPr lang="ru-RU" sz="13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Акмолинский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ОФ «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Оміrdіbirgesagtaimyz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ЛУИН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Актюбинский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ОО "Ассоциация врачей и провизоров Актюбинской области"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ЛУИН, МСМ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Костанайский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ОО "Путь здоровья - 1"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ЛУИН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СКО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ОЮЛ "Феникс"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ЛУИН, СР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Шымкент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БОФ «Защита детей от СПИДа»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ЛУИН, СР, МСМ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  <a:tab pos="29241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70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DBA6A22-17A7-854D-B197-B8994CE53A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71588" y="2063750"/>
            <a:ext cx="10920412" cy="36147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effectLst/>
              <a:latin typeface="Calibri" panose="020F0502020204030204" pitchFamily="34" charset="0"/>
              <a:ea typeface="Times New Roman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61737" y="541418"/>
          <a:ext cx="10792326" cy="5522501"/>
        </p:xfrm>
        <a:graphic>
          <a:graphicData uri="http://schemas.openxmlformats.org/drawingml/2006/table">
            <a:tbl>
              <a:tblPr/>
              <a:tblGrid>
                <a:gridCol w="514563"/>
                <a:gridCol w="1963942"/>
                <a:gridCol w="4692316"/>
                <a:gridCol w="2105526"/>
                <a:gridCol w="1515979"/>
              </a:tblGrid>
              <a:tr h="859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Регион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НПО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r>
                        <a:rPr lang="kk-KZ" sz="1300" b="1" baseline="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1300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ГСЗ, </a:t>
                      </a:r>
                      <a:endParaRPr lang="kk-KZ" sz="13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kk-KZ" sz="13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том числе с КГН-4</a:t>
                      </a:r>
                      <a:endParaRPr lang="ru-RU" sz="1300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Для каких групп КГН</a:t>
                      </a:r>
                      <a:endParaRPr lang="ru-RU" sz="13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Актобе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ОО "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ДенсаулыкАктобе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ЛУИН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СКО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ОЮЛ "Феникс"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ЛУИН, СР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Шымкент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ОО «Ай ана»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ЛУИН, СР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Алматы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ОФ «Реванш»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ЛУИН, СР, МСМ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r>
                        <a:rPr lang="kk-KZ" sz="1300" b="1" baseline="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 </a:t>
                      </a:r>
                      <a:endParaRPr lang="ru-RU" sz="1300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 ГСЗ, </a:t>
                      </a:r>
                      <a:endParaRPr lang="kk-KZ" sz="1300" dirty="0" smtClean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 smtClean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kk-KZ" sz="1300" dirty="0">
                          <a:solidFill>
                            <a:schemeClr val="accent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том числе с КГН - 5</a:t>
                      </a:r>
                      <a:endParaRPr lang="ru-RU" sz="1300" dirty="0">
                        <a:solidFill>
                          <a:schemeClr val="accent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Актюбинский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РОО "Правовая поддержка медицинских работников"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solidFill>
                          <a:schemeClr val="accent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ЛУИН, МСМ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СКО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ОЮЛ "Феникс"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ЛУИН, СР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ЮКО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ОО «Ай ана»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ЛУИН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Астана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ОФ «Шаг в будущее»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ЛУИН, СР, МСМ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3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latin typeface="Times New Roman"/>
                          <a:ea typeface="Times New Roman"/>
                          <a:cs typeface="Times New Roman"/>
                        </a:rPr>
                        <a:t>Костанайский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ОО "Путь здоровья - 1"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latin typeface="Times New Roman"/>
                          <a:ea typeface="Times New Roman"/>
                          <a:cs typeface="Times New Roman"/>
                        </a:rPr>
                        <a:t>ЛУИН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4197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697181" y="865909"/>
            <a:ext cx="92344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3600" kern="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1263" y="2050473"/>
            <a:ext cx="10888579" cy="26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  <a:defRPr/>
            </a:pPr>
            <a:endParaRPr lang="kk-KZ" altLang="ru-RU" sz="2400" kern="0" dirty="0"/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ru-RU" altLang="ru-RU" sz="4000" kern="0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840259" y="1556950"/>
            <a:ext cx="10849233" cy="729049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  <a:t>Грант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: «Увеличение доступа к профилактическому лечению, оказание помощи и поддержки людям с ВИЧ/</a:t>
            </a:r>
            <a:r>
              <a:rPr lang="ru-RU" sz="6400" dirty="0" err="1" smtClean="0">
                <a:solidFill>
                  <a:schemeClr val="accent1">
                    <a:lumMod val="75000"/>
                  </a:schemeClr>
                </a:solidFill>
              </a:rPr>
              <a:t>СПИДом</a:t>
            </a: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, особенно для уязвимых групп населения в гражданском и пенитенциарном секторах через увеличение и расширение государственных, неправительственных (НПО) и частных партнерских отношений», период реализации гранта:                         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</a:rPr>
              <a:t>1 января 2014 года по  31 декабря 2017 года</a:t>
            </a:r>
          </a:p>
          <a:p>
            <a:endParaRPr lang="ru-RU" sz="5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5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900" dirty="0" smtClean="0"/>
              <a:t> 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963827" y="287338"/>
            <a:ext cx="10824519" cy="1449387"/>
          </a:xfrm>
        </p:spPr>
        <p:txBody>
          <a:bodyPr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  <a:tabLst>
                <a:tab pos="2028825" algn="l"/>
              </a:tabLst>
            </a:pPr>
            <a:r>
              <a:rPr lang="kk-KZ" sz="2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2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2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2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kk-KZ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Информация ОГЦ СПИД, получивших финансирование от ГФСТМ на проведение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«Профилактика ВИЧ и ТБ среди КГН»</a:t>
            </a:r>
            <a:r>
              <a:rPr lang="kk-KZ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2017- 2020 годы</a:t>
            </a:r>
            <a:r>
              <a:rPr lang="kk-KZ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kk-KZ" sz="27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03189" y="2483708"/>
          <a:ext cx="10725665" cy="3668102"/>
        </p:xfrm>
        <a:graphic>
          <a:graphicData uri="http://schemas.openxmlformats.org/drawingml/2006/table">
            <a:tbl>
              <a:tblPr/>
              <a:tblGrid>
                <a:gridCol w="572866"/>
                <a:gridCol w="7204798"/>
                <a:gridCol w="2948001"/>
              </a:tblGrid>
              <a:tr h="7765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ОЦ СПИД -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субполучатели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 гранта ГФ в 2017 году  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программы среди ЛУИН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среди ЛУИН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Восточно-Казахстанский (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Усть-Каменогорск)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 Семей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Карагандинский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Павлодарский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Костанайский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Южно-Казахстанский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Актюбинский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Северо-Казахстанский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Жамбылский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Алматинский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5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226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6299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951470" y="457200"/>
            <a:ext cx="11009871" cy="165580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Информация по НПО, получивших финансирование от ГФСТМ на проведение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мероприятий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«Профилактика ВИЧ и ТБ среди КГН»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2017 году</a:t>
            </a:r>
            <a:b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18983" y="1433387"/>
          <a:ext cx="10651524" cy="4139507"/>
        </p:xfrm>
        <a:graphic>
          <a:graphicData uri="http://schemas.openxmlformats.org/drawingml/2006/table">
            <a:tbl>
              <a:tblPr/>
              <a:tblGrid>
                <a:gridCol w="733715"/>
                <a:gridCol w="4592047"/>
                <a:gridCol w="2903839"/>
                <a:gridCol w="2421923"/>
              </a:tblGrid>
              <a:tr h="1071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Профилактические программы среди ЛУИН НПО,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суб-получатели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гранта ГФ в 2017 году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работников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ЛУИН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Семей        ВКО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ОФ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ОЗТандаум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Усть-Каменогорск    ВКО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ОФ " ANSWER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Караганда,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Карагандинская обл.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ОФ "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Умит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Темиртау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Карагандинская обл.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ОФ " Мой Дом"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Павлодар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ОФ " Туран"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Экибастуз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ОФ "Альтернатива"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 НПО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4027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803189" y="247135"/>
            <a:ext cx="10935730" cy="1680519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Грант: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«Создать  устойчивый национальный  ответ на распространение ВИЧ-инфекции  в Казахстане, путем институционализации системы социальных контрактов для расширения доступа уязвимых групп населения и людей, живущих с ВИЧ к услугам по профилактике, уходу и поддержке». </a:t>
            </a:r>
            <a:b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Период: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01 января 2018 года  по 31 декабря 2020 года.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15545" y="1407876"/>
          <a:ext cx="10453817" cy="4907280"/>
        </p:xfrm>
        <a:graphic>
          <a:graphicData uri="http://schemas.openxmlformats.org/drawingml/2006/table">
            <a:tbl>
              <a:tblPr/>
              <a:tblGrid>
                <a:gridCol w="518985"/>
                <a:gridCol w="3361472"/>
                <a:gridCol w="4340876"/>
                <a:gridCol w="2232484"/>
              </a:tblGrid>
              <a:tr h="398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Профилактические программы среди ЛУИН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Караганда, Балхаш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Умит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Темитрау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Жезказган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ОЮЛ "Доверие"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Нур-Султан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"Шаг в будущее"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Алматы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ОФ "Женщины живущие с ВИЧ"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Профилактические программы среди РС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Караганда, Темиртау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ОО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Сау-Урпак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Нур-Султан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Жария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 Алматы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Сау-Болашак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Профилактические программы среди МСМ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Караганда, Темиртау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ОФ "GALA"                       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 Нур-Султан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 "Human Heath Institute"  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МСМ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 Алматы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ОО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Communityfriends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               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889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51470" y="877329"/>
          <a:ext cx="10540314" cy="5215627"/>
        </p:xfrm>
        <a:graphic>
          <a:graphicData uri="http://schemas.openxmlformats.org/drawingml/2006/table">
            <a:tbl>
              <a:tblPr/>
              <a:tblGrid>
                <a:gridCol w="444844"/>
                <a:gridCol w="3707249"/>
                <a:gridCol w="4195045"/>
                <a:gridCol w="2193176"/>
              </a:tblGrid>
              <a:tr h="549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Профилактические программы среди ЛУИН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Караганда, Балхаш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Умит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Темитрау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Жезказган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ОЮЛ "Доверие"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Нур-Султан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"Шаг в будущее"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Костанайская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"Путь здоровья 1"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 НПО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Профилактические программы среди РС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Караганда, Темиртау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ОО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Сау-Урпак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Нур-Султан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Жария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 Алматы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Сау-Болашак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 НПО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Профилактические программы среди МСМ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Караганда, Темиртау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"GALA"                       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 Нур-Султан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 "Human Heath Institute"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МСМ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 Алматы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ОО "Communityfriends"               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0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 НПО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 rot="10800000" flipV="1">
            <a:off x="3361038" y="300399"/>
            <a:ext cx="3015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40259" y="790830"/>
          <a:ext cx="10777837" cy="5398008"/>
        </p:xfrm>
        <a:graphic>
          <a:graphicData uri="http://schemas.openxmlformats.org/drawingml/2006/table">
            <a:tbl>
              <a:tblPr/>
              <a:tblGrid>
                <a:gridCol w="521647"/>
                <a:gridCol w="3094587"/>
                <a:gridCol w="3319170"/>
                <a:gridCol w="2067189"/>
                <a:gridCol w="1775244"/>
              </a:tblGrid>
              <a:tr h="451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Профилактические программы среди ЛУИН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НПО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до   30 июня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с 1 июля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Караганда, Балхаш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ОФ "Умит"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Темитрау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Жезказган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ОЮЛ "Доверие"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Нур-Султан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"Шаг в будущее"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Костанайская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ОФ "Путь здоровья 1"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 НПО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Жамбылская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область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ОЦ СПИД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Профилактические программы среди РС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Наменование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до   30 июня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аутрич с 1 июля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Караганда, Темиртау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ОО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Сау-Урпак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 Нур-Султан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Жария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 Алматы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ОФ "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Сау-Болашак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 НПО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Профилактические программы среди МСМ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НПО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до   30 июня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ставок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аутрич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с 1 июля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Караганда, Темиртау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ОФ "GALA"                       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 Нур-Султан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 "Human Heath Institute"    </a:t>
                      </a:r>
                      <a:r>
                        <a:rPr lang="en-US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МСМ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г. Алматы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ОО "Communityfriends"               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 НПО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Жамбылская область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ОЦ СПИД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250723" y="226129"/>
            <a:ext cx="218714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 год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435</TotalTime>
  <Words>1404</Words>
  <Application>Microsoft Office PowerPoint</Application>
  <PresentationFormat>Произвольный</PresentationFormat>
  <Paragraphs>508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Ретро</vt:lpstr>
      <vt:lpstr>Документ</vt:lpstr>
      <vt:lpstr>  </vt:lpstr>
      <vt:lpstr>Слайд 2</vt:lpstr>
      <vt:lpstr> </vt:lpstr>
      <vt:lpstr>Слайд 4</vt:lpstr>
      <vt:lpstr>   Информация ОГЦ СПИД, получивших финансирование от ГФСТМ на проведение мероприятий «Профилактика ВИЧ и ТБ среди КГН» 2017- 2020 годы </vt:lpstr>
      <vt:lpstr>Информация по НПО, получивших финансирование от ГФСТМ на проведение мероприятий «Профилактика ВИЧ и ТБ среди КГН» 2017 году    </vt:lpstr>
      <vt:lpstr>   Грант: «Создать  устойчивый национальный  ответ на распространение ВИЧ-инфекции  в Казахстане, путем институционализации системы социальных контрактов для расширения доступа уязвимых групп населения и людей, живущих с ВИЧ к услугам по профилактике, уходу и поддержке».  Период: 01 января 2018 года  по 31 декабря 2020 года. 2018 год    </vt:lpstr>
      <vt:lpstr>Слайд 8</vt:lpstr>
      <vt:lpstr>Слайд 9</vt:lpstr>
      <vt:lpstr>Слайд 10</vt:lpstr>
      <vt:lpstr>Сравнительная таблица по выялению новых случае заражения ВИЧ в г.Шымкент  за  период 2017-2020 г.г.</vt:lpstr>
      <vt:lpstr>Указ Президента РК от 27 августа 2020 года №390 «Об утверждении Концепции развития гражданского общества в Республике Казахстан» Создание условий для повышения потенциала неправительственного сектора через постоянную работу ресурсных центров поддержки НПО и других институтов гражданского общества, которые должны стать центрами компетенций для институтов гражданского общества. Внедрение ключевых показателей результативности (KPI) по   оценке деятельности данных центров.</vt:lpstr>
      <vt:lpstr>Послание Президента «Конструктивный общественный диалог-основа стабильности и процветания Казахстана» от 2 сентября 2019 года  «Наша общая задача - воплотить в жизнь концепцию «Слышащего государства», которое оперативно и эффективно реагирует на все конструктивные запросы граждан. Только путём постоянного диалога власти и общества можно построить гармоничное государство, встроенное в контекст современной геополитики. Поэтому необходимо поддерживать и укреплять гражданское общество, вовлекать его в обсуждение наиболее актуальных общегосударственных задач с целью их решения.</vt:lpstr>
      <vt:lpstr>Послание Главы государства от 1 сентября 2020 года «Казахстан в новой реальности: время действий» в разделе «Гражданское участие    в управлении государством».   ….. «мы взяли курс на строительство «Слышащего государства», суть данного подхода не просто в ситуативном реагировании госорганов на ежедневные проблемы населения. Это, прежде всего, постоянный диалог власти и общества. Если мы хотим реально улучшить жизнь наших граждан, то следует вовлекать их самих в процесс реформ. Наши последующие политические реформы должны быть направлены на более широкое вовлечение людей в управление страной..»  </vt:lpstr>
      <vt:lpstr>               Заключение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ЛИДЕРСТВО</dc:title>
  <dc:creator>User</dc:creator>
  <cp:lastModifiedBy>ADMIN-PC</cp:lastModifiedBy>
  <cp:revision>75</cp:revision>
  <dcterms:modified xsi:type="dcterms:W3CDTF">2020-12-20T13:54:09Z</dcterms:modified>
</cp:coreProperties>
</file>