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30B-B9EF-45BD-A969-C1EF08980776}" type="datetimeFigureOut">
              <a:rPr lang="en-GB" smtClean="0"/>
              <a:t>08/10/2015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7A64-F031-4054-B0A6-D5026523D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253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30B-B9EF-45BD-A969-C1EF08980776}" type="datetimeFigureOut">
              <a:rPr lang="en-GB" smtClean="0"/>
              <a:t>08/10/2015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7A64-F031-4054-B0A6-D5026523D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046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30B-B9EF-45BD-A969-C1EF08980776}" type="datetimeFigureOut">
              <a:rPr lang="en-GB" smtClean="0"/>
              <a:t>08/10/2015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7A64-F031-4054-B0A6-D5026523D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69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30B-B9EF-45BD-A969-C1EF08980776}" type="datetimeFigureOut">
              <a:rPr lang="en-GB" smtClean="0"/>
              <a:t>08/10/2015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7A64-F031-4054-B0A6-D5026523D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21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30B-B9EF-45BD-A969-C1EF08980776}" type="datetimeFigureOut">
              <a:rPr lang="en-GB" smtClean="0"/>
              <a:t>08/10/2015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7A64-F031-4054-B0A6-D5026523D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10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30B-B9EF-45BD-A969-C1EF08980776}" type="datetimeFigureOut">
              <a:rPr lang="en-GB" smtClean="0"/>
              <a:t>08/10/2015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7A64-F031-4054-B0A6-D5026523D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936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30B-B9EF-45BD-A969-C1EF08980776}" type="datetimeFigureOut">
              <a:rPr lang="en-GB" smtClean="0"/>
              <a:t>08/10/2015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7A64-F031-4054-B0A6-D5026523D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429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30B-B9EF-45BD-A969-C1EF08980776}" type="datetimeFigureOut">
              <a:rPr lang="en-GB" smtClean="0"/>
              <a:t>08/10/2015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7A64-F031-4054-B0A6-D5026523D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94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30B-B9EF-45BD-A969-C1EF08980776}" type="datetimeFigureOut">
              <a:rPr lang="en-GB" smtClean="0"/>
              <a:t>08/10/2015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7A64-F031-4054-B0A6-D5026523D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00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30B-B9EF-45BD-A969-C1EF08980776}" type="datetimeFigureOut">
              <a:rPr lang="en-GB" smtClean="0"/>
              <a:t>08/10/2015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7A64-F031-4054-B0A6-D5026523D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82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30B-B9EF-45BD-A969-C1EF08980776}" type="datetimeFigureOut">
              <a:rPr lang="en-GB" smtClean="0"/>
              <a:t>08/10/2015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7A64-F031-4054-B0A6-D5026523D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02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AE30B-B9EF-45BD-A969-C1EF08980776}" type="datetimeFigureOut">
              <a:rPr lang="en-GB" smtClean="0"/>
              <a:t>08/10/2015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77A64-F031-4054-B0A6-D5026523D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86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84886"/>
            <a:ext cx="9144000" cy="292507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Проект заявки </a:t>
            </a:r>
            <a:br>
              <a:rPr lang="ru-RU" dirty="0" smtClean="0"/>
            </a:br>
            <a:r>
              <a:rPr lang="ru-RU" dirty="0" smtClean="0"/>
              <a:t>на 2016-2017 годы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Отчет за 2014 -2015 годы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pPr algn="r"/>
            <a:r>
              <a:rPr lang="ru-RU" dirty="0" err="1" smtClean="0"/>
              <a:t>Демеуова</a:t>
            </a:r>
            <a:r>
              <a:rPr lang="ru-RU" dirty="0" smtClean="0"/>
              <a:t> Р., </a:t>
            </a:r>
          </a:p>
          <a:p>
            <a:pPr algn="r"/>
            <a:r>
              <a:rPr lang="ru-RU" dirty="0" smtClean="0"/>
              <a:t>Координатор Секретариата СКК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6905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17195" cy="928216"/>
          </a:xfrm>
        </p:spPr>
        <p:txBody>
          <a:bodyPr>
            <a:noAutofit/>
          </a:bodyPr>
          <a:lstStyle/>
          <a:p>
            <a:r>
              <a:rPr lang="ru-RU" sz="3400" b="1" dirty="0" smtClean="0"/>
              <a:t>Менеджмент работы Секретариата СКК в </a:t>
            </a:r>
            <a:r>
              <a:rPr lang="en-US" sz="3400" b="1" dirty="0" smtClean="0"/>
              <a:t>2014-2015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г.г</a:t>
            </a:r>
            <a:r>
              <a:rPr lang="ru-RU" sz="3400" b="1" dirty="0" smtClean="0"/>
              <a:t>., сфокусированные на следующие результаты:</a:t>
            </a:r>
            <a:endParaRPr lang="en-GB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8097"/>
            <a:ext cx="10515600" cy="495917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Участие в обзоре стратегических документов и исследованиях ГФ по НМФ;</a:t>
            </a:r>
          </a:p>
          <a:p>
            <a:r>
              <a:rPr lang="ru-RU" dirty="0" smtClean="0"/>
              <a:t>Анализ данных для выполнения надзорной функции СКК;</a:t>
            </a:r>
          </a:p>
          <a:p>
            <a:r>
              <a:rPr lang="ru-RU" dirty="0" smtClean="0"/>
              <a:t>Подготовка отчётов по надзорным визитам;</a:t>
            </a:r>
          </a:p>
          <a:p>
            <a:r>
              <a:rPr lang="ru-RU" dirty="0" err="1" smtClean="0"/>
              <a:t>Фасилитация</a:t>
            </a:r>
            <a:r>
              <a:rPr lang="ru-RU" dirty="0" smtClean="0"/>
              <a:t> выборов СКК с обеспечением прозрачности и документирования;</a:t>
            </a:r>
          </a:p>
          <a:p>
            <a:r>
              <a:rPr lang="ru-RU" dirty="0" err="1" smtClean="0"/>
              <a:t>Фасилитация</a:t>
            </a:r>
            <a:r>
              <a:rPr lang="ru-RU" dirty="0" smtClean="0"/>
              <a:t> визитов международных экспертов для обновления внутренней политики СКК;</a:t>
            </a:r>
          </a:p>
          <a:p>
            <a:r>
              <a:rPr lang="ru-RU" dirty="0" smtClean="0"/>
              <a:t>Участие в брифингах МАФ к ОР с последующим документированием;</a:t>
            </a:r>
          </a:p>
          <a:p>
            <a:r>
              <a:rPr lang="ru-RU" dirty="0" smtClean="0"/>
              <a:t>Подготовка проектов Технических заданий для рабочих групп СКК и консультантов;</a:t>
            </a:r>
          </a:p>
          <a:p>
            <a:r>
              <a:rPr lang="ru-RU" dirty="0" smtClean="0"/>
              <a:t>Обзор документов для опубликования на сайте СКК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7587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221" y="365125"/>
            <a:ext cx="11285837" cy="730507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Обеспечение менеджмента эффективного предоставления логистических услуг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454" y="1499286"/>
            <a:ext cx="10645346" cy="4677677"/>
          </a:xfrm>
        </p:spPr>
        <p:txBody>
          <a:bodyPr/>
          <a:lstStyle/>
          <a:p>
            <a:r>
              <a:rPr lang="ru-RU" dirty="0" smtClean="0"/>
              <a:t>Организация и проведение:</a:t>
            </a:r>
          </a:p>
          <a:p>
            <a:pPr marL="0" indent="0">
              <a:buNone/>
            </a:pPr>
            <a:r>
              <a:rPr lang="ru-RU" dirty="0" smtClean="0"/>
              <a:t>- 16 расширенных заседаний СКК, рабочих встреч и он-лайн голосований СКК;</a:t>
            </a:r>
          </a:p>
          <a:p>
            <a:pPr>
              <a:buFontTx/>
              <a:buChar char="-"/>
            </a:pPr>
            <a:r>
              <a:rPr lang="ru-RU" dirty="0" smtClean="0"/>
              <a:t>10 надзорных визитов СКК;</a:t>
            </a:r>
          </a:p>
          <a:p>
            <a:pPr>
              <a:buFontTx/>
              <a:buChar char="-"/>
            </a:pPr>
            <a:r>
              <a:rPr lang="ru-RU" dirty="0"/>
              <a:t>4</a:t>
            </a:r>
            <a:r>
              <a:rPr lang="ru-RU" dirty="0" smtClean="0"/>
              <a:t> визитов 3-х международных и </a:t>
            </a:r>
            <a:r>
              <a:rPr lang="ru-RU" dirty="0"/>
              <a:t>3</a:t>
            </a:r>
            <a:r>
              <a:rPr lang="ru-RU" dirty="0" smtClean="0"/>
              <a:t> национальных экспертов;</a:t>
            </a:r>
          </a:p>
          <a:p>
            <a:pPr>
              <a:buFontTx/>
              <a:buChar char="-"/>
            </a:pPr>
            <a:r>
              <a:rPr lang="ru-RU" dirty="0"/>
              <a:t>в</a:t>
            </a:r>
            <a:r>
              <a:rPr lang="ru-RU" dirty="0" smtClean="0"/>
              <a:t>стреч с МЗСР и другими отдельными членами СКК и партнерами;</a:t>
            </a:r>
          </a:p>
          <a:p>
            <a:pPr>
              <a:buFontTx/>
              <a:buChar char="-"/>
            </a:pPr>
            <a:r>
              <a:rPr lang="ru-RU" dirty="0" smtClean="0"/>
              <a:t>обеспечение информационной поддержки;</a:t>
            </a:r>
          </a:p>
          <a:p>
            <a:pPr>
              <a:buFontTx/>
              <a:buChar char="-"/>
            </a:pPr>
            <a:r>
              <a:rPr lang="ru-RU" dirty="0"/>
              <a:t>о</a:t>
            </a:r>
            <a:r>
              <a:rPr lang="ru-RU" dirty="0" smtClean="0"/>
              <a:t>существление финансовых операций, бюджетных ревизий, соблюдение правил ПРООН, ГФ, РК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631923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69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План на 2016 -2017 годы</a:t>
            </a:r>
            <a:br>
              <a:rPr lang="ru-RU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865" y="972065"/>
            <a:ext cx="10515600" cy="536283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Организация и проведение 4 выездных и 4-х он-лайн заседаний СКК (предварительные вопросы для включения в повестку дня собраны от ОР);</a:t>
            </a:r>
          </a:p>
          <a:p>
            <a:r>
              <a:rPr lang="ru-RU" dirty="0" smtClean="0"/>
              <a:t>Организация и проведение 3-х надзорных визитов в 2016 году: в </a:t>
            </a:r>
            <a:r>
              <a:rPr lang="ru-RU" dirty="0" err="1" smtClean="0"/>
              <a:t>г.Астану</a:t>
            </a:r>
            <a:r>
              <a:rPr lang="ru-RU" dirty="0" smtClean="0"/>
              <a:t>, Восточно-Казахстанскую и Павлодарскую области:</a:t>
            </a:r>
          </a:p>
          <a:p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г. Астана – последний визит состоялся в 2013 году; стартовал новый проект по мигрантам; обеспечение устойчивости по компонентам ВИЧ и Туберкулез;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Восточно-Казахстанская область – последний визит состоялся в 2013 году; низкие показатели обеспечения устойчивости по ВИЧ и ТБ компонентам гранта ГФ;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Павлодарская область -</a:t>
            </a:r>
            <a:r>
              <a:rPr lang="ru-RU" dirty="0" smtClean="0"/>
              <a:t> последний визит состоялся в 2013 году; эпидемиологическая ситуация по ВИЧ и туберкулезу; обеспечение устойчивости</a:t>
            </a:r>
            <a:endParaRPr lang="ru-RU" dirty="0" smtClean="0"/>
          </a:p>
          <a:p>
            <a:endParaRPr lang="ru-RU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656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69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План на 2016 -2017 годы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1535"/>
            <a:ext cx="10515600" cy="5015428"/>
          </a:xfrm>
        </p:spPr>
        <p:txBody>
          <a:bodyPr/>
          <a:lstStyle/>
          <a:p>
            <a:r>
              <a:rPr lang="ru-RU" dirty="0" smtClean="0"/>
              <a:t>Организация и проведение 3-х надзорных визитов в 2017 году: в </a:t>
            </a:r>
            <a:r>
              <a:rPr lang="ru-RU" dirty="0" err="1" smtClean="0"/>
              <a:t>Мангистаускую</a:t>
            </a:r>
            <a:r>
              <a:rPr lang="ru-RU" dirty="0" smtClean="0"/>
              <a:t> и Южно-Казахстанскую области и г. Алматы:</a:t>
            </a:r>
          </a:p>
          <a:p>
            <a:r>
              <a:rPr lang="ru-RU" dirty="0" err="1" smtClean="0"/>
              <a:t>Мангистауская</a:t>
            </a:r>
            <a:r>
              <a:rPr lang="ru-RU" dirty="0" smtClean="0"/>
              <a:t> область – последний визит состоялся в 2015 году, стартовал новый проект по мигрантам; обеспечение устойчивости программ;</a:t>
            </a:r>
          </a:p>
          <a:p>
            <a:r>
              <a:rPr lang="ru-RU" dirty="0" smtClean="0"/>
              <a:t>Южно-Казахстанская область – последний визит состоялся в 2013 году; обеспечение устойчивости программ;</a:t>
            </a:r>
          </a:p>
          <a:p>
            <a:r>
              <a:rPr lang="ru-RU" dirty="0" smtClean="0"/>
              <a:t>г.Алматы – эпидемиологическая ситуация; обеспечение устойчивости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441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9934"/>
          </a:xfrm>
        </p:spPr>
        <p:txBody>
          <a:bodyPr/>
          <a:lstStyle/>
          <a:p>
            <a:r>
              <a:rPr lang="ru-RU" dirty="0" smtClean="0"/>
              <a:t>План на 2016 -2017 годы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0432"/>
            <a:ext cx="10515600" cy="4776531"/>
          </a:xfrm>
        </p:spPr>
        <p:txBody>
          <a:bodyPr/>
          <a:lstStyle/>
          <a:p>
            <a:r>
              <a:rPr lang="ru-RU" dirty="0" smtClean="0"/>
              <a:t>Организация и проведение международной конференции для СКК Восточной Европы и Центральной Азии (предполагается мероприятие будет проводиться с привлечением средств ЮНЭЙДС и </a:t>
            </a:r>
            <a:r>
              <a:rPr lang="en-US" dirty="0" smtClean="0"/>
              <a:t>USAID)</a:t>
            </a:r>
            <a:r>
              <a:rPr lang="ru-RU" dirty="0" smtClean="0"/>
              <a:t>;</a:t>
            </a:r>
          </a:p>
          <a:p>
            <a:r>
              <a:rPr lang="ru-RU" dirty="0" smtClean="0"/>
              <a:t>Рабочие встречи с национальными и международными партнерами;</a:t>
            </a:r>
          </a:p>
          <a:p>
            <a:r>
              <a:rPr lang="ru-RU" dirty="0" smtClean="0"/>
              <a:t>Брифинги МАФ с ОР по надзорной функции СКК;</a:t>
            </a:r>
          </a:p>
          <a:p>
            <a:r>
              <a:rPr lang="ru-RU" dirty="0" smtClean="0"/>
              <a:t>Поддержка Секретариата СКК;</a:t>
            </a:r>
          </a:p>
          <a:p>
            <a:endParaRPr lang="ru-RU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36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Бюджет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Сумма бюджета на 2016 год составляет – 130326 долларов США;</a:t>
            </a:r>
          </a:p>
          <a:p>
            <a:r>
              <a:rPr lang="ru-RU" dirty="0" smtClean="0"/>
              <a:t>Сумма бюджета на 2017 год составляет -102249 долларов США</a:t>
            </a:r>
          </a:p>
          <a:p>
            <a:endParaRPr lang="ru-RU" dirty="0"/>
          </a:p>
          <a:p>
            <a:r>
              <a:rPr lang="ru-RU" dirty="0" smtClean="0"/>
              <a:t>ОБЩАЯ Сумма 232575 долларов США</a:t>
            </a:r>
          </a:p>
          <a:p>
            <a:r>
              <a:rPr lang="ru-RU" dirty="0" smtClean="0"/>
              <a:t>Необходимая сумма для ко-финансирования – 10% от общего бюджета: 23257 долларов США.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078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426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Проект заявки  на 2016-2017 годы  Отчет за 2014 -2015 годы</vt:lpstr>
      <vt:lpstr>Менеджмент работы Секретариата СКК в 2014-2015 г.г., сфокусированные на следующие результаты:</vt:lpstr>
      <vt:lpstr>Обеспечение менеджмента эффективного предоставления логистических услуг</vt:lpstr>
      <vt:lpstr> План на 2016 -2017 годы </vt:lpstr>
      <vt:lpstr>План на 2016 -2017 годы</vt:lpstr>
      <vt:lpstr>План на 2016 -2017 годы</vt:lpstr>
      <vt:lpstr>Бюджет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Ryssaldy Demeuova</dc:creator>
  <cp:lastModifiedBy>Ryssaldy Demeuova</cp:lastModifiedBy>
  <cp:revision>6</cp:revision>
  <dcterms:created xsi:type="dcterms:W3CDTF">2015-10-08T04:55:53Z</dcterms:created>
  <dcterms:modified xsi:type="dcterms:W3CDTF">2015-10-08T05:46:22Z</dcterms:modified>
</cp:coreProperties>
</file>