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00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52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10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19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4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63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82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00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1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2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38BF-F355-46C5-8E73-8D337EF6313E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CD00A-88F6-456C-A7A3-DCE32F1D2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4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63367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Положение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 </a:t>
            </a:r>
            <a:r>
              <a:rPr lang="ru-RU" b="1" dirty="0" err="1"/>
              <a:t>Страновом</a:t>
            </a:r>
            <a:r>
              <a:rPr lang="ru-RU" b="1" dirty="0"/>
              <a:t> Координационном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Комитете (СКК) по работе с международными организациями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Проект положения от </a:t>
            </a:r>
            <a:r>
              <a:rPr lang="en-US" sz="3600" dirty="0" smtClean="0"/>
              <a:t>28</a:t>
            </a:r>
            <a:r>
              <a:rPr lang="ru-RU" sz="3600" dirty="0" smtClean="0"/>
              <a:t>.</a:t>
            </a:r>
            <a:r>
              <a:rPr lang="en-US" sz="3600" dirty="0" smtClean="0"/>
              <a:t>04</a:t>
            </a:r>
            <a:r>
              <a:rPr lang="ru-RU" sz="3600" dirty="0" smtClean="0"/>
              <a:t>.</a:t>
            </a:r>
            <a:r>
              <a:rPr lang="en-US" sz="3600" dirty="0" smtClean="0"/>
              <a:t>2010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Приложение №1 к приказу Министра здравоохранения  РК </a:t>
            </a:r>
            <a:br>
              <a:rPr lang="ru-RU" sz="3600" dirty="0" smtClean="0"/>
            </a:br>
            <a:r>
              <a:rPr lang="ru-RU" sz="3600" dirty="0" smtClean="0"/>
              <a:t>от 24 мая 2010 г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100" dirty="0" smtClean="0"/>
              <a:t>Елькеев Сагынгали. </a:t>
            </a:r>
            <a:br>
              <a:rPr lang="ru-RU" sz="3100" dirty="0" smtClean="0"/>
            </a:br>
            <a:r>
              <a:rPr lang="ru-RU" sz="3100" dirty="0" smtClean="0"/>
              <a:t>3.10.11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46128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9.2.6.Счетная комиссия</a:t>
            </a:r>
            <a:endParaRPr lang="ru-RU" sz="3600" dirty="0"/>
          </a:p>
          <a:p>
            <a:r>
              <a:rPr lang="ru-RU" sz="3600" dirty="0"/>
              <a:t>Счетная комиссия формируется в составе не менее 3-х представителей НПО, государственных и международных организаций, на период выборов в СКК. В функции Счетной комиссии входит осуществление подсчета голосов, составление протокола об итогах голосования. и информирование НПО об итогах голосования.</a:t>
            </a:r>
          </a:p>
        </p:txBody>
      </p:sp>
    </p:spTree>
    <p:extLst>
      <p:ext uri="{BB962C8B-B14F-4D97-AF65-F5344CB8AC3E}">
        <p14:creationId xmlns:p14="http://schemas.microsoft.com/office/powerpoint/2010/main" val="328841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9.3. Процедура выборов кандидатов из НПО, работающих с ЛЖВ/ТБ</a:t>
            </a:r>
            <a:endParaRPr lang="ru-RU" sz="4000" dirty="0"/>
          </a:p>
          <a:p>
            <a:r>
              <a:rPr lang="ru-RU" sz="4000" dirty="0"/>
              <a:t>В состав СКК входят представители ЛЖВ, лица, перенесшие ТБ и малярию. Число представителей от каждого сообщества больных определяется решением СКК. Процедура выборов проводится среди ЛЖВ, лиц, перенесших ТБ и малярию.</a:t>
            </a:r>
          </a:p>
        </p:txBody>
      </p:sp>
    </p:spTree>
    <p:extLst>
      <p:ext uri="{BB962C8B-B14F-4D97-AF65-F5344CB8AC3E}">
        <p14:creationId xmlns:p14="http://schemas.microsoft.com/office/powerpoint/2010/main" val="3351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5. Членство в СКК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Членство в СКК утверждается протокольным решением заседания СКК </a:t>
            </a: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… неправительственный </a:t>
            </a:r>
            <a:r>
              <a:rPr lang="ru-RU" dirty="0"/>
              <a:t>сектор представляет своих делегатов, </a:t>
            </a:r>
            <a:r>
              <a:rPr lang="ru-RU" b="1" dirty="0"/>
              <a:t>отобранных на основе выборов; представители людей, живущих с ВИЧ, туберкулезом и малярией выдвигаются в члены СКК от сообществ или индивидуально.</a:t>
            </a:r>
          </a:p>
          <a:p>
            <a:pPr marL="0" indent="0">
              <a:buNone/>
            </a:pPr>
            <a:r>
              <a:rPr lang="ru-RU" dirty="0"/>
              <a:t>СКК состоит из представителей различных </a:t>
            </a:r>
            <a:r>
              <a:rPr lang="ru-RU" dirty="0" smtClean="0"/>
              <a:t>секторов…</a:t>
            </a:r>
          </a:p>
          <a:p>
            <a:pPr marL="0" indent="0">
              <a:buNone/>
            </a:pPr>
            <a:r>
              <a:rPr lang="ru-RU" dirty="0" smtClean="0"/>
              <a:t>… </a:t>
            </a:r>
            <a:r>
              <a:rPr lang="ru-RU" b="1" dirty="0" smtClean="0"/>
              <a:t>негосударственный </a:t>
            </a:r>
            <a:r>
              <a:rPr lang="ru-RU" b="1" dirty="0"/>
              <a:t>сектор (не менее 40% членства</a:t>
            </a:r>
            <a:r>
              <a:rPr lang="ru-RU" dirty="0" smtClean="0"/>
              <a:t>)…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4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9. Процедура формирования </a:t>
            </a:r>
            <a:r>
              <a:rPr lang="ru-RU" b="1" i="1" dirty="0" smtClean="0"/>
              <a:t>СКК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9.2. Процедура выбора в члены СКК для негосударственного сектора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Представители неправительственных, некоммерческих организаций, частного сектора включаются в состав СКК на </a:t>
            </a:r>
            <a:r>
              <a:rPr lang="ru-RU" b="1" dirty="0"/>
              <a:t>основании результатов выборов, проведенных в форме открытого голосования 1 раз в два года.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13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ru-RU" sz="2700" b="1" dirty="0" smtClean="0"/>
              <a:t>9.2.1. Процедура определения списка избирателей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dirty="0" smtClean="0"/>
              <a:t>С </a:t>
            </a:r>
            <a:r>
              <a:rPr lang="ru-RU" dirty="0"/>
              <a:t>целью обеспечения максимального информирования заинтересованных организаций</a:t>
            </a:r>
            <a:br>
              <a:rPr lang="ru-RU" dirty="0"/>
            </a:br>
            <a:r>
              <a:rPr lang="ru-RU" dirty="0"/>
              <a:t>о предстоящих выборах, Секретариат размещает объявление в виде электронной рассылки и в республиканских СМИ, о начале регистрации НПО для выборов в СКК. Объявление о процедуре и сроках выборов публикуется в республиканских СМИ и по электронной рассылке не позднее, чем за 21 день до назначенной даты выборов. В рассылке предлагается распространить   указанное объявление среди всех заинтересованных организаций и инициативных групп из числа ЛЖВ, больных ТБ и малярией.</a:t>
            </a:r>
            <a:endParaRPr lang="ru-RU" sz="2000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3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ru-RU" sz="2400" b="1" dirty="0" smtClean="0"/>
              <a:t>9.2.2. Процедура выборов кандидатов от НПО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После </a:t>
            </a:r>
            <a:r>
              <a:rPr lang="ru-RU" dirty="0"/>
              <a:t>составления списка избирателей Мандатная комиссия рассылает избирателям</a:t>
            </a:r>
            <a:br>
              <a:rPr lang="ru-RU" dirty="0"/>
            </a:br>
            <a:r>
              <a:rPr lang="ru-RU" dirty="0"/>
              <a:t>запрос на выдвижение кандидатов с приложением формы регистрации кандидата.</a:t>
            </a:r>
            <a:br>
              <a:rPr lang="ru-RU" dirty="0"/>
            </a:br>
            <a:r>
              <a:rPr lang="ru-RU" dirty="0"/>
              <a:t>Форма регистрации разрабатывается на основе списка критериев. Любая организация</a:t>
            </a:r>
            <a:br>
              <a:rPr lang="ru-RU" dirty="0"/>
            </a:br>
            <a:r>
              <a:rPr lang="ru-RU" dirty="0"/>
              <a:t>из списка избирателей имеет право выдвинуть 1</a:t>
            </a:r>
            <a:r>
              <a:rPr lang="ru-RU" b="1" dirty="0"/>
              <a:t> </a:t>
            </a:r>
            <a:r>
              <a:rPr lang="ru-RU" dirty="0"/>
              <a:t>кандидатуру. Кандидатом в члены</a:t>
            </a:r>
            <a:br>
              <a:rPr lang="ru-RU" dirty="0"/>
            </a:br>
            <a:r>
              <a:rPr lang="ru-RU" dirty="0"/>
              <a:t>СКК от НПО могут быть физические лица. Для выдвижения кандидата организация</a:t>
            </a:r>
            <a:br>
              <a:rPr lang="ru-RU" dirty="0"/>
            </a:br>
            <a:r>
              <a:rPr lang="ru-RU" dirty="0"/>
              <a:t>посылает в  Мандатную  комиссию,  заполненную  форму регистрации  кандидата,</a:t>
            </a:r>
            <a:br>
              <a:rPr lang="ru-RU" dirty="0"/>
            </a:br>
            <a:r>
              <a:rPr lang="ru-RU" dirty="0"/>
              <a:t>которая, в свою очередь, обязана подтвердить получение формы</a:t>
            </a:r>
            <a:r>
              <a:rPr lang="ru-RU" dirty="0" smtClean="0"/>
              <a:t>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799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критерии   выбора   представителей   НПО   для   членства   в   СКК   определяются представителями     неправительственного     сектора     по    результатам     открытого обсуждения, проведение которого допускается в режиме «</a:t>
            </a:r>
            <a:r>
              <a:rPr lang="en-US" dirty="0" smtClean="0"/>
              <a:t>on</a:t>
            </a:r>
            <a:r>
              <a:rPr lang="ru-RU" dirty="0" smtClean="0"/>
              <a:t>- </a:t>
            </a:r>
            <a:r>
              <a:rPr lang="en-US" dirty="0" smtClean="0"/>
              <a:t>line</a:t>
            </a:r>
            <a:r>
              <a:rPr lang="ru-RU" dirty="0" smtClean="0"/>
              <a:t>» не позднее, чем за 20  дней  до  даты  начала  выборов.   Результаты  обсуждения  (список  критериев) передаются Мандатной комиссии;</a:t>
            </a:r>
            <a:endParaRPr lang="ru-RU" sz="2000" dirty="0" smtClean="0"/>
          </a:p>
          <a:p>
            <a:r>
              <a:rPr lang="ru-RU" dirty="0" smtClean="0"/>
              <a:t>согласно полученным формам Мандатная комиссия готовит и распространяет по электронной почте список зарегистрированных кандидатов. </a:t>
            </a:r>
            <a:endParaRPr lang="ru-RU" sz="20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2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9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9.2.3.Механизм голосования</a:t>
            </a:r>
            <a:endParaRPr lang="ru-RU" sz="4000" dirty="0"/>
          </a:p>
          <a:p>
            <a:r>
              <a:rPr lang="ru-RU" sz="4000" dirty="0"/>
              <a:t>Все   выдвинутые   кандидатуры   проходят   процедуру   голосования.   Форма   голосования определяется Мандатной Комиссией. Процесс голосования начинается после рассылки по электронной почте списка зарегистрированных кандидатов и заканчивается в установленный срок.</a:t>
            </a:r>
          </a:p>
        </p:txBody>
      </p:sp>
    </p:spTree>
    <p:extLst>
      <p:ext uri="{BB962C8B-B14F-4D97-AF65-F5344CB8AC3E}">
        <p14:creationId xmlns:p14="http://schemas.microsoft.com/office/powerpoint/2010/main" val="404488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8847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9.2.4. Действительность голосования</a:t>
            </a:r>
            <a:endParaRPr lang="ru-RU" sz="2400" dirty="0"/>
          </a:p>
          <a:p>
            <a:r>
              <a:rPr lang="ru-RU" sz="2400" dirty="0"/>
              <a:t>Результаты голосования обрабатываются членами Счетной комиссии, оформляются соответствующим протоколом. В состав СКК включаются кандидаты, набравшие наибольшее </a:t>
            </a:r>
          </a:p>
          <a:p>
            <a:r>
              <a:rPr lang="ru-RU" sz="2400" dirty="0"/>
              <a:t>количество голосов, до достижения представительства неправительственного сектора в составе СКК не менее 40%, включая представителей ЛЖВ и лиц, перенесших ТБ и малярию. Результаты выборов вступают в силу с момента подписания протокола членами Счетной комиссии. Если число кандидатов, набравшее одинаково максимальное число голосов, превышает допустимые нормы представительства НПО в СКК, объявляются повторные выборы согласно представленной процедуре из числа указанных кандидатов. Выборы проводятся до тех пор, пока не будет определено необходимое число кандидатов, набравших по итогам голосования наибольшее число голосов.</a:t>
            </a:r>
          </a:p>
        </p:txBody>
      </p:sp>
    </p:spTree>
    <p:extLst>
      <p:ext uri="{BB962C8B-B14F-4D97-AF65-F5344CB8AC3E}">
        <p14:creationId xmlns:p14="http://schemas.microsoft.com/office/powerpoint/2010/main" val="2959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9.2.5.Мандатная комиссия</a:t>
            </a:r>
            <a:endParaRPr lang="ru-RU" sz="2800" dirty="0"/>
          </a:p>
          <a:p>
            <a:r>
              <a:rPr lang="ru-RU" sz="2800" dirty="0"/>
              <a:t>Мандатная комиссия </a:t>
            </a:r>
            <a:r>
              <a:rPr lang="ru-RU" sz="2800" dirty="0">
                <a:solidFill>
                  <a:srgbClr val="FF0000"/>
                </a:solidFill>
              </a:rPr>
              <a:t>формируется из предложенных кандидатур от НПО, государственных и международных организаций</a:t>
            </a:r>
            <a:r>
              <a:rPr lang="ru-RU" sz="2800" dirty="0"/>
              <a:t>, в составе не менее 3-х человек на период функционирования СКК. Мандатная комиссия осуществляет контроль за процедурой выдвижения кандидатов, соответствие их определенным в результате обсуждения критериям и формирование окончательного списка кандидатов для процедуры голосования (в виде бланка голосования). Также в функции Мандатной комиссии входит разъяснение вопросов, возникающих в связи с реализацией права голоса, определение сроков и обеспечение установленного порядка голосования. </a:t>
            </a:r>
          </a:p>
        </p:txBody>
      </p:sp>
    </p:spTree>
    <p:extLst>
      <p:ext uri="{BB962C8B-B14F-4D97-AF65-F5344CB8AC3E}">
        <p14:creationId xmlns:p14="http://schemas.microsoft.com/office/powerpoint/2010/main" val="42425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519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Тема Office</vt:lpstr>
      <vt:lpstr>Положение о Страновом Координационном Комитете (СКК) по работе с международными организациями Проект положения от 28.04.2010 Приложение №1 к приказу Министра здравоохранения  РК  от 24 мая 2010 г  Елькеев Сагынгали.  3.10.11</vt:lpstr>
      <vt:lpstr>PowerPoint Presentation</vt:lpstr>
      <vt:lpstr>9. Процедура формирования СКК</vt:lpstr>
      <vt:lpstr>9.2.1. Процедура определения списка избирателей </vt:lpstr>
      <vt:lpstr>9.2.2. Процедура выборов кандидатов от НПО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о Страновом Координационном Комитете (СКК) по работе с международными организациями Проект положения от 28.04.2010 Приложение №1 к приказу МЗ РК от 24 мая 2010 г</dc:title>
  <dc:creator>Пользователь Windows</dc:creator>
  <cp:lastModifiedBy>admin</cp:lastModifiedBy>
  <cp:revision>5</cp:revision>
  <dcterms:created xsi:type="dcterms:W3CDTF">2011-10-03T00:48:05Z</dcterms:created>
  <dcterms:modified xsi:type="dcterms:W3CDTF">2011-10-03T06:52:18Z</dcterms:modified>
</cp:coreProperties>
</file>