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8" r:id="rId3"/>
    <p:sldId id="259" r:id="rId4"/>
    <p:sldId id="261" r:id="rId5"/>
    <p:sldId id="257" r:id="rId6"/>
    <p:sldId id="260" r:id="rId7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551EDA1E-D203-46C3-9FC5-B0E4A295CA6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4E36498A-8B54-439A-B8D4-69601B88B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33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7E08-54CA-41EA-BDD2-D4535631889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4889D-7ABF-4710-A057-CB1650B2B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5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7E08-54CA-41EA-BDD2-D4535631889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4889D-7ABF-4710-A057-CB1650B2B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7E08-54CA-41EA-BDD2-D4535631889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4889D-7ABF-4710-A057-CB1650B2B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7E08-54CA-41EA-BDD2-D4535631889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4889D-7ABF-4710-A057-CB1650B2B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54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7E08-54CA-41EA-BDD2-D4535631889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4889D-7ABF-4710-A057-CB1650B2B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0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7E08-54CA-41EA-BDD2-D4535631889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4889D-7ABF-4710-A057-CB1650B2B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3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7E08-54CA-41EA-BDD2-D4535631889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4889D-7ABF-4710-A057-CB1650B2B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9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7E08-54CA-41EA-BDD2-D4535631889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4889D-7ABF-4710-A057-CB1650B2B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3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7E08-54CA-41EA-BDD2-D4535631889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4889D-7ABF-4710-A057-CB1650B2B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7E08-54CA-41EA-BDD2-D4535631889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4889D-7ABF-4710-A057-CB1650B2B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0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7E08-54CA-41EA-BDD2-D4535631889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4889D-7ABF-4710-A057-CB1650B2B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6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D7E08-54CA-41EA-BDD2-D4535631889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4889D-7ABF-4710-A057-CB1650B2B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05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486600" cy="3240359"/>
          </a:xfrm>
        </p:spPr>
        <p:txBody>
          <a:bodyPr>
            <a:normAutofit/>
          </a:bodyPr>
          <a:lstStyle/>
          <a:p>
            <a:r>
              <a:rPr lang="ru-RU" dirty="0" smtClean="0"/>
              <a:t>Рекомендации </a:t>
            </a:r>
            <a:br>
              <a:rPr lang="ru-RU" dirty="0" smtClean="0"/>
            </a:br>
            <a:r>
              <a:rPr lang="ru-RU" dirty="0" smtClean="0"/>
              <a:t>Глобального фонда 5 и 6, а также рекомендация 1 </a:t>
            </a:r>
            <a:r>
              <a:rPr lang="en-US" dirty="0" smtClean="0"/>
              <a:t>GMS </a:t>
            </a:r>
            <a:r>
              <a:rPr lang="ru-RU" dirty="0" smtClean="0"/>
              <a:t>экспертов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872808" cy="625624"/>
          </a:xfrm>
        </p:spPr>
        <p:txBody>
          <a:bodyPr/>
          <a:lstStyle/>
          <a:p>
            <a:pPr algn="r"/>
            <a:r>
              <a:rPr lang="ru-RU" dirty="0" smtClean="0"/>
              <a:t>Демеуова 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905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Требование 5. Суб-требование 4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00808"/>
            <a:ext cx="786956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СКК избирает своего председателя и заместителя (ей) Председателя из разных секторов (правительство и гражданское общество или наоборот), а также следует принципам надлежащего управления с периодической сменой руководства в соответствии с  подзаконными актами СКК.</a:t>
            </a:r>
          </a:p>
          <a:p>
            <a:pPr marL="0" indent="0">
              <a:buNone/>
            </a:pPr>
            <a:r>
              <a:rPr lang="ru-RU" b="1" dirty="0" smtClean="0"/>
              <a:t>Предложения СКК: ????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7565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Требование 6. Суб-требование 3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r>
              <a:rPr lang="ru-RU" dirty="0" smtClean="0"/>
              <a:t>Чтобы гарантировать эффективное принятие решений, СКК гарантирует, что число членов в СКК с КИ не должно превышать 1 человека из каждого сообщества.</a:t>
            </a:r>
          </a:p>
          <a:p>
            <a:r>
              <a:rPr lang="ru-RU" b="1" dirty="0" smtClean="0"/>
              <a:t>Предложения СКК: ????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99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Сообщества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071281"/>
              </p:ext>
            </p:extLst>
          </p:nvPr>
        </p:nvGraphicFramePr>
        <p:xfrm>
          <a:off x="457201" y="1600200"/>
          <a:ext cx="8435278" cy="376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928"/>
                <a:gridCol w="1520048"/>
                <a:gridCol w="1210226"/>
                <a:gridCol w="1081241"/>
                <a:gridCol w="1231487"/>
                <a:gridCol w="1397245"/>
                <a:gridCol w="93610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Гос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НПО национальные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Ключевые</a:t>
                      </a:r>
                      <a:r>
                        <a:rPr lang="ru-RU" sz="1200" baseline="0" dirty="0" smtClean="0"/>
                        <a:t> лица ВИЧ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Ключевые</a:t>
                      </a:r>
                      <a:r>
                        <a:rPr lang="ru-RU" sz="1200" baseline="0" dirty="0" smtClean="0"/>
                        <a:t> лица по ТБ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Международные НПО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Академический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Международные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sz="1200" dirty="0" smtClean="0"/>
                        <a:t>Минздрав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sz="1200" dirty="0" smtClean="0"/>
                        <a:t>КА</a:t>
                      </a:r>
                      <a:r>
                        <a:rPr lang="ru-RU" sz="1200" baseline="0" dirty="0" smtClean="0"/>
                        <a:t> Снижения вреда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1) Аманжолов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1) Мусабекова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1)Сауранбаева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1) Ракишева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1) UNAIDS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2) Агентство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2)  Ассоциация Жолдас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2) Ружникова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2) Чирикова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2) Пак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2) CDC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3) МВД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3) </a:t>
                      </a:r>
                      <a:r>
                        <a:rPr lang="ru-RU" sz="1200" baseline="0" dirty="0" smtClean="0"/>
                        <a:t> КА Равный -равному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3) Пак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3) Идрисова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3) USAID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4) Мин Образ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4) Право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4) Алсеитов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5) Мин </a:t>
                      </a:r>
                      <a:r>
                        <a:rPr lang="ru-RU" sz="1200" dirty="0" err="1" smtClean="0"/>
                        <a:t>Экон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5) Амулет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6)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Мин Обор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6) </a:t>
                      </a:r>
                      <a:r>
                        <a:rPr lang="ru-RU" sz="1200" dirty="0" smtClean="0"/>
                        <a:t>КМПА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7) Мин Труд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7) Кредо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</a:t>
                      </a:r>
                      <a:r>
                        <a:rPr lang="ru-RU" sz="1200" b="1" baseline="0" dirty="0" smtClean="0"/>
                        <a:t> - КИ</a:t>
                      </a:r>
                      <a:endParaRPr lang="en-US" sz="12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 КИ</a:t>
                      </a:r>
                      <a:endParaRPr lang="en-US" sz="12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3 КИ</a:t>
                      </a:r>
                      <a:endParaRPr lang="en-US" sz="12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2</a:t>
                      </a:r>
                      <a:r>
                        <a:rPr lang="ru-RU" sz="1200" b="1" baseline="0" dirty="0" smtClean="0"/>
                        <a:t> -КИ</a:t>
                      </a:r>
                      <a:endParaRPr lang="en-US" sz="12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2</a:t>
                      </a:r>
                      <a:r>
                        <a:rPr lang="ru-RU" sz="1200" b="1" baseline="0" dirty="0" smtClean="0"/>
                        <a:t> - КИ</a:t>
                      </a:r>
                      <a:endParaRPr lang="en-US" sz="12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0</a:t>
                      </a:r>
                      <a:endParaRPr lang="en-US" sz="12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044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Рекомендация</a:t>
            </a:r>
            <a:r>
              <a:rPr lang="en-US" dirty="0" smtClean="0"/>
              <a:t> GMS 1: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8003232" cy="5112568"/>
          </a:xfrm>
        </p:spPr>
        <p:txBody>
          <a:bodyPr/>
          <a:lstStyle/>
          <a:p>
            <a:r>
              <a:rPr lang="ru-RU" dirty="0" smtClean="0"/>
              <a:t>План перехода СКК для обеспечения устойчивости </a:t>
            </a:r>
          </a:p>
          <a:p>
            <a:r>
              <a:rPr lang="ru-RU" b="1" dirty="0" smtClean="0"/>
              <a:t>Предложения СКК: ????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48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356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214</Words>
  <Application>Microsoft Office PowerPoint</Application>
  <PresentationFormat>Экран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Рекомендации  Глобального фонда 5 и 6, а также рекомендация 1 GMS экспертов</vt:lpstr>
      <vt:lpstr>Требование 5. Суб-требование 4</vt:lpstr>
      <vt:lpstr>Требование 6. Суб-требование 3</vt:lpstr>
      <vt:lpstr>Сообщества</vt:lpstr>
      <vt:lpstr>Рекомендация GMS 1: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 Глобального фонда 5 и 6, а также рекомендация 1 GMS экспертов</dc:title>
  <dc:creator>Owner</dc:creator>
  <cp:lastModifiedBy>Owner</cp:lastModifiedBy>
  <cp:revision>5</cp:revision>
  <cp:lastPrinted>2014-06-18T08:34:24Z</cp:lastPrinted>
  <dcterms:created xsi:type="dcterms:W3CDTF">2014-06-18T07:48:30Z</dcterms:created>
  <dcterms:modified xsi:type="dcterms:W3CDTF">2014-10-07T10:51:46Z</dcterms:modified>
</cp:coreProperties>
</file>