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6"/>
  </p:notesMasterIdLst>
  <p:handoutMasterIdLst>
    <p:handoutMasterId r:id="rId7"/>
  </p:handoutMasterIdLst>
  <p:sldIdLst>
    <p:sldId id="256" r:id="rId2"/>
    <p:sldId id="333" r:id="rId3"/>
    <p:sldId id="334" r:id="rId4"/>
    <p:sldId id="322" r:id="rId5"/>
  </p:sldIdLst>
  <p:sldSz cx="9144000" cy="6858000" type="screen4x3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a Vida Villanueva" initials="MVV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51" autoAdjust="0"/>
    <p:restoredTop sz="94532" autoAdjust="0"/>
  </p:normalViewPr>
  <p:slideViewPr>
    <p:cSldViewPr>
      <p:cViewPr>
        <p:scale>
          <a:sx n="100" d="100"/>
          <a:sy n="100" d="100"/>
        </p:scale>
        <p:origin x="-936" y="96"/>
      </p:cViewPr>
      <p:guideLst>
        <p:guide orient="horz" pos="144"/>
        <p:guide orient="horz" pos="436"/>
        <p:guide orient="horz" pos="4179"/>
        <p:guide orient="horz" pos="3888"/>
        <p:guide orient="horz" pos="3984"/>
        <p:guide orient="horz" pos="1104"/>
        <p:guide orient="horz" pos="1008"/>
        <p:guide orient="horz" pos="2448"/>
        <p:guide orient="horz" pos="2544"/>
        <p:guide orient="horz" pos="336"/>
        <p:guide pos="2832"/>
        <p:guide pos="336"/>
        <p:guide pos="5424"/>
        <p:guide pos="2928"/>
        <p:guide pos="1968"/>
        <p:guide pos="2070"/>
        <p:guide pos="3792"/>
        <p:guide pos="1104"/>
        <p:guide pos="4656"/>
        <p:guide pos="4560"/>
        <p:guide pos="3696"/>
        <p:guide pos="1200"/>
      </p:guideLst>
    </p:cSldViewPr>
  </p:slideViewPr>
  <p:outlineViewPr>
    <p:cViewPr>
      <p:scale>
        <a:sx n="33" d="100"/>
        <a:sy n="33" d="100"/>
      </p:scale>
      <p:origin x="0" y="49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2862" y="-108"/>
      </p:cViewPr>
      <p:guideLst>
        <p:guide orient="horz" pos="3132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8997" cy="496868"/>
          </a:xfrm>
          <a:prstGeom prst="rect">
            <a:avLst/>
          </a:prstGeom>
        </p:spPr>
        <p:txBody>
          <a:bodyPr vert="horz" lIns="93747" tIns="46875" rIns="93747" bIns="46875" rtlCol="0"/>
          <a:lstStyle>
            <a:lvl1pPr algn="l">
              <a:defRPr sz="1300"/>
            </a:lvl1pPr>
          </a:lstStyle>
          <a:p>
            <a:endParaRPr lang="hu-H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080" y="0"/>
            <a:ext cx="2948997" cy="496868"/>
          </a:xfrm>
          <a:prstGeom prst="rect">
            <a:avLst/>
          </a:prstGeom>
        </p:spPr>
        <p:txBody>
          <a:bodyPr vert="horz" lIns="93747" tIns="46875" rIns="93747" bIns="46875" rtlCol="0"/>
          <a:lstStyle>
            <a:lvl1pPr algn="r">
              <a:defRPr sz="1300"/>
            </a:lvl1pPr>
          </a:lstStyle>
          <a:p>
            <a:fld id="{51F77F80-F2CC-4DC5-BDEC-E3A069E35982}" type="datetimeFigureOut">
              <a:rPr lang="hu-HU" smtClean="0"/>
              <a:pPr/>
              <a:t>2015.03.04.</a:t>
            </a:fld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45537"/>
            <a:ext cx="2948997" cy="496868"/>
          </a:xfrm>
          <a:prstGeom prst="rect">
            <a:avLst/>
          </a:prstGeom>
        </p:spPr>
        <p:txBody>
          <a:bodyPr vert="horz" lIns="93747" tIns="46875" rIns="93747" bIns="46875" rtlCol="0" anchor="b"/>
          <a:lstStyle>
            <a:lvl1pPr algn="l">
              <a:defRPr sz="1300"/>
            </a:lvl1pPr>
          </a:lstStyle>
          <a:p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080" y="9445537"/>
            <a:ext cx="2948997" cy="496868"/>
          </a:xfrm>
          <a:prstGeom prst="rect">
            <a:avLst/>
          </a:prstGeom>
        </p:spPr>
        <p:txBody>
          <a:bodyPr vert="horz" lIns="93747" tIns="46875" rIns="93747" bIns="46875" rtlCol="0" anchor="b"/>
          <a:lstStyle>
            <a:lvl1pPr algn="r">
              <a:defRPr sz="1300"/>
            </a:lvl1pPr>
          </a:lstStyle>
          <a:p>
            <a:fld id="{E21C7849-59AD-4834-B59F-93EB4C43D0A5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82465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9099" cy="497206"/>
          </a:xfrm>
          <a:prstGeom prst="rect">
            <a:avLst/>
          </a:prstGeom>
        </p:spPr>
        <p:txBody>
          <a:bodyPr vert="horz" lIns="95679" tIns="47839" rIns="95679" bIns="47839" rtlCol="0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43" y="1"/>
            <a:ext cx="2949099" cy="497206"/>
          </a:xfrm>
          <a:prstGeom prst="rect">
            <a:avLst/>
          </a:prstGeom>
        </p:spPr>
        <p:txBody>
          <a:bodyPr vert="horz" lIns="95679" tIns="47839" rIns="95679" bIns="47839" rtlCol="0"/>
          <a:lstStyle>
            <a:lvl1pPr algn="r">
              <a:defRPr sz="1300"/>
            </a:lvl1pPr>
          </a:lstStyle>
          <a:p>
            <a:fld id="{5EFB8DA3-BCA9-4B7D-B50D-14F47506B614}" type="datetimeFigureOut">
              <a:rPr lang="en-GB" smtClean="0"/>
              <a:pPr/>
              <a:t>04/03/2015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73637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79" tIns="47839" rIns="95679" bIns="47839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3" y="4723449"/>
            <a:ext cx="5444490" cy="4474846"/>
          </a:xfrm>
          <a:prstGeom prst="rect">
            <a:avLst/>
          </a:prstGeom>
        </p:spPr>
        <p:txBody>
          <a:bodyPr vert="horz" lIns="95679" tIns="47839" rIns="95679" bIns="4783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45170"/>
            <a:ext cx="2949099" cy="497206"/>
          </a:xfrm>
          <a:prstGeom prst="rect">
            <a:avLst/>
          </a:prstGeom>
        </p:spPr>
        <p:txBody>
          <a:bodyPr vert="horz" lIns="95679" tIns="47839" rIns="95679" bIns="47839" rtlCol="0" anchor="b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43" y="9445170"/>
            <a:ext cx="2949099" cy="497206"/>
          </a:xfrm>
          <a:prstGeom prst="rect">
            <a:avLst/>
          </a:prstGeom>
        </p:spPr>
        <p:txBody>
          <a:bodyPr vert="horz" lIns="95679" tIns="47839" rIns="95679" bIns="47839" rtlCol="0" anchor="b"/>
          <a:lstStyle>
            <a:lvl1pPr algn="r">
              <a:defRPr sz="1300"/>
            </a:lvl1pPr>
          </a:lstStyle>
          <a:p>
            <a:fld id="{F07B8F03-BC93-4120-96CA-A36DF640BE2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124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 userDrawn="1"/>
        </p:nvGrpSpPr>
        <p:grpSpPr bwMode="gray">
          <a:xfrm>
            <a:off x="1752601" y="1"/>
            <a:ext cx="7391400" cy="6176009"/>
            <a:chOff x="19140488" y="13674"/>
            <a:chExt cx="7443798" cy="6145827"/>
          </a:xfrm>
        </p:grpSpPr>
        <p:sp>
          <p:nvSpPr>
            <p:cNvPr id="23" name="Rectangle 17"/>
            <p:cNvSpPr>
              <a:spLocks noChangeArrowheads="1"/>
            </p:cNvSpPr>
            <p:nvPr/>
          </p:nvSpPr>
          <p:spPr bwMode="gray">
            <a:xfrm>
              <a:off x="19140488" y="4188799"/>
              <a:ext cx="2302206" cy="1970702"/>
            </a:xfrm>
            <a:prstGeom prst="rect">
              <a:avLst/>
            </a:prstGeom>
            <a:solidFill>
              <a:srgbClr val="9A170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4" name="Rectangle 7"/>
            <p:cNvSpPr>
              <a:spLocks noChangeArrowheads="1"/>
            </p:cNvSpPr>
            <p:nvPr/>
          </p:nvSpPr>
          <p:spPr bwMode="gray">
            <a:xfrm>
              <a:off x="25663403" y="4032250"/>
              <a:ext cx="920883" cy="2127250"/>
            </a:xfrm>
            <a:prstGeom prst="rect">
              <a:avLst/>
            </a:prstGeom>
            <a:solidFill>
              <a:srgbClr val="F3BE26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8" name="Rectangle 8"/>
            <p:cNvSpPr>
              <a:spLocks noChangeArrowheads="1"/>
            </p:cNvSpPr>
            <p:nvPr/>
          </p:nvSpPr>
          <p:spPr bwMode="gray">
            <a:xfrm>
              <a:off x="25049482" y="2899477"/>
              <a:ext cx="734694" cy="1289321"/>
            </a:xfrm>
            <a:prstGeom prst="rect">
              <a:avLst/>
            </a:prstGeom>
            <a:solidFill>
              <a:srgbClr val="F3BC87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3" name="Rectangle 9"/>
            <p:cNvSpPr>
              <a:spLocks noChangeArrowheads="1"/>
            </p:cNvSpPr>
            <p:nvPr/>
          </p:nvSpPr>
          <p:spPr bwMode="gray">
            <a:xfrm>
              <a:off x="25049482" y="4032250"/>
              <a:ext cx="734693" cy="2127250"/>
            </a:xfrm>
            <a:prstGeom prst="rect">
              <a:avLst/>
            </a:prstGeom>
            <a:solidFill>
              <a:srgbClr val="E88C1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4" name="Rectangle 11"/>
            <p:cNvSpPr>
              <a:spLocks noChangeArrowheads="1"/>
            </p:cNvSpPr>
            <p:nvPr/>
          </p:nvSpPr>
          <p:spPr bwMode="gray">
            <a:xfrm>
              <a:off x="24665780" y="706365"/>
              <a:ext cx="477045" cy="2263848"/>
            </a:xfrm>
            <a:prstGeom prst="rect">
              <a:avLst/>
            </a:prstGeom>
            <a:solidFill>
              <a:srgbClr val="E669A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5" name="Rectangle 12"/>
            <p:cNvSpPr>
              <a:spLocks noChangeArrowheads="1"/>
            </p:cNvSpPr>
            <p:nvPr/>
          </p:nvSpPr>
          <p:spPr bwMode="gray">
            <a:xfrm>
              <a:off x="24665780" y="2899478"/>
              <a:ext cx="477045" cy="1289321"/>
            </a:xfrm>
            <a:prstGeom prst="rect">
              <a:avLst/>
            </a:prstGeom>
            <a:solidFill>
              <a:srgbClr val="DB4D56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6" name="Rectangle 13"/>
            <p:cNvSpPr>
              <a:spLocks noChangeArrowheads="1"/>
            </p:cNvSpPr>
            <p:nvPr/>
          </p:nvSpPr>
          <p:spPr bwMode="gray">
            <a:xfrm>
              <a:off x="24665780" y="4032250"/>
              <a:ext cx="477045" cy="2127250"/>
            </a:xfrm>
            <a:prstGeom prst="rect">
              <a:avLst/>
            </a:prstGeom>
            <a:solidFill>
              <a:srgbClr val="D13A0D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7" name="Rectangle 14"/>
            <p:cNvSpPr>
              <a:spLocks noChangeArrowheads="1"/>
            </p:cNvSpPr>
            <p:nvPr/>
          </p:nvSpPr>
          <p:spPr bwMode="gray">
            <a:xfrm>
              <a:off x="19140488" y="669925"/>
              <a:ext cx="5662612" cy="2300288"/>
            </a:xfrm>
            <a:prstGeom prst="rect">
              <a:avLst/>
            </a:prstGeom>
            <a:solidFill>
              <a:srgbClr val="D74021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8" name="Rectangle 15"/>
            <p:cNvSpPr>
              <a:spLocks noChangeArrowheads="1"/>
            </p:cNvSpPr>
            <p:nvPr/>
          </p:nvSpPr>
          <p:spPr bwMode="gray">
            <a:xfrm>
              <a:off x="19140488" y="2899478"/>
              <a:ext cx="5662612" cy="1289321"/>
            </a:xfrm>
            <a:prstGeom prst="rect">
              <a:avLst/>
            </a:prstGeom>
            <a:solidFill>
              <a:srgbClr val="CD2F1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9" name="Freeform 16"/>
            <p:cNvSpPr>
              <a:spLocks/>
            </p:cNvSpPr>
            <p:nvPr/>
          </p:nvSpPr>
          <p:spPr bwMode="gray">
            <a:xfrm>
              <a:off x="19140488" y="4032250"/>
              <a:ext cx="5662612" cy="21272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67" y="0"/>
                </a:cxn>
                <a:cxn ang="0">
                  <a:pos x="3567" y="1340"/>
                </a:cxn>
                <a:cxn ang="0">
                  <a:pos x="1372" y="1340"/>
                </a:cxn>
                <a:cxn ang="0">
                  <a:pos x="1372" y="181"/>
                </a:cxn>
                <a:cxn ang="0">
                  <a:pos x="0" y="181"/>
                </a:cxn>
                <a:cxn ang="0">
                  <a:pos x="0" y="0"/>
                </a:cxn>
              </a:cxnLst>
              <a:rect l="0" t="0" r="r" b="b"/>
              <a:pathLst>
                <a:path w="3567" h="1340">
                  <a:moveTo>
                    <a:pt x="0" y="0"/>
                  </a:moveTo>
                  <a:lnTo>
                    <a:pt x="3567" y="0"/>
                  </a:lnTo>
                  <a:lnTo>
                    <a:pt x="3567" y="1340"/>
                  </a:lnTo>
                  <a:lnTo>
                    <a:pt x="1372" y="1340"/>
                  </a:lnTo>
                  <a:lnTo>
                    <a:pt x="1372" y="181"/>
                  </a:lnTo>
                  <a:lnTo>
                    <a:pt x="0" y="1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4230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0" name="Rectangle 10"/>
            <p:cNvSpPr>
              <a:spLocks noChangeArrowheads="1"/>
            </p:cNvSpPr>
            <p:nvPr/>
          </p:nvSpPr>
          <p:spPr bwMode="gray">
            <a:xfrm>
              <a:off x="19140488" y="13674"/>
              <a:ext cx="5662612" cy="692692"/>
            </a:xfrm>
            <a:prstGeom prst="rect">
              <a:avLst/>
            </a:prstGeom>
            <a:solidFill>
              <a:srgbClr val="EE9C3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895475" y="838200"/>
            <a:ext cx="5343525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200" b="1" i="1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add the presentation’s main title</a:t>
            </a:r>
            <a:endParaRPr lang="en-GB" noProof="0" dirty="0"/>
          </a:p>
        </p:txBody>
      </p:sp>
      <p:sp>
        <p:nvSpPr>
          <p:cNvPr id="18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1895475" y="1828799"/>
            <a:ext cx="5343525" cy="91440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2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GB" noProof="0" dirty="0" smtClean="0"/>
              <a:t>Subtitle and date (move higher if title is only one line)</a:t>
            </a:r>
          </a:p>
        </p:txBody>
      </p:sp>
      <p:sp>
        <p:nvSpPr>
          <p:cNvPr id="21" name="Text Placeholder 31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1895475" y="374904"/>
            <a:ext cx="4105656" cy="146304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GB" noProof="0" dirty="0" err="1" smtClean="0"/>
              <a:t>www.pwc.com</a:t>
            </a:r>
            <a:endParaRPr lang="en-GB" noProof="0" dirty="0"/>
          </a:p>
        </p:txBody>
      </p:sp>
      <p:grpSp>
        <p:nvGrpSpPr>
          <p:cNvPr id="16" name="Group 32"/>
          <p:cNvGrpSpPr/>
          <p:nvPr userDrawn="1"/>
        </p:nvGrpSpPr>
        <p:grpSpPr>
          <a:xfrm>
            <a:off x="968592" y="6170991"/>
            <a:ext cx="914400" cy="533479"/>
            <a:chOff x="518032" y="978681"/>
            <a:chExt cx="4572000" cy="2667393"/>
          </a:xfrm>
        </p:grpSpPr>
        <p:sp>
          <p:nvSpPr>
            <p:cNvPr id="17" name="Rectangle 37"/>
            <p:cNvSpPr>
              <a:spLocks noChangeArrowheads="1"/>
            </p:cNvSpPr>
            <p:nvPr userDrawn="1"/>
          </p:nvSpPr>
          <p:spPr bwMode="black">
            <a:xfrm>
              <a:off x="3295650" y="978681"/>
              <a:ext cx="1143000" cy="263229"/>
            </a:xfrm>
            <a:prstGeom prst="rect">
              <a:avLst/>
            </a:prstGeom>
            <a:solidFill>
              <a:srgbClr val="A1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 dirty="0"/>
            </a:p>
          </p:txBody>
        </p:sp>
        <p:sp>
          <p:nvSpPr>
            <p:cNvPr id="20" name="Freeform 7"/>
            <p:cNvSpPr>
              <a:spLocks noEditPoints="1"/>
            </p:cNvSpPr>
            <p:nvPr userDrawn="1"/>
          </p:nvSpPr>
          <p:spPr bwMode="black">
            <a:xfrm>
              <a:off x="518032" y="1922794"/>
              <a:ext cx="4572000" cy="1723280"/>
            </a:xfrm>
            <a:custGeom>
              <a:avLst/>
              <a:gdLst/>
              <a:ahLst/>
              <a:cxnLst>
                <a:cxn ang="0">
                  <a:pos x="581" y="233"/>
                </a:cxn>
                <a:cxn ang="0">
                  <a:pos x="538" y="949"/>
                </a:cxn>
                <a:cxn ang="0">
                  <a:pos x="630" y="946"/>
                </a:cxn>
                <a:cxn ang="0">
                  <a:pos x="793" y="880"/>
                </a:cxn>
                <a:cxn ang="0">
                  <a:pos x="886" y="728"/>
                </a:cxn>
                <a:cxn ang="0">
                  <a:pos x="905" y="505"/>
                </a:cxn>
                <a:cxn ang="0">
                  <a:pos x="850" y="329"/>
                </a:cxn>
                <a:cxn ang="0">
                  <a:pos x="727" y="241"/>
                </a:cxn>
                <a:cxn ang="0">
                  <a:pos x="521" y="3"/>
                </a:cxn>
                <a:cxn ang="0">
                  <a:pos x="643" y="74"/>
                </a:cxn>
                <a:cxn ang="0">
                  <a:pos x="761" y="24"/>
                </a:cxn>
                <a:cxn ang="0">
                  <a:pos x="855" y="9"/>
                </a:cxn>
                <a:cxn ang="0">
                  <a:pos x="1026" y="40"/>
                </a:cxn>
                <a:cxn ang="0">
                  <a:pos x="1180" y="172"/>
                </a:cxn>
                <a:cxn ang="0">
                  <a:pos x="1265" y="383"/>
                </a:cxn>
                <a:cxn ang="0">
                  <a:pos x="1265" y="641"/>
                </a:cxn>
                <a:cxn ang="0">
                  <a:pos x="1175" y="857"/>
                </a:cxn>
                <a:cxn ang="0">
                  <a:pos x="1005" y="1006"/>
                </a:cxn>
                <a:cxn ang="0">
                  <a:pos x="766" y="1074"/>
                </a:cxn>
                <a:cxn ang="0">
                  <a:pos x="601" y="1074"/>
                </a:cxn>
                <a:cxn ang="0">
                  <a:pos x="692" y="1447"/>
                </a:cxn>
                <a:cxn ang="0">
                  <a:pos x="171" y="1408"/>
                </a:cxn>
                <a:cxn ang="0">
                  <a:pos x="413" y="3"/>
                </a:cxn>
                <a:cxn ang="0">
                  <a:pos x="3876" y="20"/>
                </a:cxn>
                <a:cxn ang="0">
                  <a:pos x="4036" y="100"/>
                </a:cxn>
                <a:cxn ang="0">
                  <a:pos x="4113" y="232"/>
                </a:cxn>
                <a:cxn ang="0">
                  <a:pos x="4091" y="362"/>
                </a:cxn>
                <a:cxn ang="0">
                  <a:pos x="3995" y="436"/>
                </a:cxn>
                <a:cxn ang="0">
                  <a:pos x="3859" y="438"/>
                </a:cxn>
                <a:cxn ang="0">
                  <a:pos x="3757" y="114"/>
                </a:cxn>
                <a:cxn ang="0">
                  <a:pos x="3597" y="187"/>
                </a:cxn>
                <a:cxn ang="0">
                  <a:pos x="3508" y="339"/>
                </a:cxn>
                <a:cxn ang="0">
                  <a:pos x="3489" y="565"/>
                </a:cxn>
                <a:cxn ang="0">
                  <a:pos x="3547" y="753"/>
                </a:cxn>
                <a:cxn ang="0">
                  <a:pos x="3668" y="869"/>
                </a:cxn>
                <a:cxn ang="0">
                  <a:pos x="3821" y="896"/>
                </a:cxn>
                <a:cxn ang="0">
                  <a:pos x="3931" y="872"/>
                </a:cxn>
                <a:cxn ang="0">
                  <a:pos x="4079" y="810"/>
                </a:cxn>
                <a:cxn ang="0">
                  <a:pos x="4016" y="1024"/>
                </a:cxn>
                <a:cxn ang="0">
                  <a:pos x="3830" y="1080"/>
                </a:cxn>
                <a:cxn ang="0">
                  <a:pos x="3651" y="1095"/>
                </a:cxn>
                <a:cxn ang="0">
                  <a:pos x="3426" y="1060"/>
                </a:cxn>
                <a:cxn ang="0">
                  <a:pos x="3255" y="947"/>
                </a:cxn>
                <a:cxn ang="0">
                  <a:pos x="3140" y="772"/>
                </a:cxn>
                <a:cxn ang="0">
                  <a:pos x="3101" y="561"/>
                </a:cxn>
                <a:cxn ang="0">
                  <a:pos x="3153" y="318"/>
                </a:cxn>
                <a:cxn ang="0">
                  <a:pos x="3293" y="135"/>
                </a:cxn>
                <a:cxn ang="0">
                  <a:pos x="3508" y="27"/>
                </a:cxn>
                <a:cxn ang="0">
                  <a:pos x="2910" y="0"/>
                </a:cxn>
                <a:cxn ang="0">
                  <a:pos x="3040" y="52"/>
                </a:cxn>
                <a:cxn ang="0">
                  <a:pos x="3093" y="178"/>
                </a:cxn>
                <a:cxn ang="0">
                  <a:pos x="3071" y="277"/>
                </a:cxn>
                <a:cxn ang="0">
                  <a:pos x="3004" y="393"/>
                </a:cxn>
                <a:cxn ang="0">
                  <a:pos x="2876" y="561"/>
                </a:cxn>
                <a:cxn ang="0">
                  <a:pos x="1784" y="1078"/>
                </a:cxn>
                <a:cxn ang="0">
                  <a:pos x="1313" y="118"/>
                </a:cxn>
                <a:cxn ang="0">
                  <a:pos x="2247" y="25"/>
                </a:cxn>
                <a:cxn ang="0">
                  <a:pos x="2759" y="62"/>
                </a:cxn>
                <a:cxn ang="0">
                  <a:pos x="2872" y="4"/>
                </a:cxn>
              </a:cxnLst>
              <a:rect l="0" t="0" r="r" b="b"/>
              <a:pathLst>
                <a:path w="4127" h="1544">
                  <a:moveTo>
                    <a:pt x="640" y="229"/>
                  </a:moveTo>
                  <a:lnTo>
                    <a:pt x="622" y="229"/>
                  </a:lnTo>
                  <a:lnTo>
                    <a:pt x="603" y="230"/>
                  </a:lnTo>
                  <a:lnTo>
                    <a:pt x="581" y="233"/>
                  </a:lnTo>
                  <a:lnTo>
                    <a:pt x="553" y="235"/>
                  </a:lnTo>
                  <a:lnTo>
                    <a:pt x="521" y="241"/>
                  </a:lnTo>
                  <a:lnTo>
                    <a:pt x="521" y="947"/>
                  </a:lnTo>
                  <a:lnTo>
                    <a:pt x="538" y="949"/>
                  </a:lnTo>
                  <a:lnTo>
                    <a:pt x="553" y="949"/>
                  </a:lnTo>
                  <a:lnTo>
                    <a:pt x="566" y="949"/>
                  </a:lnTo>
                  <a:lnTo>
                    <a:pt x="578" y="949"/>
                  </a:lnTo>
                  <a:lnTo>
                    <a:pt x="630" y="946"/>
                  </a:lnTo>
                  <a:lnTo>
                    <a:pt x="677" y="937"/>
                  </a:lnTo>
                  <a:lnTo>
                    <a:pt x="720" y="924"/>
                  </a:lnTo>
                  <a:lnTo>
                    <a:pt x="758" y="905"/>
                  </a:lnTo>
                  <a:lnTo>
                    <a:pt x="793" y="880"/>
                  </a:lnTo>
                  <a:lnTo>
                    <a:pt x="824" y="850"/>
                  </a:lnTo>
                  <a:lnTo>
                    <a:pt x="849" y="815"/>
                  </a:lnTo>
                  <a:lnTo>
                    <a:pt x="870" y="775"/>
                  </a:lnTo>
                  <a:lnTo>
                    <a:pt x="886" y="728"/>
                  </a:lnTo>
                  <a:lnTo>
                    <a:pt x="897" y="678"/>
                  </a:lnTo>
                  <a:lnTo>
                    <a:pt x="905" y="622"/>
                  </a:lnTo>
                  <a:lnTo>
                    <a:pt x="907" y="561"/>
                  </a:lnTo>
                  <a:lnTo>
                    <a:pt x="905" y="505"/>
                  </a:lnTo>
                  <a:lnTo>
                    <a:pt x="897" y="452"/>
                  </a:lnTo>
                  <a:lnTo>
                    <a:pt x="886" y="407"/>
                  </a:lnTo>
                  <a:lnTo>
                    <a:pt x="870" y="366"/>
                  </a:lnTo>
                  <a:lnTo>
                    <a:pt x="850" y="329"/>
                  </a:lnTo>
                  <a:lnTo>
                    <a:pt x="826" y="299"/>
                  </a:lnTo>
                  <a:lnTo>
                    <a:pt x="797" y="274"/>
                  </a:lnTo>
                  <a:lnTo>
                    <a:pt x="763" y="254"/>
                  </a:lnTo>
                  <a:lnTo>
                    <a:pt x="727" y="241"/>
                  </a:lnTo>
                  <a:lnTo>
                    <a:pt x="686" y="232"/>
                  </a:lnTo>
                  <a:lnTo>
                    <a:pt x="640" y="229"/>
                  </a:lnTo>
                  <a:close/>
                  <a:moveTo>
                    <a:pt x="413" y="3"/>
                  </a:moveTo>
                  <a:lnTo>
                    <a:pt x="521" y="3"/>
                  </a:lnTo>
                  <a:lnTo>
                    <a:pt x="521" y="143"/>
                  </a:lnTo>
                  <a:lnTo>
                    <a:pt x="566" y="117"/>
                  </a:lnTo>
                  <a:lnTo>
                    <a:pt x="607" y="93"/>
                  </a:lnTo>
                  <a:lnTo>
                    <a:pt x="643" y="74"/>
                  </a:lnTo>
                  <a:lnTo>
                    <a:pt x="677" y="57"/>
                  </a:lnTo>
                  <a:lnTo>
                    <a:pt x="707" y="44"/>
                  </a:lnTo>
                  <a:lnTo>
                    <a:pt x="735" y="33"/>
                  </a:lnTo>
                  <a:lnTo>
                    <a:pt x="761" y="24"/>
                  </a:lnTo>
                  <a:lnTo>
                    <a:pt x="785" y="18"/>
                  </a:lnTo>
                  <a:lnTo>
                    <a:pt x="809" y="13"/>
                  </a:lnTo>
                  <a:lnTo>
                    <a:pt x="831" y="10"/>
                  </a:lnTo>
                  <a:lnTo>
                    <a:pt x="855" y="9"/>
                  </a:lnTo>
                  <a:lnTo>
                    <a:pt x="879" y="8"/>
                  </a:lnTo>
                  <a:lnTo>
                    <a:pt x="931" y="12"/>
                  </a:lnTo>
                  <a:lnTo>
                    <a:pt x="980" y="23"/>
                  </a:lnTo>
                  <a:lnTo>
                    <a:pt x="1026" y="40"/>
                  </a:lnTo>
                  <a:lnTo>
                    <a:pt x="1070" y="64"/>
                  </a:lnTo>
                  <a:lnTo>
                    <a:pt x="1110" y="94"/>
                  </a:lnTo>
                  <a:lnTo>
                    <a:pt x="1148" y="130"/>
                  </a:lnTo>
                  <a:lnTo>
                    <a:pt x="1180" y="172"/>
                  </a:lnTo>
                  <a:lnTo>
                    <a:pt x="1209" y="218"/>
                  </a:lnTo>
                  <a:lnTo>
                    <a:pt x="1233" y="268"/>
                  </a:lnTo>
                  <a:lnTo>
                    <a:pt x="1252" y="324"/>
                  </a:lnTo>
                  <a:lnTo>
                    <a:pt x="1265" y="383"/>
                  </a:lnTo>
                  <a:lnTo>
                    <a:pt x="1274" y="446"/>
                  </a:lnTo>
                  <a:lnTo>
                    <a:pt x="1278" y="512"/>
                  </a:lnTo>
                  <a:lnTo>
                    <a:pt x="1274" y="578"/>
                  </a:lnTo>
                  <a:lnTo>
                    <a:pt x="1265" y="641"/>
                  </a:lnTo>
                  <a:lnTo>
                    <a:pt x="1252" y="701"/>
                  </a:lnTo>
                  <a:lnTo>
                    <a:pt x="1232" y="756"/>
                  </a:lnTo>
                  <a:lnTo>
                    <a:pt x="1205" y="809"/>
                  </a:lnTo>
                  <a:lnTo>
                    <a:pt x="1175" y="857"/>
                  </a:lnTo>
                  <a:lnTo>
                    <a:pt x="1140" y="901"/>
                  </a:lnTo>
                  <a:lnTo>
                    <a:pt x="1099" y="941"/>
                  </a:lnTo>
                  <a:lnTo>
                    <a:pt x="1054" y="976"/>
                  </a:lnTo>
                  <a:lnTo>
                    <a:pt x="1005" y="1006"/>
                  </a:lnTo>
                  <a:lnTo>
                    <a:pt x="951" y="1031"/>
                  </a:lnTo>
                  <a:lnTo>
                    <a:pt x="894" y="1051"/>
                  </a:lnTo>
                  <a:lnTo>
                    <a:pt x="831" y="1065"/>
                  </a:lnTo>
                  <a:lnTo>
                    <a:pt x="766" y="1074"/>
                  </a:lnTo>
                  <a:lnTo>
                    <a:pt x="696" y="1078"/>
                  </a:lnTo>
                  <a:lnTo>
                    <a:pt x="670" y="1078"/>
                  </a:lnTo>
                  <a:lnTo>
                    <a:pt x="637" y="1076"/>
                  </a:lnTo>
                  <a:lnTo>
                    <a:pt x="601" y="1074"/>
                  </a:lnTo>
                  <a:lnTo>
                    <a:pt x="561" y="1071"/>
                  </a:lnTo>
                  <a:lnTo>
                    <a:pt x="521" y="1068"/>
                  </a:lnTo>
                  <a:lnTo>
                    <a:pt x="521" y="1408"/>
                  </a:lnTo>
                  <a:lnTo>
                    <a:pt x="692" y="1447"/>
                  </a:lnTo>
                  <a:lnTo>
                    <a:pt x="692" y="1544"/>
                  </a:lnTo>
                  <a:lnTo>
                    <a:pt x="18" y="1544"/>
                  </a:lnTo>
                  <a:lnTo>
                    <a:pt x="18" y="1447"/>
                  </a:lnTo>
                  <a:lnTo>
                    <a:pt x="171" y="1408"/>
                  </a:lnTo>
                  <a:lnTo>
                    <a:pt x="171" y="229"/>
                  </a:lnTo>
                  <a:lnTo>
                    <a:pt x="0" y="229"/>
                  </a:lnTo>
                  <a:lnTo>
                    <a:pt x="0" y="128"/>
                  </a:lnTo>
                  <a:lnTo>
                    <a:pt x="413" y="3"/>
                  </a:lnTo>
                  <a:close/>
                  <a:moveTo>
                    <a:pt x="3711" y="0"/>
                  </a:moveTo>
                  <a:lnTo>
                    <a:pt x="3770" y="3"/>
                  </a:lnTo>
                  <a:lnTo>
                    <a:pt x="3825" y="9"/>
                  </a:lnTo>
                  <a:lnTo>
                    <a:pt x="3876" y="20"/>
                  </a:lnTo>
                  <a:lnTo>
                    <a:pt x="3923" y="34"/>
                  </a:lnTo>
                  <a:lnTo>
                    <a:pt x="3965" y="53"/>
                  </a:lnTo>
                  <a:lnTo>
                    <a:pt x="4004" y="75"/>
                  </a:lnTo>
                  <a:lnTo>
                    <a:pt x="4036" y="100"/>
                  </a:lnTo>
                  <a:lnTo>
                    <a:pt x="4064" y="129"/>
                  </a:lnTo>
                  <a:lnTo>
                    <a:pt x="4086" y="160"/>
                  </a:lnTo>
                  <a:lnTo>
                    <a:pt x="4103" y="194"/>
                  </a:lnTo>
                  <a:lnTo>
                    <a:pt x="4113" y="232"/>
                  </a:lnTo>
                  <a:lnTo>
                    <a:pt x="4117" y="271"/>
                  </a:lnTo>
                  <a:lnTo>
                    <a:pt x="4114" y="304"/>
                  </a:lnTo>
                  <a:lnTo>
                    <a:pt x="4105" y="334"/>
                  </a:lnTo>
                  <a:lnTo>
                    <a:pt x="4091" y="362"/>
                  </a:lnTo>
                  <a:lnTo>
                    <a:pt x="4074" y="387"/>
                  </a:lnTo>
                  <a:lnTo>
                    <a:pt x="4051" y="407"/>
                  </a:lnTo>
                  <a:lnTo>
                    <a:pt x="4025" y="423"/>
                  </a:lnTo>
                  <a:lnTo>
                    <a:pt x="3995" y="436"/>
                  </a:lnTo>
                  <a:lnTo>
                    <a:pt x="3961" y="443"/>
                  </a:lnTo>
                  <a:lnTo>
                    <a:pt x="3925" y="446"/>
                  </a:lnTo>
                  <a:lnTo>
                    <a:pt x="3891" y="444"/>
                  </a:lnTo>
                  <a:lnTo>
                    <a:pt x="3859" y="438"/>
                  </a:lnTo>
                  <a:lnTo>
                    <a:pt x="3826" y="428"/>
                  </a:lnTo>
                  <a:lnTo>
                    <a:pt x="3792" y="413"/>
                  </a:lnTo>
                  <a:lnTo>
                    <a:pt x="3757" y="394"/>
                  </a:lnTo>
                  <a:lnTo>
                    <a:pt x="3757" y="114"/>
                  </a:lnTo>
                  <a:lnTo>
                    <a:pt x="3711" y="125"/>
                  </a:lnTo>
                  <a:lnTo>
                    <a:pt x="3668" y="140"/>
                  </a:lnTo>
                  <a:lnTo>
                    <a:pt x="3631" y="162"/>
                  </a:lnTo>
                  <a:lnTo>
                    <a:pt x="3597" y="187"/>
                  </a:lnTo>
                  <a:lnTo>
                    <a:pt x="3568" y="218"/>
                  </a:lnTo>
                  <a:lnTo>
                    <a:pt x="3543" y="253"/>
                  </a:lnTo>
                  <a:lnTo>
                    <a:pt x="3523" y="294"/>
                  </a:lnTo>
                  <a:lnTo>
                    <a:pt x="3508" y="339"/>
                  </a:lnTo>
                  <a:lnTo>
                    <a:pt x="3497" y="391"/>
                  </a:lnTo>
                  <a:lnTo>
                    <a:pt x="3489" y="447"/>
                  </a:lnTo>
                  <a:lnTo>
                    <a:pt x="3487" y="507"/>
                  </a:lnTo>
                  <a:lnTo>
                    <a:pt x="3489" y="565"/>
                  </a:lnTo>
                  <a:lnTo>
                    <a:pt x="3497" y="617"/>
                  </a:lnTo>
                  <a:lnTo>
                    <a:pt x="3509" y="667"/>
                  </a:lnTo>
                  <a:lnTo>
                    <a:pt x="3526" y="712"/>
                  </a:lnTo>
                  <a:lnTo>
                    <a:pt x="3547" y="753"/>
                  </a:lnTo>
                  <a:lnTo>
                    <a:pt x="3571" y="790"/>
                  </a:lnTo>
                  <a:lnTo>
                    <a:pt x="3600" y="821"/>
                  </a:lnTo>
                  <a:lnTo>
                    <a:pt x="3632" y="847"/>
                  </a:lnTo>
                  <a:lnTo>
                    <a:pt x="3668" y="869"/>
                  </a:lnTo>
                  <a:lnTo>
                    <a:pt x="3707" y="885"/>
                  </a:lnTo>
                  <a:lnTo>
                    <a:pt x="3750" y="894"/>
                  </a:lnTo>
                  <a:lnTo>
                    <a:pt x="3795" y="897"/>
                  </a:lnTo>
                  <a:lnTo>
                    <a:pt x="3821" y="896"/>
                  </a:lnTo>
                  <a:lnTo>
                    <a:pt x="3847" y="894"/>
                  </a:lnTo>
                  <a:lnTo>
                    <a:pt x="3874" y="889"/>
                  </a:lnTo>
                  <a:lnTo>
                    <a:pt x="3901" y="881"/>
                  </a:lnTo>
                  <a:lnTo>
                    <a:pt x="3931" y="872"/>
                  </a:lnTo>
                  <a:lnTo>
                    <a:pt x="3964" y="861"/>
                  </a:lnTo>
                  <a:lnTo>
                    <a:pt x="3999" y="846"/>
                  </a:lnTo>
                  <a:lnTo>
                    <a:pt x="4036" y="830"/>
                  </a:lnTo>
                  <a:lnTo>
                    <a:pt x="4079" y="810"/>
                  </a:lnTo>
                  <a:lnTo>
                    <a:pt x="4127" y="787"/>
                  </a:lnTo>
                  <a:lnTo>
                    <a:pt x="4127" y="976"/>
                  </a:lnTo>
                  <a:lnTo>
                    <a:pt x="4069" y="1001"/>
                  </a:lnTo>
                  <a:lnTo>
                    <a:pt x="4016" y="1024"/>
                  </a:lnTo>
                  <a:lnTo>
                    <a:pt x="3966" y="1041"/>
                  </a:lnTo>
                  <a:lnTo>
                    <a:pt x="3919" y="1058"/>
                  </a:lnTo>
                  <a:lnTo>
                    <a:pt x="3874" y="1070"/>
                  </a:lnTo>
                  <a:lnTo>
                    <a:pt x="3830" y="1080"/>
                  </a:lnTo>
                  <a:lnTo>
                    <a:pt x="3786" y="1086"/>
                  </a:lnTo>
                  <a:lnTo>
                    <a:pt x="3742" y="1091"/>
                  </a:lnTo>
                  <a:lnTo>
                    <a:pt x="3697" y="1094"/>
                  </a:lnTo>
                  <a:lnTo>
                    <a:pt x="3651" y="1095"/>
                  </a:lnTo>
                  <a:lnTo>
                    <a:pt x="3588" y="1093"/>
                  </a:lnTo>
                  <a:lnTo>
                    <a:pt x="3530" y="1086"/>
                  </a:lnTo>
                  <a:lnTo>
                    <a:pt x="3476" y="1075"/>
                  </a:lnTo>
                  <a:lnTo>
                    <a:pt x="3426" y="1060"/>
                  </a:lnTo>
                  <a:lnTo>
                    <a:pt x="3378" y="1039"/>
                  </a:lnTo>
                  <a:lnTo>
                    <a:pt x="3334" y="1014"/>
                  </a:lnTo>
                  <a:lnTo>
                    <a:pt x="3294" y="984"/>
                  </a:lnTo>
                  <a:lnTo>
                    <a:pt x="3255" y="947"/>
                  </a:lnTo>
                  <a:lnTo>
                    <a:pt x="3219" y="907"/>
                  </a:lnTo>
                  <a:lnTo>
                    <a:pt x="3188" y="865"/>
                  </a:lnTo>
                  <a:lnTo>
                    <a:pt x="3162" y="820"/>
                  </a:lnTo>
                  <a:lnTo>
                    <a:pt x="3140" y="772"/>
                  </a:lnTo>
                  <a:lnTo>
                    <a:pt x="3124" y="722"/>
                  </a:lnTo>
                  <a:lnTo>
                    <a:pt x="3111" y="670"/>
                  </a:lnTo>
                  <a:lnTo>
                    <a:pt x="3104" y="616"/>
                  </a:lnTo>
                  <a:lnTo>
                    <a:pt x="3101" y="561"/>
                  </a:lnTo>
                  <a:lnTo>
                    <a:pt x="3105" y="494"/>
                  </a:lnTo>
                  <a:lnTo>
                    <a:pt x="3115" y="433"/>
                  </a:lnTo>
                  <a:lnTo>
                    <a:pt x="3130" y="373"/>
                  </a:lnTo>
                  <a:lnTo>
                    <a:pt x="3153" y="318"/>
                  </a:lnTo>
                  <a:lnTo>
                    <a:pt x="3179" y="267"/>
                  </a:lnTo>
                  <a:lnTo>
                    <a:pt x="3213" y="219"/>
                  </a:lnTo>
                  <a:lnTo>
                    <a:pt x="3250" y="175"/>
                  </a:lnTo>
                  <a:lnTo>
                    <a:pt x="3293" y="135"/>
                  </a:lnTo>
                  <a:lnTo>
                    <a:pt x="3341" y="102"/>
                  </a:lnTo>
                  <a:lnTo>
                    <a:pt x="3392" y="72"/>
                  </a:lnTo>
                  <a:lnTo>
                    <a:pt x="3448" y="47"/>
                  </a:lnTo>
                  <a:lnTo>
                    <a:pt x="3508" y="27"/>
                  </a:lnTo>
                  <a:lnTo>
                    <a:pt x="3573" y="12"/>
                  </a:lnTo>
                  <a:lnTo>
                    <a:pt x="3640" y="3"/>
                  </a:lnTo>
                  <a:lnTo>
                    <a:pt x="3711" y="0"/>
                  </a:lnTo>
                  <a:close/>
                  <a:moveTo>
                    <a:pt x="2910" y="0"/>
                  </a:moveTo>
                  <a:lnTo>
                    <a:pt x="2948" y="4"/>
                  </a:lnTo>
                  <a:lnTo>
                    <a:pt x="2983" y="14"/>
                  </a:lnTo>
                  <a:lnTo>
                    <a:pt x="3014" y="30"/>
                  </a:lnTo>
                  <a:lnTo>
                    <a:pt x="3040" y="52"/>
                  </a:lnTo>
                  <a:lnTo>
                    <a:pt x="3063" y="78"/>
                  </a:lnTo>
                  <a:lnTo>
                    <a:pt x="3079" y="109"/>
                  </a:lnTo>
                  <a:lnTo>
                    <a:pt x="3089" y="142"/>
                  </a:lnTo>
                  <a:lnTo>
                    <a:pt x="3093" y="178"/>
                  </a:lnTo>
                  <a:lnTo>
                    <a:pt x="3091" y="203"/>
                  </a:lnTo>
                  <a:lnTo>
                    <a:pt x="3088" y="227"/>
                  </a:lnTo>
                  <a:lnTo>
                    <a:pt x="3081" y="252"/>
                  </a:lnTo>
                  <a:lnTo>
                    <a:pt x="3071" y="277"/>
                  </a:lnTo>
                  <a:lnTo>
                    <a:pt x="3060" y="303"/>
                  </a:lnTo>
                  <a:lnTo>
                    <a:pt x="3044" y="331"/>
                  </a:lnTo>
                  <a:lnTo>
                    <a:pt x="3025" y="361"/>
                  </a:lnTo>
                  <a:lnTo>
                    <a:pt x="3004" y="393"/>
                  </a:lnTo>
                  <a:lnTo>
                    <a:pt x="2978" y="429"/>
                  </a:lnTo>
                  <a:lnTo>
                    <a:pt x="2948" y="468"/>
                  </a:lnTo>
                  <a:lnTo>
                    <a:pt x="2914" y="512"/>
                  </a:lnTo>
                  <a:lnTo>
                    <a:pt x="2876" y="561"/>
                  </a:lnTo>
                  <a:lnTo>
                    <a:pt x="2472" y="1078"/>
                  </a:lnTo>
                  <a:lnTo>
                    <a:pt x="2182" y="1078"/>
                  </a:lnTo>
                  <a:lnTo>
                    <a:pt x="2182" y="424"/>
                  </a:lnTo>
                  <a:lnTo>
                    <a:pt x="1784" y="1078"/>
                  </a:lnTo>
                  <a:lnTo>
                    <a:pt x="1518" y="1078"/>
                  </a:lnTo>
                  <a:lnTo>
                    <a:pt x="1518" y="234"/>
                  </a:lnTo>
                  <a:lnTo>
                    <a:pt x="1313" y="214"/>
                  </a:lnTo>
                  <a:lnTo>
                    <a:pt x="1313" y="118"/>
                  </a:lnTo>
                  <a:lnTo>
                    <a:pt x="1690" y="25"/>
                  </a:lnTo>
                  <a:lnTo>
                    <a:pt x="1832" y="25"/>
                  </a:lnTo>
                  <a:lnTo>
                    <a:pt x="1832" y="713"/>
                  </a:lnTo>
                  <a:lnTo>
                    <a:pt x="2247" y="25"/>
                  </a:lnTo>
                  <a:lnTo>
                    <a:pt x="2497" y="25"/>
                  </a:lnTo>
                  <a:lnTo>
                    <a:pt x="2497" y="822"/>
                  </a:lnTo>
                  <a:lnTo>
                    <a:pt x="2759" y="473"/>
                  </a:lnTo>
                  <a:lnTo>
                    <a:pt x="2759" y="62"/>
                  </a:lnTo>
                  <a:lnTo>
                    <a:pt x="2779" y="44"/>
                  </a:lnTo>
                  <a:lnTo>
                    <a:pt x="2806" y="27"/>
                  </a:lnTo>
                  <a:lnTo>
                    <a:pt x="2837" y="13"/>
                  </a:lnTo>
                  <a:lnTo>
                    <a:pt x="2872" y="4"/>
                  </a:lnTo>
                  <a:lnTo>
                    <a:pt x="29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 dirty="0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mpty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324600"/>
            <a:ext cx="52578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dirty="0" smtClean="0"/>
              <a:t>Assurance Business Plan FY13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533400" y="6477001"/>
            <a:ext cx="2590800" cy="152399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1000" noProof="0" dirty="0" smtClean="0">
                <a:latin typeface="Arial" pitchFamily="34" charset="0"/>
                <a:cs typeface="Arial" pitchFamily="34" charset="0"/>
              </a:rPr>
              <a:t>PwC</a:t>
            </a:r>
            <a:endParaRPr lang="en-GB" sz="1000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477000"/>
            <a:ext cx="1527048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EBD5762-3BDC-484D-9503-7EA6D5A9A8C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7086600" y="6324600"/>
            <a:ext cx="1524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3642231-53F8-4CEB-9FA6-12A5EA12061D}" type="datetime1">
              <a:rPr lang="en-GB" smtClean="0"/>
              <a:pPr/>
              <a:t>04/03/2015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poi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>
            <a:lvl1pPr>
              <a:lnSpc>
                <a:spcPct val="100000"/>
              </a:lnSpc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cxnSp>
        <p:nvCxnSpPr>
          <p:cNvPr id="11" name="Shape 10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324600"/>
            <a:ext cx="52578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dirty="0" smtClean="0"/>
              <a:t>Assurance Business Plan FY13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533400" y="6477001"/>
            <a:ext cx="2590800" cy="152399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1000" noProof="0" dirty="0" smtClean="0">
                <a:latin typeface="Arial" pitchFamily="34" charset="0"/>
                <a:cs typeface="Arial" pitchFamily="34" charset="0"/>
              </a:rPr>
              <a:t>PwC</a:t>
            </a:r>
            <a:endParaRPr lang="en-GB" sz="1000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Content Placeholder 26"/>
          <p:cNvSpPr>
            <a:spLocks noGrp="1"/>
          </p:cNvSpPr>
          <p:nvPr>
            <p:ph sz="quarter" idx="15"/>
          </p:nvPr>
        </p:nvSpPr>
        <p:spPr>
          <a:xfrm>
            <a:off x="533400" y="1752600"/>
            <a:ext cx="8077200" cy="4419600"/>
          </a:xfrm>
        </p:spPr>
        <p:txBody>
          <a:bodyPr/>
          <a:lstStyle>
            <a:lvl1pPr>
              <a:defRPr sz="3200" baseline="0">
                <a:solidFill>
                  <a:schemeClr val="tx2"/>
                </a:solidFill>
              </a:defRPr>
            </a:lvl1pPr>
            <a:lvl2pPr>
              <a:buClr>
                <a:schemeClr val="tx2"/>
              </a:buClr>
              <a:defRPr sz="3200">
                <a:solidFill>
                  <a:schemeClr val="tx2"/>
                </a:solidFill>
              </a:defRPr>
            </a:lvl2pPr>
            <a:lvl3pPr>
              <a:buClr>
                <a:schemeClr val="tx2"/>
              </a:buClr>
              <a:defRPr sz="3200">
                <a:solidFill>
                  <a:schemeClr val="tx2"/>
                </a:solidFill>
              </a:defRPr>
            </a:lvl3pPr>
            <a:lvl4pPr>
              <a:buClr>
                <a:schemeClr val="tx2"/>
              </a:buClr>
              <a:defRPr sz="3200">
                <a:solidFill>
                  <a:schemeClr val="tx2"/>
                </a:solidFill>
              </a:defRPr>
            </a:lvl4pPr>
            <a:lvl5pPr>
              <a:buClr>
                <a:schemeClr val="tx2"/>
              </a:buClr>
              <a:defRPr sz="3200">
                <a:solidFill>
                  <a:schemeClr val="tx2"/>
                </a:solidFill>
              </a:defRPr>
            </a:lvl5pPr>
            <a:lvl6pPr>
              <a:buClr>
                <a:schemeClr val="tx2"/>
              </a:buClr>
              <a:defRPr sz="3200" baseline="0">
                <a:solidFill>
                  <a:schemeClr val="tx2"/>
                </a:solidFill>
              </a:defRPr>
            </a:lvl6pPr>
            <a:lvl7pPr>
              <a:buClr>
                <a:schemeClr val="tx2"/>
              </a:buClr>
              <a:buAutoNum type="alphaLcPeriod"/>
              <a:defRPr sz="3200" baseline="0">
                <a:solidFill>
                  <a:schemeClr val="tx2"/>
                </a:solidFill>
              </a:defRPr>
            </a:lvl7pPr>
            <a:lvl8pPr>
              <a:buClr>
                <a:schemeClr val="tx2"/>
              </a:buClr>
              <a:buNone/>
              <a:defRPr sz="3200">
                <a:solidFill>
                  <a:schemeClr val="tx2"/>
                </a:solidFill>
              </a:defRPr>
            </a:lvl8pPr>
            <a:lvl9pPr>
              <a:defRPr sz="32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477000"/>
            <a:ext cx="1527048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EBD5762-3BDC-484D-9503-7EA6D5A9A8C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7086600" y="6324600"/>
            <a:ext cx="1524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BFD162E9-103F-44F8-A327-D39C057FE50A}" type="datetime1">
              <a:rPr lang="en-GB" smtClean="0"/>
              <a:pPr/>
              <a:t>04/03/2015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ey point: Colou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>
            <a:lvl1pPr>
              <a:lnSpc>
                <a:spcPct val="100000"/>
              </a:lnSpc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077200" cy="4419600"/>
          </a:xfrm>
        </p:spPr>
        <p:txBody>
          <a:bodyPr>
            <a:noAutofit/>
          </a:bodyPr>
          <a:lstStyle>
            <a:lvl1pPr>
              <a:lnSpc>
                <a:spcPts val="3600"/>
              </a:lnSpc>
              <a:spcBef>
                <a:spcPts val="0"/>
              </a:spcBef>
              <a:spcAft>
                <a:spcPts val="600"/>
              </a:spcAft>
              <a:defRPr sz="3200" baseline="0">
                <a:solidFill>
                  <a:schemeClr val="bg1"/>
                </a:solidFill>
              </a:defRPr>
            </a:lvl1pPr>
            <a:lvl2pPr marL="444500" indent="-263525">
              <a:lnSpc>
                <a:spcPts val="3600"/>
              </a:lnSpc>
              <a:spcBef>
                <a:spcPts val="0"/>
              </a:spcBef>
              <a:spcAft>
                <a:spcPts val="600"/>
              </a:spcAft>
              <a:buClr>
                <a:schemeClr val="bg1"/>
              </a:buClr>
              <a:defRPr sz="3200">
                <a:solidFill>
                  <a:schemeClr val="bg1"/>
                </a:solidFill>
              </a:defRPr>
            </a:lvl2pPr>
            <a:lvl3pPr marL="714375" indent="-266700">
              <a:lnSpc>
                <a:spcPts val="3600"/>
              </a:lnSpc>
              <a:spcBef>
                <a:spcPts val="0"/>
              </a:spcBef>
              <a:spcAft>
                <a:spcPts val="600"/>
              </a:spcAft>
              <a:buClr>
                <a:schemeClr val="bg1"/>
              </a:buClr>
              <a:defRPr sz="3200">
                <a:solidFill>
                  <a:schemeClr val="bg1"/>
                </a:solidFill>
              </a:defRPr>
            </a:lvl3pPr>
            <a:lvl4pPr marL="984250" indent="-266700">
              <a:lnSpc>
                <a:spcPts val="3600"/>
              </a:lnSpc>
              <a:spcBef>
                <a:spcPts val="0"/>
              </a:spcBef>
              <a:spcAft>
                <a:spcPts val="600"/>
              </a:spcAft>
              <a:buClr>
                <a:schemeClr val="bg1"/>
              </a:buClr>
              <a:defRPr sz="3200">
                <a:solidFill>
                  <a:schemeClr val="bg1"/>
                </a:solidFill>
              </a:defRPr>
            </a:lvl4pPr>
            <a:lvl5pPr marL="1341438" indent="-266700">
              <a:lnSpc>
                <a:spcPts val="3600"/>
              </a:lnSpc>
              <a:spcBef>
                <a:spcPts val="0"/>
              </a:spcBef>
              <a:spcAft>
                <a:spcPts val="600"/>
              </a:spcAft>
              <a:buClr>
                <a:schemeClr val="bg1"/>
              </a:buClr>
              <a:defRPr sz="3200">
                <a:solidFill>
                  <a:schemeClr val="bg1"/>
                </a:solidFill>
              </a:defRPr>
            </a:lvl5pPr>
            <a:lvl6pPr marL="1611313" indent="-271463">
              <a:lnSpc>
                <a:spcPts val="3600"/>
              </a:lnSpc>
              <a:spcBef>
                <a:spcPts val="0"/>
              </a:spcBef>
              <a:spcAft>
                <a:spcPts val="60"/>
              </a:spcAft>
              <a:buClr>
                <a:schemeClr val="bg1"/>
              </a:buClr>
              <a:buFont typeface="Arial" pitchFamily="34" charset="0"/>
              <a:buNone/>
              <a:defRPr sz="2800">
                <a:solidFill>
                  <a:schemeClr val="bg1"/>
                </a:solidFill>
              </a:defRPr>
            </a:lvl6pPr>
            <a:lvl7pPr>
              <a:defRPr sz="2800">
                <a:solidFill>
                  <a:schemeClr val="bg1"/>
                </a:solidFill>
              </a:defRPr>
            </a:lvl7pPr>
            <a:lvl8pPr>
              <a:lnSpc>
                <a:spcPts val="3600"/>
              </a:lnSpc>
              <a:defRPr sz="2800">
                <a:solidFill>
                  <a:schemeClr val="bg1"/>
                </a:solidFill>
              </a:defRPr>
            </a:lvl8pPr>
            <a:lvl9pPr>
              <a:defRPr sz="28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324600"/>
            <a:ext cx="52578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dirty="0" smtClean="0"/>
              <a:t>Assurance Business Plan FY13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533400" y="6477001"/>
            <a:ext cx="2590800" cy="152399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1000" noProof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PwC</a:t>
            </a:r>
            <a:endParaRPr lang="en-GB" sz="1000" noProof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Shape 10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477000"/>
            <a:ext cx="1527048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EBD5762-3BDC-484D-9503-7EA6D5A9A8C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7086600" y="6324600"/>
            <a:ext cx="1524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3892BD6-5CB1-4824-AE44-1FBF3FF419A0}" type="datetime1">
              <a:rPr lang="en-GB" smtClean="0"/>
              <a:pPr/>
              <a:t>04/03/2015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1"/>
          <p:cNvSpPr>
            <a:spLocks noGrp="1"/>
          </p:cNvSpPr>
          <p:nvPr>
            <p:ph type="ctrTitle"/>
          </p:nvPr>
        </p:nvSpPr>
        <p:spPr bwMode="black">
          <a:xfrm>
            <a:off x="533400" y="685801"/>
            <a:ext cx="8077200" cy="1066799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58" name="Subtitle 2"/>
          <p:cNvSpPr>
            <a:spLocks noGrp="1"/>
          </p:cNvSpPr>
          <p:nvPr>
            <p:ph type="subTitle" idx="1"/>
          </p:nvPr>
        </p:nvSpPr>
        <p:spPr bwMode="black">
          <a:xfrm>
            <a:off x="533400" y="1905001"/>
            <a:ext cx="8077200" cy="1371599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3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324600"/>
            <a:ext cx="52578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dirty="0" smtClean="0"/>
              <a:t>Assurance Business Plan FY13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533400" y="6477001"/>
            <a:ext cx="2590800" cy="152399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1000" noProof="0" dirty="0" smtClean="0">
                <a:latin typeface="Arial" pitchFamily="34" charset="0"/>
                <a:cs typeface="Arial" pitchFamily="34" charset="0"/>
              </a:rPr>
              <a:t>PwC</a:t>
            </a:r>
            <a:endParaRPr lang="en-GB" sz="1000" noProof="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Shape 11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477000"/>
            <a:ext cx="1527048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EBD5762-3BDC-484D-9503-7EA6D5A9A8C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7086600" y="6324600"/>
            <a:ext cx="1524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8FF67BA-93A0-4D92-BC25-8940C3DD4D48}" type="datetime1">
              <a:rPr lang="en-GB" smtClean="0"/>
              <a:pPr/>
              <a:t>04/03/2015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ivider: Colou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1"/>
          <p:cNvSpPr>
            <a:spLocks noGrp="1"/>
          </p:cNvSpPr>
          <p:nvPr>
            <p:ph type="ctrTitle"/>
          </p:nvPr>
        </p:nvSpPr>
        <p:spPr bwMode="black">
          <a:xfrm>
            <a:off x="533400" y="685800"/>
            <a:ext cx="8077200" cy="10668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22" name="Subtitle 2"/>
          <p:cNvSpPr>
            <a:spLocks noGrp="1"/>
          </p:cNvSpPr>
          <p:nvPr>
            <p:ph type="subTitle" idx="1"/>
          </p:nvPr>
        </p:nvSpPr>
        <p:spPr bwMode="black">
          <a:xfrm>
            <a:off x="533400" y="1905000"/>
            <a:ext cx="8077200" cy="1371600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buNone/>
              <a:defRPr sz="32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3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324600"/>
            <a:ext cx="52578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dirty="0" smtClean="0"/>
              <a:t>Assurance Business Plan FY13</a:t>
            </a:r>
            <a:endParaRPr lang="en-GB" dirty="0"/>
          </a:p>
        </p:txBody>
      </p:sp>
      <p:sp>
        <p:nvSpPr>
          <p:cNvPr id="38" name="TextBox 37"/>
          <p:cNvSpPr txBox="1"/>
          <p:nvPr/>
        </p:nvSpPr>
        <p:spPr>
          <a:xfrm>
            <a:off x="533400" y="6477001"/>
            <a:ext cx="2590800" cy="152400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1000" noProof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PwC</a:t>
            </a:r>
            <a:endParaRPr lang="en-GB" sz="1000" noProof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Shape 10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477000"/>
            <a:ext cx="1527048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EBD5762-3BDC-484D-9503-7EA6D5A9A8C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7086600" y="6324600"/>
            <a:ext cx="1524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4368DEB-730B-437D-88BD-04DCAA00EB0D}" type="datetime1">
              <a:rPr lang="en-GB" smtClean="0"/>
              <a:pPr/>
              <a:t>04/03/2015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ivider: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1"/>
          <p:cNvSpPr>
            <a:spLocks noGrp="1"/>
          </p:cNvSpPr>
          <p:nvPr>
            <p:ph type="ctrTitle"/>
          </p:nvPr>
        </p:nvSpPr>
        <p:spPr bwMode="black">
          <a:xfrm>
            <a:off x="533400" y="685800"/>
            <a:ext cx="8077200" cy="10668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3"/>
          </p:nvPr>
        </p:nvSpPr>
        <p:spPr>
          <a:xfrm>
            <a:off x="533401" y="2819400"/>
            <a:ext cx="3962399" cy="3352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  <a:lvl6pPr>
              <a:buClr>
                <a:schemeClr val="bg1"/>
              </a:buCl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 bwMode="black">
          <a:xfrm>
            <a:off x="533400" y="1905001"/>
            <a:ext cx="8077200" cy="762000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3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324600"/>
            <a:ext cx="52578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dirty="0" smtClean="0"/>
              <a:t>Assurance Business Plan FY13</a:t>
            </a:r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533400" y="6477001"/>
            <a:ext cx="2590800" cy="152400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1000" noProof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PwC</a:t>
            </a:r>
            <a:endParaRPr lang="en-GB" sz="1000" noProof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Shape 11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477000"/>
            <a:ext cx="1527048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EBD5762-3BDC-484D-9503-7EA6D5A9A8C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086600" y="6324600"/>
            <a:ext cx="1524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B1C4E02-DF4C-4F73-A464-D83AB52E6D3D}" type="datetime1">
              <a:rPr lang="en-GB" smtClean="0"/>
              <a:pPr/>
              <a:t>04/03/2015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: Fix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1" name="Shape 140"/>
          <p:cNvCxnSpPr/>
          <p:nvPr/>
        </p:nvCxnSpPr>
        <p:spPr>
          <a:xfrm rot="5400000" flipH="1" flipV="1">
            <a:off x="5096257" y="-2734056"/>
            <a:ext cx="152399" cy="6839712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1895475" y="838200"/>
            <a:ext cx="5343525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200" b="1" i="1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Click to add the presentation’s main title</a:t>
            </a:r>
            <a:endParaRPr lang="en-GB" noProof="0" dirty="0"/>
          </a:p>
        </p:txBody>
      </p:sp>
      <p:sp>
        <p:nvSpPr>
          <p:cNvPr id="143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1895475" y="1828799"/>
            <a:ext cx="5343525" cy="91440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200" baseline="0">
                <a:solidFill>
                  <a:schemeClr val="tx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GB" noProof="0" dirty="0" smtClean="0"/>
              <a:t>Subtitle and date (move higher if title is only one line)</a:t>
            </a:r>
          </a:p>
        </p:txBody>
      </p:sp>
      <p:sp>
        <p:nvSpPr>
          <p:cNvPr id="144" name="Text Placeholder 31"/>
          <p:cNvSpPr>
            <a:spLocks noGrp="1"/>
          </p:cNvSpPr>
          <p:nvPr>
            <p:ph type="body" sz="quarter" idx="10" hasCustomPrompt="1"/>
          </p:nvPr>
        </p:nvSpPr>
        <p:spPr bwMode="black">
          <a:xfrm>
            <a:off x="1895475" y="374904"/>
            <a:ext cx="4105656" cy="1463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GB" noProof="0" smtClean="0"/>
              <a:t>www.pwc.com</a:t>
            </a:r>
            <a:endParaRPr lang="en-GB" noProof="0"/>
          </a:p>
        </p:txBody>
      </p:sp>
      <p:grpSp>
        <p:nvGrpSpPr>
          <p:cNvPr id="102" name="Group 101"/>
          <p:cNvGrpSpPr>
            <a:grpSpLocks noChangeAspect="1"/>
          </p:cNvGrpSpPr>
          <p:nvPr userDrawn="1"/>
        </p:nvGrpSpPr>
        <p:grpSpPr>
          <a:xfrm>
            <a:off x="968592" y="5768681"/>
            <a:ext cx="1232283" cy="935789"/>
            <a:chOff x="518032" y="-1032869"/>
            <a:chExt cx="6161413" cy="4678943"/>
          </a:xfrm>
        </p:grpSpPr>
        <p:grpSp>
          <p:nvGrpSpPr>
            <p:cNvPr id="103" name="Group 73"/>
            <p:cNvGrpSpPr>
              <a:grpSpLocks noChangeAspect="1"/>
            </p:cNvGrpSpPr>
            <p:nvPr/>
          </p:nvGrpSpPr>
          <p:grpSpPr>
            <a:xfrm>
              <a:off x="4438637" y="-1032863"/>
              <a:ext cx="2240792" cy="2011550"/>
              <a:chOff x="1905000" y="5715000"/>
              <a:chExt cx="445770" cy="381000"/>
            </a:xfrm>
          </p:grpSpPr>
          <p:sp>
            <p:nvSpPr>
              <p:cNvPr id="107" name="Rectangle 25"/>
              <p:cNvSpPr>
                <a:spLocks noChangeArrowheads="1"/>
              </p:cNvSpPr>
              <p:nvPr userDrawn="1"/>
            </p:nvSpPr>
            <p:spPr bwMode="gray">
              <a:xfrm>
                <a:off x="2293620" y="5988118"/>
                <a:ext cx="57150" cy="107882"/>
              </a:xfrm>
              <a:prstGeom prst="rect">
                <a:avLst/>
              </a:prstGeom>
              <a:solidFill>
                <a:srgbClr val="F445F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108" name="Rectangle 26"/>
              <p:cNvSpPr>
                <a:spLocks noChangeArrowheads="1"/>
              </p:cNvSpPr>
              <p:nvPr userDrawn="1"/>
            </p:nvSpPr>
            <p:spPr bwMode="gray">
              <a:xfrm>
                <a:off x="2132171" y="5757333"/>
                <a:ext cx="44291" cy="66914"/>
              </a:xfrm>
              <a:prstGeom prst="rect">
                <a:avLst/>
              </a:prstGeom>
              <a:solidFill>
                <a:srgbClr val="F6B67F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109" name="Rectangle 27"/>
              <p:cNvSpPr>
                <a:spLocks noChangeArrowheads="1"/>
              </p:cNvSpPr>
              <p:nvPr userDrawn="1"/>
            </p:nvSpPr>
            <p:spPr bwMode="gray">
              <a:xfrm>
                <a:off x="1905000" y="5715000"/>
                <a:ext cx="227171" cy="42333"/>
              </a:xfrm>
              <a:prstGeom prst="rect">
                <a:avLst/>
              </a:prstGeom>
              <a:solidFill>
                <a:srgbClr val="F48F17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110" name="Rectangle 28"/>
              <p:cNvSpPr>
                <a:spLocks noChangeArrowheads="1"/>
              </p:cNvSpPr>
              <p:nvPr userDrawn="1"/>
            </p:nvSpPr>
            <p:spPr bwMode="gray">
              <a:xfrm>
                <a:off x="1905000" y="5757333"/>
                <a:ext cx="227171" cy="66914"/>
              </a:xfrm>
              <a:prstGeom prst="rect">
                <a:avLst/>
              </a:prstGeom>
              <a:solidFill>
                <a:srgbClr val="EB660B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111" name="Rectangle 29"/>
              <p:cNvSpPr>
                <a:spLocks noChangeArrowheads="1"/>
              </p:cNvSpPr>
              <p:nvPr userDrawn="1"/>
            </p:nvSpPr>
            <p:spPr bwMode="gray">
              <a:xfrm>
                <a:off x="2176462" y="5824247"/>
                <a:ext cx="117158" cy="163871"/>
              </a:xfrm>
              <a:prstGeom prst="rect">
                <a:avLst/>
              </a:prstGeom>
              <a:solidFill>
                <a:srgbClr val="F3BF09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112" name="Rectangle 30"/>
              <p:cNvSpPr>
                <a:spLocks noChangeArrowheads="1"/>
              </p:cNvSpPr>
              <p:nvPr userDrawn="1"/>
            </p:nvSpPr>
            <p:spPr bwMode="gray">
              <a:xfrm>
                <a:off x="2176462" y="5988118"/>
                <a:ext cx="117158" cy="107882"/>
              </a:xfrm>
              <a:prstGeom prst="rect">
                <a:avLst/>
              </a:prstGeom>
              <a:solidFill>
                <a:srgbClr val="E93409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113" name="Rectangle 31"/>
              <p:cNvSpPr>
                <a:spLocks noChangeArrowheads="1"/>
              </p:cNvSpPr>
              <p:nvPr userDrawn="1"/>
            </p:nvSpPr>
            <p:spPr bwMode="gray">
              <a:xfrm>
                <a:off x="2132171" y="5824247"/>
                <a:ext cx="44291" cy="163871"/>
              </a:xfrm>
              <a:prstGeom prst="rect">
                <a:avLst/>
              </a:prstGeom>
              <a:solidFill>
                <a:srgbClr val="EA880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114" name="Rectangle 32"/>
              <p:cNvSpPr>
                <a:spLocks noChangeArrowheads="1"/>
              </p:cNvSpPr>
              <p:nvPr userDrawn="1"/>
            </p:nvSpPr>
            <p:spPr bwMode="gray">
              <a:xfrm>
                <a:off x="2132171" y="5988118"/>
                <a:ext cx="44291" cy="107882"/>
              </a:xfrm>
              <a:prstGeom prst="rect">
                <a:avLst/>
              </a:prstGeom>
              <a:solidFill>
                <a:srgbClr val="E0250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115" name="Freeform 33"/>
              <p:cNvSpPr>
                <a:spLocks/>
              </p:cNvSpPr>
              <p:nvPr userDrawn="1"/>
            </p:nvSpPr>
            <p:spPr bwMode="gray">
              <a:xfrm>
                <a:off x="1905000" y="5824247"/>
                <a:ext cx="227171" cy="16387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9" y="0"/>
                  </a:cxn>
                  <a:cxn ang="0">
                    <a:pos x="159" y="120"/>
                  </a:cxn>
                  <a:cxn ang="0">
                    <a:pos x="99" y="120"/>
                  </a:cxn>
                  <a:cxn ang="0">
                    <a:pos x="99" y="80"/>
                  </a:cxn>
                  <a:cxn ang="0">
                    <a:pos x="0" y="80"/>
                  </a:cxn>
                  <a:cxn ang="0">
                    <a:pos x="0" y="0"/>
                  </a:cxn>
                </a:cxnLst>
                <a:rect l="0" t="0" r="r" b="b"/>
                <a:pathLst>
                  <a:path w="159" h="120">
                    <a:moveTo>
                      <a:pt x="0" y="0"/>
                    </a:moveTo>
                    <a:lnTo>
                      <a:pt x="159" y="0"/>
                    </a:lnTo>
                    <a:lnTo>
                      <a:pt x="159" y="120"/>
                    </a:lnTo>
                    <a:lnTo>
                      <a:pt x="99" y="120"/>
                    </a:lnTo>
                    <a:lnTo>
                      <a:pt x="99" y="80"/>
                    </a:lnTo>
                    <a:lnTo>
                      <a:pt x="0" y="8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04C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116" name="Rectangle 34"/>
              <p:cNvSpPr>
                <a:spLocks noChangeArrowheads="1"/>
              </p:cNvSpPr>
              <p:nvPr userDrawn="1"/>
            </p:nvSpPr>
            <p:spPr bwMode="gray">
              <a:xfrm>
                <a:off x="2046446" y="5988118"/>
                <a:ext cx="85725" cy="107882"/>
              </a:xfrm>
              <a:prstGeom prst="rect">
                <a:avLst/>
              </a:prstGeom>
              <a:solidFill>
                <a:srgbClr val="D614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117" name="Rectangle 35"/>
              <p:cNvSpPr>
                <a:spLocks noChangeArrowheads="1"/>
              </p:cNvSpPr>
              <p:nvPr userDrawn="1"/>
            </p:nvSpPr>
            <p:spPr bwMode="gray">
              <a:xfrm>
                <a:off x="1905000" y="5933495"/>
                <a:ext cx="141446" cy="54624"/>
              </a:xfrm>
              <a:prstGeom prst="rect">
                <a:avLst/>
              </a:prstGeom>
              <a:solidFill>
                <a:srgbClr val="C93C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118" name="Rectangle 36"/>
              <p:cNvSpPr>
                <a:spLocks noChangeArrowheads="1"/>
              </p:cNvSpPr>
              <p:nvPr userDrawn="1"/>
            </p:nvSpPr>
            <p:spPr bwMode="gray">
              <a:xfrm>
                <a:off x="1905000" y="5988118"/>
                <a:ext cx="141446" cy="107882"/>
              </a:xfrm>
              <a:prstGeom prst="rect">
                <a:avLst/>
              </a:prstGeom>
              <a:solidFill>
                <a:srgbClr val="C01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119" name="Rectangle 25"/>
              <p:cNvSpPr>
                <a:spLocks noChangeArrowheads="1"/>
              </p:cNvSpPr>
              <p:nvPr/>
            </p:nvSpPr>
            <p:spPr bwMode="gray">
              <a:xfrm>
                <a:off x="2293620" y="5988118"/>
                <a:ext cx="57150" cy="107882"/>
              </a:xfrm>
              <a:prstGeom prst="rect">
                <a:avLst/>
              </a:prstGeom>
              <a:solidFill>
                <a:srgbClr val="F445F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120" name="Rectangle 26"/>
              <p:cNvSpPr>
                <a:spLocks noChangeArrowheads="1"/>
              </p:cNvSpPr>
              <p:nvPr/>
            </p:nvSpPr>
            <p:spPr bwMode="gray">
              <a:xfrm>
                <a:off x="2132171" y="5757333"/>
                <a:ext cx="44291" cy="66914"/>
              </a:xfrm>
              <a:prstGeom prst="rect">
                <a:avLst/>
              </a:prstGeom>
              <a:solidFill>
                <a:srgbClr val="F6B67F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121" name="Rectangle 27"/>
              <p:cNvSpPr>
                <a:spLocks noChangeArrowheads="1"/>
              </p:cNvSpPr>
              <p:nvPr/>
            </p:nvSpPr>
            <p:spPr bwMode="gray">
              <a:xfrm>
                <a:off x="1905000" y="5715000"/>
                <a:ext cx="227171" cy="42333"/>
              </a:xfrm>
              <a:prstGeom prst="rect">
                <a:avLst/>
              </a:prstGeom>
              <a:solidFill>
                <a:srgbClr val="F48F17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122" name="Rectangle 28"/>
              <p:cNvSpPr>
                <a:spLocks noChangeArrowheads="1"/>
              </p:cNvSpPr>
              <p:nvPr/>
            </p:nvSpPr>
            <p:spPr bwMode="gray">
              <a:xfrm>
                <a:off x="1905000" y="5757333"/>
                <a:ext cx="227171" cy="66914"/>
              </a:xfrm>
              <a:prstGeom prst="rect">
                <a:avLst/>
              </a:prstGeom>
              <a:solidFill>
                <a:srgbClr val="EB660B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123" name="Rectangle 29"/>
              <p:cNvSpPr>
                <a:spLocks noChangeArrowheads="1"/>
              </p:cNvSpPr>
              <p:nvPr/>
            </p:nvSpPr>
            <p:spPr bwMode="gray">
              <a:xfrm>
                <a:off x="2176462" y="5824247"/>
                <a:ext cx="117158" cy="163871"/>
              </a:xfrm>
              <a:prstGeom prst="rect">
                <a:avLst/>
              </a:prstGeom>
              <a:solidFill>
                <a:srgbClr val="F3BF09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124" name="Rectangle 30"/>
              <p:cNvSpPr>
                <a:spLocks noChangeArrowheads="1"/>
              </p:cNvSpPr>
              <p:nvPr/>
            </p:nvSpPr>
            <p:spPr bwMode="gray">
              <a:xfrm>
                <a:off x="2176462" y="5988118"/>
                <a:ext cx="117158" cy="107882"/>
              </a:xfrm>
              <a:prstGeom prst="rect">
                <a:avLst/>
              </a:prstGeom>
              <a:solidFill>
                <a:srgbClr val="E93409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125" name="Rectangle 31"/>
              <p:cNvSpPr>
                <a:spLocks noChangeArrowheads="1"/>
              </p:cNvSpPr>
              <p:nvPr/>
            </p:nvSpPr>
            <p:spPr bwMode="gray">
              <a:xfrm>
                <a:off x="2132171" y="5824247"/>
                <a:ext cx="44291" cy="163871"/>
              </a:xfrm>
              <a:prstGeom prst="rect">
                <a:avLst/>
              </a:prstGeom>
              <a:solidFill>
                <a:srgbClr val="EA880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126" name="Rectangle 32"/>
              <p:cNvSpPr>
                <a:spLocks noChangeArrowheads="1"/>
              </p:cNvSpPr>
              <p:nvPr/>
            </p:nvSpPr>
            <p:spPr bwMode="gray">
              <a:xfrm>
                <a:off x="2132171" y="5988118"/>
                <a:ext cx="44291" cy="107882"/>
              </a:xfrm>
              <a:prstGeom prst="rect">
                <a:avLst/>
              </a:prstGeom>
              <a:solidFill>
                <a:srgbClr val="E0250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127" name="Freeform 33"/>
              <p:cNvSpPr>
                <a:spLocks/>
              </p:cNvSpPr>
              <p:nvPr/>
            </p:nvSpPr>
            <p:spPr bwMode="gray">
              <a:xfrm>
                <a:off x="1905000" y="5824247"/>
                <a:ext cx="227171" cy="16387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9" y="0"/>
                  </a:cxn>
                  <a:cxn ang="0">
                    <a:pos x="159" y="120"/>
                  </a:cxn>
                  <a:cxn ang="0">
                    <a:pos x="99" y="120"/>
                  </a:cxn>
                  <a:cxn ang="0">
                    <a:pos x="99" y="80"/>
                  </a:cxn>
                  <a:cxn ang="0">
                    <a:pos x="0" y="80"/>
                  </a:cxn>
                  <a:cxn ang="0">
                    <a:pos x="0" y="0"/>
                  </a:cxn>
                </a:cxnLst>
                <a:rect l="0" t="0" r="r" b="b"/>
                <a:pathLst>
                  <a:path w="159" h="120">
                    <a:moveTo>
                      <a:pt x="0" y="0"/>
                    </a:moveTo>
                    <a:lnTo>
                      <a:pt x="159" y="0"/>
                    </a:lnTo>
                    <a:lnTo>
                      <a:pt x="159" y="120"/>
                    </a:lnTo>
                    <a:lnTo>
                      <a:pt x="99" y="120"/>
                    </a:lnTo>
                    <a:lnTo>
                      <a:pt x="99" y="80"/>
                    </a:lnTo>
                    <a:lnTo>
                      <a:pt x="0" y="8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04C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128" name="Rectangle 34"/>
              <p:cNvSpPr>
                <a:spLocks noChangeArrowheads="1"/>
              </p:cNvSpPr>
              <p:nvPr/>
            </p:nvSpPr>
            <p:spPr bwMode="gray">
              <a:xfrm>
                <a:off x="2046446" y="5988118"/>
                <a:ext cx="85725" cy="107882"/>
              </a:xfrm>
              <a:prstGeom prst="rect">
                <a:avLst/>
              </a:prstGeom>
              <a:solidFill>
                <a:srgbClr val="D614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129" name="Rectangle 35"/>
              <p:cNvSpPr>
                <a:spLocks noChangeArrowheads="1"/>
              </p:cNvSpPr>
              <p:nvPr/>
            </p:nvSpPr>
            <p:spPr bwMode="gray">
              <a:xfrm>
                <a:off x="1905000" y="5933495"/>
                <a:ext cx="141446" cy="54624"/>
              </a:xfrm>
              <a:prstGeom prst="rect">
                <a:avLst/>
              </a:prstGeom>
              <a:solidFill>
                <a:srgbClr val="C93C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130" name="Rectangle 36"/>
              <p:cNvSpPr>
                <a:spLocks noChangeArrowheads="1"/>
              </p:cNvSpPr>
              <p:nvPr/>
            </p:nvSpPr>
            <p:spPr bwMode="gray">
              <a:xfrm>
                <a:off x="1905000" y="5988118"/>
                <a:ext cx="141446" cy="107882"/>
              </a:xfrm>
              <a:prstGeom prst="rect">
                <a:avLst/>
              </a:prstGeom>
              <a:solidFill>
                <a:srgbClr val="C01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</p:grpSp>
        <p:grpSp>
          <p:nvGrpSpPr>
            <p:cNvPr id="104" name="Group 32"/>
            <p:cNvGrpSpPr/>
            <p:nvPr/>
          </p:nvGrpSpPr>
          <p:grpSpPr>
            <a:xfrm>
              <a:off x="518032" y="978681"/>
              <a:ext cx="4572000" cy="2667393"/>
              <a:chOff x="518032" y="978681"/>
              <a:chExt cx="4572000" cy="2667393"/>
            </a:xfrm>
          </p:grpSpPr>
          <p:sp>
            <p:nvSpPr>
              <p:cNvPr id="105" name="Rectangle 37"/>
              <p:cNvSpPr>
                <a:spLocks noChangeArrowheads="1"/>
              </p:cNvSpPr>
              <p:nvPr userDrawn="1"/>
            </p:nvSpPr>
            <p:spPr bwMode="black">
              <a:xfrm>
                <a:off x="3295650" y="978681"/>
                <a:ext cx="1143000" cy="263229"/>
              </a:xfrm>
              <a:prstGeom prst="rect">
                <a:avLst/>
              </a:prstGeom>
              <a:solidFill>
                <a:srgbClr val="A1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106" name="Freeform 7"/>
              <p:cNvSpPr>
                <a:spLocks noEditPoints="1"/>
              </p:cNvSpPr>
              <p:nvPr userDrawn="1"/>
            </p:nvSpPr>
            <p:spPr bwMode="black">
              <a:xfrm>
                <a:off x="518032" y="1922794"/>
                <a:ext cx="4572000" cy="1723280"/>
              </a:xfrm>
              <a:custGeom>
                <a:avLst/>
                <a:gdLst/>
                <a:ahLst/>
                <a:cxnLst>
                  <a:cxn ang="0">
                    <a:pos x="581" y="233"/>
                  </a:cxn>
                  <a:cxn ang="0">
                    <a:pos x="538" y="949"/>
                  </a:cxn>
                  <a:cxn ang="0">
                    <a:pos x="630" y="946"/>
                  </a:cxn>
                  <a:cxn ang="0">
                    <a:pos x="793" y="880"/>
                  </a:cxn>
                  <a:cxn ang="0">
                    <a:pos x="886" y="728"/>
                  </a:cxn>
                  <a:cxn ang="0">
                    <a:pos x="905" y="505"/>
                  </a:cxn>
                  <a:cxn ang="0">
                    <a:pos x="850" y="329"/>
                  </a:cxn>
                  <a:cxn ang="0">
                    <a:pos x="727" y="241"/>
                  </a:cxn>
                  <a:cxn ang="0">
                    <a:pos x="521" y="3"/>
                  </a:cxn>
                  <a:cxn ang="0">
                    <a:pos x="643" y="74"/>
                  </a:cxn>
                  <a:cxn ang="0">
                    <a:pos x="761" y="24"/>
                  </a:cxn>
                  <a:cxn ang="0">
                    <a:pos x="855" y="9"/>
                  </a:cxn>
                  <a:cxn ang="0">
                    <a:pos x="1026" y="40"/>
                  </a:cxn>
                  <a:cxn ang="0">
                    <a:pos x="1180" y="172"/>
                  </a:cxn>
                  <a:cxn ang="0">
                    <a:pos x="1265" y="383"/>
                  </a:cxn>
                  <a:cxn ang="0">
                    <a:pos x="1265" y="641"/>
                  </a:cxn>
                  <a:cxn ang="0">
                    <a:pos x="1175" y="857"/>
                  </a:cxn>
                  <a:cxn ang="0">
                    <a:pos x="1005" y="1006"/>
                  </a:cxn>
                  <a:cxn ang="0">
                    <a:pos x="766" y="1074"/>
                  </a:cxn>
                  <a:cxn ang="0">
                    <a:pos x="601" y="1074"/>
                  </a:cxn>
                  <a:cxn ang="0">
                    <a:pos x="692" y="1447"/>
                  </a:cxn>
                  <a:cxn ang="0">
                    <a:pos x="171" y="1408"/>
                  </a:cxn>
                  <a:cxn ang="0">
                    <a:pos x="413" y="3"/>
                  </a:cxn>
                  <a:cxn ang="0">
                    <a:pos x="3876" y="20"/>
                  </a:cxn>
                  <a:cxn ang="0">
                    <a:pos x="4036" y="100"/>
                  </a:cxn>
                  <a:cxn ang="0">
                    <a:pos x="4113" y="232"/>
                  </a:cxn>
                  <a:cxn ang="0">
                    <a:pos x="4091" y="362"/>
                  </a:cxn>
                  <a:cxn ang="0">
                    <a:pos x="3995" y="436"/>
                  </a:cxn>
                  <a:cxn ang="0">
                    <a:pos x="3859" y="438"/>
                  </a:cxn>
                  <a:cxn ang="0">
                    <a:pos x="3757" y="114"/>
                  </a:cxn>
                  <a:cxn ang="0">
                    <a:pos x="3597" y="187"/>
                  </a:cxn>
                  <a:cxn ang="0">
                    <a:pos x="3508" y="339"/>
                  </a:cxn>
                  <a:cxn ang="0">
                    <a:pos x="3489" y="565"/>
                  </a:cxn>
                  <a:cxn ang="0">
                    <a:pos x="3547" y="753"/>
                  </a:cxn>
                  <a:cxn ang="0">
                    <a:pos x="3668" y="869"/>
                  </a:cxn>
                  <a:cxn ang="0">
                    <a:pos x="3821" y="896"/>
                  </a:cxn>
                  <a:cxn ang="0">
                    <a:pos x="3931" y="872"/>
                  </a:cxn>
                  <a:cxn ang="0">
                    <a:pos x="4079" y="810"/>
                  </a:cxn>
                  <a:cxn ang="0">
                    <a:pos x="4016" y="1024"/>
                  </a:cxn>
                  <a:cxn ang="0">
                    <a:pos x="3830" y="1080"/>
                  </a:cxn>
                  <a:cxn ang="0">
                    <a:pos x="3651" y="1095"/>
                  </a:cxn>
                  <a:cxn ang="0">
                    <a:pos x="3426" y="1060"/>
                  </a:cxn>
                  <a:cxn ang="0">
                    <a:pos x="3255" y="947"/>
                  </a:cxn>
                  <a:cxn ang="0">
                    <a:pos x="3140" y="772"/>
                  </a:cxn>
                  <a:cxn ang="0">
                    <a:pos x="3101" y="561"/>
                  </a:cxn>
                  <a:cxn ang="0">
                    <a:pos x="3153" y="318"/>
                  </a:cxn>
                  <a:cxn ang="0">
                    <a:pos x="3293" y="135"/>
                  </a:cxn>
                  <a:cxn ang="0">
                    <a:pos x="3508" y="27"/>
                  </a:cxn>
                  <a:cxn ang="0">
                    <a:pos x="2910" y="0"/>
                  </a:cxn>
                  <a:cxn ang="0">
                    <a:pos x="3040" y="52"/>
                  </a:cxn>
                  <a:cxn ang="0">
                    <a:pos x="3093" y="178"/>
                  </a:cxn>
                  <a:cxn ang="0">
                    <a:pos x="3071" y="277"/>
                  </a:cxn>
                  <a:cxn ang="0">
                    <a:pos x="3004" y="393"/>
                  </a:cxn>
                  <a:cxn ang="0">
                    <a:pos x="2876" y="561"/>
                  </a:cxn>
                  <a:cxn ang="0">
                    <a:pos x="1784" y="1078"/>
                  </a:cxn>
                  <a:cxn ang="0">
                    <a:pos x="1313" y="118"/>
                  </a:cxn>
                  <a:cxn ang="0">
                    <a:pos x="2247" y="25"/>
                  </a:cxn>
                  <a:cxn ang="0">
                    <a:pos x="2759" y="62"/>
                  </a:cxn>
                  <a:cxn ang="0">
                    <a:pos x="2872" y="4"/>
                  </a:cxn>
                </a:cxnLst>
                <a:rect l="0" t="0" r="r" b="b"/>
                <a:pathLst>
                  <a:path w="4127" h="1544">
                    <a:moveTo>
                      <a:pt x="640" y="229"/>
                    </a:moveTo>
                    <a:lnTo>
                      <a:pt x="622" y="229"/>
                    </a:lnTo>
                    <a:lnTo>
                      <a:pt x="603" y="230"/>
                    </a:lnTo>
                    <a:lnTo>
                      <a:pt x="581" y="233"/>
                    </a:lnTo>
                    <a:lnTo>
                      <a:pt x="553" y="235"/>
                    </a:lnTo>
                    <a:lnTo>
                      <a:pt x="521" y="241"/>
                    </a:lnTo>
                    <a:lnTo>
                      <a:pt x="521" y="947"/>
                    </a:lnTo>
                    <a:lnTo>
                      <a:pt x="538" y="949"/>
                    </a:lnTo>
                    <a:lnTo>
                      <a:pt x="553" y="949"/>
                    </a:lnTo>
                    <a:lnTo>
                      <a:pt x="566" y="949"/>
                    </a:lnTo>
                    <a:lnTo>
                      <a:pt x="578" y="949"/>
                    </a:lnTo>
                    <a:lnTo>
                      <a:pt x="630" y="946"/>
                    </a:lnTo>
                    <a:lnTo>
                      <a:pt x="677" y="937"/>
                    </a:lnTo>
                    <a:lnTo>
                      <a:pt x="720" y="924"/>
                    </a:lnTo>
                    <a:lnTo>
                      <a:pt x="758" y="905"/>
                    </a:lnTo>
                    <a:lnTo>
                      <a:pt x="793" y="880"/>
                    </a:lnTo>
                    <a:lnTo>
                      <a:pt x="824" y="850"/>
                    </a:lnTo>
                    <a:lnTo>
                      <a:pt x="849" y="815"/>
                    </a:lnTo>
                    <a:lnTo>
                      <a:pt x="870" y="775"/>
                    </a:lnTo>
                    <a:lnTo>
                      <a:pt x="886" y="728"/>
                    </a:lnTo>
                    <a:lnTo>
                      <a:pt x="897" y="678"/>
                    </a:lnTo>
                    <a:lnTo>
                      <a:pt x="905" y="622"/>
                    </a:lnTo>
                    <a:lnTo>
                      <a:pt x="907" y="561"/>
                    </a:lnTo>
                    <a:lnTo>
                      <a:pt x="905" y="505"/>
                    </a:lnTo>
                    <a:lnTo>
                      <a:pt x="897" y="452"/>
                    </a:lnTo>
                    <a:lnTo>
                      <a:pt x="886" y="407"/>
                    </a:lnTo>
                    <a:lnTo>
                      <a:pt x="870" y="366"/>
                    </a:lnTo>
                    <a:lnTo>
                      <a:pt x="850" y="329"/>
                    </a:lnTo>
                    <a:lnTo>
                      <a:pt x="826" y="299"/>
                    </a:lnTo>
                    <a:lnTo>
                      <a:pt x="797" y="274"/>
                    </a:lnTo>
                    <a:lnTo>
                      <a:pt x="763" y="254"/>
                    </a:lnTo>
                    <a:lnTo>
                      <a:pt x="727" y="241"/>
                    </a:lnTo>
                    <a:lnTo>
                      <a:pt x="686" y="232"/>
                    </a:lnTo>
                    <a:lnTo>
                      <a:pt x="640" y="229"/>
                    </a:lnTo>
                    <a:close/>
                    <a:moveTo>
                      <a:pt x="413" y="3"/>
                    </a:moveTo>
                    <a:lnTo>
                      <a:pt x="521" y="3"/>
                    </a:lnTo>
                    <a:lnTo>
                      <a:pt x="521" y="143"/>
                    </a:lnTo>
                    <a:lnTo>
                      <a:pt x="566" y="117"/>
                    </a:lnTo>
                    <a:lnTo>
                      <a:pt x="607" y="93"/>
                    </a:lnTo>
                    <a:lnTo>
                      <a:pt x="643" y="74"/>
                    </a:lnTo>
                    <a:lnTo>
                      <a:pt x="677" y="57"/>
                    </a:lnTo>
                    <a:lnTo>
                      <a:pt x="707" y="44"/>
                    </a:lnTo>
                    <a:lnTo>
                      <a:pt x="735" y="33"/>
                    </a:lnTo>
                    <a:lnTo>
                      <a:pt x="761" y="24"/>
                    </a:lnTo>
                    <a:lnTo>
                      <a:pt x="785" y="18"/>
                    </a:lnTo>
                    <a:lnTo>
                      <a:pt x="809" y="13"/>
                    </a:lnTo>
                    <a:lnTo>
                      <a:pt x="831" y="10"/>
                    </a:lnTo>
                    <a:lnTo>
                      <a:pt x="855" y="9"/>
                    </a:lnTo>
                    <a:lnTo>
                      <a:pt x="879" y="8"/>
                    </a:lnTo>
                    <a:lnTo>
                      <a:pt x="931" y="12"/>
                    </a:lnTo>
                    <a:lnTo>
                      <a:pt x="980" y="23"/>
                    </a:lnTo>
                    <a:lnTo>
                      <a:pt x="1026" y="40"/>
                    </a:lnTo>
                    <a:lnTo>
                      <a:pt x="1070" y="64"/>
                    </a:lnTo>
                    <a:lnTo>
                      <a:pt x="1110" y="94"/>
                    </a:lnTo>
                    <a:lnTo>
                      <a:pt x="1148" y="130"/>
                    </a:lnTo>
                    <a:lnTo>
                      <a:pt x="1180" y="172"/>
                    </a:lnTo>
                    <a:lnTo>
                      <a:pt x="1209" y="218"/>
                    </a:lnTo>
                    <a:lnTo>
                      <a:pt x="1233" y="268"/>
                    </a:lnTo>
                    <a:lnTo>
                      <a:pt x="1252" y="324"/>
                    </a:lnTo>
                    <a:lnTo>
                      <a:pt x="1265" y="383"/>
                    </a:lnTo>
                    <a:lnTo>
                      <a:pt x="1274" y="446"/>
                    </a:lnTo>
                    <a:lnTo>
                      <a:pt x="1278" y="512"/>
                    </a:lnTo>
                    <a:lnTo>
                      <a:pt x="1274" y="578"/>
                    </a:lnTo>
                    <a:lnTo>
                      <a:pt x="1265" y="641"/>
                    </a:lnTo>
                    <a:lnTo>
                      <a:pt x="1252" y="701"/>
                    </a:lnTo>
                    <a:lnTo>
                      <a:pt x="1232" y="756"/>
                    </a:lnTo>
                    <a:lnTo>
                      <a:pt x="1205" y="809"/>
                    </a:lnTo>
                    <a:lnTo>
                      <a:pt x="1175" y="857"/>
                    </a:lnTo>
                    <a:lnTo>
                      <a:pt x="1140" y="901"/>
                    </a:lnTo>
                    <a:lnTo>
                      <a:pt x="1099" y="941"/>
                    </a:lnTo>
                    <a:lnTo>
                      <a:pt x="1054" y="976"/>
                    </a:lnTo>
                    <a:lnTo>
                      <a:pt x="1005" y="1006"/>
                    </a:lnTo>
                    <a:lnTo>
                      <a:pt x="951" y="1031"/>
                    </a:lnTo>
                    <a:lnTo>
                      <a:pt x="894" y="1051"/>
                    </a:lnTo>
                    <a:lnTo>
                      <a:pt x="831" y="1065"/>
                    </a:lnTo>
                    <a:lnTo>
                      <a:pt x="766" y="1074"/>
                    </a:lnTo>
                    <a:lnTo>
                      <a:pt x="696" y="1078"/>
                    </a:lnTo>
                    <a:lnTo>
                      <a:pt x="670" y="1078"/>
                    </a:lnTo>
                    <a:lnTo>
                      <a:pt x="637" y="1076"/>
                    </a:lnTo>
                    <a:lnTo>
                      <a:pt x="601" y="1074"/>
                    </a:lnTo>
                    <a:lnTo>
                      <a:pt x="561" y="1071"/>
                    </a:lnTo>
                    <a:lnTo>
                      <a:pt x="521" y="1068"/>
                    </a:lnTo>
                    <a:lnTo>
                      <a:pt x="521" y="1408"/>
                    </a:lnTo>
                    <a:lnTo>
                      <a:pt x="692" y="1447"/>
                    </a:lnTo>
                    <a:lnTo>
                      <a:pt x="692" y="1544"/>
                    </a:lnTo>
                    <a:lnTo>
                      <a:pt x="18" y="1544"/>
                    </a:lnTo>
                    <a:lnTo>
                      <a:pt x="18" y="1447"/>
                    </a:lnTo>
                    <a:lnTo>
                      <a:pt x="171" y="1408"/>
                    </a:lnTo>
                    <a:lnTo>
                      <a:pt x="171" y="229"/>
                    </a:lnTo>
                    <a:lnTo>
                      <a:pt x="0" y="229"/>
                    </a:lnTo>
                    <a:lnTo>
                      <a:pt x="0" y="128"/>
                    </a:lnTo>
                    <a:lnTo>
                      <a:pt x="413" y="3"/>
                    </a:lnTo>
                    <a:close/>
                    <a:moveTo>
                      <a:pt x="3711" y="0"/>
                    </a:moveTo>
                    <a:lnTo>
                      <a:pt x="3770" y="3"/>
                    </a:lnTo>
                    <a:lnTo>
                      <a:pt x="3825" y="9"/>
                    </a:lnTo>
                    <a:lnTo>
                      <a:pt x="3876" y="20"/>
                    </a:lnTo>
                    <a:lnTo>
                      <a:pt x="3923" y="34"/>
                    </a:lnTo>
                    <a:lnTo>
                      <a:pt x="3965" y="53"/>
                    </a:lnTo>
                    <a:lnTo>
                      <a:pt x="4004" y="75"/>
                    </a:lnTo>
                    <a:lnTo>
                      <a:pt x="4036" y="100"/>
                    </a:lnTo>
                    <a:lnTo>
                      <a:pt x="4064" y="129"/>
                    </a:lnTo>
                    <a:lnTo>
                      <a:pt x="4086" y="160"/>
                    </a:lnTo>
                    <a:lnTo>
                      <a:pt x="4103" y="194"/>
                    </a:lnTo>
                    <a:lnTo>
                      <a:pt x="4113" y="232"/>
                    </a:lnTo>
                    <a:lnTo>
                      <a:pt x="4117" y="271"/>
                    </a:lnTo>
                    <a:lnTo>
                      <a:pt x="4114" y="304"/>
                    </a:lnTo>
                    <a:lnTo>
                      <a:pt x="4105" y="334"/>
                    </a:lnTo>
                    <a:lnTo>
                      <a:pt x="4091" y="362"/>
                    </a:lnTo>
                    <a:lnTo>
                      <a:pt x="4074" y="387"/>
                    </a:lnTo>
                    <a:lnTo>
                      <a:pt x="4051" y="407"/>
                    </a:lnTo>
                    <a:lnTo>
                      <a:pt x="4025" y="423"/>
                    </a:lnTo>
                    <a:lnTo>
                      <a:pt x="3995" y="436"/>
                    </a:lnTo>
                    <a:lnTo>
                      <a:pt x="3961" y="443"/>
                    </a:lnTo>
                    <a:lnTo>
                      <a:pt x="3925" y="446"/>
                    </a:lnTo>
                    <a:lnTo>
                      <a:pt x="3891" y="444"/>
                    </a:lnTo>
                    <a:lnTo>
                      <a:pt x="3859" y="438"/>
                    </a:lnTo>
                    <a:lnTo>
                      <a:pt x="3826" y="428"/>
                    </a:lnTo>
                    <a:lnTo>
                      <a:pt x="3792" y="413"/>
                    </a:lnTo>
                    <a:lnTo>
                      <a:pt x="3757" y="394"/>
                    </a:lnTo>
                    <a:lnTo>
                      <a:pt x="3757" y="114"/>
                    </a:lnTo>
                    <a:lnTo>
                      <a:pt x="3711" y="125"/>
                    </a:lnTo>
                    <a:lnTo>
                      <a:pt x="3668" y="140"/>
                    </a:lnTo>
                    <a:lnTo>
                      <a:pt x="3631" y="162"/>
                    </a:lnTo>
                    <a:lnTo>
                      <a:pt x="3597" y="187"/>
                    </a:lnTo>
                    <a:lnTo>
                      <a:pt x="3568" y="218"/>
                    </a:lnTo>
                    <a:lnTo>
                      <a:pt x="3543" y="253"/>
                    </a:lnTo>
                    <a:lnTo>
                      <a:pt x="3523" y="294"/>
                    </a:lnTo>
                    <a:lnTo>
                      <a:pt x="3508" y="339"/>
                    </a:lnTo>
                    <a:lnTo>
                      <a:pt x="3497" y="391"/>
                    </a:lnTo>
                    <a:lnTo>
                      <a:pt x="3489" y="447"/>
                    </a:lnTo>
                    <a:lnTo>
                      <a:pt x="3487" y="507"/>
                    </a:lnTo>
                    <a:lnTo>
                      <a:pt x="3489" y="565"/>
                    </a:lnTo>
                    <a:lnTo>
                      <a:pt x="3497" y="617"/>
                    </a:lnTo>
                    <a:lnTo>
                      <a:pt x="3509" y="667"/>
                    </a:lnTo>
                    <a:lnTo>
                      <a:pt x="3526" y="712"/>
                    </a:lnTo>
                    <a:lnTo>
                      <a:pt x="3547" y="753"/>
                    </a:lnTo>
                    <a:lnTo>
                      <a:pt x="3571" y="790"/>
                    </a:lnTo>
                    <a:lnTo>
                      <a:pt x="3600" y="821"/>
                    </a:lnTo>
                    <a:lnTo>
                      <a:pt x="3632" y="847"/>
                    </a:lnTo>
                    <a:lnTo>
                      <a:pt x="3668" y="869"/>
                    </a:lnTo>
                    <a:lnTo>
                      <a:pt x="3707" y="885"/>
                    </a:lnTo>
                    <a:lnTo>
                      <a:pt x="3750" y="894"/>
                    </a:lnTo>
                    <a:lnTo>
                      <a:pt x="3795" y="897"/>
                    </a:lnTo>
                    <a:lnTo>
                      <a:pt x="3821" y="896"/>
                    </a:lnTo>
                    <a:lnTo>
                      <a:pt x="3847" y="894"/>
                    </a:lnTo>
                    <a:lnTo>
                      <a:pt x="3874" y="889"/>
                    </a:lnTo>
                    <a:lnTo>
                      <a:pt x="3901" y="881"/>
                    </a:lnTo>
                    <a:lnTo>
                      <a:pt x="3931" y="872"/>
                    </a:lnTo>
                    <a:lnTo>
                      <a:pt x="3964" y="861"/>
                    </a:lnTo>
                    <a:lnTo>
                      <a:pt x="3999" y="846"/>
                    </a:lnTo>
                    <a:lnTo>
                      <a:pt x="4036" y="830"/>
                    </a:lnTo>
                    <a:lnTo>
                      <a:pt x="4079" y="810"/>
                    </a:lnTo>
                    <a:lnTo>
                      <a:pt x="4127" y="787"/>
                    </a:lnTo>
                    <a:lnTo>
                      <a:pt x="4127" y="976"/>
                    </a:lnTo>
                    <a:lnTo>
                      <a:pt x="4069" y="1001"/>
                    </a:lnTo>
                    <a:lnTo>
                      <a:pt x="4016" y="1024"/>
                    </a:lnTo>
                    <a:lnTo>
                      <a:pt x="3966" y="1041"/>
                    </a:lnTo>
                    <a:lnTo>
                      <a:pt x="3919" y="1058"/>
                    </a:lnTo>
                    <a:lnTo>
                      <a:pt x="3874" y="1070"/>
                    </a:lnTo>
                    <a:lnTo>
                      <a:pt x="3830" y="1080"/>
                    </a:lnTo>
                    <a:lnTo>
                      <a:pt x="3786" y="1086"/>
                    </a:lnTo>
                    <a:lnTo>
                      <a:pt x="3742" y="1091"/>
                    </a:lnTo>
                    <a:lnTo>
                      <a:pt x="3697" y="1094"/>
                    </a:lnTo>
                    <a:lnTo>
                      <a:pt x="3651" y="1095"/>
                    </a:lnTo>
                    <a:lnTo>
                      <a:pt x="3588" y="1093"/>
                    </a:lnTo>
                    <a:lnTo>
                      <a:pt x="3530" y="1086"/>
                    </a:lnTo>
                    <a:lnTo>
                      <a:pt x="3476" y="1075"/>
                    </a:lnTo>
                    <a:lnTo>
                      <a:pt x="3426" y="1060"/>
                    </a:lnTo>
                    <a:lnTo>
                      <a:pt x="3378" y="1039"/>
                    </a:lnTo>
                    <a:lnTo>
                      <a:pt x="3334" y="1014"/>
                    </a:lnTo>
                    <a:lnTo>
                      <a:pt x="3294" y="984"/>
                    </a:lnTo>
                    <a:lnTo>
                      <a:pt x="3255" y="947"/>
                    </a:lnTo>
                    <a:lnTo>
                      <a:pt x="3219" y="907"/>
                    </a:lnTo>
                    <a:lnTo>
                      <a:pt x="3188" y="865"/>
                    </a:lnTo>
                    <a:lnTo>
                      <a:pt x="3162" y="820"/>
                    </a:lnTo>
                    <a:lnTo>
                      <a:pt x="3140" y="772"/>
                    </a:lnTo>
                    <a:lnTo>
                      <a:pt x="3124" y="722"/>
                    </a:lnTo>
                    <a:lnTo>
                      <a:pt x="3111" y="670"/>
                    </a:lnTo>
                    <a:lnTo>
                      <a:pt x="3104" y="616"/>
                    </a:lnTo>
                    <a:lnTo>
                      <a:pt x="3101" y="561"/>
                    </a:lnTo>
                    <a:lnTo>
                      <a:pt x="3105" y="494"/>
                    </a:lnTo>
                    <a:lnTo>
                      <a:pt x="3115" y="433"/>
                    </a:lnTo>
                    <a:lnTo>
                      <a:pt x="3130" y="373"/>
                    </a:lnTo>
                    <a:lnTo>
                      <a:pt x="3153" y="318"/>
                    </a:lnTo>
                    <a:lnTo>
                      <a:pt x="3179" y="267"/>
                    </a:lnTo>
                    <a:lnTo>
                      <a:pt x="3213" y="219"/>
                    </a:lnTo>
                    <a:lnTo>
                      <a:pt x="3250" y="175"/>
                    </a:lnTo>
                    <a:lnTo>
                      <a:pt x="3293" y="135"/>
                    </a:lnTo>
                    <a:lnTo>
                      <a:pt x="3341" y="102"/>
                    </a:lnTo>
                    <a:lnTo>
                      <a:pt x="3392" y="72"/>
                    </a:lnTo>
                    <a:lnTo>
                      <a:pt x="3448" y="47"/>
                    </a:lnTo>
                    <a:lnTo>
                      <a:pt x="3508" y="27"/>
                    </a:lnTo>
                    <a:lnTo>
                      <a:pt x="3573" y="12"/>
                    </a:lnTo>
                    <a:lnTo>
                      <a:pt x="3640" y="3"/>
                    </a:lnTo>
                    <a:lnTo>
                      <a:pt x="3711" y="0"/>
                    </a:lnTo>
                    <a:close/>
                    <a:moveTo>
                      <a:pt x="2910" y="0"/>
                    </a:moveTo>
                    <a:lnTo>
                      <a:pt x="2948" y="4"/>
                    </a:lnTo>
                    <a:lnTo>
                      <a:pt x="2983" y="14"/>
                    </a:lnTo>
                    <a:lnTo>
                      <a:pt x="3014" y="30"/>
                    </a:lnTo>
                    <a:lnTo>
                      <a:pt x="3040" y="52"/>
                    </a:lnTo>
                    <a:lnTo>
                      <a:pt x="3063" y="78"/>
                    </a:lnTo>
                    <a:lnTo>
                      <a:pt x="3079" y="109"/>
                    </a:lnTo>
                    <a:lnTo>
                      <a:pt x="3089" y="142"/>
                    </a:lnTo>
                    <a:lnTo>
                      <a:pt x="3093" y="178"/>
                    </a:lnTo>
                    <a:lnTo>
                      <a:pt x="3091" y="203"/>
                    </a:lnTo>
                    <a:lnTo>
                      <a:pt x="3088" y="227"/>
                    </a:lnTo>
                    <a:lnTo>
                      <a:pt x="3081" y="252"/>
                    </a:lnTo>
                    <a:lnTo>
                      <a:pt x="3071" y="277"/>
                    </a:lnTo>
                    <a:lnTo>
                      <a:pt x="3060" y="303"/>
                    </a:lnTo>
                    <a:lnTo>
                      <a:pt x="3044" y="331"/>
                    </a:lnTo>
                    <a:lnTo>
                      <a:pt x="3025" y="361"/>
                    </a:lnTo>
                    <a:lnTo>
                      <a:pt x="3004" y="393"/>
                    </a:lnTo>
                    <a:lnTo>
                      <a:pt x="2978" y="429"/>
                    </a:lnTo>
                    <a:lnTo>
                      <a:pt x="2948" y="468"/>
                    </a:lnTo>
                    <a:lnTo>
                      <a:pt x="2914" y="512"/>
                    </a:lnTo>
                    <a:lnTo>
                      <a:pt x="2876" y="561"/>
                    </a:lnTo>
                    <a:lnTo>
                      <a:pt x="2472" y="1078"/>
                    </a:lnTo>
                    <a:lnTo>
                      <a:pt x="2182" y="1078"/>
                    </a:lnTo>
                    <a:lnTo>
                      <a:pt x="2182" y="424"/>
                    </a:lnTo>
                    <a:lnTo>
                      <a:pt x="1784" y="1078"/>
                    </a:lnTo>
                    <a:lnTo>
                      <a:pt x="1518" y="1078"/>
                    </a:lnTo>
                    <a:lnTo>
                      <a:pt x="1518" y="234"/>
                    </a:lnTo>
                    <a:lnTo>
                      <a:pt x="1313" y="214"/>
                    </a:lnTo>
                    <a:lnTo>
                      <a:pt x="1313" y="118"/>
                    </a:lnTo>
                    <a:lnTo>
                      <a:pt x="1690" y="25"/>
                    </a:lnTo>
                    <a:lnTo>
                      <a:pt x="1832" y="25"/>
                    </a:lnTo>
                    <a:lnTo>
                      <a:pt x="1832" y="713"/>
                    </a:lnTo>
                    <a:lnTo>
                      <a:pt x="2247" y="25"/>
                    </a:lnTo>
                    <a:lnTo>
                      <a:pt x="2497" y="25"/>
                    </a:lnTo>
                    <a:lnTo>
                      <a:pt x="2497" y="822"/>
                    </a:lnTo>
                    <a:lnTo>
                      <a:pt x="2759" y="473"/>
                    </a:lnTo>
                    <a:lnTo>
                      <a:pt x="2759" y="62"/>
                    </a:lnTo>
                    <a:lnTo>
                      <a:pt x="2779" y="44"/>
                    </a:lnTo>
                    <a:lnTo>
                      <a:pt x="2806" y="27"/>
                    </a:lnTo>
                    <a:lnTo>
                      <a:pt x="2837" y="13"/>
                    </a:lnTo>
                    <a:lnTo>
                      <a:pt x="2872" y="4"/>
                    </a:lnTo>
                    <a:lnTo>
                      <a:pt x="29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</p:grpSp>
      </p:grp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: Clien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 userDrawn="1"/>
        </p:nvGrpSpPr>
        <p:grpSpPr bwMode="gray">
          <a:xfrm>
            <a:off x="1752601" y="1"/>
            <a:ext cx="7391400" cy="6176009"/>
            <a:chOff x="19140488" y="13674"/>
            <a:chExt cx="7443798" cy="6145827"/>
          </a:xfrm>
        </p:grpSpPr>
        <p:sp>
          <p:nvSpPr>
            <p:cNvPr id="35" name="Rectangle 17"/>
            <p:cNvSpPr>
              <a:spLocks noChangeArrowheads="1"/>
            </p:cNvSpPr>
            <p:nvPr/>
          </p:nvSpPr>
          <p:spPr bwMode="gray">
            <a:xfrm>
              <a:off x="19140488" y="4188799"/>
              <a:ext cx="2302206" cy="1970702"/>
            </a:xfrm>
            <a:prstGeom prst="rect">
              <a:avLst/>
            </a:prstGeom>
            <a:solidFill>
              <a:srgbClr val="9A170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6" name="Rectangle 7"/>
            <p:cNvSpPr>
              <a:spLocks noChangeArrowheads="1"/>
            </p:cNvSpPr>
            <p:nvPr/>
          </p:nvSpPr>
          <p:spPr bwMode="gray">
            <a:xfrm>
              <a:off x="25663403" y="4032250"/>
              <a:ext cx="920883" cy="2127250"/>
            </a:xfrm>
            <a:prstGeom prst="rect">
              <a:avLst/>
            </a:prstGeom>
            <a:solidFill>
              <a:srgbClr val="F3BE26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7" name="Rectangle 8"/>
            <p:cNvSpPr>
              <a:spLocks noChangeArrowheads="1"/>
            </p:cNvSpPr>
            <p:nvPr/>
          </p:nvSpPr>
          <p:spPr bwMode="gray">
            <a:xfrm>
              <a:off x="25049482" y="2899477"/>
              <a:ext cx="734694" cy="1289321"/>
            </a:xfrm>
            <a:prstGeom prst="rect">
              <a:avLst/>
            </a:prstGeom>
            <a:solidFill>
              <a:srgbClr val="F3BC87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2" name="Rectangle 9"/>
            <p:cNvSpPr>
              <a:spLocks noChangeArrowheads="1"/>
            </p:cNvSpPr>
            <p:nvPr/>
          </p:nvSpPr>
          <p:spPr bwMode="gray">
            <a:xfrm>
              <a:off x="25049482" y="4032250"/>
              <a:ext cx="734693" cy="2127250"/>
            </a:xfrm>
            <a:prstGeom prst="rect">
              <a:avLst/>
            </a:prstGeom>
            <a:solidFill>
              <a:srgbClr val="E88C1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3" name="Rectangle 11"/>
            <p:cNvSpPr>
              <a:spLocks noChangeArrowheads="1"/>
            </p:cNvSpPr>
            <p:nvPr/>
          </p:nvSpPr>
          <p:spPr bwMode="gray">
            <a:xfrm>
              <a:off x="24665780" y="706365"/>
              <a:ext cx="477045" cy="2263848"/>
            </a:xfrm>
            <a:prstGeom prst="rect">
              <a:avLst/>
            </a:prstGeom>
            <a:solidFill>
              <a:srgbClr val="E669A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4" name="Rectangle 12"/>
            <p:cNvSpPr>
              <a:spLocks noChangeArrowheads="1"/>
            </p:cNvSpPr>
            <p:nvPr/>
          </p:nvSpPr>
          <p:spPr bwMode="gray">
            <a:xfrm>
              <a:off x="24665780" y="2899478"/>
              <a:ext cx="477045" cy="1289321"/>
            </a:xfrm>
            <a:prstGeom prst="rect">
              <a:avLst/>
            </a:prstGeom>
            <a:solidFill>
              <a:srgbClr val="DB4D56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8" name="Rectangle 13"/>
            <p:cNvSpPr>
              <a:spLocks noChangeArrowheads="1"/>
            </p:cNvSpPr>
            <p:nvPr/>
          </p:nvSpPr>
          <p:spPr bwMode="gray">
            <a:xfrm>
              <a:off x="24665780" y="4032250"/>
              <a:ext cx="477045" cy="2127250"/>
            </a:xfrm>
            <a:prstGeom prst="rect">
              <a:avLst/>
            </a:prstGeom>
            <a:solidFill>
              <a:srgbClr val="D13A0D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9" name="Rectangle 14"/>
            <p:cNvSpPr>
              <a:spLocks noChangeArrowheads="1"/>
            </p:cNvSpPr>
            <p:nvPr/>
          </p:nvSpPr>
          <p:spPr bwMode="gray">
            <a:xfrm>
              <a:off x="19140488" y="669925"/>
              <a:ext cx="5662612" cy="2300288"/>
            </a:xfrm>
            <a:prstGeom prst="rect">
              <a:avLst/>
            </a:prstGeom>
            <a:solidFill>
              <a:srgbClr val="D74021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0" name="Rectangle 15"/>
            <p:cNvSpPr>
              <a:spLocks noChangeArrowheads="1"/>
            </p:cNvSpPr>
            <p:nvPr/>
          </p:nvSpPr>
          <p:spPr bwMode="gray">
            <a:xfrm>
              <a:off x="19140488" y="2899478"/>
              <a:ext cx="5662612" cy="1289321"/>
            </a:xfrm>
            <a:prstGeom prst="rect">
              <a:avLst/>
            </a:prstGeom>
            <a:solidFill>
              <a:srgbClr val="CD2F1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1" name="Freeform 16"/>
            <p:cNvSpPr>
              <a:spLocks/>
            </p:cNvSpPr>
            <p:nvPr/>
          </p:nvSpPr>
          <p:spPr bwMode="gray">
            <a:xfrm>
              <a:off x="19140488" y="4032250"/>
              <a:ext cx="5662612" cy="21272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67" y="0"/>
                </a:cxn>
                <a:cxn ang="0">
                  <a:pos x="3567" y="1340"/>
                </a:cxn>
                <a:cxn ang="0">
                  <a:pos x="1372" y="1340"/>
                </a:cxn>
                <a:cxn ang="0">
                  <a:pos x="1372" y="181"/>
                </a:cxn>
                <a:cxn ang="0">
                  <a:pos x="0" y="181"/>
                </a:cxn>
                <a:cxn ang="0">
                  <a:pos x="0" y="0"/>
                </a:cxn>
              </a:cxnLst>
              <a:rect l="0" t="0" r="r" b="b"/>
              <a:pathLst>
                <a:path w="3567" h="1340">
                  <a:moveTo>
                    <a:pt x="0" y="0"/>
                  </a:moveTo>
                  <a:lnTo>
                    <a:pt x="3567" y="0"/>
                  </a:lnTo>
                  <a:lnTo>
                    <a:pt x="3567" y="1340"/>
                  </a:lnTo>
                  <a:lnTo>
                    <a:pt x="1372" y="1340"/>
                  </a:lnTo>
                  <a:lnTo>
                    <a:pt x="1372" y="181"/>
                  </a:lnTo>
                  <a:lnTo>
                    <a:pt x="0" y="1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4230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2" name="Rectangle 10"/>
            <p:cNvSpPr>
              <a:spLocks noChangeArrowheads="1"/>
            </p:cNvSpPr>
            <p:nvPr/>
          </p:nvSpPr>
          <p:spPr bwMode="gray">
            <a:xfrm>
              <a:off x="19140488" y="13674"/>
              <a:ext cx="5662612" cy="692692"/>
            </a:xfrm>
            <a:prstGeom prst="rect">
              <a:avLst/>
            </a:prstGeom>
            <a:solidFill>
              <a:srgbClr val="EE9C3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31" name="Picture Placeholder 76"/>
          <p:cNvSpPr>
            <a:spLocks noGrp="1"/>
          </p:cNvSpPr>
          <p:nvPr>
            <p:ph type="pic" sz="quarter" idx="13"/>
          </p:nvPr>
        </p:nvSpPr>
        <p:spPr>
          <a:xfrm>
            <a:off x="609601" y="3048000"/>
            <a:ext cx="914400" cy="762000"/>
          </a:xfrm>
        </p:spPr>
        <p:txBody>
          <a:bodyPr/>
          <a:lstStyle>
            <a:lvl1pPr>
              <a:defRPr sz="1400"/>
            </a:lvl1pPr>
          </a:lstStyle>
          <a:p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grpSp>
        <p:nvGrpSpPr>
          <p:cNvPr id="3" name="Group 31"/>
          <p:cNvGrpSpPr/>
          <p:nvPr/>
        </p:nvGrpSpPr>
        <p:grpSpPr>
          <a:xfrm>
            <a:off x="489086" y="2901697"/>
            <a:ext cx="1209752" cy="151219"/>
            <a:chOff x="489087" y="2521685"/>
            <a:chExt cx="1209752" cy="151219"/>
          </a:xfrm>
        </p:grpSpPr>
        <p:cxnSp>
          <p:nvCxnSpPr>
            <p:cNvPr id="33" name="Straight Connector 32"/>
            <p:cNvCxnSpPr/>
            <p:nvPr userDrawn="1"/>
          </p:nvCxnSpPr>
          <p:spPr>
            <a:xfrm rot="10800000">
              <a:off x="489087" y="2521686"/>
              <a:ext cx="1209752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 userDrawn="1"/>
          </p:nvCxnSpPr>
          <p:spPr>
            <a:xfrm rot="5400000">
              <a:off x="413478" y="2597295"/>
              <a:ext cx="15121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895475" y="838200"/>
            <a:ext cx="5343525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200" b="1" i="1" baseline="0">
                <a:solidFill>
                  <a:schemeClr val="bg1"/>
                </a:solidFill>
              </a:defRPr>
            </a:lvl1pPr>
          </a:lstStyle>
          <a:p>
            <a:r>
              <a:rPr lang="en-GB" noProof="0" smtClean="0"/>
              <a:t>Click to add the presentation’s main title</a:t>
            </a:r>
            <a:endParaRPr lang="en-GB" noProof="0"/>
          </a:p>
        </p:txBody>
      </p:sp>
      <p:sp>
        <p:nvSpPr>
          <p:cNvPr id="46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1895475" y="1828799"/>
            <a:ext cx="5343525" cy="91440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2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GB" noProof="0" dirty="0" smtClean="0"/>
              <a:t>Subtitle and date (move higher if title is only one line)</a:t>
            </a:r>
          </a:p>
        </p:txBody>
      </p:sp>
      <p:sp>
        <p:nvSpPr>
          <p:cNvPr id="47" name="Text Placeholder 31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1895475" y="374904"/>
            <a:ext cx="4105656" cy="146304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GB" noProof="0" smtClean="0"/>
              <a:t>www.pwc.com</a:t>
            </a:r>
            <a:endParaRPr lang="en-GB" noProof="0"/>
          </a:p>
        </p:txBody>
      </p:sp>
      <p:grpSp>
        <p:nvGrpSpPr>
          <p:cNvPr id="96" name="Group 32"/>
          <p:cNvGrpSpPr/>
          <p:nvPr/>
        </p:nvGrpSpPr>
        <p:grpSpPr>
          <a:xfrm>
            <a:off x="968592" y="6170991"/>
            <a:ext cx="914400" cy="533479"/>
            <a:chOff x="518032" y="978681"/>
            <a:chExt cx="4572000" cy="2667393"/>
          </a:xfrm>
        </p:grpSpPr>
        <p:sp>
          <p:nvSpPr>
            <p:cNvPr id="97" name="Rectangle 37"/>
            <p:cNvSpPr>
              <a:spLocks noChangeArrowheads="1"/>
            </p:cNvSpPr>
            <p:nvPr userDrawn="1"/>
          </p:nvSpPr>
          <p:spPr bwMode="black">
            <a:xfrm>
              <a:off x="3295650" y="978681"/>
              <a:ext cx="1143000" cy="263229"/>
            </a:xfrm>
            <a:prstGeom prst="rect">
              <a:avLst/>
            </a:prstGeom>
            <a:solidFill>
              <a:srgbClr val="A1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 dirty="0"/>
            </a:p>
          </p:txBody>
        </p:sp>
        <p:sp>
          <p:nvSpPr>
            <p:cNvPr id="98" name="Freeform 7"/>
            <p:cNvSpPr>
              <a:spLocks noEditPoints="1"/>
            </p:cNvSpPr>
            <p:nvPr userDrawn="1"/>
          </p:nvSpPr>
          <p:spPr bwMode="black">
            <a:xfrm>
              <a:off x="518032" y="1922794"/>
              <a:ext cx="4572000" cy="1723280"/>
            </a:xfrm>
            <a:custGeom>
              <a:avLst/>
              <a:gdLst/>
              <a:ahLst/>
              <a:cxnLst>
                <a:cxn ang="0">
                  <a:pos x="581" y="233"/>
                </a:cxn>
                <a:cxn ang="0">
                  <a:pos x="538" y="949"/>
                </a:cxn>
                <a:cxn ang="0">
                  <a:pos x="630" y="946"/>
                </a:cxn>
                <a:cxn ang="0">
                  <a:pos x="793" y="880"/>
                </a:cxn>
                <a:cxn ang="0">
                  <a:pos x="886" y="728"/>
                </a:cxn>
                <a:cxn ang="0">
                  <a:pos x="905" y="505"/>
                </a:cxn>
                <a:cxn ang="0">
                  <a:pos x="850" y="329"/>
                </a:cxn>
                <a:cxn ang="0">
                  <a:pos x="727" y="241"/>
                </a:cxn>
                <a:cxn ang="0">
                  <a:pos x="521" y="3"/>
                </a:cxn>
                <a:cxn ang="0">
                  <a:pos x="643" y="74"/>
                </a:cxn>
                <a:cxn ang="0">
                  <a:pos x="761" y="24"/>
                </a:cxn>
                <a:cxn ang="0">
                  <a:pos x="855" y="9"/>
                </a:cxn>
                <a:cxn ang="0">
                  <a:pos x="1026" y="40"/>
                </a:cxn>
                <a:cxn ang="0">
                  <a:pos x="1180" y="172"/>
                </a:cxn>
                <a:cxn ang="0">
                  <a:pos x="1265" y="383"/>
                </a:cxn>
                <a:cxn ang="0">
                  <a:pos x="1265" y="641"/>
                </a:cxn>
                <a:cxn ang="0">
                  <a:pos x="1175" y="857"/>
                </a:cxn>
                <a:cxn ang="0">
                  <a:pos x="1005" y="1006"/>
                </a:cxn>
                <a:cxn ang="0">
                  <a:pos x="766" y="1074"/>
                </a:cxn>
                <a:cxn ang="0">
                  <a:pos x="601" y="1074"/>
                </a:cxn>
                <a:cxn ang="0">
                  <a:pos x="692" y="1447"/>
                </a:cxn>
                <a:cxn ang="0">
                  <a:pos x="171" y="1408"/>
                </a:cxn>
                <a:cxn ang="0">
                  <a:pos x="413" y="3"/>
                </a:cxn>
                <a:cxn ang="0">
                  <a:pos x="3876" y="20"/>
                </a:cxn>
                <a:cxn ang="0">
                  <a:pos x="4036" y="100"/>
                </a:cxn>
                <a:cxn ang="0">
                  <a:pos x="4113" y="232"/>
                </a:cxn>
                <a:cxn ang="0">
                  <a:pos x="4091" y="362"/>
                </a:cxn>
                <a:cxn ang="0">
                  <a:pos x="3995" y="436"/>
                </a:cxn>
                <a:cxn ang="0">
                  <a:pos x="3859" y="438"/>
                </a:cxn>
                <a:cxn ang="0">
                  <a:pos x="3757" y="114"/>
                </a:cxn>
                <a:cxn ang="0">
                  <a:pos x="3597" y="187"/>
                </a:cxn>
                <a:cxn ang="0">
                  <a:pos x="3508" y="339"/>
                </a:cxn>
                <a:cxn ang="0">
                  <a:pos x="3489" y="565"/>
                </a:cxn>
                <a:cxn ang="0">
                  <a:pos x="3547" y="753"/>
                </a:cxn>
                <a:cxn ang="0">
                  <a:pos x="3668" y="869"/>
                </a:cxn>
                <a:cxn ang="0">
                  <a:pos x="3821" y="896"/>
                </a:cxn>
                <a:cxn ang="0">
                  <a:pos x="3931" y="872"/>
                </a:cxn>
                <a:cxn ang="0">
                  <a:pos x="4079" y="810"/>
                </a:cxn>
                <a:cxn ang="0">
                  <a:pos x="4016" y="1024"/>
                </a:cxn>
                <a:cxn ang="0">
                  <a:pos x="3830" y="1080"/>
                </a:cxn>
                <a:cxn ang="0">
                  <a:pos x="3651" y="1095"/>
                </a:cxn>
                <a:cxn ang="0">
                  <a:pos x="3426" y="1060"/>
                </a:cxn>
                <a:cxn ang="0">
                  <a:pos x="3255" y="947"/>
                </a:cxn>
                <a:cxn ang="0">
                  <a:pos x="3140" y="772"/>
                </a:cxn>
                <a:cxn ang="0">
                  <a:pos x="3101" y="561"/>
                </a:cxn>
                <a:cxn ang="0">
                  <a:pos x="3153" y="318"/>
                </a:cxn>
                <a:cxn ang="0">
                  <a:pos x="3293" y="135"/>
                </a:cxn>
                <a:cxn ang="0">
                  <a:pos x="3508" y="27"/>
                </a:cxn>
                <a:cxn ang="0">
                  <a:pos x="2910" y="0"/>
                </a:cxn>
                <a:cxn ang="0">
                  <a:pos x="3040" y="52"/>
                </a:cxn>
                <a:cxn ang="0">
                  <a:pos x="3093" y="178"/>
                </a:cxn>
                <a:cxn ang="0">
                  <a:pos x="3071" y="277"/>
                </a:cxn>
                <a:cxn ang="0">
                  <a:pos x="3004" y="393"/>
                </a:cxn>
                <a:cxn ang="0">
                  <a:pos x="2876" y="561"/>
                </a:cxn>
                <a:cxn ang="0">
                  <a:pos x="1784" y="1078"/>
                </a:cxn>
                <a:cxn ang="0">
                  <a:pos x="1313" y="118"/>
                </a:cxn>
                <a:cxn ang="0">
                  <a:pos x="2247" y="25"/>
                </a:cxn>
                <a:cxn ang="0">
                  <a:pos x="2759" y="62"/>
                </a:cxn>
                <a:cxn ang="0">
                  <a:pos x="2872" y="4"/>
                </a:cxn>
              </a:cxnLst>
              <a:rect l="0" t="0" r="r" b="b"/>
              <a:pathLst>
                <a:path w="4127" h="1544">
                  <a:moveTo>
                    <a:pt x="640" y="229"/>
                  </a:moveTo>
                  <a:lnTo>
                    <a:pt x="622" y="229"/>
                  </a:lnTo>
                  <a:lnTo>
                    <a:pt x="603" y="230"/>
                  </a:lnTo>
                  <a:lnTo>
                    <a:pt x="581" y="233"/>
                  </a:lnTo>
                  <a:lnTo>
                    <a:pt x="553" y="235"/>
                  </a:lnTo>
                  <a:lnTo>
                    <a:pt x="521" y="241"/>
                  </a:lnTo>
                  <a:lnTo>
                    <a:pt x="521" y="947"/>
                  </a:lnTo>
                  <a:lnTo>
                    <a:pt x="538" y="949"/>
                  </a:lnTo>
                  <a:lnTo>
                    <a:pt x="553" y="949"/>
                  </a:lnTo>
                  <a:lnTo>
                    <a:pt x="566" y="949"/>
                  </a:lnTo>
                  <a:lnTo>
                    <a:pt x="578" y="949"/>
                  </a:lnTo>
                  <a:lnTo>
                    <a:pt x="630" y="946"/>
                  </a:lnTo>
                  <a:lnTo>
                    <a:pt x="677" y="937"/>
                  </a:lnTo>
                  <a:lnTo>
                    <a:pt x="720" y="924"/>
                  </a:lnTo>
                  <a:lnTo>
                    <a:pt x="758" y="905"/>
                  </a:lnTo>
                  <a:lnTo>
                    <a:pt x="793" y="880"/>
                  </a:lnTo>
                  <a:lnTo>
                    <a:pt x="824" y="850"/>
                  </a:lnTo>
                  <a:lnTo>
                    <a:pt x="849" y="815"/>
                  </a:lnTo>
                  <a:lnTo>
                    <a:pt x="870" y="775"/>
                  </a:lnTo>
                  <a:lnTo>
                    <a:pt x="886" y="728"/>
                  </a:lnTo>
                  <a:lnTo>
                    <a:pt x="897" y="678"/>
                  </a:lnTo>
                  <a:lnTo>
                    <a:pt x="905" y="622"/>
                  </a:lnTo>
                  <a:lnTo>
                    <a:pt x="907" y="561"/>
                  </a:lnTo>
                  <a:lnTo>
                    <a:pt x="905" y="505"/>
                  </a:lnTo>
                  <a:lnTo>
                    <a:pt x="897" y="452"/>
                  </a:lnTo>
                  <a:lnTo>
                    <a:pt x="886" y="407"/>
                  </a:lnTo>
                  <a:lnTo>
                    <a:pt x="870" y="366"/>
                  </a:lnTo>
                  <a:lnTo>
                    <a:pt x="850" y="329"/>
                  </a:lnTo>
                  <a:lnTo>
                    <a:pt x="826" y="299"/>
                  </a:lnTo>
                  <a:lnTo>
                    <a:pt x="797" y="274"/>
                  </a:lnTo>
                  <a:lnTo>
                    <a:pt x="763" y="254"/>
                  </a:lnTo>
                  <a:lnTo>
                    <a:pt x="727" y="241"/>
                  </a:lnTo>
                  <a:lnTo>
                    <a:pt x="686" y="232"/>
                  </a:lnTo>
                  <a:lnTo>
                    <a:pt x="640" y="229"/>
                  </a:lnTo>
                  <a:close/>
                  <a:moveTo>
                    <a:pt x="413" y="3"/>
                  </a:moveTo>
                  <a:lnTo>
                    <a:pt x="521" y="3"/>
                  </a:lnTo>
                  <a:lnTo>
                    <a:pt x="521" y="143"/>
                  </a:lnTo>
                  <a:lnTo>
                    <a:pt x="566" y="117"/>
                  </a:lnTo>
                  <a:lnTo>
                    <a:pt x="607" y="93"/>
                  </a:lnTo>
                  <a:lnTo>
                    <a:pt x="643" y="74"/>
                  </a:lnTo>
                  <a:lnTo>
                    <a:pt x="677" y="57"/>
                  </a:lnTo>
                  <a:lnTo>
                    <a:pt x="707" y="44"/>
                  </a:lnTo>
                  <a:lnTo>
                    <a:pt x="735" y="33"/>
                  </a:lnTo>
                  <a:lnTo>
                    <a:pt x="761" y="24"/>
                  </a:lnTo>
                  <a:lnTo>
                    <a:pt x="785" y="18"/>
                  </a:lnTo>
                  <a:lnTo>
                    <a:pt x="809" y="13"/>
                  </a:lnTo>
                  <a:lnTo>
                    <a:pt x="831" y="10"/>
                  </a:lnTo>
                  <a:lnTo>
                    <a:pt x="855" y="9"/>
                  </a:lnTo>
                  <a:lnTo>
                    <a:pt x="879" y="8"/>
                  </a:lnTo>
                  <a:lnTo>
                    <a:pt x="931" y="12"/>
                  </a:lnTo>
                  <a:lnTo>
                    <a:pt x="980" y="23"/>
                  </a:lnTo>
                  <a:lnTo>
                    <a:pt x="1026" y="40"/>
                  </a:lnTo>
                  <a:lnTo>
                    <a:pt x="1070" y="64"/>
                  </a:lnTo>
                  <a:lnTo>
                    <a:pt x="1110" y="94"/>
                  </a:lnTo>
                  <a:lnTo>
                    <a:pt x="1148" y="130"/>
                  </a:lnTo>
                  <a:lnTo>
                    <a:pt x="1180" y="172"/>
                  </a:lnTo>
                  <a:lnTo>
                    <a:pt x="1209" y="218"/>
                  </a:lnTo>
                  <a:lnTo>
                    <a:pt x="1233" y="268"/>
                  </a:lnTo>
                  <a:lnTo>
                    <a:pt x="1252" y="324"/>
                  </a:lnTo>
                  <a:lnTo>
                    <a:pt x="1265" y="383"/>
                  </a:lnTo>
                  <a:lnTo>
                    <a:pt x="1274" y="446"/>
                  </a:lnTo>
                  <a:lnTo>
                    <a:pt x="1278" y="512"/>
                  </a:lnTo>
                  <a:lnTo>
                    <a:pt x="1274" y="578"/>
                  </a:lnTo>
                  <a:lnTo>
                    <a:pt x="1265" y="641"/>
                  </a:lnTo>
                  <a:lnTo>
                    <a:pt x="1252" y="701"/>
                  </a:lnTo>
                  <a:lnTo>
                    <a:pt x="1232" y="756"/>
                  </a:lnTo>
                  <a:lnTo>
                    <a:pt x="1205" y="809"/>
                  </a:lnTo>
                  <a:lnTo>
                    <a:pt x="1175" y="857"/>
                  </a:lnTo>
                  <a:lnTo>
                    <a:pt x="1140" y="901"/>
                  </a:lnTo>
                  <a:lnTo>
                    <a:pt x="1099" y="941"/>
                  </a:lnTo>
                  <a:lnTo>
                    <a:pt x="1054" y="976"/>
                  </a:lnTo>
                  <a:lnTo>
                    <a:pt x="1005" y="1006"/>
                  </a:lnTo>
                  <a:lnTo>
                    <a:pt x="951" y="1031"/>
                  </a:lnTo>
                  <a:lnTo>
                    <a:pt x="894" y="1051"/>
                  </a:lnTo>
                  <a:lnTo>
                    <a:pt x="831" y="1065"/>
                  </a:lnTo>
                  <a:lnTo>
                    <a:pt x="766" y="1074"/>
                  </a:lnTo>
                  <a:lnTo>
                    <a:pt x="696" y="1078"/>
                  </a:lnTo>
                  <a:lnTo>
                    <a:pt x="670" y="1078"/>
                  </a:lnTo>
                  <a:lnTo>
                    <a:pt x="637" y="1076"/>
                  </a:lnTo>
                  <a:lnTo>
                    <a:pt x="601" y="1074"/>
                  </a:lnTo>
                  <a:lnTo>
                    <a:pt x="561" y="1071"/>
                  </a:lnTo>
                  <a:lnTo>
                    <a:pt x="521" y="1068"/>
                  </a:lnTo>
                  <a:lnTo>
                    <a:pt x="521" y="1408"/>
                  </a:lnTo>
                  <a:lnTo>
                    <a:pt x="692" y="1447"/>
                  </a:lnTo>
                  <a:lnTo>
                    <a:pt x="692" y="1544"/>
                  </a:lnTo>
                  <a:lnTo>
                    <a:pt x="18" y="1544"/>
                  </a:lnTo>
                  <a:lnTo>
                    <a:pt x="18" y="1447"/>
                  </a:lnTo>
                  <a:lnTo>
                    <a:pt x="171" y="1408"/>
                  </a:lnTo>
                  <a:lnTo>
                    <a:pt x="171" y="229"/>
                  </a:lnTo>
                  <a:lnTo>
                    <a:pt x="0" y="229"/>
                  </a:lnTo>
                  <a:lnTo>
                    <a:pt x="0" y="128"/>
                  </a:lnTo>
                  <a:lnTo>
                    <a:pt x="413" y="3"/>
                  </a:lnTo>
                  <a:close/>
                  <a:moveTo>
                    <a:pt x="3711" y="0"/>
                  </a:moveTo>
                  <a:lnTo>
                    <a:pt x="3770" y="3"/>
                  </a:lnTo>
                  <a:lnTo>
                    <a:pt x="3825" y="9"/>
                  </a:lnTo>
                  <a:lnTo>
                    <a:pt x="3876" y="20"/>
                  </a:lnTo>
                  <a:lnTo>
                    <a:pt x="3923" y="34"/>
                  </a:lnTo>
                  <a:lnTo>
                    <a:pt x="3965" y="53"/>
                  </a:lnTo>
                  <a:lnTo>
                    <a:pt x="4004" y="75"/>
                  </a:lnTo>
                  <a:lnTo>
                    <a:pt x="4036" y="100"/>
                  </a:lnTo>
                  <a:lnTo>
                    <a:pt x="4064" y="129"/>
                  </a:lnTo>
                  <a:lnTo>
                    <a:pt x="4086" y="160"/>
                  </a:lnTo>
                  <a:lnTo>
                    <a:pt x="4103" y="194"/>
                  </a:lnTo>
                  <a:lnTo>
                    <a:pt x="4113" y="232"/>
                  </a:lnTo>
                  <a:lnTo>
                    <a:pt x="4117" y="271"/>
                  </a:lnTo>
                  <a:lnTo>
                    <a:pt x="4114" y="304"/>
                  </a:lnTo>
                  <a:lnTo>
                    <a:pt x="4105" y="334"/>
                  </a:lnTo>
                  <a:lnTo>
                    <a:pt x="4091" y="362"/>
                  </a:lnTo>
                  <a:lnTo>
                    <a:pt x="4074" y="387"/>
                  </a:lnTo>
                  <a:lnTo>
                    <a:pt x="4051" y="407"/>
                  </a:lnTo>
                  <a:lnTo>
                    <a:pt x="4025" y="423"/>
                  </a:lnTo>
                  <a:lnTo>
                    <a:pt x="3995" y="436"/>
                  </a:lnTo>
                  <a:lnTo>
                    <a:pt x="3961" y="443"/>
                  </a:lnTo>
                  <a:lnTo>
                    <a:pt x="3925" y="446"/>
                  </a:lnTo>
                  <a:lnTo>
                    <a:pt x="3891" y="444"/>
                  </a:lnTo>
                  <a:lnTo>
                    <a:pt x="3859" y="438"/>
                  </a:lnTo>
                  <a:lnTo>
                    <a:pt x="3826" y="428"/>
                  </a:lnTo>
                  <a:lnTo>
                    <a:pt x="3792" y="413"/>
                  </a:lnTo>
                  <a:lnTo>
                    <a:pt x="3757" y="394"/>
                  </a:lnTo>
                  <a:lnTo>
                    <a:pt x="3757" y="114"/>
                  </a:lnTo>
                  <a:lnTo>
                    <a:pt x="3711" y="125"/>
                  </a:lnTo>
                  <a:lnTo>
                    <a:pt x="3668" y="140"/>
                  </a:lnTo>
                  <a:lnTo>
                    <a:pt x="3631" y="162"/>
                  </a:lnTo>
                  <a:lnTo>
                    <a:pt x="3597" y="187"/>
                  </a:lnTo>
                  <a:lnTo>
                    <a:pt x="3568" y="218"/>
                  </a:lnTo>
                  <a:lnTo>
                    <a:pt x="3543" y="253"/>
                  </a:lnTo>
                  <a:lnTo>
                    <a:pt x="3523" y="294"/>
                  </a:lnTo>
                  <a:lnTo>
                    <a:pt x="3508" y="339"/>
                  </a:lnTo>
                  <a:lnTo>
                    <a:pt x="3497" y="391"/>
                  </a:lnTo>
                  <a:lnTo>
                    <a:pt x="3489" y="447"/>
                  </a:lnTo>
                  <a:lnTo>
                    <a:pt x="3487" y="507"/>
                  </a:lnTo>
                  <a:lnTo>
                    <a:pt x="3489" y="565"/>
                  </a:lnTo>
                  <a:lnTo>
                    <a:pt x="3497" y="617"/>
                  </a:lnTo>
                  <a:lnTo>
                    <a:pt x="3509" y="667"/>
                  </a:lnTo>
                  <a:lnTo>
                    <a:pt x="3526" y="712"/>
                  </a:lnTo>
                  <a:lnTo>
                    <a:pt x="3547" y="753"/>
                  </a:lnTo>
                  <a:lnTo>
                    <a:pt x="3571" y="790"/>
                  </a:lnTo>
                  <a:lnTo>
                    <a:pt x="3600" y="821"/>
                  </a:lnTo>
                  <a:lnTo>
                    <a:pt x="3632" y="847"/>
                  </a:lnTo>
                  <a:lnTo>
                    <a:pt x="3668" y="869"/>
                  </a:lnTo>
                  <a:lnTo>
                    <a:pt x="3707" y="885"/>
                  </a:lnTo>
                  <a:lnTo>
                    <a:pt x="3750" y="894"/>
                  </a:lnTo>
                  <a:lnTo>
                    <a:pt x="3795" y="897"/>
                  </a:lnTo>
                  <a:lnTo>
                    <a:pt x="3821" y="896"/>
                  </a:lnTo>
                  <a:lnTo>
                    <a:pt x="3847" y="894"/>
                  </a:lnTo>
                  <a:lnTo>
                    <a:pt x="3874" y="889"/>
                  </a:lnTo>
                  <a:lnTo>
                    <a:pt x="3901" y="881"/>
                  </a:lnTo>
                  <a:lnTo>
                    <a:pt x="3931" y="872"/>
                  </a:lnTo>
                  <a:lnTo>
                    <a:pt x="3964" y="861"/>
                  </a:lnTo>
                  <a:lnTo>
                    <a:pt x="3999" y="846"/>
                  </a:lnTo>
                  <a:lnTo>
                    <a:pt x="4036" y="830"/>
                  </a:lnTo>
                  <a:lnTo>
                    <a:pt x="4079" y="810"/>
                  </a:lnTo>
                  <a:lnTo>
                    <a:pt x="4127" y="787"/>
                  </a:lnTo>
                  <a:lnTo>
                    <a:pt x="4127" y="976"/>
                  </a:lnTo>
                  <a:lnTo>
                    <a:pt x="4069" y="1001"/>
                  </a:lnTo>
                  <a:lnTo>
                    <a:pt x="4016" y="1024"/>
                  </a:lnTo>
                  <a:lnTo>
                    <a:pt x="3966" y="1041"/>
                  </a:lnTo>
                  <a:lnTo>
                    <a:pt x="3919" y="1058"/>
                  </a:lnTo>
                  <a:lnTo>
                    <a:pt x="3874" y="1070"/>
                  </a:lnTo>
                  <a:lnTo>
                    <a:pt x="3830" y="1080"/>
                  </a:lnTo>
                  <a:lnTo>
                    <a:pt x="3786" y="1086"/>
                  </a:lnTo>
                  <a:lnTo>
                    <a:pt x="3742" y="1091"/>
                  </a:lnTo>
                  <a:lnTo>
                    <a:pt x="3697" y="1094"/>
                  </a:lnTo>
                  <a:lnTo>
                    <a:pt x="3651" y="1095"/>
                  </a:lnTo>
                  <a:lnTo>
                    <a:pt x="3588" y="1093"/>
                  </a:lnTo>
                  <a:lnTo>
                    <a:pt x="3530" y="1086"/>
                  </a:lnTo>
                  <a:lnTo>
                    <a:pt x="3476" y="1075"/>
                  </a:lnTo>
                  <a:lnTo>
                    <a:pt x="3426" y="1060"/>
                  </a:lnTo>
                  <a:lnTo>
                    <a:pt x="3378" y="1039"/>
                  </a:lnTo>
                  <a:lnTo>
                    <a:pt x="3334" y="1014"/>
                  </a:lnTo>
                  <a:lnTo>
                    <a:pt x="3294" y="984"/>
                  </a:lnTo>
                  <a:lnTo>
                    <a:pt x="3255" y="947"/>
                  </a:lnTo>
                  <a:lnTo>
                    <a:pt x="3219" y="907"/>
                  </a:lnTo>
                  <a:lnTo>
                    <a:pt x="3188" y="865"/>
                  </a:lnTo>
                  <a:lnTo>
                    <a:pt x="3162" y="820"/>
                  </a:lnTo>
                  <a:lnTo>
                    <a:pt x="3140" y="772"/>
                  </a:lnTo>
                  <a:lnTo>
                    <a:pt x="3124" y="722"/>
                  </a:lnTo>
                  <a:lnTo>
                    <a:pt x="3111" y="670"/>
                  </a:lnTo>
                  <a:lnTo>
                    <a:pt x="3104" y="616"/>
                  </a:lnTo>
                  <a:lnTo>
                    <a:pt x="3101" y="561"/>
                  </a:lnTo>
                  <a:lnTo>
                    <a:pt x="3105" y="494"/>
                  </a:lnTo>
                  <a:lnTo>
                    <a:pt x="3115" y="433"/>
                  </a:lnTo>
                  <a:lnTo>
                    <a:pt x="3130" y="373"/>
                  </a:lnTo>
                  <a:lnTo>
                    <a:pt x="3153" y="318"/>
                  </a:lnTo>
                  <a:lnTo>
                    <a:pt x="3179" y="267"/>
                  </a:lnTo>
                  <a:lnTo>
                    <a:pt x="3213" y="219"/>
                  </a:lnTo>
                  <a:lnTo>
                    <a:pt x="3250" y="175"/>
                  </a:lnTo>
                  <a:lnTo>
                    <a:pt x="3293" y="135"/>
                  </a:lnTo>
                  <a:lnTo>
                    <a:pt x="3341" y="102"/>
                  </a:lnTo>
                  <a:lnTo>
                    <a:pt x="3392" y="72"/>
                  </a:lnTo>
                  <a:lnTo>
                    <a:pt x="3448" y="47"/>
                  </a:lnTo>
                  <a:lnTo>
                    <a:pt x="3508" y="27"/>
                  </a:lnTo>
                  <a:lnTo>
                    <a:pt x="3573" y="12"/>
                  </a:lnTo>
                  <a:lnTo>
                    <a:pt x="3640" y="3"/>
                  </a:lnTo>
                  <a:lnTo>
                    <a:pt x="3711" y="0"/>
                  </a:lnTo>
                  <a:close/>
                  <a:moveTo>
                    <a:pt x="2910" y="0"/>
                  </a:moveTo>
                  <a:lnTo>
                    <a:pt x="2948" y="4"/>
                  </a:lnTo>
                  <a:lnTo>
                    <a:pt x="2983" y="14"/>
                  </a:lnTo>
                  <a:lnTo>
                    <a:pt x="3014" y="30"/>
                  </a:lnTo>
                  <a:lnTo>
                    <a:pt x="3040" y="52"/>
                  </a:lnTo>
                  <a:lnTo>
                    <a:pt x="3063" y="78"/>
                  </a:lnTo>
                  <a:lnTo>
                    <a:pt x="3079" y="109"/>
                  </a:lnTo>
                  <a:lnTo>
                    <a:pt x="3089" y="142"/>
                  </a:lnTo>
                  <a:lnTo>
                    <a:pt x="3093" y="178"/>
                  </a:lnTo>
                  <a:lnTo>
                    <a:pt x="3091" y="203"/>
                  </a:lnTo>
                  <a:lnTo>
                    <a:pt x="3088" y="227"/>
                  </a:lnTo>
                  <a:lnTo>
                    <a:pt x="3081" y="252"/>
                  </a:lnTo>
                  <a:lnTo>
                    <a:pt x="3071" y="277"/>
                  </a:lnTo>
                  <a:lnTo>
                    <a:pt x="3060" y="303"/>
                  </a:lnTo>
                  <a:lnTo>
                    <a:pt x="3044" y="331"/>
                  </a:lnTo>
                  <a:lnTo>
                    <a:pt x="3025" y="361"/>
                  </a:lnTo>
                  <a:lnTo>
                    <a:pt x="3004" y="393"/>
                  </a:lnTo>
                  <a:lnTo>
                    <a:pt x="2978" y="429"/>
                  </a:lnTo>
                  <a:lnTo>
                    <a:pt x="2948" y="468"/>
                  </a:lnTo>
                  <a:lnTo>
                    <a:pt x="2914" y="512"/>
                  </a:lnTo>
                  <a:lnTo>
                    <a:pt x="2876" y="561"/>
                  </a:lnTo>
                  <a:lnTo>
                    <a:pt x="2472" y="1078"/>
                  </a:lnTo>
                  <a:lnTo>
                    <a:pt x="2182" y="1078"/>
                  </a:lnTo>
                  <a:lnTo>
                    <a:pt x="2182" y="424"/>
                  </a:lnTo>
                  <a:lnTo>
                    <a:pt x="1784" y="1078"/>
                  </a:lnTo>
                  <a:lnTo>
                    <a:pt x="1518" y="1078"/>
                  </a:lnTo>
                  <a:lnTo>
                    <a:pt x="1518" y="234"/>
                  </a:lnTo>
                  <a:lnTo>
                    <a:pt x="1313" y="214"/>
                  </a:lnTo>
                  <a:lnTo>
                    <a:pt x="1313" y="118"/>
                  </a:lnTo>
                  <a:lnTo>
                    <a:pt x="1690" y="25"/>
                  </a:lnTo>
                  <a:lnTo>
                    <a:pt x="1832" y="25"/>
                  </a:lnTo>
                  <a:lnTo>
                    <a:pt x="1832" y="713"/>
                  </a:lnTo>
                  <a:lnTo>
                    <a:pt x="2247" y="25"/>
                  </a:lnTo>
                  <a:lnTo>
                    <a:pt x="2497" y="25"/>
                  </a:lnTo>
                  <a:lnTo>
                    <a:pt x="2497" y="822"/>
                  </a:lnTo>
                  <a:lnTo>
                    <a:pt x="2759" y="473"/>
                  </a:lnTo>
                  <a:lnTo>
                    <a:pt x="2759" y="62"/>
                  </a:lnTo>
                  <a:lnTo>
                    <a:pt x="2779" y="44"/>
                  </a:lnTo>
                  <a:lnTo>
                    <a:pt x="2806" y="27"/>
                  </a:lnTo>
                  <a:lnTo>
                    <a:pt x="2837" y="13"/>
                  </a:lnTo>
                  <a:lnTo>
                    <a:pt x="2872" y="4"/>
                  </a:lnTo>
                  <a:lnTo>
                    <a:pt x="29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 dirty="0"/>
            </a:p>
          </p:txBody>
        </p:sp>
      </p:grp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: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 userDrawn="1"/>
        </p:nvGrpSpPr>
        <p:grpSpPr bwMode="gray">
          <a:xfrm>
            <a:off x="1752601" y="1"/>
            <a:ext cx="7391400" cy="6176009"/>
            <a:chOff x="19140488" y="13674"/>
            <a:chExt cx="7443798" cy="6145827"/>
          </a:xfrm>
        </p:grpSpPr>
        <p:sp>
          <p:nvSpPr>
            <p:cNvPr id="28" name="Rectangle 17"/>
            <p:cNvSpPr>
              <a:spLocks noChangeArrowheads="1"/>
            </p:cNvSpPr>
            <p:nvPr/>
          </p:nvSpPr>
          <p:spPr bwMode="gray">
            <a:xfrm>
              <a:off x="19140488" y="4188799"/>
              <a:ext cx="2302206" cy="1970702"/>
            </a:xfrm>
            <a:prstGeom prst="rect">
              <a:avLst/>
            </a:prstGeom>
            <a:solidFill>
              <a:srgbClr val="9A170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9" name="Rectangle 7"/>
            <p:cNvSpPr>
              <a:spLocks noChangeArrowheads="1"/>
            </p:cNvSpPr>
            <p:nvPr/>
          </p:nvSpPr>
          <p:spPr bwMode="gray">
            <a:xfrm>
              <a:off x="25663403" y="4032250"/>
              <a:ext cx="920883" cy="2127250"/>
            </a:xfrm>
            <a:prstGeom prst="rect">
              <a:avLst/>
            </a:prstGeom>
            <a:solidFill>
              <a:srgbClr val="F3BE26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0" name="Rectangle 8"/>
            <p:cNvSpPr>
              <a:spLocks noChangeArrowheads="1"/>
            </p:cNvSpPr>
            <p:nvPr/>
          </p:nvSpPr>
          <p:spPr bwMode="gray">
            <a:xfrm>
              <a:off x="25049482" y="2899477"/>
              <a:ext cx="734694" cy="1289321"/>
            </a:xfrm>
            <a:prstGeom prst="rect">
              <a:avLst/>
            </a:prstGeom>
            <a:solidFill>
              <a:srgbClr val="F3BC87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1" name="Rectangle 9"/>
            <p:cNvSpPr>
              <a:spLocks noChangeArrowheads="1"/>
            </p:cNvSpPr>
            <p:nvPr/>
          </p:nvSpPr>
          <p:spPr bwMode="gray">
            <a:xfrm>
              <a:off x="25049482" y="4032250"/>
              <a:ext cx="734693" cy="2127250"/>
            </a:xfrm>
            <a:prstGeom prst="rect">
              <a:avLst/>
            </a:prstGeom>
            <a:solidFill>
              <a:srgbClr val="E88C1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2" name="Rectangle 11"/>
            <p:cNvSpPr>
              <a:spLocks noChangeArrowheads="1"/>
            </p:cNvSpPr>
            <p:nvPr/>
          </p:nvSpPr>
          <p:spPr bwMode="gray">
            <a:xfrm>
              <a:off x="24665780" y="706365"/>
              <a:ext cx="477045" cy="2263848"/>
            </a:xfrm>
            <a:prstGeom prst="rect">
              <a:avLst/>
            </a:prstGeom>
            <a:solidFill>
              <a:srgbClr val="E669A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3" name="Rectangle 12"/>
            <p:cNvSpPr>
              <a:spLocks noChangeArrowheads="1"/>
            </p:cNvSpPr>
            <p:nvPr/>
          </p:nvSpPr>
          <p:spPr bwMode="gray">
            <a:xfrm>
              <a:off x="24665780" y="2899478"/>
              <a:ext cx="477045" cy="1289321"/>
            </a:xfrm>
            <a:prstGeom prst="rect">
              <a:avLst/>
            </a:prstGeom>
            <a:solidFill>
              <a:srgbClr val="DB4D56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0" name="Rectangle 13"/>
            <p:cNvSpPr>
              <a:spLocks noChangeArrowheads="1"/>
            </p:cNvSpPr>
            <p:nvPr/>
          </p:nvSpPr>
          <p:spPr bwMode="gray">
            <a:xfrm>
              <a:off x="24665780" y="4032250"/>
              <a:ext cx="477045" cy="2127250"/>
            </a:xfrm>
            <a:prstGeom prst="rect">
              <a:avLst/>
            </a:prstGeom>
            <a:solidFill>
              <a:srgbClr val="D13A0D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1" name="Rectangle 14"/>
            <p:cNvSpPr>
              <a:spLocks noChangeArrowheads="1"/>
            </p:cNvSpPr>
            <p:nvPr/>
          </p:nvSpPr>
          <p:spPr bwMode="gray">
            <a:xfrm>
              <a:off x="19140488" y="669925"/>
              <a:ext cx="5662612" cy="2300288"/>
            </a:xfrm>
            <a:prstGeom prst="rect">
              <a:avLst/>
            </a:prstGeom>
            <a:solidFill>
              <a:srgbClr val="D74021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2" name="Rectangle 15"/>
            <p:cNvSpPr>
              <a:spLocks noChangeArrowheads="1"/>
            </p:cNvSpPr>
            <p:nvPr/>
          </p:nvSpPr>
          <p:spPr bwMode="gray">
            <a:xfrm>
              <a:off x="19140488" y="2899478"/>
              <a:ext cx="5662612" cy="1289321"/>
            </a:xfrm>
            <a:prstGeom prst="rect">
              <a:avLst/>
            </a:prstGeom>
            <a:solidFill>
              <a:srgbClr val="CD2F1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3" name="Freeform 16"/>
            <p:cNvSpPr>
              <a:spLocks/>
            </p:cNvSpPr>
            <p:nvPr/>
          </p:nvSpPr>
          <p:spPr bwMode="gray">
            <a:xfrm>
              <a:off x="19140488" y="4032250"/>
              <a:ext cx="5662612" cy="21272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67" y="0"/>
                </a:cxn>
                <a:cxn ang="0">
                  <a:pos x="3567" y="1340"/>
                </a:cxn>
                <a:cxn ang="0">
                  <a:pos x="1372" y="1340"/>
                </a:cxn>
                <a:cxn ang="0">
                  <a:pos x="1372" y="181"/>
                </a:cxn>
                <a:cxn ang="0">
                  <a:pos x="0" y="181"/>
                </a:cxn>
                <a:cxn ang="0">
                  <a:pos x="0" y="0"/>
                </a:cxn>
              </a:cxnLst>
              <a:rect l="0" t="0" r="r" b="b"/>
              <a:pathLst>
                <a:path w="3567" h="1340">
                  <a:moveTo>
                    <a:pt x="0" y="0"/>
                  </a:moveTo>
                  <a:lnTo>
                    <a:pt x="3567" y="0"/>
                  </a:lnTo>
                  <a:lnTo>
                    <a:pt x="3567" y="1340"/>
                  </a:lnTo>
                  <a:lnTo>
                    <a:pt x="1372" y="1340"/>
                  </a:lnTo>
                  <a:lnTo>
                    <a:pt x="1372" y="181"/>
                  </a:lnTo>
                  <a:lnTo>
                    <a:pt x="0" y="1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4230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4" name="Rectangle 10"/>
            <p:cNvSpPr>
              <a:spLocks noChangeArrowheads="1"/>
            </p:cNvSpPr>
            <p:nvPr/>
          </p:nvSpPr>
          <p:spPr bwMode="gray">
            <a:xfrm>
              <a:off x="19140488" y="13674"/>
              <a:ext cx="5662612" cy="692692"/>
            </a:xfrm>
            <a:prstGeom prst="rect">
              <a:avLst/>
            </a:prstGeom>
            <a:solidFill>
              <a:srgbClr val="EE9C3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54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895475" y="838200"/>
            <a:ext cx="5343525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200" b="1" i="1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add the presentation’s main title</a:t>
            </a:r>
            <a:endParaRPr lang="en-GB" noProof="0" dirty="0"/>
          </a:p>
        </p:txBody>
      </p:sp>
      <p:sp>
        <p:nvSpPr>
          <p:cNvPr id="55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1895475" y="1828799"/>
            <a:ext cx="5343525" cy="91440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2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GB" noProof="0" dirty="0" smtClean="0"/>
              <a:t>Subtitle and date (move higher if title is only one line)</a:t>
            </a:r>
          </a:p>
        </p:txBody>
      </p:sp>
      <p:sp>
        <p:nvSpPr>
          <p:cNvPr id="56" name="Text Placeholder 31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1895475" y="374904"/>
            <a:ext cx="4105656" cy="146304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GB" noProof="0" smtClean="0"/>
              <a:t>www.pwc.com</a:t>
            </a:r>
            <a:endParaRPr lang="en-GB" noProof="0"/>
          </a:p>
        </p:txBody>
      </p:sp>
      <p:sp>
        <p:nvSpPr>
          <p:cNvPr id="17" name="Picture Placeholder 76"/>
          <p:cNvSpPr>
            <a:spLocks noGrp="1"/>
          </p:cNvSpPr>
          <p:nvPr>
            <p:ph type="pic" sz="quarter" idx="13"/>
          </p:nvPr>
        </p:nvSpPr>
        <p:spPr>
          <a:xfrm>
            <a:off x="1752600" y="2899977"/>
            <a:ext cx="6324600" cy="3272223"/>
          </a:xfrm>
        </p:spPr>
        <p:txBody>
          <a:bodyPr/>
          <a:lstStyle>
            <a:lvl1pPr>
              <a:defRPr sz="1400"/>
            </a:lvl1pPr>
          </a:lstStyle>
          <a:p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grpSp>
        <p:nvGrpSpPr>
          <p:cNvPr id="18" name="Group 32"/>
          <p:cNvGrpSpPr/>
          <p:nvPr userDrawn="1"/>
        </p:nvGrpSpPr>
        <p:grpSpPr>
          <a:xfrm>
            <a:off x="968592" y="6170991"/>
            <a:ext cx="914400" cy="533479"/>
            <a:chOff x="518032" y="978681"/>
            <a:chExt cx="4572000" cy="2667393"/>
          </a:xfrm>
        </p:grpSpPr>
        <p:sp>
          <p:nvSpPr>
            <p:cNvPr id="19" name="Rectangle 37"/>
            <p:cNvSpPr>
              <a:spLocks noChangeArrowheads="1"/>
            </p:cNvSpPr>
            <p:nvPr userDrawn="1"/>
          </p:nvSpPr>
          <p:spPr bwMode="black">
            <a:xfrm>
              <a:off x="3295650" y="978681"/>
              <a:ext cx="1143000" cy="263229"/>
            </a:xfrm>
            <a:prstGeom prst="rect">
              <a:avLst/>
            </a:prstGeom>
            <a:solidFill>
              <a:srgbClr val="A1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 dirty="0"/>
            </a:p>
          </p:txBody>
        </p:sp>
        <p:sp>
          <p:nvSpPr>
            <p:cNvPr id="21" name="Freeform 7"/>
            <p:cNvSpPr>
              <a:spLocks noEditPoints="1"/>
            </p:cNvSpPr>
            <p:nvPr userDrawn="1"/>
          </p:nvSpPr>
          <p:spPr bwMode="black">
            <a:xfrm>
              <a:off x="518032" y="1922794"/>
              <a:ext cx="4572000" cy="1723280"/>
            </a:xfrm>
            <a:custGeom>
              <a:avLst/>
              <a:gdLst/>
              <a:ahLst/>
              <a:cxnLst>
                <a:cxn ang="0">
                  <a:pos x="581" y="233"/>
                </a:cxn>
                <a:cxn ang="0">
                  <a:pos x="538" y="949"/>
                </a:cxn>
                <a:cxn ang="0">
                  <a:pos x="630" y="946"/>
                </a:cxn>
                <a:cxn ang="0">
                  <a:pos x="793" y="880"/>
                </a:cxn>
                <a:cxn ang="0">
                  <a:pos x="886" y="728"/>
                </a:cxn>
                <a:cxn ang="0">
                  <a:pos x="905" y="505"/>
                </a:cxn>
                <a:cxn ang="0">
                  <a:pos x="850" y="329"/>
                </a:cxn>
                <a:cxn ang="0">
                  <a:pos x="727" y="241"/>
                </a:cxn>
                <a:cxn ang="0">
                  <a:pos x="521" y="3"/>
                </a:cxn>
                <a:cxn ang="0">
                  <a:pos x="643" y="74"/>
                </a:cxn>
                <a:cxn ang="0">
                  <a:pos x="761" y="24"/>
                </a:cxn>
                <a:cxn ang="0">
                  <a:pos x="855" y="9"/>
                </a:cxn>
                <a:cxn ang="0">
                  <a:pos x="1026" y="40"/>
                </a:cxn>
                <a:cxn ang="0">
                  <a:pos x="1180" y="172"/>
                </a:cxn>
                <a:cxn ang="0">
                  <a:pos x="1265" y="383"/>
                </a:cxn>
                <a:cxn ang="0">
                  <a:pos x="1265" y="641"/>
                </a:cxn>
                <a:cxn ang="0">
                  <a:pos x="1175" y="857"/>
                </a:cxn>
                <a:cxn ang="0">
                  <a:pos x="1005" y="1006"/>
                </a:cxn>
                <a:cxn ang="0">
                  <a:pos x="766" y="1074"/>
                </a:cxn>
                <a:cxn ang="0">
                  <a:pos x="601" y="1074"/>
                </a:cxn>
                <a:cxn ang="0">
                  <a:pos x="692" y="1447"/>
                </a:cxn>
                <a:cxn ang="0">
                  <a:pos x="171" y="1408"/>
                </a:cxn>
                <a:cxn ang="0">
                  <a:pos x="413" y="3"/>
                </a:cxn>
                <a:cxn ang="0">
                  <a:pos x="3876" y="20"/>
                </a:cxn>
                <a:cxn ang="0">
                  <a:pos x="4036" y="100"/>
                </a:cxn>
                <a:cxn ang="0">
                  <a:pos x="4113" y="232"/>
                </a:cxn>
                <a:cxn ang="0">
                  <a:pos x="4091" y="362"/>
                </a:cxn>
                <a:cxn ang="0">
                  <a:pos x="3995" y="436"/>
                </a:cxn>
                <a:cxn ang="0">
                  <a:pos x="3859" y="438"/>
                </a:cxn>
                <a:cxn ang="0">
                  <a:pos x="3757" y="114"/>
                </a:cxn>
                <a:cxn ang="0">
                  <a:pos x="3597" y="187"/>
                </a:cxn>
                <a:cxn ang="0">
                  <a:pos x="3508" y="339"/>
                </a:cxn>
                <a:cxn ang="0">
                  <a:pos x="3489" y="565"/>
                </a:cxn>
                <a:cxn ang="0">
                  <a:pos x="3547" y="753"/>
                </a:cxn>
                <a:cxn ang="0">
                  <a:pos x="3668" y="869"/>
                </a:cxn>
                <a:cxn ang="0">
                  <a:pos x="3821" y="896"/>
                </a:cxn>
                <a:cxn ang="0">
                  <a:pos x="3931" y="872"/>
                </a:cxn>
                <a:cxn ang="0">
                  <a:pos x="4079" y="810"/>
                </a:cxn>
                <a:cxn ang="0">
                  <a:pos x="4016" y="1024"/>
                </a:cxn>
                <a:cxn ang="0">
                  <a:pos x="3830" y="1080"/>
                </a:cxn>
                <a:cxn ang="0">
                  <a:pos x="3651" y="1095"/>
                </a:cxn>
                <a:cxn ang="0">
                  <a:pos x="3426" y="1060"/>
                </a:cxn>
                <a:cxn ang="0">
                  <a:pos x="3255" y="947"/>
                </a:cxn>
                <a:cxn ang="0">
                  <a:pos x="3140" y="772"/>
                </a:cxn>
                <a:cxn ang="0">
                  <a:pos x="3101" y="561"/>
                </a:cxn>
                <a:cxn ang="0">
                  <a:pos x="3153" y="318"/>
                </a:cxn>
                <a:cxn ang="0">
                  <a:pos x="3293" y="135"/>
                </a:cxn>
                <a:cxn ang="0">
                  <a:pos x="3508" y="27"/>
                </a:cxn>
                <a:cxn ang="0">
                  <a:pos x="2910" y="0"/>
                </a:cxn>
                <a:cxn ang="0">
                  <a:pos x="3040" y="52"/>
                </a:cxn>
                <a:cxn ang="0">
                  <a:pos x="3093" y="178"/>
                </a:cxn>
                <a:cxn ang="0">
                  <a:pos x="3071" y="277"/>
                </a:cxn>
                <a:cxn ang="0">
                  <a:pos x="3004" y="393"/>
                </a:cxn>
                <a:cxn ang="0">
                  <a:pos x="2876" y="561"/>
                </a:cxn>
                <a:cxn ang="0">
                  <a:pos x="1784" y="1078"/>
                </a:cxn>
                <a:cxn ang="0">
                  <a:pos x="1313" y="118"/>
                </a:cxn>
                <a:cxn ang="0">
                  <a:pos x="2247" y="25"/>
                </a:cxn>
                <a:cxn ang="0">
                  <a:pos x="2759" y="62"/>
                </a:cxn>
                <a:cxn ang="0">
                  <a:pos x="2872" y="4"/>
                </a:cxn>
              </a:cxnLst>
              <a:rect l="0" t="0" r="r" b="b"/>
              <a:pathLst>
                <a:path w="4127" h="1544">
                  <a:moveTo>
                    <a:pt x="640" y="229"/>
                  </a:moveTo>
                  <a:lnTo>
                    <a:pt x="622" y="229"/>
                  </a:lnTo>
                  <a:lnTo>
                    <a:pt x="603" y="230"/>
                  </a:lnTo>
                  <a:lnTo>
                    <a:pt x="581" y="233"/>
                  </a:lnTo>
                  <a:lnTo>
                    <a:pt x="553" y="235"/>
                  </a:lnTo>
                  <a:lnTo>
                    <a:pt x="521" y="241"/>
                  </a:lnTo>
                  <a:lnTo>
                    <a:pt x="521" y="947"/>
                  </a:lnTo>
                  <a:lnTo>
                    <a:pt x="538" y="949"/>
                  </a:lnTo>
                  <a:lnTo>
                    <a:pt x="553" y="949"/>
                  </a:lnTo>
                  <a:lnTo>
                    <a:pt x="566" y="949"/>
                  </a:lnTo>
                  <a:lnTo>
                    <a:pt x="578" y="949"/>
                  </a:lnTo>
                  <a:lnTo>
                    <a:pt x="630" y="946"/>
                  </a:lnTo>
                  <a:lnTo>
                    <a:pt x="677" y="937"/>
                  </a:lnTo>
                  <a:lnTo>
                    <a:pt x="720" y="924"/>
                  </a:lnTo>
                  <a:lnTo>
                    <a:pt x="758" y="905"/>
                  </a:lnTo>
                  <a:lnTo>
                    <a:pt x="793" y="880"/>
                  </a:lnTo>
                  <a:lnTo>
                    <a:pt x="824" y="850"/>
                  </a:lnTo>
                  <a:lnTo>
                    <a:pt x="849" y="815"/>
                  </a:lnTo>
                  <a:lnTo>
                    <a:pt x="870" y="775"/>
                  </a:lnTo>
                  <a:lnTo>
                    <a:pt x="886" y="728"/>
                  </a:lnTo>
                  <a:lnTo>
                    <a:pt x="897" y="678"/>
                  </a:lnTo>
                  <a:lnTo>
                    <a:pt x="905" y="622"/>
                  </a:lnTo>
                  <a:lnTo>
                    <a:pt x="907" y="561"/>
                  </a:lnTo>
                  <a:lnTo>
                    <a:pt x="905" y="505"/>
                  </a:lnTo>
                  <a:lnTo>
                    <a:pt x="897" y="452"/>
                  </a:lnTo>
                  <a:lnTo>
                    <a:pt x="886" y="407"/>
                  </a:lnTo>
                  <a:lnTo>
                    <a:pt x="870" y="366"/>
                  </a:lnTo>
                  <a:lnTo>
                    <a:pt x="850" y="329"/>
                  </a:lnTo>
                  <a:lnTo>
                    <a:pt x="826" y="299"/>
                  </a:lnTo>
                  <a:lnTo>
                    <a:pt x="797" y="274"/>
                  </a:lnTo>
                  <a:lnTo>
                    <a:pt x="763" y="254"/>
                  </a:lnTo>
                  <a:lnTo>
                    <a:pt x="727" y="241"/>
                  </a:lnTo>
                  <a:lnTo>
                    <a:pt x="686" y="232"/>
                  </a:lnTo>
                  <a:lnTo>
                    <a:pt x="640" y="229"/>
                  </a:lnTo>
                  <a:close/>
                  <a:moveTo>
                    <a:pt x="413" y="3"/>
                  </a:moveTo>
                  <a:lnTo>
                    <a:pt x="521" y="3"/>
                  </a:lnTo>
                  <a:lnTo>
                    <a:pt x="521" y="143"/>
                  </a:lnTo>
                  <a:lnTo>
                    <a:pt x="566" y="117"/>
                  </a:lnTo>
                  <a:lnTo>
                    <a:pt x="607" y="93"/>
                  </a:lnTo>
                  <a:lnTo>
                    <a:pt x="643" y="74"/>
                  </a:lnTo>
                  <a:lnTo>
                    <a:pt x="677" y="57"/>
                  </a:lnTo>
                  <a:lnTo>
                    <a:pt x="707" y="44"/>
                  </a:lnTo>
                  <a:lnTo>
                    <a:pt x="735" y="33"/>
                  </a:lnTo>
                  <a:lnTo>
                    <a:pt x="761" y="24"/>
                  </a:lnTo>
                  <a:lnTo>
                    <a:pt x="785" y="18"/>
                  </a:lnTo>
                  <a:lnTo>
                    <a:pt x="809" y="13"/>
                  </a:lnTo>
                  <a:lnTo>
                    <a:pt x="831" y="10"/>
                  </a:lnTo>
                  <a:lnTo>
                    <a:pt x="855" y="9"/>
                  </a:lnTo>
                  <a:lnTo>
                    <a:pt x="879" y="8"/>
                  </a:lnTo>
                  <a:lnTo>
                    <a:pt x="931" y="12"/>
                  </a:lnTo>
                  <a:lnTo>
                    <a:pt x="980" y="23"/>
                  </a:lnTo>
                  <a:lnTo>
                    <a:pt x="1026" y="40"/>
                  </a:lnTo>
                  <a:lnTo>
                    <a:pt x="1070" y="64"/>
                  </a:lnTo>
                  <a:lnTo>
                    <a:pt x="1110" y="94"/>
                  </a:lnTo>
                  <a:lnTo>
                    <a:pt x="1148" y="130"/>
                  </a:lnTo>
                  <a:lnTo>
                    <a:pt x="1180" y="172"/>
                  </a:lnTo>
                  <a:lnTo>
                    <a:pt x="1209" y="218"/>
                  </a:lnTo>
                  <a:lnTo>
                    <a:pt x="1233" y="268"/>
                  </a:lnTo>
                  <a:lnTo>
                    <a:pt x="1252" y="324"/>
                  </a:lnTo>
                  <a:lnTo>
                    <a:pt x="1265" y="383"/>
                  </a:lnTo>
                  <a:lnTo>
                    <a:pt x="1274" y="446"/>
                  </a:lnTo>
                  <a:lnTo>
                    <a:pt x="1278" y="512"/>
                  </a:lnTo>
                  <a:lnTo>
                    <a:pt x="1274" y="578"/>
                  </a:lnTo>
                  <a:lnTo>
                    <a:pt x="1265" y="641"/>
                  </a:lnTo>
                  <a:lnTo>
                    <a:pt x="1252" y="701"/>
                  </a:lnTo>
                  <a:lnTo>
                    <a:pt x="1232" y="756"/>
                  </a:lnTo>
                  <a:lnTo>
                    <a:pt x="1205" y="809"/>
                  </a:lnTo>
                  <a:lnTo>
                    <a:pt x="1175" y="857"/>
                  </a:lnTo>
                  <a:lnTo>
                    <a:pt x="1140" y="901"/>
                  </a:lnTo>
                  <a:lnTo>
                    <a:pt x="1099" y="941"/>
                  </a:lnTo>
                  <a:lnTo>
                    <a:pt x="1054" y="976"/>
                  </a:lnTo>
                  <a:lnTo>
                    <a:pt x="1005" y="1006"/>
                  </a:lnTo>
                  <a:lnTo>
                    <a:pt x="951" y="1031"/>
                  </a:lnTo>
                  <a:lnTo>
                    <a:pt x="894" y="1051"/>
                  </a:lnTo>
                  <a:lnTo>
                    <a:pt x="831" y="1065"/>
                  </a:lnTo>
                  <a:lnTo>
                    <a:pt x="766" y="1074"/>
                  </a:lnTo>
                  <a:lnTo>
                    <a:pt x="696" y="1078"/>
                  </a:lnTo>
                  <a:lnTo>
                    <a:pt x="670" y="1078"/>
                  </a:lnTo>
                  <a:lnTo>
                    <a:pt x="637" y="1076"/>
                  </a:lnTo>
                  <a:lnTo>
                    <a:pt x="601" y="1074"/>
                  </a:lnTo>
                  <a:lnTo>
                    <a:pt x="561" y="1071"/>
                  </a:lnTo>
                  <a:lnTo>
                    <a:pt x="521" y="1068"/>
                  </a:lnTo>
                  <a:lnTo>
                    <a:pt x="521" y="1408"/>
                  </a:lnTo>
                  <a:lnTo>
                    <a:pt x="692" y="1447"/>
                  </a:lnTo>
                  <a:lnTo>
                    <a:pt x="692" y="1544"/>
                  </a:lnTo>
                  <a:lnTo>
                    <a:pt x="18" y="1544"/>
                  </a:lnTo>
                  <a:lnTo>
                    <a:pt x="18" y="1447"/>
                  </a:lnTo>
                  <a:lnTo>
                    <a:pt x="171" y="1408"/>
                  </a:lnTo>
                  <a:lnTo>
                    <a:pt x="171" y="229"/>
                  </a:lnTo>
                  <a:lnTo>
                    <a:pt x="0" y="229"/>
                  </a:lnTo>
                  <a:lnTo>
                    <a:pt x="0" y="128"/>
                  </a:lnTo>
                  <a:lnTo>
                    <a:pt x="413" y="3"/>
                  </a:lnTo>
                  <a:close/>
                  <a:moveTo>
                    <a:pt x="3711" y="0"/>
                  </a:moveTo>
                  <a:lnTo>
                    <a:pt x="3770" y="3"/>
                  </a:lnTo>
                  <a:lnTo>
                    <a:pt x="3825" y="9"/>
                  </a:lnTo>
                  <a:lnTo>
                    <a:pt x="3876" y="20"/>
                  </a:lnTo>
                  <a:lnTo>
                    <a:pt x="3923" y="34"/>
                  </a:lnTo>
                  <a:lnTo>
                    <a:pt x="3965" y="53"/>
                  </a:lnTo>
                  <a:lnTo>
                    <a:pt x="4004" y="75"/>
                  </a:lnTo>
                  <a:lnTo>
                    <a:pt x="4036" y="100"/>
                  </a:lnTo>
                  <a:lnTo>
                    <a:pt x="4064" y="129"/>
                  </a:lnTo>
                  <a:lnTo>
                    <a:pt x="4086" y="160"/>
                  </a:lnTo>
                  <a:lnTo>
                    <a:pt x="4103" y="194"/>
                  </a:lnTo>
                  <a:lnTo>
                    <a:pt x="4113" y="232"/>
                  </a:lnTo>
                  <a:lnTo>
                    <a:pt x="4117" y="271"/>
                  </a:lnTo>
                  <a:lnTo>
                    <a:pt x="4114" y="304"/>
                  </a:lnTo>
                  <a:lnTo>
                    <a:pt x="4105" y="334"/>
                  </a:lnTo>
                  <a:lnTo>
                    <a:pt x="4091" y="362"/>
                  </a:lnTo>
                  <a:lnTo>
                    <a:pt x="4074" y="387"/>
                  </a:lnTo>
                  <a:lnTo>
                    <a:pt x="4051" y="407"/>
                  </a:lnTo>
                  <a:lnTo>
                    <a:pt x="4025" y="423"/>
                  </a:lnTo>
                  <a:lnTo>
                    <a:pt x="3995" y="436"/>
                  </a:lnTo>
                  <a:lnTo>
                    <a:pt x="3961" y="443"/>
                  </a:lnTo>
                  <a:lnTo>
                    <a:pt x="3925" y="446"/>
                  </a:lnTo>
                  <a:lnTo>
                    <a:pt x="3891" y="444"/>
                  </a:lnTo>
                  <a:lnTo>
                    <a:pt x="3859" y="438"/>
                  </a:lnTo>
                  <a:lnTo>
                    <a:pt x="3826" y="428"/>
                  </a:lnTo>
                  <a:lnTo>
                    <a:pt x="3792" y="413"/>
                  </a:lnTo>
                  <a:lnTo>
                    <a:pt x="3757" y="394"/>
                  </a:lnTo>
                  <a:lnTo>
                    <a:pt x="3757" y="114"/>
                  </a:lnTo>
                  <a:lnTo>
                    <a:pt x="3711" y="125"/>
                  </a:lnTo>
                  <a:lnTo>
                    <a:pt x="3668" y="140"/>
                  </a:lnTo>
                  <a:lnTo>
                    <a:pt x="3631" y="162"/>
                  </a:lnTo>
                  <a:lnTo>
                    <a:pt x="3597" y="187"/>
                  </a:lnTo>
                  <a:lnTo>
                    <a:pt x="3568" y="218"/>
                  </a:lnTo>
                  <a:lnTo>
                    <a:pt x="3543" y="253"/>
                  </a:lnTo>
                  <a:lnTo>
                    <a:pt x="3523" y="294"/>
                  </a:lnTo>
                  <a:lnTo>
                    <a:pt x="3508" y="339"/>
                  </a:lnTo>
                  <a:lnTo>
                    <a:pt x="3497" y="391"/>
                  </a:lnTo>
                  <a:lnTo>
                    <a:pt x="3489" y="447"/>
                  </a:lnTo>
                  <a:lnTo>
                    <a:pt x="3487" y="507"/>
                  </a:lnTo>
                  <a:lnTo>
                    <a:pt x="3489" y="565"/>
                  </a:lnTo>
                  <a:lnTo>
                    <a:pt x="3497" y="617"/>
                  </a:lnTo>
                  <a:lnTo>
                    <a:pt x="3509" y="667"/>
                  </a:lnTo>
                  <a:lnTo>
                    <a:pt x="3526" y="712"/>
                  </a:lnTo>
                  <a:lnTo>
                    <a:pt x="3547" y="753"/>
                  </a:lnTo>
                  <a:lnTo>
                    <a:pt x="3571" y="790"/>
                  </a:lnTo>
                  <a:lnTo>
                    <a:pt x="3600" y="821"/>
                  </a:lnTo>
                  <a:lnTo>
                    <a:pt x="3632" y="847"/>
                  </a:lnTo>
                  <a:lnTo>
                    <a:pt x="3668" y="869"/>
                  </a:lnTo>
                  <a:lnTo>
                    <a:pt x="3707" y="885"/>
                  </a:lnTo>
                  <a:lnTo>
                    <a:pt x="3750" y="894"/>
                  </a:lnTo>
                  <a:lnTo>
                    <a:pt x="3795" y="897"/>
                  </a:lnTo>
                  <a:lnTo>
                    <a:pt x="3821" y="896"/>
                  </a:lnTo>
                  <a:lnTo>
                    <a:pt x="3847" y="894"/>
                  </a:lnTo>
                  <a:lnTo>
                    <a:pt x="3874" y="889"/>
                  </a:lnTo>
                  <a:lnTo>
                    <a:pt x="3901" y="881"/>
                  </a:lnTo>
                  <a:lnTo>
                    <a:pt x="3931" y="872"/>
                  </a:lnTo>
                  <a:lnTo>
                    <a:pt x="3964" y="861"/>
                  </a:lnTo>
                  <a:lnTo>
                    <a:pt x="3999" y="846"/>
                  </a:lnTo>
                  <a:lnTo>
                    <a:pt x="4036" y="830"/>
                  </a:lnTo>
                  <a:lnTo>
                    <a:pt x="4079" y="810"/>
                  </a:lnTo>
                  <a:lnTo>
                    <a:pt x="4127" y="787"/>
                  </a:lnTo>
                  <a:lnTo>
                    <a:pt x="4127" y="976"/>
                  </a:lnTo>
                  <a:lnTo>
                    <a:pt x="4069" y="1001"/>
                  </a:lnTo>
                  <a:lnTo>
                    <a:pt x="4016" y="1024"/>
                  </a:lnTo>
                  <a:lnTo>
                    <a:pt x="3966" y="1041"/>
                  </a:lnTo>
                  <a:lnTo>
                    <a:pt x="3919" y="1058"/>
                  </a:lnTo>
                  <a:lnTo>
                    <a:pt x="3874" y="1070"/>
                  </a:lnTo>
                  <a:lnTo>
                    <a:pt x="3830" y="1080"/>
                  </a:lnTo>
                  <a:lnTo>
                    <a:pt x="3786" y="1086"/>
                  </a:lnTo>
                  <a:lnTo>
                    <a:pt x="3742" y="1091"/>
                  </a:lnTo>
                  <a:lnTo>
                    <a:pt x="3697" y="1094"/>
                  </a:lnTo>
                  <a:lnTo>
                    <a:pt x="3651" y="1095"/>
                  </a:lnTo>
                  <a:lnTo>
                    <a:pt x="3588" y="1093"/>
                  </a:lnTo>
                  <a:lnTo>
                    <a:pt x="3530" y="1086"/>
                  </a:lnTo>
                  <a:lnTo>
                    <a:pt x="3476" y="1075"/>
                  </a:lnTo>
                  <a:lnTo>
                    <a:pt x="3426" y="1060"/>
                  </a:lnTo>
                  <a:lnTo>
                    <a:pt x="3378" y="1039"/>
                  </a:lnTo>
                  <a:lnTo>
                    <a:pt x="3334" y="1014"/>
                  </a:lnTo>
                  <a:lnTo>
                    <a:pt x="3294" y="984"/>
                  </a:lnTo>
                  <a:lnTo>
                    <a:pt x="3255" y="947"/>
                  </a:lnTo>
                  <a:lnTo>
                    <a:pt x="3219" y="907"/>
                  </a:lnTo>
                  <a:lnTo>
                    <a:pt x="3188" y="865"/>
                  </a:lnTo>
                  <a:lnTo>
                    <a:pt x="3162" y="820"/>
                  </a:lnTo>
                  <a:lnTo>
                    <a:pt x="3140" y="772"/>
                  </a:lnTo>
                  <a:lnTo>
                    <a:pt x="3124" y="722"/>
                  </a:lnTo>
                  <a:lnTo>
                    <a:pt x="3111" y="670"/>
                  </a:lnTo>
                  <a:lnTo>
                    <a:pt x="3104" y="616"/>
                  </a:lnTo>
                  <a:lnTo>
                    <a:pt x="3101" y="561"/>
                  </a:lnTo>
                  <a:lnTo>
                    <a:pt x="3105" y="494"/>
                  </a:lnTo>
                  <a:lnTo>
                    <a:pt x="3115" y="433"/>
                  </a:lnTo>
                  <a:lnTo>
                    <a:pt x="3130" y="373"/>
                  </a:lnTo>
                  <a:lnTo>
                    <a:pt x="3153" y="318"/>
                  </a:lnTo>
                  <a:lnTo>
                    <a:pt x="3179" y="267"/>
                  </a:lnTo>
                  <a:lnTo>
                    <a:pt x="3213" y="219"/>
                  </a:lnTo>
                  <a:lnTo>
                    <a:pt x="3250" y="175"/>
                  </a:lnTo>
                  <a:lnTo>
                    <a:pt x="3293" y="135"/>
                  </a:lnTo>
                  <a:lnTo>
                    <a:pt x="3341" y="102"/>
                  </a:lnTo>
                  <a:lnTo>
                    <a:pt x="3392" y="72"/>
                  </a:lnTo>
                  <a:lnTo>
                    <a:pt x="3448" y="47"/>
                  </a:lnTo>
                  <a:lnTo>
                    <a:pt x="3508" y="27"/>
                  </a:lnTo>
                  <a:lnTo>
                    <a:pt x="3573" y="12"/>
                  </a:lnTo>
                  <a:lnTo>
                    <a:pt x="3640" y="3"/>
                  </a:lnTo>
                  <a:lnTo>
                    <a:pt x="3711" y="0"/>
                  </a:lnTo>
                  <a:close/>
                  <a:moveTo>
                    <a:pt x="2910" y="0"/>
                  </a:moveTo>
                  <a:lnTo>
                    <a:pt x="2948" y="4"/>
                  </a:lnTo>
                  <a:lnTo>
                    <a:pt x="2983" y="14"/>
                  </a:lnTo>
                  <a:lnTo>
                    <a:pt x="3014" y="30"/>
                  </a:lnTo>
                  <a:lnTo>
                    <a:pt x="3040" y="52"/>
                  </a:lnTo>
                  <a:lnTo>
                    <a:pt x="3063" y="78"/>
                  </a:lnTo>
                  <a:lnTo>
                    <a:pt x="3079" y="109"/>
                  </a:lnTo>
                  <a:lnTo>
                    <a:pt x="3089" y="142"/>
                  </a:lnTo>
                  <a:lnTo>
                    <a:pt x="3093" y="178"/>
                  </a:lnTo>
                  <a:lnTo>
                    <a:pt x="3091" y="203"/>
                  </a:lnTo>
                  <a:lnTo>
                    <a:pt x="3088" y="227"/>
                  </a:lnTo>
                  <a:lnTo>
                    <a:pt x="3081" y="252"/>
                  </a:lnTo>
                  <a:lnTo>
                    <a:pt x="3071" y="277"/>
                  </a:lnTo>
                  <a:lnTo>
                    <a:pt x="3060" y="303"/>
                  </a:lnTo>
                  <a:lnTo>
                    <a:pt x="3044" y="331"/>
                  </a:lnTo>
                  <a:lnTo>
                    <a:pt x="3025" y="361"/>
                  </a:lnTo>
                  <a:lnTo>
                    <a:pt x="3004" y="393"/>
                  </a:lnTo>
                  <a:lnTo>
                    <a:pt x="2978" y="429"/>
                  </a:lnTo>
                  <a:lnTo>
                    <a:pt x="2948" y="468"/>
                  </a:lnTo>
                  <a:lnTo>
                    <a:pt x="2914" y="512"/>
                  </a:lnTo>
                  <a:lnTo>
                    <a:pt x="2876" y="561"/>
                  </a:lnTo>
                  <a:lnTo>
                    <a:pt x="2472" y="1078"/>
                  </a:lnTo>
                  <a:lnTo>
                    <a:pt x="2182" y="1078"/>
                  </a:lnTo>
                  <a:lnTo>
                    <a:pt x="2182" y="424"/>
                  </a:lnTo>
                  <a:lnTo>
                    <a:pt x="1784" y="1078"/>
                  </a:lnTo>
                  <a:lnTo>
                    <a:pt x="1518" y="1078"/>
                  </a:lnTo>
                  <a:lnTo>
                    <a:pt x="1518" y="234"/>
                  </a:lnTo>
                  <a:lnTo>
                    <a:pt x="1313" y="214"/>
                  </a:lnTo>
                  <a:lnTo>
                    <a:pt x="1313" y="118"/>
                  </a:lnTo>
                  <a:lnTo>
                    <a:pt x="1690" y="25"/>
                  </a:lnTo>
                  <a:lnTo>
                    <a:pt x="1832" y="25"/>
                  </a:lnTo>
                  <a:lnTo>
                    <a:pt x="1832" y="713"/>
                  </a:lnTo>
                  <a:lnTo>
                    <a:pt x="2247" y="25"/>
                  </a:lnTo>
                  <a:lnTo>
                    <a:pt x="2497" y="25"/>
                  </a:lnTo>
                  <a:lnTo>
                    <a:pt x="2497" y="822"/>
                  </a:lnTo>
                  <a:lnTo>
                    <a:pt x="2759" y="473"/>
                  </a:lnTo>
                  <a:lnTo>
                    <a:pt x="2759" y="62"/>
                  </a:lnTo>
                  <a:lnTo>
                    <a:pt x="2779" y="44"/>
                  </a:lnTo>
                  <a:lnTo>
                    <a:pt x="2806" y="27"/>
                  </a:lnTo>
                  <a:lnTo>
                    <a:pt x="2837" y="13"/>
                  </a:lnTo>
                  <a:lnTo>
                    <a:pt x="2872" y="4"/>
                  </a:lnTo>
                  <a:lnTo>
                    <a:pt x="29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 dirty="0"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533400" y="1752600"/>
            <a:ext cx="8077200" cy="44196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324600"/>
            <a:ext cx="52578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dirty="0" smtClean="0"/>
              <a:t>Assurance Business Plan FY13</a:t>
            </a:r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1000" noProof="0" dirty="0" smtClean="0">
                <a:latin typeface="Arial" pitchFamily="34" charset="0"/>
                <a:cs typeface="Arial" pitchFamily="34" charset="0"/>
              </a:rPr>
              <a:t>PwC</a:t>
            </a:r>
            <a:endParaRPr lang="en-GB" sz="1000" noProof="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Shape 14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477000"/>
            <a:ext cx="1527048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EBD5762-3BDC-484D-9503-7EA6D5A9A8C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7086600" y="6324600"/>
            <a:ext cx="1524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6A72DC29-E9B3-4114-846B-3C3BA4A6A634}" type="datetime1">
              <a:rPr lang="en-GB" smtClean="0"/>
              <a:pPr/>
              <a:t>04/03/2015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: Col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649"/>
          <p:cNvSpPr>
            <a:spLocks noChangeArrowheads="1"/>
          </p:cNvSpPr>
          <p:nvPr/>
        </p:nvSpPr>
        <p:spPr bwMode="gray">
          <a:xfrm>
            <a:off x="7391400" y="685801"/>
            <a:ext cx="1752600" cy="548639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noProof="0" dirty="0"/>
          </a:p>
        </p:txBody>
      </p:sp>
      <p:sp>
        <p:nvSpPr>
          <p:cNvPr id="81" name="Rectangle 648"/>
          <p:cNvSpPr>
            <a:spLocks noChangeArrowheads="1"/>
          </p:cNvSpPr>
          <p:nvPr/>
        </p:nvSpPr>
        <p:spPr bwMode="gray">
          <a:xfrm>
            <a:off x="1752600" y="0"/>
            <a:ext cx="5638800" cy="685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noProof="0" dirty="0"/>
          </a:p>
        </p:txBody>
      </p:sp>
      <p:sp>
        <p:nvSpPr>
          <p:cNvPr id="83" name="Rectangle 650"/>
          <p:cNvSpPr>
            <a:spLocks noChangeArrowheads="1"/>
          </p:cNvSpPr>
          <p:nvPr/>
        </p:nvSpPr>
        <p:spPr bwMode="gray">
          <a:xfrm>
            <a:off x="1752600" y="685800"/>
            <a:ext cx="5638800" cy="5486400"/>
          </a:xfrm>
          <a:prstGeom prst="rect">
            <a:avLst/>
          </a:prstGeom>
          <a:solidFill>
            <a:schemeClr val="tx2"/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noProof="0" dirty="0"/>
          </a:p>
        </p:txBody>
      </p:sp>
      <p:sp>
        <p:nvSpPr>
          <p:cNvPr id="50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895475" y="838200"/>
            <a:ext cx="5343525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200" b="1" i="1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add the presentation’s main title</a:t>
            </a:r>
            <a:endParaRPr lang="en-GB" noProof="0" dirty="0"/>
          </a:p>
        </p:txBody>
      </p:sp>
      <p:sp>
        <p:nvSpPr>
          <p:cNvPr id="51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1895475" y="1828799"/>
            <a:ext cx="5343525" cy="91440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2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GB" noProof="0" dirty="0" smtClean="0"/>
              <a:t>Subtitle and date (move higher if title is only one line)</a:t>
            </a:r>
          </a:p>
        </p:txBody>
      </p:sp>
      <p:sp>
        <p:nvSpPr>
          <p:cNvPr id="52" name="Text Placeholder 31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1895475" y="374904"/>
            <a:ext cx="4105656" cy="146304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GB" noProof="0" smtClean="0"/>
              <a:t>www.pwc.com</a:t>
            </a:r>
            <a:endParaRPr lang="en-GB" noProof="0"/>
          </a:p>
        </p:txBody>
      </p:sp>
      <p:grpSp>
        <p:nvGrpSpPr>
          <p:cNvPr id="11" name="Group 32"/>
          <p:cNvGrpSpPr/>
          <p:nvPr userDrawn="1"/>
        </p:nvGrpSpPr>
        <p:grpSpPr>
          <a:xfrm>
            <a:off x="968592" y="6170991"/>
            <a:ext cx="914400" cy="533479"/>
            <a:chOff x="518032" y="978681"/>
            <a:chExt cx="4572000" cy="2667393"/>
          </a:xfrm>
        </p:grpSpPr>
        <p:sp>
          <p:nvSpPr>
            <p:cNvPr id="12" name="Rectangle 37"/>
            <p:cNvSpPr>
              <a:spLocks noChangeArrowheads="1"/>
            </p:cNvSpPr>
            <p:nvPr userDrawn="1"/>
          </p:nvSpPr>
          <p:spPr bwMode="black">
            <a:xfrm>
              <a:off x="3295650" y="978681"/>
              <a:ext cx="1143000" cy="263229"/>
            </a:xfrm>
            <a:prstGeom prst="rect">
              <a:avLst/>
            </a:prstGeom>
            <a:solidFill>
              <a:schemeClr val="tx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 dirty="0"/>
            </a:p>
          </p:txBody>
        </p:sp>
        <p:sp>
          <p:nvSpPr>
            <p:cNvPr id="13" name="Freeform 7"/>
            <p:cNvSpPr>
              <a:spLocks noEditPoints="1"/>
            </p:cNvSpPr>
            <p:nvPr userDrawn="1"/>
          </p:nvSpPr>
          <p:spPr bwMode="black">
            <a:xfrm>
              <a:off x="518032" y="1922794"/>
              <a:ext cx="4572000" cy="1723280"/>
            </a:xfrm>
            <a:custGeom>
              <a:avLst/>
              <a:gdLst/>
              <a:ahLst/>
              <a:cxnLst>
                <a:cxn ang="0">
                  <a:pos x="581" y="233"/>
                </a:cxn>
                <a:cxn ang="0">
                  <a:pos x="538" y="949"/>
                </a:cxn>
                <a:cxn ang="0">
                  <a:pos x="630" y="946"/>
                </a:cxn>
                <a:cxn ang="0">
                  <a:pos x="793" y="880"/>
                </a:cxn>
                <a:cxn ang="0">
                  <a:pos x="886" y="728"/>
                </a:cxn>
                <a:cxn ang="0">
                  <a:pos x="905" y="505"/>
                </a:cxn>
                <a:cxn ang="0">
                  <a:pos x="850" y="329"/>
                </a:cxn>
                <a:cxn ang="0">
                  <a:pos x="727" y="241"/>
                </a:cxn>
                <a:cxn ang="0">
                  <a:pos x="521" y="3"/>
                </a:cxn>
                <a:cxn ang="0">
                  <a:pos x="643" y="74"/>
                </a:cxn>
                <a:cxn ang="0">
                  <a:pos x="761" y="24"/>
                </a:cxn>
                <a:cxn ang="0">
                  <a:pos x="855" y="9"/>
                </a:cxn>
                <a:cxn ang="0">
                  <a:pos x="1026" y="40"/>
                </a:cxn>
                <a:cxn ang="0">
                  <a:pos x="1180" y="172"/>
                </a:cxn>
                <a:cxn ang="0">
                  <a:pos x="1265" y="383"/>
                </a:cxn>
                <a:cxn ang="0">
                  <a:pos x="1265" y="641"/>
                </a:cxn>
                <a:cxn ang="0">
                  <a:pos x="1175" y="857"/>
                </a:cxn>
                <a:cxn ang="0">
                  <a:pos x="1005" y="1006"/>
                </a:cxn>
                <a:cxn ang="0">
                  <a:pos x="766" y="1074"/>
                </a:cxn>
                <a:cxn ang="0">
                  <a:pos x="601" y="1074"/>
                </a:cxn>
                <a:cxn ang="0">
                  <a:pos x="692" y="1447"/>
                </a:cxn>
                <a:cxn ang="0">
                  <a:pos x="171" y="1408"/>
                </a:cxn>
                <a:cxn ang="0">
                  <a:pos x="413" y="3"/>
                </a:cxn>
                <a:cxn ang="0">
                  <a:pos x="3876" y="20"/>
                </a:cxn>
                <a:cxn ang="0">
                  <a:pos x="4036" y="100"/>
                </a:cxn>
                <a:cxn ang="0">
                  <a:pos x="4113" y="232"/>
                </a:cxn>
                <a:cxn ang="0">
                  <a:pos x="4091" y="362"/>
                </a:cxn>
                <a:cxn ang="0">
                  <a:pos x="3995" y="436"/>
                </a:cxn>
                <a:cxn ang="0">
                  <a:pos x="3859" y="438"/>
                </a:cxn>
                <a:cxn ang="0">
                  <a:pos x="3757" y="114"/>
                </a:cxn>
                <a:cxn ang="0">
                  <a:pos x="3597" y="187"/>
                </a:cxn>
                <a:cxn ang="0">
                  <a:pos x="3508" y="339"/>
                </a:cxn>
                <a:cxn ang="0">
                  <a:pos x="3489" y="565"/>
                </a:cxn>
                <a:cxn ang="0">
                  <a:pos x="3547" y="753"/>
                </a:cxn>
                <a:cxn ang="0">
                  <a:pos x="3668" y="869"/>
                </a:cxn>
                <a:cxn ang="0">
                  <a:pos x="3821" y="896"/>
                </a:cxn>
                <a:cxn ang="0">
                  <a:pos x="3931" y="872"/>
                </a:cxn>
                <a:cxn ang="0">
                  <a:pos x="4079" y="810"/>
                </a:cxn>
                <a:cxn ang="0">
                  <a:pos x="4016" y="1024"/>
                </a:cxn>
                <a:cxn ang="0">
                  <a:pos x="3830" y="1080"/>
                </a:cxn>
                <a:cxn ang="0">
                  <a:pos x="3651" y="1095"/>
                </a:cxn>
                <a:cxn ang="0">
                  <a:pos x="3426" y="1060"/>
                </a:cxn>
                <a:cxn ang="0">
                  <a:pos x="3255" y="947"/>
                </a:cxn>
                <a:cxn ang="0">
                  <a:pos x="3140" y="772"/>
                </a:cxn>
                <a:cxn ang="0">
                  <a:pos x="3101" y="561"/>
                </a:cxn>
                <a:cxn ang="0">
                  <a:pos x="3153" y="318"/>
                </a:cxn>
                <a:cxn ang="0">
                  <a:pos x="3293" y="135"/>
                </a:cxn>
                <a:cxn ang="0">
                  <a:pos x="3508" y="27"/>
                </a:cxn>
                <a:cxn ang="0">
                  <a:pos x="2910" y="0"/>
                </a:cxn>
                <a:cxn ang="0">
                  <a:pos x="3040" y="52"/>
                </a:cxn>
                <a:cxn ang="0">
                  <a:pos x="3093" y="178"/>
                </a:cxn>
                <a:cxn ang="0">
                  <a:pos x="3071" y="277"/>
                </a:cxn>
                <a:cxn ang="0">
                  <a:pos x="3004" y="393"/>
                </a:cxn>
                <a:cxn ang="0">
                  <a:pos x="2876" y="561"/>
                </a:cxn>
                <a:cxn ang="0">
                  <a:pos x="1784" y="1078"/>
                </a:cxn>
                <a:cxn ang="0">
                  <a:pos x="1313" y="118"/>
                </a:cxn>
                <a:cxn ang="0">
                  <a:pos x="2247" y="25"/>
                </a:cxn>
                <a:cxn ang="0">
                  <a:pos x="2759" y="62"/>
                </a:cxn>
                <a:cxn ang="0">
                  <a:pos x="2872" y="4"/>
                </a:cxn>
              </a:cxnLst>
              <a:rect l="0" t="0" r="r" b="b"/>
              <a:pathLst>
                <a:path w="4127" h="1544">
                  <a:moveTo>
                    <a:pt x="640" y="229"/>
                  </a:moveTo>
                  <a:lnTo>
                    <a:pt x="622" y="229"/>
                  </a:lnTo>
                  <a:lnTo>
                    <a:pt x="603" y="230"/>
                  </a:lnTo>
                  <a:lnTo>
                    <a:pt x="581" y="233"/>
                  </a:lnTo>
                  <a:lnTo>
                    <a:pt x="553" y="235"/>
                  </a:lnTo>
                  <a:lnTo>
                    <a:pt x="521" y="241"/>
                  </a:lnTo>
                  <a:lnTo>
                    <a:pt x="521" y="947"/>
                  </a:lnTo>
                  <a:lnTo>
                    <a:pt x="538" y="949"/>
                  </a:lnTo>
                  <a:lnTo>
                    <a:pt x="553" y="949"/>
                  </a:lnTo>
                  <a:lnTo>
                    <a:pt x="566" y="949"/>
                  </a:lnTo>
                  <a:lnTo>
                    <a:pt x="578" y="949"/>
                  </a:lnTo>
                  <a:lnTo>
                    <a:pt x="630" y="946"/>
                  </a:lnTo>
                  <a:lnTo>
                    <a:pt x="677" y="937"/>
                  </a:lnTo>
                  <a:lnTo>
                    <a:pt x="720" y="924"/>
                  </a:lnTo>
                  <a:lnTo>
                    <a:pt x="758" y="905"/>
                  </a:lnTo>
                  <a:lnTo>
                    <a:pt x="793" y="880"/>
                  </a:lnTo>
                  <a:lnTo>
                    <a:pt x="824" y="850"/>
                  </a:lnTo>
                  <a:lnTo>
                    <a:pt x="849" y="815"/>
                  </a:lnTo>
                  <a:lnTo>
                    <a:pt x="870" y="775"/>
                  </a:lnTo>
                  <a:lnTo>
                    <a:pt x="886" y="728"/>
                  </a:lnTo>
                  <a:lnTo>
                    <a:pt x="897" y="678"/>
                  </a:lnTo>
                  <a:lnTo>
                    <a:pt x="905" y="622"/>
                  </a:lnTo>
                  <a:lnTo>
                    <a:pt x="907" y="561"/>
                  </a:lnTo>
                  <a:lnTo>
                    <a:pt x="905" y="505"/>
                  </a:lnTo>
                  <a:lnTo>
                    <a:pt x="897" y="452"/>
                  </a:lnTo>
                  <a:lnTo>
                    <a:pt x="886" y="407"/>
                  </a:lnTo>
                  <a:lnTo>
                    <a:pt x="870" y="366"/>
                  </a:lnTo>
                  <a:lnTo>
                    <a:pt x="850" y="329"/>
                  </a:lnTo>
                  <a:lnTo>
                    <a:pt x="826" y="299"/>
                  </a:lnTo>
                  <a:lnTo>
                    <a:pt x="797" y="274"/>
                  </a:lnTo>
                  <a:lnTo>
                    <a:pt x="763" y="254"/>
                  </a:lnTo>
                  <a:lnTo>
                    <a:pt x="727" y="241"/>
                  </a:lnTo>
                  <a:lnTo>
                    <a:pt x="686" y="232"/>
                  </a:lnTo>
                  <a:lnTo>
                    <a:pt x="640" y="229"/>
                  </a:lnTo>
                  <a:close/>
                  <a:moveTo>
                    <a:pt x="413" y="3"/>
                  </a:moveTo>
                  <a:lnTo>
                    <a:pt x="521" y="3"/>
                  </a:lnTo>
                  <a:lnTo>
                    <a:pt x="521" y="143"/>
                  </a:lnTo>
                  <a:lnTo>
                    <a:pt x="566" y="117"/>
                  </a:lnTo>
                  <a:lnTo>
                    <a:pt x="607" y="93"/>
                  </a:lnTo>
                  <a:lnTo>
                    <a:pt x="643" y="74"/>
                  </a:lnTo>
                  <a:lnTo>
                    <a:pt x="677" y="57"/>
                  </a:lnTo>
                  <a:lnTo>
                    <a:pt x="707" y="44"/>
                  </a:lnTo>
                  <a:lnTo>
                    <a:pt x="735" y="33"/>
                  </a:lnTo>
                  <a:lnTo>
                    <a:pt x="761" y="24"/>
                  </a:lnTo>
                  <a:lnTo>
                    <a:pt x="785" y="18"/>
                  </a:lnTo>
                  <a:lnTo>
                    <a:pt x="809" y="13"/>
                  </a:lnTo>
                  <a:lnTo>
                    <a:pt x="831" y="10"/>
                  </a:lnTo>
                  <a:lnTo>
                    <a:pt x="855" y="9"/>
                  </a:lnTo>
                  <a:lnTo>
                    <a:pt x="879" y="8"/>
                  </a:lnTo>
                  <a:lnTo>
                    <a:pt x="931" y="12"/>
                  </a:lnTo>
                  <a:lnTo>
                    <a:pt x="980" y="23"/>
                  </a:lnTo>
                  <a:lnTo>
                    <a:pt x="1026" y="40"/>
                  </a:lnTo>
                  <a:lnTo>
                    <a:pt x="1070" y="64"/>
                  </a:lnTo>
                  <a:lnTo>
                    <a:pt x="1110" y="94"/>
                  </a:lnTo>
                  <a:lnTo>
                    <a:pt x="1148" y="130"/>
                  </a:lnTo>
                  <a:lnTo>
                    <a:pt x="1180" y="172"/>
                  </a:lnTo>
                  <a:lnTo>
                    <a:pt x="1209" y="218"/>
                  </a:lnTo>
                  <a:lnTo>
                    <a:pt x="1233" y="268"/>
                  </a:lnTo>
                  <a:lnTo>
                    <a:pt x="1252" y="324"/>
                  </a:lnTo>
                  <a:lnTo>
                    <a:pt x="1265" y="383"/>
                  </a:lnTo>
                  <a:lnTo>
                    <a:pt x="1274" y="446"/>
                  </a:lnTo>
                  <a:lnTo>
                    <a:pt x="1278" y="512"/>
                  </a:lnTo>
                  <a:lnTo>
                    <a:pt x="1274" y="578"/>
                  </a:lnTo>
                  <a:lnTo>
                    <a:pt x="1265" y="641"/>
                  </a:lnTo>
                  <a:lnTo>
                    <a:pt x="1252" y="701"/>
                  </a:lnTo>
                  <a:lnTo>
                    <a:pt x="1232" y="756"/>
                  </a:lnTo>
                  <a:lnTo>
                    <a:pt x="1205" y="809"/>
                  </a:lnTo>
                  <a:lnTo>
                    <a:pt x="1175" y="857"/>
                  </a:lnTo>
                  <a:lnTo>
                    <a:pt x="1140" y="901"/>
                  </a:lnTo>
                  <a:lnTo>
                    <a:pt x="1099" y="941"/>
                  </a:lnTo>
                  <a:lnTo>
                    <a:pt x="1054" y="976"/>
                  </a:lnTo>
                  <a:lnTo>
                    <a:pt x="1005" y="1006"/>
                  </a:lnTo>
                  <a:lnTo>
                    <a:pt x="951" y="1031"/>
                  </a:lnTo>
                  <a:lnTo>
                    <a:pt x="894" y="1051"/>
                  </a:lnTo>
                  <a:lnTo>
                    <a:pt x="831" y="1065"/>
                  </a:lnTo>
                  <a:lnTo>
                    <a:pt x="766" y="1074"/>
                  </a:lnTo>
                  <a:lnTo>
                    <a:pt x="696" y="1078"/>
                  </a:lnTo>
                  <a:lnTo>
                    <a:pt x="670" y="1078"/>
                  </a:lnTo>
                  <a:lnTo>
                    <a:pt x="637" y="1076"/>
                  </a:lnTo>
                  <a:lnTo>
                    <a:pt x="601" y="1074"/>
                  </a:lnTo>
                  <a:lnTo>
                    <a:pt x="561" y="1071"/>
                  </a:lnTo>
                  <a:lnTo>
                    <a:pt x="521" y="1068"/>
                  </a:lnTo>
                  <a:lnTo>
                    <a:pt x="521" y="1408"/>
                  </a:lnTo>
                  <a:lnTo>
                    <a:pt x="692" y="1447"/>
                  </a:lnTo>
                  <a:lnTo>
                    <a:pt x="692" y="1544"/>
                  </a:lnTo>
                  <a:lnTo>
                    <a:pt x="18" y="1544"/>
                  </a:lnTo>
                  <a:lnTo>
                    <a:pt x="18" y="1447"/>
                  </a:lnTo>
                  <a:lnTo>
                    <a:pt x="171" y="1408"/>
                  </a:lnTo>
                  <a:lnTo>
                    <a:pt x="171" y="229"/>
                  </a:lnTo>
                  <a:lnTo>
                    <a:pt x="0" y="229"/>
                  </a:lnTo>
                  <a:lnTo>
                    <a:pt x="0" y="128"/>
                  </a:lnTo>
                  <a:lnTo>
                    <a:pt x="413" y="3"/>
                  </a:lnTo>
                  <a:close/>
                  <a:moveTo>
                    <a:pt x="3711" y="0"/>
                  </a:moveTo>
                  <a:lnTo>
                    <a:pt x="3770" y="3"/>
                  </a:lnTo>
                  <a:lnTo>
                    <a:pt x="3825" y="9"/>
                  </a:lnTo>
                  <a:lnTo>
                    <a:pt x="3876" y="20"/>
                  </a:lnTo>
                  <a:lnTo>
                    <a:pt x="3923" y="34"/>
                  </a:lnTo>
                  <a:lnTo>
                    <a:pt x="3965" y="53"/>
                  </a:lnTo>
                  <a:lnTo>
                    <a:pt x="4004" y="75"/>
                  </a:lnTo>
                  <a:lnTo>
                    <a:pt x="4036" y="100"/>
                  </a:lnTo>
                  <a:lnTo>
                    <a:pt x="4064" y="129"/>
                  </a:lnTo>
                  <a:lnTo>
                    <a:pt x="4086" y="160"/>
                  </a:lnTo>
                  <a:lnTo>
                    <a:pt x="4103" y="194"/>
                  </a:lnTo>
                  <a:lnTo>
                    <a:pt x="4113" y="232"/>
                  </a:lnTo>
                  <a:lnTo>
                    <a:pt x="4117" y="271"/>
                  </a:lnTo>
                  <a:lnTo>
                    <a:pt x="4114" y="304"/>
                  </a:lnTo>
                  <a:lnTo>
                    <a:pt x="4105" y="334"/>
                  </a:lnTo>
                  <a:lnTo>
                    <a:pt x="4091" y="362"/>
                  </a:lnTo>
                  <a:lnTo>
                    <a:pt x="4074" y="387"/>
                  </a:lnTo>
                  <a:lnTo>
                    <a:pt x="4051" y="407"/>
                  </a:lnTo>
                  <a:lnTo>
                    <a:pt x="4025" y="423"/>
                  </a:lnTo>
                  <a:lnTo>
                    <a:pt x="3995" y="436"/>
                  </a:lnTo>
                  <a:lnTo>
                    <a:pt x="3961" y="443"/>
                  </a:lnTo>
                  <a:lnTo>
                    <a:pt x="3925" y="446"/>
                  </a:lnTo>
                  <a:lnTo>
                    <a:pt x="3891" y="444"/>
                  </a:lnTo>
                  <a:lnTo>
                    <a:pt x="3859" y="438"/>
                  </a:lnTo>
                  <a:lnTo>
                    <a:pt x="3826" y="428"/>
                  </a:lnTo>
                  <a:lnTo>
                    <a:pt x="3792" y="413"/>
                  </a:lnTo>
                  <a:lnTo>
                    <a:pt x="3757" y="394"/>
                  </a:lnTo>
                  <a:lnTo>
                    <a:pt x="3757" y="114"/>
                  </a:lnTo>
                  <a:lnTo>
                    <a:pt x="3711" y="125"/>
                  </a:lnTo>
                  <a:lnTo>
                    <a:pt x="3668" y="140"/>
                  </a:lnTo>
                  <a:lnTo>
                    <a:pt x="3631" y="162"/>
                  </a:lnTo>
                  <a:lnTo>
                    <a:pt x="3597" y="187"/>
                  </a:lnTo>
                  <a:lnTo>
                    <a:pt x="3568" y="218"/>
                  </a:lnTo>
                  <a:lnTo>
                    <a:pt x="3543" y="253"/>
                  </a:lnTo>
                  <a:lnTo>
                    <a:pt x="3523" y="294"/>
                  </a:lnTo>
                  <a:lnTo>
                    <a:pt x="3508" y="339"/>
                  </a:lnTo>
                  <a:lnTo>
                    <a:pt x="3497" y="391"/>
                  </a:lnTo>
                  <a:lnTo>
                    <a:pt x="3489" y="447"/>
                  </a:lnTo>
                  <a:lnTo>
                    <a:pt x="3487" y="507"/>
                  </a:lnTo>
                  <a:lnTo>
                    <a:pt x="3489" y="565"/>
                  </a:lnTo>
                  <a:lnTo>
                    <a:pt x="3497" y="617"/>
                  </a:lnTo>
                  <a:lnTo>
                    <a:pt x="3509" y="667"/>
                  </a:lnTo>
                  <a:lnTo>
                    <a:pt x="3526" y="712"/>
                  </a:lnTo>
                  <a:lnTo>
                    <a:pt x="3547" y="753"/>
                  </a:lnTo>
                  <a:lnTo>
                    <a:pt x="3571" y="790"/>
                  </a:lnTo>
                  <a:lnTo>
                    <a:pt x="3600" y="821"/>
                  </a:lnTo>
                  <a:lnTo>
                    <a:pt x="3632" y="847"/>
                  </a:lnTo>
                  <a:lnTo>
                    <a:pt x="3668" y="869"/>
                  </a:lnTo>
                  <a:lnTo>
                    <a:pt x="3707" y="885"/>
                  </a:lnTo>
                  <a:lnTo>
                    <a:pt x="3750" y="894"/>
                  </a:lnTo>
                  <a:lnTo>
                    <a:pt x="3795" y="897"/>
                  </a:lnTo>
                  <a:lnTo>
                    <a:pt x="3821" y="896"/>
                  </a:lnTo>
                  <a:lnTo>
                    <a:pt x="3847" y="894"/>
                  </a:lnTo>
                  <a:lnTo>
                    <a:pt x="3874" y="889"/>
                  </a:lnTo>
                  <a:lnTo>
                    <a:pt x="3901" y="881"/>
                  </a:lnTo>
                  <a:lnTo>
                    <a:pt x="3931" y="872"/>
                  </a:lnTo>
                  <a:lnTo>
                    <a:pt x="3964" y="861"/>
                  </a:lnTo>
                  <a:lnTo>
                    <a:pt x="3999" y="846"/>
                  </a:lnTo>
                  <a:lnTo>
                    <a:pt x="4036" y="830"/>
                  </a:lnTo>
                  <a:lnTo>
                    <a:pt x="4079" y="810"/>
                  </a:lnTo>
                  <a:lnTo>
                    <a:pt x="4127" y="787"/>
                  </a:lnTo>
                  <a:lnTo>
                    <a:pt x="4127" y="976"/>
                  </a:lnTo>
                  <a:lnTo>
                    <a:pt x="4069" y="1001"/>
                  </a:lnTo>
                  <a:lnTo>
                    <a:pt x="4016" y="1024"/>
                  </a:lnTo>
                  <a:lnTo>
                    <a:pt x="3966" y="1041"/>
                  </a:lnTo>
                  <a:lnTo>
                    <a:pt x="3919" y="1058"/>
                  </a:lnTo>
                  <a:lnTo>
                    <a:pt x="3874" y="1070"/>
                  </a:lnTo>
                  <a:lnTo>
                    <a:pt x="3830" y="1080"/>
                  </a:lnTo>
                  <a:lnTo>
                    <a:pt x="3786" y="1086"/>
                  </a:lnTo>
                  <a:lnTo>
                    <a:pt x="3742" y="1091"/>
                  </a:lnTo>
                  <a:lnTo>
                    <a:pt x="3697" y="1094"/>
                  </a:lnTo>
                  <a:lnTo>
                    <a:pt x="3651" y="1095"/>
                  </a:lnTo>
                  <a:lnTo>
                    <a:pt x="3588" y="1093"/>
                  </a:lnTo>
                  <a:lnTo>
                    <a:pt x="3530" y="1086"/>
                  </a:lnTo>
                  <a:lnTo>
                    <a:pt x="3476" y="1075"/>
                  </a:lnTo>
                  <a:lnTo>
                    <a:pt x="3426" y="1060"/>
                  </a:lnTo>
                  <a:lnTo>
                    <a:pt x="3378" y="1039"/>
                  </a:lnTo>
                  <a:lnTo>
                    <a:pt x="3334" y="1014"/>
                  </a:lnTo>
                  <a:lnTo>
                    <a:pt x="3294" y="984"/>
                  </a:lnTo>
                  <a:lnTo>
                    <a:pt x="3255" y="947"/>
                  </a:lnTo>
                  <a:lnTo>
                    <a:pt x="3219" y="907"/>
                  </a:lnTo>
                  <a:lnTo>
                    <a:pt x="3188" y="865"/>
                  </a:lnTo>
                  <a:lnTo>
                    <a:pt x="3162" y="820"/>
                  </a:lnTo>
                  <a:lnTo>
                    <a:pt x="3140" y="772"/>
                  </a:lnTo>
                  <a:lnTo>
                    <a:pt x="3124" y="722"/>
                  </a:lnTo>
                  <a:lnTo>
                    <a:pt x="3111" y="670"/>
                  </a:lnTo>
                  <a:lnTo>
                    <a:pt x="3104" y="616"/>
                  </a:lnTo>
                  <a:lnTo>
                    <a:pt x="3101" y="561"/>
                  </a:lnTo>
                  <a:lnTo>
                    <a:pt x="3105" y="494"/>
                  </a:lnTo>
                  <a:lnTo>
                    <a:pt x="3115" y="433"/>
                  </a:lnTo>
                  <a:lnTo>
                    <a:pt x="3130" y="373"/>
                  </a:lnTo>
                  <a:lnTo>
                    <a:pt x="3153" y="318"/>
                  </a:lnTo>
                  <a:lnTo>
                    <a:pt x="3179" y="267"/>
                  </a:lnTo>
                  <a:lnTo>
                    <a:pt x="3213" y="219"/>
                  </a:lnTo>
                  <a:lnTo>
                    <a:pt x="3250" y="175"/>
                  </a:lnTo>
                  <a:lnTo>
                    <a:pt x="3293" y="135"/>
                  </a:lnTo>
                  <a:lnTo>
                    <a:pt x="3341" y="102"/>
                  </a:lnTo>
                  <a:lnTo>
                    <a:pt x="3392" y="72"/>
                  </a:lnTo>
                  <a:lnTo>
                    <a:pt x="3448" y="47"/>
                  </a:lnTo>
                  <a:lnTo>
                    <a:pt x="3508" y="27"/>
                  </a:lnTo>
                  <a:lnTo>
                    <a:pt x="3573" y="12"/>
                  </a:lnTo>
                  <a:lnTo>
                    <a:pt x="3640" y="3"/>
                  </a:lnTo>
                  <a:lnTo>
                    <a:pt x="3711" y="0"/>
                  </a:lnTo>
                  <a:close/>
                  <a:moveTo>
                    <a:pt x="2910" y="0"/>
                  </a:moveTo>
                  <a:lnTo>
                    <a:pt x="2948" y="4"/>
                  </a:lnTo>
                  <a:lnTo>
                    <a:pt x="2983" y="14"/>
                  </a:lnTo>
                  <a:lnTo>
                    <a:pt x="3014" y="30"/>
                  </a:lnTo>
                  <a:lnTo>
                    <a:pt x="3040" y="52"/>
                  </a:lnTo>
                  <a:lnTo>
                    <a:pt x="3063" y="78"/>
                  </a:lnTo>
                  <a:lnTo>
                    <a:pt x="3079" y="109"/>
                  </a:lnTo>
                  <a:lnTo>
                    <a:pt x="3089" y="142"/>
                  </a:lnTo>
                  <a:lnTo>
                    <a:pt x="3093" y="178"/>
                  </a:lnTo>
                  <a:lnTo>
                    <a:pt x="3091" y="203"/>
                  </a:lnTo>
                  <a:lnTo>
                    <a:pt x="3088" y="227"/>
                  </a:lnTo>
                  <a:lnTo>
                    <a:pt x="3081" y="252"/>
                  </a:lnTo>
                  <a:lnTo>
                    <a:pt x="3071" y="277"/>
                  </a:lnTo>
                  <a:lnTo>
                    <a:pt x="3060" y="303"/>
                  </a:lnTo>
                  <a:lnTo>
                    <a:pt x="3044" y="331"/>
                  </a:lnTo>
                  <a:lnTo>
                    <a:pt x="3025" y="361"/>
                  </a:lnTo>
                  <a:lnTo>
                    <a:pt x="3004" y="393"/>
                  </a:lnTo>
                  <a:lnTo>
                    <a:pt x="2978" y="429"/>
                  </a:lnTo>
                  <a:lnTo>
                    <a:pt x="2948" y="468"/>
                  </a:lnTo>
                  <a:lnTo>
                    <a:pt x="2914" y="512"/>
                  </a:lnTo>
                  <a:lnTo>
                    <a:pt x="2876" y="561"/>
                  </a:lnTo>
                  <a:lnTo>
                    <a:pt x="2472" y="1078"/>
                  </a:lnTo>
                  <a:lnTo>
                    <a:pt x="2182" y="1078"/>
                  </a:lnTo>
                  <a:lnTo>
                    <a:pt x="2182" y="424"/>
                  </a:lnTo>
                  <a:lnTo>
                    <a:pt x="1784" y="1078"/>
                  </a:lnTo>
                  <a:lnTo>
                    <a:pt x="1518" y="1078"/>
                  </a:lnTo>
                  <a:lnTo>
                    <a:pt x="1518" y="234"/>
                  </a:lnTo>
                  <a:lnTo>
                    <a:pt x="1313" y="214"/>
                  </a:lnTo>
                  <a:lnTo>
                    <a:pt x="1313" y="118"/>
                  </a:lnTo>
                  <a:lnTo>
                    <a:pt x="1690" y="25"/>
                  </a:lnTo>
                  <a:lnTo>
                    <a:pt x="1832" y="25"/>
                  </a:lnTo>
                  <a:lnTo>
                    <a:pt x="1832" y="713"/>
                  </a:lnTo>
                  <a:lnTo>
                    <a:pt x="2247" y="25"/>
                  </a:lnTo>
                  <a:lnTo>
                    <a:pt x="2497" y="25"/>
                  </a:lnTo>
                  <a:lnTo>
                    <a:pt x="2497" y="822"/>
                  </a:lnTo>
                  <a:lnTo>
                    <a:pt x="2759" y="473"/>
                  </a:lnTo>
                  <a:lnTo>
                    <a:pt x="2759" y="62"/>
                  </a:lnTo>
                  <a:lnTo>
                    <a:pt x="2779" y="44"/>
                  </a:lnTo>
                  <a:lnTo>
                    <a:pt x="2806" y="27"/>
                  </a:lnTo>
                  <a:lnTo>
                    <a:pt x="2837" y="13"/>
                  </a:lnTo>
                  <a:lnTo>
                    <a:pt x="2872" y="4"/>
                  </a:lnTo>
                  <a:lnTo>
                    <a:pt x="29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 dirty="0"/>
            </a:p>
          </p:txBody>
        </p:sp>
      </p:grp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533400" y="5867400"/>
            <a:ext cx="4800600" cy="762000"/>
          </a:xfrm>
        </p:spPr>
        <p:txBody>
          <a:bodyPr anchor="b"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smtClean="0"/>
              <a:t>Add legal and copyright disclaimers here.</a:t>
            </a:r>
            <a:endParaRPr lang="en-GB" noProof="0"/>
          </a:p>
        </p:txBody>
      </p:sp>
      <p:cxnSp>
        <p:nvCxnSpPr>
          <p:cNvPr id="7" name="Shape 6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533400" y="1752601"/>
            <a:ext cx="3962400" cy="4419599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4648201" y="1752600"/>
            <a:ext cx="3962399" cy="44196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3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324600"/>
            <a:ext cx="52578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dirty="0" smtClean="0"/>
              <a:t>Assurance Business Plan FY13</a:t>
            </a:r>
            <a:endParaRPr lang="en-GB" dirty="0"/>
          </a:p>
        </p:txBody>
      </p:sp>
      <p:sp>
        <p:nvSpPr>
          <p:cNvPr id="33" name="TextBox 32"/>
          <p:cNvSpPr txBox="1"/>
          <p:nvPr/>
        </p:nvSpPr>
        <p:spPr>
          <a:xfrm>
            <a:off x="533400" y="6477001"/>
            <a:ext cx="2590800" cy="152400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1000" noProof="0" dirty="0" smtClean="0">
                <a:latin typeface="Arial" pitchFamily="34" charset="0"/>
                <a:cs typeface="Arial" pitchFamily="34" charset="0"/>
              </a:rPr>
              <a:t>PwC</a:t>
            </a:r>
            <a:endParaRPr lang="en-GB" sz="1000" noProof="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2" name="Shape 61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477000"/>
            <a:ext cx="1527048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EBD5762-3BDC-484D-9503-7EA6D5A9A8C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086600" y="6324600"/>
            <a:ext cx="1524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68E906D1-E6D8-4835-8419-13E00126B7D2}" type="datetime1">
              <a:rPr lang="en-GB" smtClean="0"/>
              <a:pPr/>
              <a:t>04/03/2015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h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1"/>
            <a:ext cx="8077200" cy="9144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27" name="Content Placeholder 26"/>
          <p:cNvSpPr>
            <a:spLocks noGrp="1"/>
          </p:cNvSpPr>
          <p:nvPr>
            <p:ph sz="quarter" idx="13"/>
          </p:nvPr>
        </p:nvSpPr>
        <p:spPr>
          <a:xfrm>
            <a:off x="533400" y="1752601"/>
            <a:ext cx="2590800" cy="4419599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3276601" y="1752601"/>
            <a:ext cx="2590799" cy="4419599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6019800" y="1752601"/>
            <a:ext cx="2590800" cy="4419599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3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324600"/>
            <a:ext cx="52578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dirty="0" smtClean="0"/>
              <a:t>Assurance Business Plan FY13</a:t>
            </a:r>
            <a:endParaRPr lang="en-GB" dirty="0"/>
          </a:p>
        </p:txBody>
      </p:sp>
      <p:sp>
        <p:nvSpPr>
          <p:cNvPr id="37" name="TextBox 36"/>
          <p:cNvSpPr txBox="1"/>
          <p:nvPr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1000" noProof="0" dirty="0" smtClean="0">
                <a:latin typeface="Arial" pitchFamily="34" charset="0"/>
                <a:cs typeface="Arial" pitchFamily="34" charset="0"/>
              </a:rPr>
              <a:t>PwC</a:t>
            </a:r>
            <a:endParaRPr lang="en-GB" sz="1000" noProof="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Shape 18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477000"/>
            <a:ext cx="1527048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EBD5762-3BDC-484D-9503-7EA6D5A9A8C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7086600" y="6324600"/>
            <a:ext cx="1524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D705EFE-24ED-4601-B92E-4ADB0DB49B3B}" type="datetime1">
              <a:rPr lang="en-GB" smtClean="0"/>
              <a:pPr/>
              <a:t>04/03/2015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 und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533400" y="3352800"/>
            <a:ext cx="3962400" cy="28194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4648199" y="3352800"/>
            <a:ext cx="3962401" cy="28194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3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324600"/>
            <a:ext cx="52578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dirty="0" smtClean="0"/>
              <a:t>Assurance Business Plan FY13</a:t>
            </a:r>
            <a:endParaRPr lang="en-GB" dirty="0"/>
          </a:p>
        </p:txBody>
      </p:sp>
      <p:sp>
        <p:nvSpPr>
          <p:cNvPr id="33" name="TextBox 32"/>
          <p:cNvSpPr txBox="1"/>
          <p:nvPr/>
        </p:nvSpPr>
        <p:spPr>
          <a:xfrm>
            <a:off x="533400" y="6477001"/>
            <a:ext cx="2590800" cy="152400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1000" noProof="0" dirty="0" smtClean="0">
                <a:latin typeface="Arial" pitchFamily="34" charset="0"/>
                <a:cs typeface="Arial" pitchFamily="34" charset="0"/>
              </a:rPr>
              <a:t>PwC</a:t>
            </a:r>
            <a:endParaRPr lang="en-GB" sz="1000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533400" y="1752600"/>
            <a:ext cx="8077200" cy="14478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cxnSp>
        <p:nvCxnSpPr>
          <p:cNvPr id="14" name="Shape 13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477000"/>
            <a:ext cx="1527048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EBD5762-3BDC-484D-9503-7EA6D5A9A8C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7086600" y="6324600"/>
            <a:ext cx="1524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270F121-D349-42D9-8085-20838C5A4971}" type="datetime1">
              <a:rPr lang="en-GB" smtClean="0"/>
              <a:pPr/>
              <a:t>04/03/2015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 and Lef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6019800" y="1752600"/>
            <a:ext cx="2590800" cy="21336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6019800" y="4038600"/>
            <a:ext cx="2590800" cy="21336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533400" y="1752600"/>
            <a:ext cx="5334000" cy="44196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324600"/>
            <a:ext cx="52578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dirty="0" smtClean="0"/>
              <a:t>Assurance Business Plan FY13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533400" y="6477001"/>
            <a:ext cx="2590800" cy="152400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1000" noProof="0" dirty="0" smtClean="0">
                <a:latin typeface="Arial" pitchFamily="34" charset="0"/>
                <a:cs typeface="Arial" pitchFamily="34" charset="0"/>
              </a:rPr>
              <a:t>PwC</a:t>
            </a:r>
            <a:endParaRPr lang="en-GB" sz="1000" noProof="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Shape 13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477000"/>
            <a:ext cx="1527048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EBD5762-3BDC-484D-9503-7EA6D5A9A8C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7086600" y="6324600"/>
            <a:ext cx="1524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FD9B88C-2580-463C-A43D-A478B352F217}" type="datetime1">
              <a:rPr lang="en-GB" smtClean="0"/>
              <a:pPr/>
              <a:t>04/03/2015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 and Righ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533400" y="1752600"/>
            <a:ext cx="2590800" cy="21336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533400" y="4038600"/>
            <a:ext cx="2590800" cy="21336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3276600" y="1752600"/>
            <a:ext cx="5334000" cy="44196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324600"/>
            <a:ext cx="52578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dirty="0" smtClean="0"/>
              <a:t>Assurance Business Plan FY13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533400" y="6477001"/>
            <a:ext cx="2590800" cy="152400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1000" noProof="0" dirty="0" smtClean="0">
                <a:latin typeface="Arial" pitchFamily="34" charset="0"/>
                <a:cs typeface="Arial" pitchFamily="34" charset="0"/>
              </a:rPr>
              <a:t>PwC</a:t>
            </a:r>
            <a:endParaRPr lang="en-GB" sz="1000" noProof="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Shape 13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477000"/>
            <a:ext cx="1527048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EBD5762-3BDC-484D-9503-7EA6D5A9A8C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7086600" y="6324600"/>
            <a:ext cx="1524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6EFEDDA5-DD8D-4573-9776-3DBF09F774EE}" type="datetime1">
              <a:rPr lang="en-GB" smtClean="0"/>
              <a:pPr/>
              <a:t>04/03/2015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One with Imp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685800"/>
            <a:ext cx="53340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1" smtClean="0"/>
              <a:t>Click to edit Master title style</a:t>
            </a:r>
            <a:endParaRPr lang="en-GB" noProof="1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3276600" y="1752600"/>
            <a:ext cx="5334000" cy="44196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GB" noProof="1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/>
          </p:nvPr>
        </p:nvSpPr>
        <p:spPr>
          <a:xfrm>
            <a:off x="533400" y="1752600"/>
            <a:ext cx="2590800" cy="2130552"/>
          </a:xfrm>
        </p:spPr>
        <p:txBody>
          <a:bodyPr/>
          <a:lstStyle>
            <a:lvl1pPr>
              <a:defRPr sz="2400" b="1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324600"/>
            <a:ext cx="52578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dirty="0" smtClean="0"/>
              <a:t>Assurance Business Plan FY13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533400" y="6477001"/>
            <a:ext cx="2590800" cy="152400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1000" noProof="1" smtClean="0">
                <a:latin typeface="Arial" pitchFamily="34" charset="0"/>
                <a:cs typeface="Arial" pitchFamily="34" charset="0"/>
              </a:rPr>
              <a:t>PwC</a:t>
            </a:r>
            <a:endParaRPr lang="en-GB" sz="1000" noProof="1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0" name="Shape 29"/>
          <p:cNvCxnSpPr/>
          <p:nvPr/>
        </p:nvCxnSpPr>
        <p:spPr>
          <a:xfrm rot="5400000" flipH="1" flipV="1">
            <a:off x="5791201" y="-2057400"/>
            <a:ext cx="152399" cy="54864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477000"/>
            <a:ext cx="1527048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EBD5762-3BDC-484D-9503-7EA6D5A9A8C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086600" y="6324600"/>
            <a:ext cx="1524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F9AD6D4-7102-4E15-8882-9B9421E37E68}" type="datetime1">
              <a:rPr lang="en-GB" smtClean="0"/>
              <a:pPr/>
              <a:t>04/03/2015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324600"/>
            <a:ext cx="52578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dirty="0" smtClean="0"/>
              <a:t>Assurance Business Plan FY13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533400" y="6477001"/>
            <a:ext cx="2590800" cy="152400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1000" noProof="0" dirty="0" smtClean="0">
                <a:latin typeface="Arial" pitchFamily="34" charset="0"/>
                <a:cs typeface="Arial" pitchFamily="34" charset="0"/>
              </a:rPr>
              <a:t>PwC</a:t>
            </a:r>
            <a:endParaRPr lang="en-GB" sz="1000" noProof="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hape 9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477000"/>
            <a:ext cx="1527048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EBD5762-3BDC-484D-9503-7EA6D5A9A8C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7086600" y="6324600"/>
            <a:ext cx="1524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83EA06D-E177-432B-9E14-9FDD6790741A}" type="datetime1">
              <a:rPr lang="en-GB" smtClean="0"/>
              <a:pPr/>
              <a:t>04/03/2015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1" cy="914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smtClean="0"/>
              <a:t>Click to edit</a:t>
            </a:r>
            <a:br>
              <a:rPr lang="en-GB" noProof="0" smtClean="0"/>
            </a:br>
            <a:r>
              <a:rPr lang="en-GB" noProof="0" smtClean="0"/>
              <a:t>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1" y="1752600"/>
            <a:ext cx="8077199" cy="441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477000"/>
            <a:ext cx="1527048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EBD5762-3BDC-484D-9503-7EA6D5A9A8C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7086600" y="6324600"/>
            <a:ext cx="1524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8FA4354-10DE-4445-9E21-6F6E46E777B0}" type="datetime1">
              <a:rPr lang="en-GB" smtClean="0"/>
              <a:pPr/>
              <a:t>04/03/2015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0352" y="6324600"/>
            <a:ext cx="5260848" cy="150876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dirty="0" smtClean="0"/>
              <a:t>Assurance Business Plan FY13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5" r:id="rId15"/>
    <p:sldLayoutId id="2147483666" r:id="rId16"/>
    <p:sldLayoutId id="2147483667" r:id="rId17"/>
    <p:sldLayoutId id="2147483668" r:id="rId18"/>
    <p:sldLayoutId id="2147483669" r:id="rId19"/>
    <p:sldLayoutId id="2147483670" r:id="rId20"/>
    <p:sldLayoutId id="2147483671" r:id="rId21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400" b="1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-27432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tx1"/>
        </a:buClr>
        <a:buSzTx/>
        <a:buFontTx/>
        <a:buNone/>
        <a:tabLst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tx1"/>
        </a:buClr>
        <a:buFont typeface="Georgia" pitchFamily="18" charset="0"/>
        <a:buChar char="•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2pPr>
      <a:lvl3pPr marL="54864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tx1"/>
        </a:buClr>
        <a:buFont typeface="Georgia" pitchFamily="18" charset="0"/>
        <a:buChar char="-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3pPr>
      <a:lvl4pPr marL="82296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tx1"/>
        </a:buClr>
        <a:buFont typeface="Georgia" pitchFamily="18" charset="0"/>
        <a:buChar char="◦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4pPr>
      <a:lvl5pPr marL="109728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tx1"/>
        </a:buClr>
        <a:buFont typeface="Georgia" pitchFamily="18" charset="0"/>
        <a:buChar char="›"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5pPr>
      <a:lvl6pPr marL="274320" marR="0" indent="-27432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tx1"/>
        </a:buClr>
        <a:buSzPct val="100000"/>
        <a:buFont typeface="+mj-lt"/>
        <a:buAutoNum type="arabicPeriod"/>
        <a:tabLst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6pPr>
      <a:lvl7pPr marL="54864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SzPct val="100000"/>
        <a:buFont typeface="+mj-lt"/>
        <a:buAutoNum type="alphaLcPeriod"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7pPr>
      <a:lvl8pPr marL="82296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SzPct val="100000"/>
        <a:buFont typeface="+mj-lt"/>
        <a:buAutoNum type="romanLcPeriod"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8pPr>
      <a:lvl9pPr marL="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Font typeface="Arial" pitchFamily="34" charset="0"/>
        <a:buNone/>
        <a:defRPr sz="2000" b="1" kern="1200" baseline="0">
          <a:solidFill>
            <a:schemeClr val="tx2"/>
          </a:solidFill>
          <a:latin typeface="Georgia" pitchFamily="18" charset="0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1895475" y="838200"/>
            <a:ext cx="5343525" cy="4876800"/>
          </a:xfrm>
        </p:spPr>
        <p:txBody>
          <a:bodyPr/>
          <a:lstStyle/>
          <a:p>
            <a:r>
              <a:rPr lang="ru-RU" sz="2400" dirty="0"/>
              <a:t>Роль Местного Агента Фонда в осуществлении контроля за реализацией грантов Глобального Фонда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1800" dirty="0"/>
              <a:t>Татьяна </a:t>
            </a:r>
            <a:r>
              <a:rPr lang="ru-RU" sz="1800" dirty="0" err="1"/>
              <a:t>Мойченко</a:t>
            </a:r>
            <a:r>
              <a:rPr lang="ru-RU" sz="1800" dirty="0"/>
              <a:t>, </a:t>
            </a:r>
            <a:br>
              <a:rPr lang="ru-RU" sz="1800" dirty="0"/>
            </a:br>
            <a:r>
              <a:rPr lang="ru-RU" sz="1800" dirty="0"/>
              <a:t>Программный эксперт МАФ, Казахстан</a:t>
            </a:r>
            <a:br>
              <a:rPr lang="ru-RU" sz="1800" dirty="0"/>
            </a:br>
            <a:endParaRPr lang="en-GB" sz="1800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 flipV="1">
            <a:off x="1895475" y="3048000"/>
            <a:ext cx="5343525" cy="152400"/>
          </a:xfrm>
        </p:spPr>
        <p:txBody>
          <a:bodyPr/>
          <a:lstStyle/>
          <a:p>
            <a:endParaRPr lang="en-GB" sz="20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>
                <a:latin typeface="+mj-lt"/>
              </a:rPr>
              <a:t>www.pwc.com</a:t>
            </a:r>
            <a:r>
              <a:rPr lang="en-US" dirty="0" smtClean="0">
                <a:latin typeface="+mj-lt"/>
              </a:rPr>
              <a:t>/kz</a:t>
            </a:r>
            <a:endParaRPr lang="en-GB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МАФ в Республике Казахстан- </a:t>
            </a:r>
            <a:r>
              <a:rPr lang="en-US" dirty="0"/>
              <a:t>PwC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indent="0" algn="ctr"/>
            <a:r>
              <a:rPr lang="ru-RU" dirty="0"/>
              <a:t>ТОО «</a:t>
            </a:r>
            <a:r>
              <a:rPr lang="ru-RU" dirty="0" err="1"/>
              <a:t>ПрайсуотерхаусКуперс</a:t>
            </a:r>
            <a:r>
              <a:rPr lang="ru-RU" dirty="0"/>
              <a:t>» </a:t>
            </a:r>
          </a:p>
          <a:p>
            <a:pPr indent="0" algn="ctr"/>
            <a:r>
              <a:rPr lang="ru-RU" dirty="0"/>
              <a:t>с августа 2012 </a:t>
            </a:r>
            <a:r>
              <a:rPr lang="ru-RU" dirty="0" smtClean="0"/>
              <a:t>года</a:t>
            </a:r>
          </a:p>
          <a:p>
            <a:pPr indent="0" algn="ctr"/>
            <a:endParaRPr lang="ru-RU" dirty="0"/>
          </a:p>
          <a:p>
            <a:pPr indent="0"/>
            <a:r>
              <a:rPr lang="ru-RU" b="1" i="1" dirty="0"/>
              <a:t>Состав команды:</a:t>
            </a:r>
          </a:p>
          <a:p>
            <a:pPr indent="0"/>
            <a:r>
              <a:rPr lang="en-US" dirty="0"/>
              <a:t>Team Leader</a:t>
            </a:r>
            <a:endParaRPr lang="ru-RU" dirty="0"/>
          </a:p>
          <a:p>
            <a:pPr indent="0"/>
            <a:r>
              <a:rPr lang="en-US" dirty="0"/>
              <a:t>Finance Professional</a:t>
            </a:r>
            <a:endParaRPr lang="ru-RU" dirty="0"/>
          </a:p>
          <a:p>
            <a:pPr indent="0"/>
            <a:r>
              <a:rPr lang="en-US" dirty="0"/>
              <a:t>Junior Finance Professional</a:t>
            </a:r>
            <a:endParaRPr lang="ru-RU" dirty="0"/>
          </a:p>
          <a:p>
            <a:pPr indent="0"/>
            <a:r>
              <a:rPr lang="en-US" dirty="0"/>
              <a:t>Programmatic/M&amp;E Expert</a:t>
            </a:r>
            <a:endParaRPr lang="ru-RU" dirty="0"/>
          </a:p>
          <a:p>
            <a:pPr indent="0"/>
            <a:r>
              <a:rPr lang="en-US" dirty="0"/>
              <a:t>PSM Expert </a:t>
            </a:r>
            <a:endParaRPr lang="ru-RU" dirty="0"/>
          </a:p>
          <a:p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Assurance Business Plan FY13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EBD5762-3BDC-484D-9503-7EA6D5A9A8CE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72DC29-E9B3-4114-846B-3C3BA4A6A634}" type="datetime1">
              <a:rPr lang="en-GB" smtClean="0"/>
              <a:pPr/>
              <a:t>04/03/2015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9413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Виды деятельности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ru-RU" dirty="0"/>
              <a:t>Верификация </a:t>
            </a:r>
            <a:r>
              <a:rPr lang="en-US" dirty="0"/>
              <a:t>PU</a:t>
            </a:r>
            <a:r>
              <a:rPr lang="ru-RU" dirty="0"/>
              <a:t>/</a:t>
            </a:r>
            <a:r>
              <a:rPr lang="en-US" dirty="0"/>
              <a:t>DR</a:t>
            </a:r>
          </a:p>
          <a:p>
            <a:r>
              <a:rPr lang="ru-RU" dirty="0"/>
              <a:t>Проведение </a:t>
            </a:r>
            <a:r>
              <a:rPr lang="en-US" dirty="0"/>
              <a:t>OSDV</a:t>
            </a:r>
            <a:endParaRPr lang="ru-RU" dirty="0"/>
          </a:p>
          <a:p>
            <a:r>
              <a:rPr lang="ru-RU" dirty="0"/>
              <a:t>Проведение </a:t>
            </a:r>
            <a:r>
              <a:rPr lang="en-US" dirty="0"/>
              <a:t>RSQA</a:t>
            </a:r>
            <a:endParaRPr lang="ru-RU" dirty="0"/>
          </a:p>
          <a:p>
            <a:r>
              <a:rPr lang="en-US" dirty="0"/>
              <a:t>Spot-Checks</a:t>
            </a:r>
            <a:r>
              <a:rPr lang="ru-RU" dirty="0"/>
              <a:t> – визиты к ОП, СР и </a:t>
            </a:r>
            <a:r>
              <a:rPr lang="ru-RU" dirty="0" err="1"/>
              <a:t>ССРам</a:t>
            </a:r>
            <a:endParaRPr lang="en-US" dirty="0"/>
          </a:p>
          <a:p>
            <a:r>
              <a:rPr lang="en-US" dirty="0"/>
              <a:t>Ad-hoc PSM-related services</a:t>
            </a:r>
          </a:p>
          <a:p>
            <a:r>
              <a:rPr lang="ru-RU" dirty="0"/>
              <a:t>Надзор заседаний СКК</a:t>
            </a:r>
          </a:p>
          <a:p>
            <a:r>
              <a:rPr lang="ru-RU" dirty="0"/>
              <a:t>Визиты </a:t>
            </a:r>
            <a:r>
              <a:rPr lang="en-US" dirty="0"/>
              <a:t>FPM</a:t>
            </a:r>
          </a:p>
          <a:p>
            <a:r>
              <a:rPr lang="en-US" dirty="0"/>
              <a:t>Review M&amp;E Plan/PF</a:t>
            </a:r>
            <a:endParaRPr lang="ru-RU" dirty="0"/>
          </a:p>
          <a:p>
            <a:r>
              <a:rPr lang="ru-RU" dirty="0"/>
              <a:t>Другие виды услуг</a:t>
            </a:r>
            <a:r>
              <a:rPr lang="en-US" dirty="0"/>
              <a:t> (Anti-terrorism certification, Audit Related, OIG Recommendations Follow Up, EHRN grant, Review of status of conditions, Risk assessment, </a:t>
            </a:r>
            <a:r>
              <a:rPr lang="ru-RU" dirty="0"/>
              <a:t>дополнительные запросы ГФ</a:t>
            </a:r>
            <a:r>
              <a:rPr lang="en-US" dirty="0"/>
              <a:t>)</a:t>
            </a:r>
          </a:p>
          <a:p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Assurance Business Plan FY13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EBD5762-3BDC-484D-9503-7EA6D5A9A8CE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72DC29-E9B3-4114-846B-3C3BA4A6A634}" type="datetime1">
              <a:rPr lang="en-GB" smtClean="0"/>
              <a:pPr/>
              <a:t>04/03/2015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6674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 txBox="1">
            <a:spLocks/>
          </p:cNvSpPr>
          <p:nvPr/>
        </p:nvSpPr>
        <p:spPr>
          <a:xfrm>
            <a:off x="685800" y="5661248"/>
            <a:ext cx="6094445" cy="7620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pPr marL="0" marR="0" lvl="0" indent="-2743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© </a:t>
            </a:r>
            <a:r>
              <a:rPr kumimoji="0" lang="ru-RU" sz="1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+mn-ea"/>
                <a:cs typeface="Arial" pitchFamily="34" charset="0"/>
              </a:rPr>
              <a:t>2012 PwC. Все права защищены. Дальнейшее распространение без разрешения PwC запрещено. "PwC" относится к сети фирм-участников ПрайсуотерхаусКуперс </a:t>
            </a:r>
            <a:r>
              <a:rPr kumimoji="0" lang="ru-RU" sz="10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+mn-ea"/>
                <a:cs typeface="Arial" pitchFamily="34" charset="0"/>
              </a:rPr>
              <a:t>Интернешнл</a:t>
            </a:r>
            <a:r>
              <a:rPr kumimoji="0" lang="ru-RU" sz="1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+mn-ea"/>
                <a:cs typeface="Arial" pitchFamily="34" charset="0"/>
              </a:rPr>
              <a:t> Лимитед (</a:t>
            </a:r>
            <a:r>
              <a:rPr kumimoji="0" lang="en-US" sz="10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+mn-ea"/>
                <a:cs typeface="Arial" pitchFamily="34" charset="0"/>
              </a:rPr>
              <a:t>PwCIL</a:t>
            </a:r>
            <a:r>
              <a:rPr kumimoji="0" lang="ru-RU" sz="1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+mn-ea"/>
                <a:cs typeface="Arial" pitchFamily="34" charset="0"/>
              </a:rPr>
              <a:t>), или, в зависимости от контекста, индивидуальных фирм-участников сети PwC. Каждая фирма является отдельным юридическим лицом и не выступает в роли агента </a:t>
            </a:r>
            <a:r>
              <a:rPr kumimoji="0" lang="ru-RU" sz="10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+mn-ea"/>
                <a:cs typeface="Arial" pitchFamily="34" charset="0"/>
              </a:rPr>
              <a:t>PwCIL</a:t>
            </a:r>
            <a:r>
              <a:rPr kumimoji="0" lang="ru-RU" sz="1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+mn-ea"/>
                <a:cs typeface="Arial" pitchFamily="34" charset="0"/>
              </a:rPr>
              <a:t> или другой фирмы-участника. </a:t>
            </a:r>
            <a:r>
              <a:rPr kumimoji="0" lang="ru-RU" sz="10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+mn-ea"/>
                <a:cs typeface="Arial" pitchFamily="34" charset="0"/>
              </a:rPr>
              <a:t>PwCIL</a:t>
            </a:r>
            <a:r>
              <a:rPr kumimoji="0" lang="ru-RU" sz="1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+mn-ea"/>
                <a:cs typeface="Arial" pitchFamily="34" charset="0"/>
              </a:rPr>
              <a:t> не оказывает услуги клиентам. </a:t>
            </a:r>
            <a:r>
              <a:rPr kumimoji="0" lang="ru-RU" sz="10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+mn-ea"/>
                <a:cs typeface="Arial" pitchFamily="34" charset="0"/>
              </a:rPr>
              <a:t>PwCIL</a:t>
            </a:r>
            <a:r>
              <a:rPr kumimoji="0" lang="ru-RU" sz="1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+mn-ea"/>
                <a:cs typeface="Arial" pitchFamily="34" charset="0"/>
              </a:rPr>
              <a:t> не несет ответственность в отношении действий или бездействий любой из фирм-участников и не контролирует их профессиональную деятельность, и ни при каких обстоятельствах не ограничивает их действия. Ни одна из фирм-участников не несет ответственность в отношении действий или бездействий любой другой фирмы-участника и не контролирует их профессиональную деятельность, и ни при каких обстоятельствах не ограничивает их действия. 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98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wC Presentation Orange">
  <a:themeElements>
    <a:clrScheme name="PwC Orange">
      <a:dk1>
        <a:srgbClr val="000000"/>
      </a:dk1>
      <a:lt1>
        <a:srgbClr val="FFFFFF"/>
      </a:lt1>
      <a:dk2>
        <a:srgbClr val="DC6900"/>
      </a:dk2>
      <a:lt2>
        <a:srgbClr val="FFFFFF"/>
      </a:lt2>
      <a:accent1>
        <a:srgbClr val="DC6900"/>
      </a:accent1>
      <a:accent2>
        <a:srgbClr val="FFB600"/>
      </a:accent2>
      <a:accent3>
        <a:srgbClr val="602320"/>
      </a:accent3>
      <a:accent4>
        <a:srgbClr val="E27588"/>
      </a:accent4>
      <a:accent5>
        <a:srgbClr val="A32020"/>
      </a:accent5>
      <a:accent6>
        <a:srgbClr val="E0301E"/>
      </a:accent6>
      <a:hlink>
        <a:srgbClr val="0000FF"/>
      </a:hlink>
      <a:folHlink>
        <a:srgbClr val="0000FF"/>
      </a:folHlink>
    </a:clrScheme>
    <a:fontScheme name="PwC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ltGray">
        <a:solidFill>
          <a:schemeClr val="tx2"/>
        </a:solidFill>
        <a:ln w="3175"/>
      </a:spPr>
      <a:bodyPr rtlCol="0" anchor="ctr"/>
      <a:lstStyle>
        <a:defPPr algn="ctr">
          <a:defRPr dirty="0" err="1" smtClean="0">
            <a:solidFill>
              <a:schemeClr val="bg1"/>
            </a:solidFill>
            <a:latin typeface="Georgia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solidFill>
          <a:schemeClr val="accent4">
            <a:lumMod val="75000"/>
          </a:schemeClr>
        </a:solidFill>
      </a:spPr>
      <a:bodyPr vert="horz" lIns="0" tIns="0" rIns="0" bIns="0" rtlCol="0">
        <a:noAutofit/>
      </a:bodyPr>
      <a:lstStyle>
        <a:defPPr marL="0" marR="0" indent="0" algn="l" defTabSz="914400" rtl="0" eaLnBrk="1" fontAlgn="auto" latinLnBrk="0" hangingPunct="1">
          <a:lnSpc>
            <a:spcPct val="100000"/>
          </a:lnSpc>
          <a:spcBef>
            <a:spcPts val="0"/>
          </a:spcBef>
          <a:spcAft>
            <a:spcPts val="900"/>
          </a:spcAft>
          <a:buClr>
            <a:schemeClr val="tx1"/>
          </a:buClr>
          <a:buSzTx/>
          <a:buFontTx/>
          <a:buNone/>
          <a:tabLst/>
          <a:defRPr kumimoji="0" sz="24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j-lt"/>
            <a:ea typeface="+mn-ea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PwC Presentation Orange</Template>
  <TotalTime>5982</TotalTime>
  <Words>118</Words>
  <Application>Microsoft Office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PwC Presentation Orange</vt:lpstr>
      <vt:lpstr>Роль Местного Агента Фонда в осуществлении контроля за реализацией грантов Глобального Фонда   Татьяна Мойченко,  Программный эксперт МАФ, Казахстан </vt:lpstr>
      <vt:lpstr>МАФ в Республике Казахстан- PwC</vt:lpstr>
      <vt:lpstr>Виды деятельности</vt:lpstr>
      <vt:lpstr>PowerPoint Presentation</vt:lpstr>
    </vt:vector>
  </TitlesOfParts>
  <Company>PricewaterhouseCoopers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Assurance Strategy Day</dc:title>
  <dc:creator>aakhmetzha001</dc:creator>
  <cp:lastModifiedBy>user</cp:lastModifiedBy>
  <cp:revision>821</cp:revision>
  <cp:lastPrinted>2014-11-28T12:27:11Z</cp:lastPrinted>
  <dcterms:created xsi:type="dcterms:W3CDTF">2012-05-14T07:43:17Z</dcterms:created>
  <dcterms:modified xsi:type="dcterms:W3CDTF">2015-03-04T07:39:48Z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B template version">
    <vt:lpwstr>6</vt:lpwstr>
  </property>
  <property fmtid="{D5CDD505-2E9C-101B-9397-08002B2CF9AE}" pid="3" name="TB template type">
    <vt:lpwstr>Onscreen</vt:lpwstr>
  </property>
  <property fmtid="{D5CDD505-2E9C-101B-9397-08002B2CF9AE}" pid="4" name="Template created by">
    <vt:lpwstr>PwC</vt:lpwstr>
  </property>
  <property fmtid="{D5CDD505-2E9C-101B-9397-08002B2CF9AE}" pid="5" name="Template version">
    <vt:lpwstr>5</vt:lpwstr>
  </property>
</Properties>
</file>