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82" r:id="rId2"/>
    <p:sldId id="283" r:id="rId3"/>
    <p:sldId id="308" r:id="rId4"/>
    <p:sldId id="310" r:id="rId5"/>
    <p:sldId id="309" r:id="rId6"/>
    <p:sldId id="277" r:id="rId7"/>
    <p:sldId id="31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73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R fun'ka" userId="027d83dff813107f" providerId="LiveId" clId="{AB64D569-9BED-420B-B445-DAF46CA46497}"/>
    <pc:docChg chg="undo redo custSel addSld delSld modSld sldOrd">
      <pc:chgData name="ZR fun'ka" userId="027d83dff813107f" providerId="LiveId" clId="{AB64D569-9BED-420B-B445-DAF46CA46497}" dt="2022-12-06T02:24:20.951" v="3012" actId="20577"/>
      <pc:docMkLst>
        <pc:docMk/>
      </pc:docMkLst>
      <pc:sldChg chg="addSp delSp modSp new del mod">
        <pc:chgData name="ZR fun'ka" userId="027d83dff813107f" providerId="LiveId" clId="{AB64D569-9BED-420B-B445-DAF46CA46497}" dt="2022-12-05T15:02:52.035" v="605" actId="2696"/>
        <pc:sldMkLst>
          <pc:docMk/>
          <pc:sldMk cId="3500026969" sldId="256"/>
        </pc:sldMkLst>
        <pc:spChg chg="del">
          <ac:chgData name="ZR fun'ka" userId="027d83dff813107f" providerId="LiveId" clId="{AB64D569-9BED-420B-B445-DAF46CA46497}" dt="2022-12-05T15:00:17.134" v="1" actId="478"/>
          <ac:spMkLst>
            <pc:docMk/>
            <pc:sldMk cId="3500026969" sldId="256"/>
            <ac:spMk id="2" creationId="{1C4EB346-47BA-8D93-3F94-907D6893F794}"/>
          </ac:spMkLst>
        </pc:spChg>
        <pc:spChg chg="del mod">
          <ac:chgData name="ZR fun'ka" userId="027d83dff813107f" providerId="LiveId" clId="{AB64D569-9BED-420B-B445-DAF46CA46497}" dt="2022-12-05T15:00:20.797" v="3" actId="478"/>
          <ac:spMkLst>
            <pc:docMk/>
            <pc:sldMk cId="3500026969" sldId="256"/>
            <ac:spMk id="3" creationId="{93B87596-1FB3-6067-2EFF-7481019E982A}"/>
          </ac:spMkLst>
        </pc:spChg>
        <pc:picChg chg="add mod">
          <ac:chgData name="ZR fun'ka" userId="027d83dff813107f" providerId="LiveId" clId="{AB64D569-9BED-420B-B445-DAF46CA46497}" dt="2022-12-05T15:02:32.838" v="598" actId="207"/>
          <ac:picMkLst>
            <pc:docMk/>
            <pc:sldMk cId="3500026969" sldId="256"/>
            <ac:picMk id="4" creationId="{D3009E48-8876-7E3A-AE61-86B016323E2C}"/>
          </ac:picMkLst>
        </pc:picChg>
      </pc:sldChg>
      <pc:sldChg chg="addSp delSp modSp new del mod modClrScheme chgLayout">
        <pc:chgData name="ZR fun'ka" userId="027d83dff813107f" providerId="LiveId" clId="{AB64D569-9BED-420B-B445-DAF46CA46497}" dt="2022-12-05T15:12:29.309" v="975" actId="47"/>
        <pc:sldMkLst>
          <pc:docMk/>
          <pc:sldMk cId="3635786811" sldId="257"/>
        </pc:sldMkLst>
        <pc:spChg chg="del">
          <ac:chgData name="ZR fun'ka" userId="027d83dff813107f" providerId="LiveId" clId="{AB64D569-9BED-420B-B445-DAF46CA46497}" dt="2022-12-05T15:02:48.664" v="603" actId="478"/>
          <ac:spMkLst>
            <pc:docMk/>
            <pc:sldMk cId="3635786811" sldId="257"/>
            <ac:spMk id="2" creationId="{EB57773C-D30D-6888-E9EA-7A4C86DEC45D}"/>
          </ac:spMkLst>
        </pc:spChg>
        <pc:spChg chg="del">
          <ac:chgData name="ZR fun'ka" userId="027d83dff813107f" providerId="LiveId" clId="{AB64D569-9BED-420B-B445-DAF46CA46497}" dt="2022-12-05T15:02:46.148" v="600"/>
          <ac:spMkLst>
            <pc:docMk/>
            <pc:sldMk cId="3635786811" sldId="257"/>
            <ac:spMk id="3" creationId="{BDE8A7AE-97C8-4809-EBC2-30144EABAADF}"/>
          </ac:spMkLst>
        </pc:spChg>
        <pc:spChg chg="add del mod">
          <ac:chgData name="ZR fun'ka" userId="027d83dff813107f" providerId="LiveId" clId="{AB64D569-9BED-420B-B445-DAF46CA46497}" dt="2022-12-05T15:02:47.741" v="602" actId="478"/>
          <ac:spMkLst>
            <pc:docMk/>
            <pc:sldMk cId="3635786811" sldId="257"/>
            <ac:spMk id="4" creationId="{168D1D83-415A-C5A1-C413-B69AE1685EAC}"/>
          </ac:spMkLst>
        </pc:spChg>
        <pc:spChg chg="add mod">
          <ac:chgData name="ZR fun'ka" userId="027d83dff813107f" providerId="LiveId" clId="{AB64D569-9BED-420B-B445-DAF46CA46497}" dt="2022-12-05T15:09:39.686" v="836" actId="313"/>
          <ac:spMkLst>
            <pc:docMk/>
            <pc:sldMk cId="3635786811" sldId="257"/>
            <ac:spMk id="5" creationId="{9CF1999C-D208-4D07-88CA-51D9DB1D7BEB}"/>
          </ac:spMkLst>
        </pc:spChg>
        <pc:spChg chg="add mod">
          <ac:chgData name="ZR fun'ka" userId="027d83dff813107f" providerId="LiveId" clId="{AB64D569-9BED-420B-B445-DAF46CA46497}" dt="2022-12-05T15:10:01.368" v="860" actId="20577"/>
          <ac:spMkLst>
            <pc:docMk/>
            <pc:sldMk cId="3635786811" sldId="257"/>
            <ac:spMk id="6" creationId="{3011E956-6A7C-7B7C-5151-A9A2867840BE}"/>
          </ac:spMkLst>
        </pc:spChg>
        <pc:spChg chg="add mod">
          <ac:chgData name="ZR fun'ka" userId="027d83dff813107f" providerId="LiveId" clId="{AB64D569-9BED-420B-B445-DAF46CA46497}" dt="2022-12-05T15:10:33.305" v="968" actId="20577"/>
          <ac:spMkLst>
            <pc:docMk/>
            <pc:sldMk cId="3635786811" sldId="257"/>
            <ac:spMk id="7" creationId="{9554D115-2D1A-9382-BA5E-DDD54CF0CD40}"/>
          </ac:spMkLst>
        </pc:spChg>
        <pc:picChg chg="add del mod">
          <ac:chgData name="ZR fun'ka" userId="027d83dff813107f" providerId="LiveId" clId="{AB64D569-9BED-420B-B445-DAF46CA46497}" dt="2022-12-05T15:02:46.151" v="601" actId="478"/>
          <ac:picMkLst>
            <pc:docMk/>
            <pc:sldMk cId="3635786811" sldId="257"/>
            <ac:picMk id="1026" creationId="{6A8C6E8E-FAED-B353-5911-00813722674D}"/>
          </ac:picMkLst>
        </pc:picChg>
        <pc:picChg chg="add del mod">
          <ac:chgData name="ZR fun'ka" userId="027d83dff813107f" providerId="LiveId" clId="{AB64D569-9BED-420B-B445-DAF46CA46497}" dt="2022-12-05T15:03:19.085" v="609" actId="478"/>
          <ac:picMkLst>
            <pc:docMk/>
            <pc:sldMk cId="3635786811" sldId="257"/>
            <ac:picMk id="1028" creationId="{3FB69383-9EBA-D334-8091-D66CA1704138}"/>
          </ac:picMkLst>
        </pc:picChg>
      </pc:sldChg>
      <pc:sldChg chg="addSp delSp modSp new del">
        <pc:chgData name="ZR fun'ka" userId="027d83dff813107f" providerId="LiveId" clId="{AB64D569-9BED-420B-B445-DAF46CA46497}" dt="2022-12-05T15:19:22.071" v="1011" actId="47"/>
        <pc:sldMkLst>
          <pc:docMk/>
          <pc:sldMk cId="2204630850" sldId="258"/>
        </pc:sldMkLst>
        <pc:spChg chg="add del">
          <ac:chgData name="ZR fun'ka" userId="027d83dff813107f" providerId="LiveId" clId="{AB64D569-9BED-420B-B445-DAF46CA46497}" dt="2022-12-05T15:14:56.888" v="977"/>
          <ac:spMkLst>
            <pc:docMk/>
            <pc:sldMk cId="2204630850" sldId="258"/>
            <ac:spMk id="3" creationId="{B7311B3D-8A00-6C9B-718D-D93F7CEAD065}"/>
          </ac:spMkLst>
        </pc:spChg>
        <pc:spChg chg="add del mod">
          <ac:chgData name="ZR fun'ka" userId="027d83dff813107f" providerId="LiveId" clId="{AB64D569-9BED-420B-B445-DAF46CA46497}" dt="2022-12-05T15:14:56.888" v="977"/>
          <ac:spMkLst>
            <pc:docMk/>
            <pc:sldMk cId="2204630850" sldId="258"/>
            <ac:spMk id="4" creationId="{D1350DAA-F90A-2637-89E6-53C0FED83A28}"/>
          </ac:spMkLst>
        </pc:spChg>
      </pc:sldChg>
      <pc:sldChg chg="modSp new del">
        <pc:chgData name="ZR fun'ka" userId="027d83dff813107f" providerId="LiveId" clId="{AB64D569-9BED-420B-B445-DAF46CA46497}" dt="2022-12-05T15:20:54.877" v="1019" actId="47"/>
        <pc:sldMkLst>
          <pc:docMk/>
          <pc:sldMk cId="2121862392" sldId="259"/>
        </pc:sldMkLst>
        <pc:spChg chg="mod">
          <ac:chgData name="ZR fun'ka" userId="027d83dff813107f" providerId="LiveId" clId="{AB64D569-9BED-420B-B445-DAF46CA46497}" dt="2022-12-05T15:19:55.987" v="1013"/>
          <ac:spMkLst>
            <pc:docMk/>
            <pc:sldMk cId="2121862392" sldId="259"/>
            <ac:spMk id="2" creationId="{05A06BC7-9415-DE9C-0906-66B5A20B8AEB}"/>
          </ac:spMkLst>
        </pc:spChg>
        <pc:spChg chg="mod">
          <ac:chgData name="ZR fun'ka" userId="027d83dff813107f" providerId="LiveId" clId="{AB64D569-9BED-420B-B445-DAF46CA46497}" dt="2022-12-05T15:19:55.987" v="1013"/>
          <ac:spMkLst>
            <pc:docMk/>
            <pc:sldMk cId="2121862392" sldId="259"/>
            <ac:spMk id="3" creationId="{F29D2CE8-6A3F-285A-4D5B-61B2A43AE84E}"/>
          </ac:spMkLst>
        </pc:spChg>
      </pc:sldChg>
      <pc:sldChg chg="modSp new del">
        <pc:chgData name="ZR fun'ka" userId="027d83dff813107f" providerId="LiveId" clId="{AB64D569-9BED-420B-B445-DAF46CA46497}" dt="2022-12-05T15:26:19.555" v="1025" actId="47"/>
        <pc:sldMkLst>
          <pc:docMk/>
          <pc:sldMk cId="2844812223" sldId="260"/>
        </pc:sldMkLst>
        <pc:spChg chg="mod">
          <ac:chgData name="ZR fun'ka" userId="027d83dff813107f" providerId="LiveId" clId="{AB64D569-9BED-420B-B445-DAF46CA46497}" dt="2022-12-05T15:19:55.987" v="1013"/>
          <ac:spMkLst>
            <pc:docMk/>
            <pc:sldMk cId="2844812223" sldId="260"/>
            <ac:spMk id="2" creationId="{C9B98B37-A230-5E0D-1D6A-46D1D18B64DA}"/>
          </ac:spMkLst>
        </pc:spChg>
        <pc:spChg chg="mod">
          <ac:chgData name="ZR fun'ka" userId="027d83dff813107f" providerId="LiveId" clId="{AB64D569-9BED-420B-B445-DAF46CA46497}" dt="2022-12-05T15:19:55.987" v="1013"/>
          <ac:spMkLst>
            <pc:docMk/>
            <pc:sldMk cId="2844812223" sldId="260"/>
            <ac:spMk id="3" creationId="{B46E8D64-77FE-2AA6-2A1A-9DF039842B3B}"/>
          </ac:spMkLst>
        </pc:spChg>
      </pc:sldChg>
      <pc:sldChg chg="addSp delSp modSp new mod ord setBg">
        <pc:chgData name="ZR fun'ka" userId="027d83dff813107f" providerId="LiveId" clId="{AB64D569-9BED-420B-B445-DAF46CA46497}" dt="2022-12-05T16:42:00.402" v="1832" actId="27918"/>
        <pc:sldMkLst>
          <pc:docMk/>
          <pc:sldMk cId="1533238509" sldId="261"/>
        </pc:sldMkLst>
        <pc:spChg chg="del mod">
          <ac:chgData name="ZR fun'ka" userId="027d83dff813107f" providerId="LiveId" clId="{AB64D569-9BED-420B-B445-DAF46CA46497}" dt="2022-12-05T15:39:04.179" v="1075" actId="478"/>
          <ac:spMkLst>
            <pc:docMk/>
            <pc:sldMk cId="1533238509" sldId="261"/>
            <ac:spMk id="2" creationId="{0CFC0BDA-2F06-D03E-40D4-8C8EA3150395}"/>
          </ac:spMkLst>
        </pc:spChg>
        <pc:spChg chg="del mod">
          <ac:chgData name="ZR fun'ka" userId="027d83dff813107f" providerId="LiveId" clId="{AB64D569-9BED-420B-B445-DAF46CA46497}" dt="2022-12-05T15:38:57.462" v="1074" actId="478"/>
          <ac:spMkLst>
            <pc:docMk/>
            <pc:sldMk cId="1533238509" sldId="261"/>
            <ac:spMk id="3" creationId="{B9FF172F-33DC-6766-8D21-46C5DE882E0D}"/>
          </ac:spMkLst>
        </pc:spChg>
        <pc:spChg chg="add mod">
          <ac:chgData name="ZR fun'ka" userId="027d83dff813107f" providerId="LiveId" clId="{AB64D569-9BED-420B-B445-DAF46CA46497}" dt="2022-12-05T15:54:04.041" v="1175" actId="113"/>
          <ac:spMkLst>
            <pc:docMk/>
            <pc:sldMk cId="1533238509" sldId="261"/>
            <ac:spMk id="19" creationId="{FF3B593C-4D1E-7751-FF68-462A65EB5DEB}"/>
          </ac:spMkLst>
        </pc:spChg>
        <pc:graphicFrameChg chg="add mod">
          <ac:chgData name="ZR fun'ka" userId="027d83dff813107f" providerId="LiveId" clId="{AB64D569-9BED-420B-B445-DAF46CA46497}" dt="2022-12-05T15:52:33.610" v="1148" actId="1076"/>
          <ac:graphicFrameMkLst>
            <pc:docMk/>
            <pc:sldMk cId="1533238509" sldId="261"/>
            <ac:graphicFrameMk id="4" creationId="{D7A4FB34-5345-143D-BC11-B10BFDFE00E7}"/>
          </ac:graphicFrameMkLst>
        </pc:graphicFrameChg>
        <pc:graphicFrameChg chg="add mod">
          <ac:chgData name="ZR fun'ka" userId="027d83dff813107f" providerId="LiveId" clId="{AB64D569-9BED-420B-B445-DAF46CA46497}" dt="2022-12-05T15:54:45.857" v="1180" actId="14100"/>
          <ac:graphicFrameMkLst>
            <pc:docMk/>
            <pc:sldMk cId="1533238509" sldId="261"/>
            <ac:graphicFrameMk id="7" creationId="{31539F66-88FF-2716-73EB-900C95B40BC2}"/>
          </ac:graphicFrameMkLst>
        </pc:graphicFrameChg>
        <pc:graphicFrameChg chg="add mod">
          <ac:chgData name="ZR fun'ka" userId="027d83dff813107f" providerId="LiveId" clId="{AB64D569-9BED-420B-B445-DAF46CA46497}" dt="2022-12-05T15:54:49.121" v="1181" actId="14100"/>
          <ac:graphicFrameMkLst>
            <pc:docMk/>
            <pc:sldMk cId="1533238509" sldId="261"/>
            <ac:graphicFrameMk id="8" creationId="{15C7B1EC-D526-01AF-4FD6-96CCB6C74965}"/>
          </ac:graphicFrameMkLst>
        </pc:graphicFrameChg>
        <pc:picChg chg="add mod">
          <ac:chgData name="ZR fun'ka" userId="027d83dff813107f" providerId="LiveId" clId="{AB64D569-9BED-420B-B445-DAF46CA46497}" dt="2022-12-05T15:41:03.732" v="1083"/>
          <ac:picMkLst>
            <pc:docMk/>
            <pc:sldMk cId="1533238509" sldId="261"/>
            <ac:picMk id="5" creationId="{142669E6-2CBA-D3E7-9C7D-6933C9B23904}"/>
          </ac:picMkLst>
        </pc:picChg>
        <pc:picChg chg="add del mod">
          <ac:chgData name="ZR fun'ka" userId="027d83dff813107f" providerId="LiveId" clId="{AB64D569-9BED-420B-B445-DAF46CA46497}" dt="2022-12-05T15:41:37.311" v="1086" actId="478"/>
          <ac:picMkLst>
            <pc:docMk/>
            <pc:sldMk cId="1533238509" sldId="261"/>
            <ac:picMk id="6" creationId="{794DA616-E903-477C-DCA9-16AB78266BBD}"/>
          </ac:picMkLst>
        </pc:picChg>
        <pc:cxnChg chg="add mod">
          <ac:chgData name="ZR fun'ka" userId="027d83dff813107f" providerId="LiveId" clId="{AB64D569-9BED-420B-B445-DAF46CA46497}" dt="2022-12-05T15:53:34.345" v="1171" actId="14100"/>
          <ac:cxnSpMkLst>
            <pc:docMk/>
            <pc:sldMk cId="1533238509" sldId="261"/>
            <ac:cxnSpMk id="10" creationId="{CB3EF34A-20CB-438F-9166-59C63D73F01D}"/>
          </ac:cxnSpMkLst>
        </pc:cxnChg>
        <pc:cxnChg chg="add mod">
          <ac:chgData name="ZR fun'ka" userId="027d83dff813107f" providerId="LiveId" clId="{AB64D569-9BED-420B-B445-DAF46CA46497}" dt="2022-12-05T15:52:45.008" v="1151" actId="14100"/>
          <ac:cxnSpMkLst>
            <pc:docMk/>
            <pc:sldMk cId="1533238509" sldId="261"/>
            <ac:cxnSpMk id="12" creationId="{09E3C557-AD46-2316-EA40-FDC1B68B7E10}"/>
          </ac:cxnSpMkLst>
        </pc:cxnChg>
        <pc:cxnChg chg="add mod">
          <ac:chgData name="ZR fun'ka" userId="027d83dff813107f" providerId="LiveId" clId="{AB64D569-9BED-420B-B445-DAF46CA46497}" dt="2022-12-05T15:53:52.963" v="1173" actId="1076"/>
          <ac:cxnSpMkLst>
            <pc:docMk/>
            <pc:sldMk cId="1533238509" sldId="261"/>
            <ac:cxnSpMk id="15" creationId="{D148B5E9-C809-F833-0A61-1B60137B0641}"/>
          </ac:cxnSpMkLst>
        </pc:cxnChg>
      </pc:sldChg>
      <pc:sldChg chg="addSp delSp modSp add mod modTransition setBg">
        <pc:chgData name="ZR fun'ka" userId="027d83dff813107f" providerId="LiveId" clId="{AB64D569-9BED-420B-B445-DAF46CA46497}" dt="2022-12-05T16:44:36.380" v="1887" actId="14100"/>
        <pc:sldMkLst>
          <pc:docMk/>
          <pc:sldMk cId="1435061310" sldId="277"/>
        </pc:sldMkLst>
        <pc:spChg chg="add mod">
          <ac:chgData name="ZR fun'ka" userId="027d83dff813107f" providerId="LiveId" clId="{AB64D569-9BED-420B-B445-DAF46CA46497}" dt="2022-12-05T16:26:26.323" v="1656"/>
          <ac:spMkLst>
            <pc:docMk/>
            <pc:sldMk cId="1435061310" sldId="277"/>
            <ac:spMk id="6" creationId="{549F5171-7029-CEF6-A335-F8850D304D69}"/>
          </ac:spMkLst>
        </pc:spChg>
        <pc:spChg chg="mod">
          <ac:chgData name="ZR fun'ka" userId="027d83dff813107f" providerId="LiveId" clId="{AB64D569-9BED-420B-B445-DAF46CA46497}" dt="2022-12-05T16:44:05.441" v="1881" actId="14100"/>
          <ac:spMkLst>
            <pc:docMk/>
            <pc:sldMk cId="1435061310" sldId="277"/>
            <ac:spMk id="8" creationId="{00000000-0000-0000-0000-000000000000}"/>
          </ac:spMkLst>
        </pc:spChg>
        <pc:spChg chg="mod">
          <ac:chgData name="ZR fun'ka" userId="027d83dff813107f" providerId="LiveId" clId="{AB64D569-9BED-420B-B445-DAF46CA46497}" dt="2022-12-05T16:43:58.585" v="1880" actId="255"/>
          <ac:spMkLst>
            <pc:docMk/>
            <pc:sldMk cId="1435061310" sldId="277"/>
            <ac:spMk id="9" creationId="{00000000-0000-0000-0000-000000000000}"/>
          </ac:spMkLst>
        </pc:spChg>
        <pc:spChg chg="add mod">
          <ac:chgData name="ZR fun'ka" userId="027d83dff813107f" providerId="LiveId" clId="{AB64D569-9BED-420B-B445-DAF46CA46497}" dt="2022-12-05T16:26:26.323" v="1656"/>
          <ac:spMkLst>
            <pc:docMk/>
            <pc:sldMk cId="1435061310" sldId="277"/>
            <ac:spMk id="12" creationId="{0EFBD2C4-B6E6-C1DA-944C-6C8E716597AD}"/>
          </ac:spMkLst>
        </pc:spChg>
        <pc:spChg chg="add mod">
          <ac:chgData name="ZR fun'ka" userId="027d83dff813107f" providerId="LiveId" clId="{AB64D569-9BED-420B-B445-DAF46CA46497}" dt="2022-12-05T16:44:36.380" v="1887" actId="14100"/>
          <ac:spMkLst>
            <pc:docMk/>
            <pc:sldMk cId="1435061310" sldId="277"/>
            <ac:spMk id="14" creationId="{ED4A07BA-8AF7-E914-EE87-63463CBB2DCE}"/>
          </ac:spMkLst>
        </pc:spChg>
        <pc:spChg chg="mod">
          <ac:chgData name="ZR fun'ka" userId="027d83dff813107f" providerId="LiveId" clId="{AB64D569-9BED-420B-B445-DAF46CA46497}" dt="2022-12-05T16:10:09.346" v="1252" actId="20577"/>
          <ac:spMkLst>
            <pc:docMk/>
            <pc:sldMk cId="1435061310" sldId="277"/>
            <ac:spMk id="19" creationId="{00000000-0000-0000-0000-000000000000}"/>
          </ac:spMkLst>
        </pc:spChg>
        <pc:spChg chg="mod">
          <ac:chgData name="ZR fun'ka" userId="027d83dff813107f" providerId="LiveId" clId="{AB64D569-9BED-420B-B445-DAF46CA46497}" dt="2022-12-05T16:10:21.226" v="1257" actId="20577"/>
          <ac:spMkLst>
            <pc:docMk/>
            <pc:sldMk cId="1435061310" sldId="277"/>
            <ac:spMk id="20" creationId="{00000000-0000-0000-0000-000000000000}"/>
          </ac:spMkLst>
        </pc:spChg>
        <pc:spChg chg="mod">
          <ac:chgData name="ZR fun'ka" userId="027d83dff813107f" providerId="LiveId" clId="{AB64D569-9BED-420B-B445-DAF46CA46497}" dt="2022-12-05T16:42:28.773" v="1840" actId="14100"/>
          <ac:spMkLst>
            <pc:docMk/>
            <pc:sldMk cId="1435061310" sldId="277"/>
            <ac:spMk id="24" creationId="{00000000-0000-0000-0000-000000000000}"/>
          </ac:spMkLst>
        </pc:spChg>
        <pc:grpChg chg="add mod">
          <ac:chgData name="ZR fun'ka" userId="027d83dff813107f" providerId="LiveId" clId="{AB64D569-9BED-420B-B445-DAF46CA46497}" dt="2022-12-05T16:26:26.323" v="1656"/>
          <ac:grpSpMkLst>
            <pc:docMk/>
            <pc:sldMk cId="1435061310" sldId="277"/>
            <ac:grpSpMk id="5" creationId="{6C0B719C-0DC9-38CE-569F-2967CBC1E29B}"/>
          </ac:grpSpMkLst>
        </pc:grpChg>
        <pc:graphicFrameChg chg="del mod">
          <ac:chgData name="ZR fun'ka" userId="027d83dff813107f" providerId="LiveId" clId="{AB64D569-9BED-420B-B445-DAF46CA46497}" dt="2022-12-05T16:34:41.720" v="1815" actId="478"/>
          <ac:graphicFrameMkLst>
            <pc:docMk/>
            <pc:sldMk cId="1435061310" sldId="277"/>
            <ac:graphicFrameMk id="2" creationId="{00000000-0000-0000-0000-000000000000}"/>
          </ac:graphicFrameMkLst>
        </pc:graphicFrameChg>
        <pc:graphicFrameChg chg="add mod">
          <ac:chgData name="ZR fun'ka" userId="027d83dff813107f" providerId="LiveId" clId="{AB64D569-9BED-420B-B445-DAF46CA46497}" dt="2022-12-05T16:42:24.991" v="1839" actId="1076"/>
          <ac:graphicFrameMkLst>
            <pc:docMk/>
            <pc:sldMk cId="1435061310" sldId="277"/>
            <ac:graphicFrameMk id="3" creationId="{15736099-3043-1B0F-D79E-325FE429F4F3}"/>
          </ac:graphicFrameMkLst>
        </pc:graphicFrameChg>
        <pc:graphicFrameChg chg="del mod">
          <ac:chgData name="ZR fun'ka" userId="027d83dff813107f" providerId="LiveId" clId="{AB64D569-9BED-420B-B445-DAF46CA46497}" dt="2022-12-05T16:09:29.007" v="1223" actId="478"/>
          <ac:graphicFrameMkLst>
            <pc:docMk/>
            <pc:sldMk cId="1435061310" sldId="277"/>
            <ac:graphicFrameMk id="11" creationId="{00000000-0000-0000-0000-000000000000}"/>
          </ac:graphicFrameMkLst>
        </pc:graphicFrameChg>
        <pc:graphicFrameChg chg="add mod">
          <ac:chgData name="ZR fun'ka" userId="027d83dff813107f" providerId="LiveId" clId="{AB64D569-9BED-420B-B445-DAF46CA46497}" dt="2022-12-05T16:43:39.183" v="1875" actId="14100"/>
          <ac:graphicFrameMkLst>
            <pc:docMk/>
            <pc:sldMk cId="1435061310" sldId="277"/>
            <ac:graphicFrameMk id="13" creationId="{ADD869F0-1CEB-0B55-B49F-E117EA8D0CF7}"/>
          </ac:graphicFrameMkLst>
        </pc:graphicFrameChg>
        <pc:cxnChg chg="mod">
          <ac:chgData name="ZR fun'ka" userId="027d83dff813107f" providerId="LiveId" clId="{AB64D569-9BED-420B-B445-DAF46CA46497}" dt="2022-12-05T16:11:45.957" v="1267" actId="1076"/>
          <ac:cxnSpMkLst>
            <pc:docMk/>
            <pc:sldMk cId="1435061310" sldId="277"/>
            <ac:cxnSpMk id="7" creationId="{00000000-0000-0000-0000-000000000000}"/>
          </ac:cxnSpMkLst>
        </pc:cxnChg>
      </pc:sldChg>
      <pc:sldChg chg="modSp add mod modTransition setBg">
        <pc:chgData name="ZR fun'ka" userId="027d83dff813107f" providerId="LiveId" clId="{AB64D569-9BED-420B-B445-DAF46CA46497}" dt="2022-12-05T15:22:29.635" v="1023" actId="1076"/>
        <pc:sldMkLst>
          <pc:docMk/>
          <pc:sldMk cId="2131919119" sldId="282"/>
        </pc:sldMkLst>
        <pc:spChg chg="mod">
          <ac:chgData name="ZR fun'ka" userId="027d83dff813107f" providerId="LiveId" clId="{AB64D569-9BED-420B-B445-DAF46CA46497}" dt="2022-12-05T15:22:29.635" v="1023" actId="1076"/>
          <ac:spMkLst>
            <pc:docMk/>
            <pc:sldMk cId="2131919119" sldId="282"/>
            <ac:spMk id="15" creationId="{97E7CC10-5063-4704-9D5F-628270580B5B}"/>
          </ac:spMkLst>
        </pc:spChg>
        <pc:spChg chg="mod">
          <ac:chgData name="ZR fun'ka" userId="027d83dff813107f" providerId="LiveId" clId="{AB64D569-9BED-420B-B445-DAF46CA46497}" dt="2022-12-05T15:12:21.167" v="974" actId="20577"/>
          <ac:spMkLst>
            <pc:docMk/>
            <pc:sldMk cId="2131919119" sldId="282"/>
            <ac:spMk id="16" creationId="{00000000-0000-0000-0000-000000000000}"/>
          </ac:spMkLst>
        </pc:spChg>
        <pc:picChg chg="mod">
          <ac:chgData name="ZR fun'ka" userId="027d83dff813107f" providerId="LiveId" clId="{AB64D569-9BED-420B-B445-DAF46CA46497}" dt="2022-12-05T15:22:28.178" v="1022" actId="1076"/>
          <ac:picMkLst>
            <pc:docMk/>
            <pc:sldMk cId="2131919119" sldId="282"/>
            <ac:picMk id="2" creationId="{00000000-0000-0000-0000-000000000000}"/>
          </ac:picMkLst>
        </pc:picChg>
      </pc:sldChg>
      <pc:sldChg chg="add modTransition setBg">
        <pc:chgData name="ZR fun'ka" userId="027d83dff813107f" providerId="LiveId" clId="{AB64D569-9BED-420B-B445-DAF46CA46497}" dt="2022-12-05T15:20:52.522" v="1018"/>
        <pc:sldMkLst>
          <pc:docMk/>
          <pc:sldMk cId="1242821649" sldId="283"/>
        </pc:sldMkLst>
      </pc:sldChg>
      <pc:sldChg chg="add del modTransition setBg">
        <pc:chgData name="ZR fun'ka" userId="027d83dff813107f" providerId="LiveId" clId="{AB64D569-9BED-420B-B445-DAF46CA46497}" dt="2022-12-05T17:07:45.837" v="2682"/>
        <pc:sldMkLst>
          <pc:docMk/>
          <pc:sldMk cId="1622240777" sldId="285"/>
        </pc:sldMkLst>
      </pc:sldChg>
      <pc:sldChg chg="modSp add del mod modTransition setBg">
        <pc:chgData name="ZR fun'ka" userId="027d83dff813107f" providerId="LiveId" clId="{AB64D569-9BED-420B-B445-DAF46CA46497}" dt="2022-12-06T01:27:05.371" v="2819" actId="2696"/>
        <pc:sldMkLst>
          <pc:docMk/>
          <pc:sldMk cId="2647006032" sldId="286"/>
        </pc:sldMkLst>
        <pc:spChg chg="mod">
          <ac:chgData name="ZR fun'ka" userId="027d83dff813107f" providerId="LiveId" clId="{AB64D569-9BED-420B-B445-DAF46CA46497}" dt="2022-12-05T15:16:11.932" v="979" actId="208"/>
          <ac:spMkLst>
            <pc:docMk/>
            <pc:sldMk cId="2647006032" sldId="286"/>
            <ac:spMk id="5" creationId="{00000000-0000-0000-0000-000000000000}"/>
          </ac:spMkLst>
        </pc:spChg>
        <pc:spChg chg="mod">
          <ac:chgData name="ZR fun'ka" userId="027d83dff813107f" providerId="LiveId" clId="{AB64D569-9BED-420B-B445-DAF46CA46497}" dt="2022-12-05T15:17:15.268" v="988" actId="207"/>
          <ac:spMkLst>
            <pc:docMk/>
            <pc:sldMk cId="2647006032" sldId="286"/>
            <ac:spMk id="9" creationId="{00000000-0000-0000-0000-000000000000}"/>
          </ac:spMkLst>
        </pc:spChg>
        <pc:spChg chg="mod">
          <ac:chgData name="ZR fun'ka" userId="027d83dff813107f" providerId="LiveId" clId="{AB64D569-9BED-420B-B445-DAF46CA46497}" dt="2022-12-05T15:20:11.056" v="1014" actId="207"/>
          <ac:spMkLst>
            <pc:docMk/>
            <pc:sldMk cId="2647006032" sldId="286"/>
            <ac:spMk id="11" creationId="{00000000-0000-0000-0000-000000000000}"/>
          </ac:spMkLst>
        </pc:spChg>
        <pc:spChg chg="mod">
          <ac:chgData name="ZR fun'ka" userId="027d83dff813107f" providerId="LiveId" clId="{AB64D569-9BED-420B-B445-DAF46CA46497}" dt="2022-12-05T15:17:05.432" v="986" actId="207"/>
          <ac:spMkLst>
            <pc:docMk/>
            <pc:sldMk cId="2647006032" sldId="286"/>
            <ac:spMk id="14" creationId="{00000000-0000-0000-0000-000000000000}"/>
          </ac:spMkLst>
        </pc:spChg>
        <pc:spChg chg="mod">
          <ac:chgData name="ZR fun'ka" userId="027d83dff813107f" providerId="LiveId" clId="{AB64D569-9BED-420B-B445-DAF46CA46497}" dt="2022-12-05T15:17:26.629" v="991" actId="313"/>
          <ac:spMkLst>
            <pc:docMk/>
            <pc:sldMk cId="2647006032" sldId="286"/>
            <ac:spMk id="48" creationId="{00000000-0000-0000-0000-000000000000}"/>
          </ac:spMkLst>
        </pc:spChg>
        <pc:spChg chg="mod">
          <ac:chgData name="ZR fun'ka" userId="027d83dff813107f" providerId="LiveId" clId="{AB64D569-9BED-420B-B445-DAF46CA46497}" dt="2022-12-05T15:17:09.945" v="987" actId="207"/>
          <ac:spMkLst>
            <pc:docMk/>
            <pc:sldMk cId="2647006032" sldId="286"/>
            <ac:spMk id="56" creationId="{00000000-0000-0000-0000-000000000000}"/>
          </ac:spMkLst>
        </pc:spChg>
        <pc:spChg chg="mod">
          <ac:chgData name="ZR fun'ka" userId="027d83dff813107f" providerId="LiveId" clId="{AB64D569-9BED-420B-B445-DAF46CA46497}" dt="2022-12-05T15:17:18.140" v="989" actId="207"/>
          <ac:spMkLst>
            <pc:docMk/>
            <pc:sldMk cId="2647006032" sldId="286"/>
            <ac:spMk id="66" creationId="{00000000-0000-0000-0000-000000000000}"/>
          </ac:spMkLst>
        </pc:spChg>
        <pc:grpChg chg="mod">
          <ac:chgData name="ZR fun'ka" userId="027d83dff813107f" providerId="LiveId" clId="{AB64D569-9BED-420B-B445-DAF46CA46497}" dt="2022-12-05T15:17:57.988" v="996" actId="1076"/>
          <ac:grpSpMkLst>
            <pc:docMk/>
            <pc:sldMk cId="2647006032" sldId="286"/>
            <ac:grpSpMk id="45" creationId="{45F0F96D-ECBF-4E87-A6BA-7D181121B247}"/>
          </ac:grpSpMkLst>
        </pc:grpChg>
        <pc:grpChg chg="mod">
          <ac:chgData name="ZR fun'ka" userId="027d83dff813107f" providerId="LiveId" clId="{AB64D569-9BED-420B-B445-DAF46CA46497}" dt="2022-12-05T15:17:35.112" v="992" actId="14100"/>
          <ac:grpSpMkLst>
            <pc:docMk/>
            <pc:sldMk cId="2647006032" sldId="286"/>
            <ac:grpSpMk id="62" creationId="{45F0F96D-ECBF-4E87-A6BA-7D181121B247}"/>
          </ac:grpSpMkLst>
        </pc:grpChg>
        <pc:cxnChg chg="mod">
          <ac:chgData name="ZR fun'ka" userId="027d83dff813107f" providerId="LiveId" clId="{AB64D569-9BED-420B-B445-DAF46CA46497}" dt="2022-12-05T15:18:21.065" v="1000" actId="13822"/>
          <ac:cxnSpMkLst>
            <pc:docMk/>
            <pc:sldMk cId="2647006032" sldId="286"/>
            <ac:cxnSpMk id="16" creationId="{00000000-0000-0000-0000-000000000000}"/>
          </ac:cxnSpMkLst>
        </pc:cxnChg>
        <pc:cxnChg chg="mod">
          <ac:chgData name="ZR fun'ka" userId="027d83dff813107f" providerId="LiveId" clId="{AB64D569-9BED-420B-B445-DAF46CA46497}" dt="2022-12-05T15:18:40.966" v="1006" actId="1076"/>
          <ac:cxnSpMkLst>
            <pc:docMk/>
            <pc:sldMk cId="2647006032" sldId="286"/>
            <ac:cxnSpMk id="20" creationId="{00000000-0000-0000-0000-000000000000}"/>
          </ac:cxnSpMkLst>
        </pc:cxnChg>
        <pc:cxnChg chg="mod">
          <ac:chgData name="ZR fun'ka" userId="027d83dff813107f" providerId="LiveId" clId="{AB64D569-9BED-420B-B445-DAF46CA46497}" dt="2022-12-05T15:18:10.897" v="998" actId="13822"/>
          <ac:cxnSpMkLst>
            <pc:docMk/>
            <pc:sldMk cId="2647006032" sldId="286"/>
            <ac:cxnSpMk id="22" creationId="{00000000-0000-0000-0000-000000000000}"/>
          </ac:cxnSpMkLst>
        </pc:cxnChg>
        <pc:cxnChg chg="mod">
          <ac:chgData name="ZR fun'ka" userId="027d83dff813107f" providerId="LiveId" clId="{AB64D569-9BED-420B-B445-DAF46CA46497}" dt="2022-12-05T15:18:31.019" v="1002" actId="14100"/>
          <ac:cxnSpMkLst>
            <pc:docMk/>
            <pc:sldMk cId="2647006032" sldId="286"/>
            <ac:cxnSpMk id="26" creationId="{00000000-0000-0000-0000-000000000000}"/>
          </ac:cxnSpMkLst>
        </pc:cxnChg>
        <pc:cxnChg chg="mod">
          <ac:chgData name="ZR fun'ka" userId="027d83dff813107f" providerId="LiveId" clId="{AB64D569-9BED-420B-B445-DAF46CA46497}" dt="2022-12-05T15:18:26.320" v="1001" actId="13822"/>
          <ac:cxnSpMkLst>
            <pc:docMk/>
            <pc:sldMk cId="2647006032" sldId="286"/>
            <ac:cxnSpMk id="57" creationId="{00000000-0000-0000-0000-000000000000}"/>
          </ac:cxnSpMkLst>
        </pc:cxnChg>
      </pc:sldChg>
      <pc:sldChg chg="modSp add del mod modTransition setBg">
        <pc:chgData name="ZR fun'ka" userId="027d83dff813107f" providerId="LiveId" clId="{AB64D569-9BED-420B-B445-DAF46CA46497}" dt="2022-12-06T01:27:08.843" v="2820" actId="2696"/>
        <pc:sldMkLst>
          <pc:docMk/>
          <pc:sldMk cId="600876963" sldId="287"/>
        </pc:sldMkLst>
        <pc:spChg chg="mod">
          <ac:chgData name="ZR fun'ka" userId="027d83dff813107f" providerId="LiveId" clId="{AB64D569-9BED-420B-B445-DAF46CA46497}" dt="2022-12-05T15:20:21.959" v="1016" actId="207"/>
          <ac:spMkLst>
            <pc:docMk/>
            <pc:sldMk cId="600876963" sldId="287"/>
            <ac:spMk id="6" creationId="{00000000-0000-0000-0000-000000000000}"/>
          </ac:spMkLst>
        </pc:spChg>
        <pc:spChg chg="mod">
          <ac:chgData name="ZR fun'ka" userId="027d83dff813107f" providerId="LiveId" clId="{AB64D569-9BED-420B-B445-DAF46CA46497}" dt="2022-12-05T15:20:17.684" v="1015" actId="207"/>
          <ac:spMkLst>
            <pc:docMk/>
            <pc:sldMk cId="600876963" sldId="287"/>
            <ac:spMk id="12" creationId="{00000000-0000-0000-0000-000000000000}"/>
          </ac:spMkLst>
        </pc:spChg>
        <pc:spChg chg="mod">
          <ac:chgData name="ZR fun'ka" userId="027d83dff813107f" providerId="LiveId" clId="{AB64D569-9BED-420B-B445-DAF46CA46497}" dt="2022-12-05T15:20:26.460" v="1017" actId="207"/>
          <ac:spMkLst>
            <pc:docMk/>
            <pc:sldMk cId="600876963" sldId="287"/>
            <ac:spMk id="15" creationId="{00000000-0000-0000-0000-000000000000}"/>
          </ac:spMkLst>
        </pc:spChg>
        <pc:picChg chg="mod">
          <ac:chgData name="ZR fun'ka" userId="027d83dff813107f" providerId="LiveId" clId="{AB64D569-9BED-420B-B445-DAF46CA46497}" dt="2022-12-05T15:19:13.834" v="1010" actId="14100"/>
          <ac:picMkLst>
            <pc:docMk/>
            <pc:sldMk cId="600876963" sldId="287"/>
            <ac:picMk id="2" creationId="{00000000-0000-0000-0000-000000000000}"/>
          </ac:picMkLst>
        </pc:picChg>
      </pc:sldChg>
      <pc:sldChg chg="addSp modSp add del mod modTransition setBg">
        <pc:chgData name="ZR fun'ka" userId="027d83dff813107f" providerId="LiveId" clId="{AB64D569-9BED-420B-B445-DAF46CA46497}" dt="2022-12-05T17:14:18.583" v="2773" actId="47"/>
        <pc:sldMkLst>
          <pc:docMk/>
          <pc:sldMk cId="1317053349" sldId="288"/>
        </pc:sldMkLst>
        <pc:spChg chg="add mod">
          <ac:chgData name="ZR fun'ka" userId="027d83dff813107f" providerId="LiveId" clId="{AB64D569-9BED-420B-B445-DAF46CA46497}" dt="2022-12-05T16:26:20.024" v="1654"/>
          <ac:spMkLst>
            <pc:docMk/>
            <pc:sldMk cId="1317053349" sldId="288"/>
            <ac:spMk id="3" creationId="{BD63AE68-4EBD-DE2B-C719-AB5CC5A83950}"/>
          </ac:spMkLst>
        </pc:spChg>
        <pc:spChg chg="add mod">
          <ac:chgData name="ZR fun'ka" userId="027d83dff813107f" providerId="LiveId" clId="{AB64D569-9BED-420B-B445-DAF46CA46497}" dt="2022-12-05T16:26:20.024" v="1654"/>
          <ac:spMkLst>
            <pc:docMk/>
            <pc:sldMk cId="1317053349" sldId="288"/>
            <ac:spMk id="4" creationId="{1FDE73BD-279A-9F39-A769-D0E0F05A9BFE}"/>
          </ac:spMkLst>
        </pc:spChg>
        <pc:spChg chg="mod">
          <ac:chgData name="ZR fun'ka" userId="027d83dff813107f" providerId="LiveId" clId="{AB64D569-9BED-420B-B445-DAF46CA46497}" dt="2022-12-05T16:25:41.117" v="1648" actId="20577"/>
          <ac:spMkLst>
            <pc:docMk/>
            <pc:sldMk cId="1317053349" sldId="288"/>
            <ac:spMk id="19" creationId="{00000000-0000-0000-0000-000000000000}"/>
          </ac:spMkLst>
        </pc:spChg>
        <pc:grpChg chg="add mod">
          <ac:chgData name="ZR fun'ka" userId="027d83dff813107f" providerId="LiveId" clId="{AB64D569-9BED-420B-B445-DAF46CA46497}" dt="2022-12-05T16:26:20.024" v="1654"/>
          <ac:grpSpMkLst>
            <pc:docMk/>
            <pc:sldMk cId="1317053349" sldId="288"/>
            <ac:grpSpMk id="2" creationId="{04ED6B0F-28AE-3A5D-CEA9-0F1D5F22B652}"/>
          </ac:grpSpMkLst>
        </pc:grpChg>
        <pc:graphicFrameChg chg="mod">
          <ac:chgData name="ZR fun'ka" userId="027d83dff813107f" providerId="LiveId" clId="{AB64D569-9BED-420B-B445-DAF46CA46497}" dt="2022-12-05T16:50:11.386" v="1970"/>
          <ac:graphicFrameMkLst>
            <pc:docMk/>
            <pc:sldMk cId="1317053349" sldId="288"/>
            <ac:graphicFrameMk id="6" creationId="{00000000-0000-0000-0000-000000000000}"/>
          </ac:graphicFrameMkLst>
        </pc:graphicFrameChg>
      </pc:sldChg>
      <pc:sldChg chg="modSp add del mod ord modTransition setBg">
        <pc:chgData name="ZR fun'ka" userId="027d83dff813107f" providerId="LiveId" clId="{AB64D569-9BED-420B-B445-DAF46CA46497}" dt="2022-12-06T01:40:00.035" v="2927" actId="47"/>
        <pc:sldMkLst>
          <pc:docMk/>
          <pc:sldMk cId="3955516920" sldId="294"/>
        </pc:sldMkLst>
        <pc:graphicFrameChg chg="mod">
          <ac:chgData name="ZR fun'ka" userId="027d83dff813107f" providerId="LiveId" clId="{AB64D569-9BED-420B-B445-DAF46CA46497}" dt="2022-12-05T15:27:09.617" v="1029" actId="14100"/>
          <ac:graphicFrameMkLst>
            <pc:docMk/>
            <pc:sldMk cId="3955516920" sldId="294"/>
            <ac:graphicFrameMk id="2" creationId="{00000000-0000-0000-0000-000000000000}"/>
          </ac:graphicFrameMkLst>
        </pc:graphicFrameChg>
      </pc:sldChg>
      <pc:sldChg chg="addSp delSp modSp add mod">
        <pc:chgData name="ZR fun'ka" userId="027d83dff813107f" providerId="LiveId" clId="{AB64D569-9BED-420B-B445-DAF46CA46497}" dt="2022-12-05T17:32:26.754" v="2790" actId="1076"/>
        <pc:sldMkLst>
          <pc:docMk/>
          <pc:sldMk cId="2321246588" sldId="308"/>
        </pc:sldMkLst>
        <pc:spChg chg="add del mod">
          <ac:chgData name="ZR fun'ka" userId="027d83dff813107f" providerId="LiveId" clId="{AB64D569-9BED-420B-B445-DAF46CA46497}" dt="2022-12-05T16:18:45.384" v="1298"/>
          <ac:spMkLst>
            <pc:docMk/>
            <pc:sldMk cId="2321246588" sldId="308"/>
            <ac:spMk id="2" creationId="{EA2318F9-50F7-FDCD-8781-856387F7439C}"/>
          </ac:spMkLst>
        </pc:spChg>
        <pc:spChg chg="add mod">
          <ac:chgData name="ZR fun'ka" userId="027d83dff813107f" providerId="LiveId" clId="{AB64D569-9BED-420B-B445-DAF46CA46497}" dt="2022-12-05T16:47:32.448" v="1940" actId="115"/>
          <ac:spMkLst>
            <pc:docMk/>
            <pc:sldMk cId="2321246588" sldId="308"/>
            <ac:spMk id="6" creationId="{B144A20C-919A-3161-C766-22E6FC01B956}"/>
          </ac:spMkLst>
        </pc:spChg>
        <pc:spChg chg="add mod">
          <ac:chgData name="ZR fun'ka" userId="027d83dff813107f" providerId="LiveId" clId="{AB64D569-9BED-420B-B445-DAF46CA46497}" dt="2022-12-05T16:57:22.043" v="2115" actId="14100"/>
          <ac:spMkLst>
            <pc:docMk/>
            <pc:sldMk cId="2321246588" sldId="308"/>
            <ac:spMk id="7" creationId="{BDF7C662-3604-29B7-2980-1DDF1C64B01A}"/>
          </ac:spMkLst>
        </pc:spChg>
        <pc:spChg chg="mod">
          <ac:chgData name="ZR fun'ka" userId="027d83dff813107f" providerId="LiveId" clId="{AB64D569-9BED-420B-B445-DAF46CA46497}" dt="2022-12-05T16:17:18.402" v="1284" actId="207"/>
          <ac:spMkLst>
            <pc:docMk/>
            <pc:sldMk cId="2321246588" sldId="308"/>
            <ac:spMk id="23" creationId="{74704CEE-074A-1D80-2F7D-B77EF378BE9E}"/>
          </ac:spMkLst>
        </pc:spChg>
        <pc:spChg chg="mod">
          <ac:chgData name="ZR fun'ka" userId="027d83dff813107f" providerId="LiveId" clId="{AB64D569-9BED-420B-B445-DAF46CA46497}" dt="2022-12-05T17:32:26.754" v="2790" actId="1076"/>
          <ac:spMkLst>
            <pc:docMk/>
            <pc:sldMk cId="2321246588" sldId="308"/>
            <ac:spMk id="640" creationId="{0A1BFE0A-D136-4BAB-FECE-7FB0B59C79A2}"/>
          </ac:spMkLst>
        </pc:spChg>
        <pc:spChg chg="mod">
          <ac:chgData name="ZR fun'ka" userId="027d83dff813107f" providerId="LiveId" clId="{AB64D569-9BED-420B-B445-DAF46CA46497}" dt="2022-12-05T16:47:42.488" v="1943" actId="115"/>
          <ac:spMkLst>
            <pc:docMk/>
            <pc:sldMk cId="2321246588" sldId="308"/>
            <ac:spMk id="641" creationId="{DC6748C7-450A-E8F7-A507-DFD602FDF2E3}"/>
          </ac:spMkLst>
        </pc:spChg>
        <pc:spChg chg="mod">
          <ac:chgData name="ZR fun'ka" userId="027d83dff813107f" providerId="LiveId" clId="{AB64D569-9BED-420B-B445-DAF46CA46497}" dt="2022-12-05T16:24:05.115" v="1589" actId="1076"/>
          <ac:spMkLst>
            <pc:docMk/>
            <pc:sldMk cId="2321246588" sldId="308"/>
            <ac:spMk id="642" creationId="{186DA6D8-A4E3-D604-B61C-06D94D7EBF2C}"/>
          </ac:spMkLst>
        </pc:spChg>
        <pc:spChg chg="mod">
          <ac:chgData name="ZR fun'ka" userId="027d83dff813107f" providerId="LiveId" clId="{AB64D569-9BED-420B-B445-DAF46CA46497}" dt="2022-12-05T16:24:06.489" v="1590" actId="1076"/>
          <ac:spMkLst>
            <pc:docMk/>
            <pc:sldMk cId="2321246588" sldId="308"/>
            <ac:spMk id="643" creationId="{58F36B83-043E-EF5B-ECC6-6FDE2BF7F05E}"/>
          </ac:spMkLst>
        </pc:spChg>
        <pc:spChg chg="mod">
          <ac:chgData name="ZR fun'ka" userId="027d83dff813107f" providerId="LiveId" clId="{AB64D569-9BED-420B-B445-DAF46CA46497}" dt="2022-12-05T16:19:24.043" v="1304" actId="208"/>
          <ac:spMkLst>
            <pc:docMk/>
            <pc:sldMk cId="2321246588" sldId="308"/>
            <ac:spMk id="644" creationId="{F956B968-8C07-A1F8-C637-B643CD7A055F}"/>
          </ac:spMkLst>
        </pc:spChg>
        <pc:spChg chg="mod">
          <ac:chgData name="ZR fun'ka" userId="027d83dff813107f" providerId="LiveId" clId="{AB64D569-9BED-420B-B445-DAF46CA46497}" dt="2022-12-05T16:19:24.043" v="1304" actId="208"/>
          <ac:spMkLst>
            <pc:docMk/>
            <pc:sldMk cId="2321246588" sldId="308"/>
            <ac:spMk id="645" creationId="{86E3A123-C531-A216-C7A4-2474A635BB5B}"/>
          </ac:spMkLst>
        </pc:spChg>
        <pc:spChg chg="mod">
          <ac:chgData name="ZR fun'ka" userId="027d83dff813107f" providerId="LiveId" clId="{AB64D569-9BED-420B-B445-DAF46CA46497}" dt="2022-12-05T16:19:24.043" v="1304" actId="208"/>
          <ac:spMkLst>
            <pc:docMk/>
            <pc:sldMk cId="2321246588" sldId="308"/>
            <ac:spMk id="646" creationId="{E0365948-D4A3-53B5-F7DA-1E554C28B3E2}"/>
          </ac:spMkLst>
        </pc:spChg>
        <pc:spChg chg="mod">
          <ac:chgData name="ZR fun'ka" userId="027d83dff813107f" providerId="LiveId" clId="{AB64D569-9BED-420B-B445-DAF46CA46497}" dt="2022-12-05T16:19:24.043" v="1304" actId="208"/>
          <ac:spMkLst>
            <pc:docMk/>
            <pc:sldMk cId="2321246588" sldId="308"/>
            <ac:spMk id="647" creationId="{3B598A19-4E4F-FAA2-4624-8F3CFF849AFA}"/>
          </ac:spMkLst>
        </pc:spChg>
        <pc:spChg chg="mod">
          <ac:chgData name="ZR fun'ka" userId="027d83dff813107f" providerId="LiveId" clId="{AB64D569-9BED-420B-B445-DAF46CA46497}" dt="2022-12-05T16:19:13.695" v="1302" actId="208"/>
          <ac:spMkLst>
            <pc:docMk/>
            <pc:sldMk cId="2321246588" sldId="308"/>
            <ac:spMk id="651" creationId="{8C36D967-23DE-0B0C-2429-5973E0C50DC1}"/>
          </ac:spMkLst>
        </pc:spChg>
        <pc:spChg chg="mod">
          <ac:chgData name="ZR fun'ka" userId="027d83dff813107f" providerId="LiveId" clId="{AB64D569-9BED-420B-B445-DAF46CA46497}" dt="2022-12-05T16:19:08.847" v="1301" actId="208"/>
          <ac:spMkLst>
            <pc:docMk/>
            <pc:sldMk cId="2321246588" sldId="308"/>
            <ac:spMk id="652" creationId="{7A29DBB6-ACC8-61D7-7B75-113FFD502852}"/>
          </ac:spMkLst>
        </pc:spChg>
        <pc:spChg chg="del mod">
          <ac:chgData name="ZR fun'ka" userId="027d83dff813107f" providerId="LiveId" clId="{AB64D569-9BED-420B-B445-DAF46CA46497}" dt="2022-12-05T16:18:18.911" v="1292" actId="478"/>
          <ac:spMkLst>
            <pc:docMk/>
            <pc:sldMk cId="2321246588" sldId="308"/>
            <ac:spMk id="653" creationId="{15595D64-A1E0-BC44-6458-9DA131EC4803}"/>
          </ac:spMkLst>
        </pc:spChg>
        <pc:spChg chg="mod">
          <ac:chgData name="ZR fun'ka" userId="027d83dff813107f" providerId="LiveId" clId="{AB64D569-9BED-420B-B445-DAF46CA46497}" dt="2022-12-05T16:19:28.324" v="1305" actId="1076"/>
          <ac:spMkLst>
            <pc:docMk/>
            <pc:sldMk cId="2321246588" sldId="308"/>
            <ac:spMk id="654" creationId="{35499BE3-B11B-3D19-5C69-0F117435BA5B}"/>
          </ac:spMkLst>
        </pc:spChg>
        <pc:spChg chg="mod">
          <ac:chgData name="ZR fun'ka" userId="027d83dff813107f" providerId="LiveId" clId="{AB64D569-9BED-420B-B445-DAF46CA46497}" dt="2022-12-05T16:15:54.134" v="1272" actId="122"/>
          <ac:spMkLst>
            <pc:docMk/>
            <pc:sldMk cId="2321246588" sldId="308"/>
            <ac:spMk id="656" creationId="{00000000-0000-0000-0000-000000000000}"/>
          </ac:spMkLst>
        </pc:spChg>
        <pc:spChg chg="mod">
          <ac:chgData name="ZR fun'ka" userId="027d83dff813107f" providerId="LiveId" clId="{AB64D569-9BED-420B-B445-DAF46CA46497}" dt="2022-12-05T16:17:02.655" v="1282" actId="207"/>
          <ac:spMkLst>
            <pc:docMk/>
            <pc:sldMk cId="2321246588" sldId="308"/>
            <ac:spMk id="668" creationId="{8E2B1397-BD2C-ED28-CEDD-8A121FD6DD00}"/>
          </ac:spMkLst>
        </pc:spChg>
        <pc:spChg chg="mod">
          <ac:chgData name="ZR fun'ka" userId="027d83dff813107f" providerId="LiveId" clId="{AB64D569-9BED-420B-B445-DAF46CA46497}" dt="2022-12-05T16:21:35.540" v="1451" actId="1076"/>
          <ac:spMkLst>
            <pc:docMk/>
            <pc:sldMk cId="2321246588" sldId="308"/>
            <ac:spMk id="669" creationId="{093B9903-AF57-FA8F-A2A6-3BCBF5BC9564}"/>
          </ac:spMkLst>
        </pc:spChg>
        <pc:spChg chg="mod">
          <ac:chgData name="ZR fun'ka" userId="027d83dff813107f" providerId="LiveId" clId="{AB64D569-9BED-420B-B445-DAF46CA46497}" dt="2022-12-05T16:21:37.439" v="1452" actId="1076"/>
          <ac:spMkLst>
            <pc:docMk/>
            <pc:sldMk cId="2321246588" sldId="308"/>
            <ac:spMk id="670" creationId="{96D5C4D8-B103-AA87-0600-CF5A87321C5B}"/>
          </ac:spMkLst>
        </pc:spChg>
        <pc:spChg chg="mod">
          <ac:chgData name="ZR fun'ka" userId="027d83dff813107f" providerId="LiveId" clId="{AB64D569-9BED-420B-B445-DAF46CA46497}" dt="2022-12-05T16:57:19.318" v="2114" actId="1076"/>
          <ac:spMkLst>
            <pc:docMk/>
            <pc:sldMk cId="2321246588" sldId="308"/>
            <ac:spMk id="671" creationId="{CE564831-01C1-1FFB-1A79-47F551524C0D}"/>
          </ac:spMkLst>
        </pc:spChg>
        <pc:spChg chg="mod">
          <ac:chgData name="ZR fun'ka" userId="027d83dff813107f" providerId="LiveId" clId="{AB64D569-9BED-420B-B445-DAF46CA46497}" dt="2022-12-05T16:22:32.851" v="1541" actId="1076"/>
          <ac:spMkLst>
            <pc:docMk/>
            <pc:sldMk cId="2321246588" sldId="308"/>
            <ac:spMk id="672" creationId="{421F0E10-E226-8E08-918D-622EC1DCD69F}"/>
          </ac:spMkLst>
        </pc:spChg>
        <pc:spChg chg="mod">
          <ac:chgData name="ZR fun'ka" userId="027d83dff813107f" providerId="LiveId" clId="{AB64D569-9BED-420B-B445-DAF46CA46497}" dt="2022-12-05T16:17:29.974" v="1286" actId="207"/>
          <ac:spMkLst>
            <pc:docMk/>
            <pc:sldMk cId="2321246588" sldId="308"/>
            <ac:spMk id="674" creationId="{F7725FD7-19FE-8338-E854-04FC70C04EE5}"/>
          </ac:spMkLst>
        </pc:spChg>
        <pc:spChg chg="mod">
          <ac:chgData name="ZR fun'ka" userId="027d83dff813107f" providerId="LiveId" clId="{AB64D569-9BED-420B-B445-DAF46CA46497}" dt="2022-12-05T16:17:43.993" v="1287" actId="207"/>
          <ac:spMkLst>
            <pc:docMk/>
            <pc:sldMk cId="2321246588" sldId="308"/>
            <ac:spMk id="675" creationId="{1E45DA22-CAF3-B93F-EE9E-4929B89005D1}"/>
          </ac:spMkLst>
        </pc:spChg>
        <pc:grpChg chg="mod">
          <ac:chgData name="ZR fun'ka" userId="027d83dff813107f" providerId="LiveId" clId="{AB64D569-9BED-420B-B445-DAF46CA46497}" dt="2022-12-05T16:24:57.670" v="1641" actId="1076"/>
          <ac:grpSpMkLst>
            <pc:docMk/>
            <pc:sldMk cId="2321246588" sldId="308"/>
            <ac:grpSpMk id="648" creationId="{B926AC7C-FB2F-47EE-A244-1C24BE5CB3C3}"/>
          </ac:grpSpMkLst>
        </pc:grpChg>
        <pc:picChg chg="del mod">
          <ac:chgData name="ZR fun'ka" userId="027d83dff813107f" providerId="LiveId" clId="{AB64D569-9BED-420B-B445-DAF46CA46497}" dt="2022-12-05T16:15:49.072" v="1271" actId="478"/>
          <ac:picMkLst>
            <pc:docMk/>
            <pc:sldMk cId="2321246588" sldId="308"/>
            <ac:picMk id="655" creationId="{00000000-0000-0000-0000-000000000000}"/>
          </ac:picMkLst>
        </pc:picChg>
        <pc:cxnChg chg="add mod">
          <ac:chgData name="ZR fun'ka" userId="027d83dff813107f" providerId="LiveId" clId="{AB64D569-9BED-420B-B445-DAF46CA46497}" dt="2022-12-05T16:19:18.062" v="1303" actId="14100"/>
          <ac:cxnSpMkLst>
            <pc:docMk/>
            <pc:sldMk cId="2321246588" sldId="308"/>
            <ac:cxnSpMk id="4" creationId="{9460F07C-2F23-F4B0-5747-9BA0CF2BFDF3}"/>
          </ac:cxnSpMkLst>
        </pc:cxnChg>
      </pc:sldChg>
      <pc:sldChg chg="addSp delSp modSp add mod ord">
        <pc:chgData name="ZR fun'ka" userId="027d83dff813107f" providerId="LiveId" clId="{AB64D569-9BED-420B-B445-DAF46CA46497}" dt="2022-12-05T16:47:15.385" v="1939" actId="20577"/>
        <pc:sldMkLst>
          <pc:docMk/>
          <pc:sldMk cId="2653318093" sldId="309"/>
        </pc:sldMkLst>
        <pc:spChg chg="del">
          <ac:chgData name="ZR fun'ka" userId="027d83dff813107f" providerId="LiveId" clId="{AB64D569-9BED-420B-B445-DAF46CA46497}" dt="2022-12-05T16:26:35" v="1659" actId="478"/>
          <ac:spMkLst>
            <pc:docMk/>
            <pc:sldMk cId="2653318093" sldId="309"/>
            <ac:spMk id="8" creationId="{00000000-0000-0000-0000-000000000000}"/>
          </ac:spMkLst>
        </pc:spChg>
        <pc:spChg chg="del">
          <ac:chgData name="ZR fun'ka" userId="027d83dff813107f" providerId="LiveId" clId="{AB64D569-9BED-420B-B445-DAF46CA46497}" dt="2022-12-05T16:26:42.690" v="1660" actId="478"/>
          <ac:spMkLst>
            <pc:docMk/>
            <pc:sldMk cId="2653318093" sldId="309"/>
            <ac:spMk id="9" creationId="{00000000-0000-0000-0000-000000000000}"/>
          </ac:spMkLst>
        </pc:spChg>
        <pc:spChg chg="add del mod">
          <ac:chgData name="ZR fun'ka" userId="027d83dff813107f" providerId="LiveId" clId="{AB64D569-9BED-420B-B445-DAF46CA46497}" dt="2022-12-05T16:33:51.405" v="1746" actId="478"/>
          <ac:spMkLst>
            <pc:docMk/>
            <pc:sldMk cId="2653318093" sldId="309"/>
            <ac:spMk id="12" creationId="{FF14148C-69A7-896B-89B0-C5629BD65CDB}"/>
          </ac:spMkLst>
        </pc:spChg>
        <pc:spChg chg="add mod">
          <ac:chgData name="ZR fun'ka" userId="027d83dff813107f" providerId="LiveId" clId="{AB64D569-9BED-420B-B445-DAF46CA46497}" dt="2022-12-05T16:46:07.952" v="1900" actId="14100"/>
          <ac:spMkLst>
            <pc:docMk/>
            <pc:sldMk cId="2653318093" sldId="309"/>
            <ac:spMk id="13" creationId="{1716341F-53E8-E7E2-AE18-17B397A6D951}"/>
          </ac:spMkLst>
        </pc:spChg>
        <pc:spChg chg="mod">
          <ac:chgData name="ZR fun'ka" userId="027d83dff813107f" providerId="LiveId" clId="{AB64D569-9BED-420B-B445-DAF46CA46497}" dt="2022-12-05T16:47:15.385" v="1939" actId="20577"/>
          <ac:spMkLst>
            <pc:docMk/>
            <pc:sldMk cId="2653318093" sldId="309"/>
            <ac:spMk id="19" creationId="{00000000-0000-0000-0000-000000000000}"/>
          </ac:spMkLst>
        </pc:spChg>
        <pc:spChg chg="del mod">
          <ac:chgData name="ZR fun'ka" userId="027d83dff813107f" providerId="LiveId" clId="{AB64D569-9BED-420B-B445-DAF46CA46497}" dt="2022-12-05T16:33:46.987" v="1745"/>
          <ac:spMkLst>
            <pc:docMk/>
            <pc:sldMk cId="2653318093" sldId="309"/>
            <ac:spMk id="20" creationId="{00000000-0000-0000-0000-000000000000}"/>
          </ac:spMkLst>
        </pc:spChg>
        <pc:spChg chg="del mod">
          <ac:chgData name="ZR fun'ka" userId="027d83dff813107f" providerId="LiveId" clId="{AB64D569-9BED-420B-B445-DAF46CA46497}" dt="2022-12-05T16:26:46.201" v="1663"/>
          <ac:spMkLst>
            <pc:docMk/>
            <pc:sldMk cId="2653318093" sldId="309"/>
            <ac:spMk id="24" creationId="{00000000-0000-0000-0000-000000000000}"/>
          </ac:spMkLst>
        </pc:spChg>
        <pc:graphicFrameChg chg="del mod">
          <ac:chgData name="ZR fun'ka" userId="027d83dff813107f" providerId="LiveId" clId="{AB64D569-9BED-420B-B445-DAF46CA46497}" dt="2022-12-05T16:26:54.477" v="1668" actId="478"/>
          <ac:graphicFrameMkLst>
            <pc:docMk/>
            <pc:sldMk cId="2653318093" sldId="309"/>
            <ac:graphicFrameMk id="2" creationId="{00000000-0000-0000-0000-000000000000}"/>
          </ac:graphicFrameMkLst>
        </pc:graphicFrameChg>
        <pc:graphicFrameChg chg="del">
          <ac:chgData name="ZR fun'ka" userId="027d83dff813107f" providerId="LiveId" clId="{AB64D569-9BED-420B-B445-DAF46CA46497}" dt="2022-12-05T16:26:33.815" v="1658" actId="478"/>
          <ac:graphicFrameMkLst>
            <pc:docMk/>
            <pc:sldMk cId="2653318093" sldId="309"/>
            <ac:graphicFrameMk id="3" creationId="{15736099-3043-1B0F-D79E-325FE429F4F3}"/>
          </ac:graphicFrameMkLst>
        </pc:graphicFrameChg>
        <pc:graphicFrameChg chg="add del mod">
          <ac:chgData name="ZR fun'ka" userId="027d83dff813107f" providerId="LiveId" clId="{AB64D569-9BED-420B-B445-DAF46CA46497}" dt="2022-12-05T16:27:53.135" v="1676" actId="478"/>
          <ac:graphicFrameMkLst>
            <pc:docMk/>
            <pc:sldMk cId="2653318093" sldId="309"/>
            <ac:graphicFrameMk id="5" creationId="{00000000-0008-0000-0000-000002000000}"/>
          </ac:graphicFrameMkLst>
        </pc:graphicFrameChg>
        <pc:graphicFrameChg chg="add mod">
          <ac:chgData name="ZR fun'ka" userId="027d83dff813107f" providerId="LiveId" clId="{AB64D569-9BED-420B-B445-DAF46CA46497}" dt="2022-12-05T16:46:13.376" v="1901" actId="14100"/>
          <ac:graphicFrameMkLst>
            <pc:docMk/>
            <pc:sldMk cId="2653318093" sldId="309"/>
            <ac:graphicFrameMk id="6" creationId="{00000000-0008-0000-0000-000002000000}"/>
          </ac:graphicFrameMkLst>
        </pc:graphicFrameChg>
        <pc:graphicFrameChg chg="add mod">
          <ac:chgData name="ZR fun'ka" userId="027d83dff813107f" providerId="LiveId" clId="{AB64D569-9BED-420B-B445-DAF46CA46497}" dt="2022-12-05T16:46:17.119" v="1902" actId="14100"/>
          <ac:graphicFrameMkLst>
            <pc:docMk/>
            <pc:sldMk cId="2653318093" sldId="309"/>
            <ac:graphicFrameMk id="11" creationId="{00000000-0008-0000-0100-000002000000}"/>
          </ac:graphicFrameMkLst>
        </pc:graphicFrameChg>
      </pc:sldChg>
      <pc:sldChg chg="addSp delSp modSp new mod ord">
        <pc:chgData name="ZR fun'ka" userId="027d83dff813107f" providerId="LiveId" clId="{AB64D569-9BED-420B-B445-DAF46CA46497}" dt="2022-12-05T17:35:32.834" v="2812" actId="20577"/>
        <pc:sldMkLst>
          <pc:docMk/>
          <pc:sldMk cId="3754070135" sldId="310"/>
        </pc:sldMkLst>
        <pc:spChg chg="del">
          <ac:chgData name="ZR fun'ka" userId="027d83dff813107f" providerId="LiveId" clId="{AB64D569-9BED-420B-B445-DAF46CA46497}" dt="2022-12-05T16:50:23.872" v="1973" actId="478"/>
          <ac:spMkLst>
            <pc:docMk/>
            <pc:sldMk cId="3754070135" sldId="310"/>
            <ac:spMk id="2" creationId="{D440C43C-97B8-7832-37B8-35A452963B63}"/>
          </ac:spMkLst>
        </pc:spChg>
        <pc:spChg chg="del">
          <ac:chgData name="ZR fun'ka" userId="027d83dff813107f" providerId="LiveId" clId="{AB64D569-9BED-420B-B445-DAF46CA46497}" dt="2022-12-05T16:50:21.616" v="1972" actId="478"/>
          <ac:spMkLst>
            <pc:docMk/>
            <pc:sldMk cId="3754070135" sldId="310"/>
            <ac:spMk id="3" creationId="{7EAC5CC6-9E5F-273F-1304-CC76E7DB0FA3}"/>
          </ac:spMkLst>
        </pc:spChg>
        <pc:spChg chg="add del mod">
          <ac:chgData name="ZR fun'ka" userId="027d83dff813107f" providerId="LiveId" clId="{AB64D569-9BED-420B-B445-DAF46CA46497}" dt="2022-12-05T16:50:50.617" v="1978"/>
          <ac:spMkLst>
            <pc:docMk/>
            <pc:sldMk cId="3754070135" sldId="310"/>
            <ac:spMk id="5" creationId="{ED5BDBDB-D56D-909B-8532-418B8C082A7C}"/>
          </ac:spMkLst>
        </pc:spChg>
        <pc:spChg chg="add mod">
          <ac:chgData name="ZR fun'ka" userId="027d83dff813107f" providerId="LiveId" clId="{AB64D569-9BED-420B-B445-DAF46CA46497}" dt="2022-12-05T17:10:43.167" v="2716" actId="20577"/>
          <ac:spMkLst>
            <pc:docMk/>
            <pc:sldMk cId="3754070135" sldId="310"/>
            <ac:spMk id="6" creationId="{A2D4BBF0-12BA-A3FA-29FA-C5FF8742E83B}"/>
          </ac:spMkLst>
        </pc:spChg>
        <pc:spChg chg="add mod">
          <ac:chgData name="ZR fun'ka" userId="027d83dff813107f" providerId="LiveId" clId="{AB64D569-9BED-420B-B445-DAF46CA46497}" dt="2022-12-05T17:34:45.864" v="2797" actId="207"/>
          <ac:spMkLst>
            <pc:docMk/>
            <pc:sldMk cId="3754070135" sldId="310"/>
            <ac:spMk id="8" creationId="{72279006-5AF7-48DD-33E7-9F86ED47DF17}"/>
          </ac:spMkLst>
        </pc:spChg>
        <pc:spChg chg="add del mod">
          <ac:chgData name="ZR fun'ka" userId="027d83dff813107f" providerId="LiveId" clId="{AB64D569-9BED-420B-B445-DAF46CA46497}" dt="2022-12-05T17:08:57.325" v="2689" actId="478"/>
          <ac:spMkLst>
            <pc:docMk/>
            <pc:sldMk cId="3754070135" sldId="310"/>
            <ac:spMk id="9" creationId="{0A3506F4-6DA3-5CFF-4BCE-B31F2F56DE92}"/>
          </ac:spMkLst>
        </pc:spChg>
        <pc:spChg chg="add mod">
          <ac:chgData name="ZR fun'ka" userId="027d83dff813107f" providerId="LiveId" clId="{AB64D569-9BED-420B-B445-DAF46CA46497}" dt="2022-12-05T17:35:32.834" v="2812" actId="20577"/>
          <ac:spMkLst>
            <pc:docMk/>
            <pc:sldMk cId="3754070135" sldId="310"/>
            <ac:spMk id="10" creationId="{42C9DBD2-4392-7DF2-43A1-011CCAA77849}"/>
          </ac:spMkLst>
        </pc:spChg>
        <pc:spChg chg="add del mod">
          <ac:chgData name="ZR fun'ka" userId="027d83dff813107f" providerId="LiveId" clId="{AB64D569-9BED-420B-B445-DAF46CA46497}" dt="2022-12-05T16:51:56.864" v="1997"/>
          <ac:spMkLst>
            <pc:docMk/>
            <pc:sldMk cId="3754070135" sldId="310"/>
            <ac:spMk id="11" creationId="{C748DA4F-AD4E-D26A-AF4B-27303CE5B098}"/>
          </ac:spMkLst>
        </pc:spChg>
        <pc:spChg chg="add mod">
          <ac:chgData name="ZR fun'ka" userId="027d83dff813107f" providerId="LiveId" clId="{AB64D569-9BED-420B-B445-DAF46CA46497}" dt="2022-12-05T17:34:33.385" v="2796" actId="207"/>
          <ac:spMkLst>
            <pc:docMk/>
            <pc:sldMk cId="3754070135" sldId="310"/>
            <ac:spMk id="12" creationId="{B6836CC3-B158-74B6-FB99-AE444480831F}"/>
          </ac:spMkLst>
        </pc:spChg>
        <pc:cxnChg chg="add mod">
          <ac:chgData name="ZR fun'ka" userId="027d83dff813107f" providerId="LiveId" clId="{AB64D569-9BED-420B-B445-DAF46CA46497}" dt="2022-12-05T16:50:55.775" v="1979"/>
          <ac:cxnSpMkLst>
            <pc:docMk/>
            <pc:sldMk cId="3754070135" sldId="310"/>
            <ac:cxnSpMk id="7" creationId="{FA92931E-D36B-C24E-6FA0-B57F0AB6393E}"/>
          </ac:cxnSpMkLst>
        </pc:cxnChg>
      </pc:sldChg>
      <pc:sldChg chg="delSp new del mod">
        <pc:chgData name="ZR fun'ka" userId="027d83dff813107f" providerId="LiveId" clId="{AB64D569-9BED-420B-B445-DAF46CA46497}" dt="2022-12-06T01:39:57.212" v="2926" actId="47"/>
        <pc:sldMkLst>
          <pc:docMk/>
          <pc:sldMk cId="3101234439" sldId="311"/>
        </pc:sldMkLst>
        <pc:spChg chg="del">
          <ac:chgData name="ZR fun'ka" userId="027d83dff813107f" providerId="LiveId" clId="{AB64D569-9BED-420B-B445-DAF46CA46497}" dt="2022-12-06T01:25:41.924" v="2815" actId="478"/>
          <ac:spMkLst>
            <pc:docMk/>
            <pc:sldMk cId="3101234439" sldId="311"/>
            <ac:spMk id="2" creationId="{E4178675-0EE7-9492-1121-FB339A1E0A52}"/>
          </ac:spMkLst>
        </pc:spChg>
        <pc:spChg chg="del">
          <ac:chgData name="ZR fun'ka" userId="027d83dff813107f" providerId="LiveId" clId="{AB64D569-9BED-420B-B445-DAF46CA46497}" dt="2022-12-06T01:25:39.340" v="2814" actId="478"/>
          <ac:spMkLst>
            <pc:docMk/>
            <pc:sldMk cId="3101234439" sldId="311"/>
            <ac:spMk id="3" creationId="{1A1BC3AF-175E-4AB1-A613-6369937DA314}"/>
          </ac:spMkLst>
        </pc:spChg>
      </pc:sldChg>
      <pc:sldChg chg="new del">
        <pc:chgData name="ZR fun'ka" userId="027d83dff813107f" providerId="LiveId" clId="{AB64D569-9BED-420B-B445-DAF46CA46497}" dt="2022-12-06T01:39:56.021" v="2925" actId="47"/>
        <pc:sldMkLst>
          <pc:docMk/>
          <pc:sldMk cId="1408138794" sldId="312"/>
        </pc:sldMkLst>
      </pc:sldChg>
      <pc:sldChg chg="addSp delSp modSp add del mod setBg">
        <pc:chgData name="ZR fun'ka" userId="027d83dff813107f" providerId="LiveId" clId="{AB64D569-9BED-420B-B445-DAF46CA46497}" dt="2022-12-06T02:14:38.500" v="2978" actId="47"/>
        <pc:sldMkLst>
          <pc:docMk/>
          <pc:sldMk cId="829632794" sldId="313"/>
        </pc:sldMkLst>
        <pc:spChg chg="del">
          <ac:chgData name="ZR fun'ka" userId="027d83dff813107f" providerId="LiveId" clId="{AB64D569-9BED-420B-B445-DAF46CA46497}" dt="2022-12-06T01:27:31.943" v="2822" actId="478"/>
          <ac:spMkLst>
            <pc:docMk/>
            <pc:sldMk cId="829632794" sldId="313"/>
            <ac:spMk id="8" creationId="{00000000-0000-0000-0000-000000000000}"/>
          </ac:spMkLst>
        </pc:spChg>
        <pc:spChg chg="del">
          <ac:chgData name="ZR fun'ka" userId="027d83dff813107f" providerId="LiveId" clId="{AB64D569-9BED-420B-B445-DAF46CA46497}" dt="2022-12-06T01:27:39.278" v="2825" actId="478"/>
          <ac:spMkLst>
            <pc:docMk/>
            <pc:sldMk cId="829632794" sldId="313"/>
            <ac:spMk id="9" creationId="{00000000-0000-0000-0000-000000000000}"/>
          </ac:spMkLst>
        </pc:spChg>
        <pc:spChg chg="del">
          <ac:chgData name="ZR fun'ka" userId="027d83dff813107f" providerId="LiveId" clId="{AB64D569-9BED-420B-B445-DAF46CA46497}" dt="2022-12-06T01:27:36.084" v="2824" actId="478"/>
          <ac:spMkLst>
            <pc:docMk/>
            <pc:sldMk cId="829632794" sldId="313"/>
            <ac:spMk id="14" creationId="{ED4A07BA-8AF7-E914-EE87-63463CBB2DCE}"/>
          </ac:spMkLst>
        </pc:spChg>
        <pc:spChg chg="del mod">
          <ac:chgData name="ZR fun'ka" userId="027d83dff813107f" providerId="LiveId" clId="{AB64D569-9BED-420B-B445-DAF46CA46497}" dt="2022-12-06T01:28:05.638" v="2829" actId="478"/>
          <ac:spMkLst>
            <pc:docMk/>
            <pc:sldMk cId="829632794" sldId="313"/>
            <ac:spMk id="20" creationId="{00000000-0000-0000-0000-000000000000}"/>
          </ac:spMkLst>
        </pc:spChg>
        <pc:spChg chg="mod">
          <ac:chgData name="ZR fun'ka" userId="027d83dff813107f" providerId="LiveId" clId="{AB64D569-9BED-420B-B445-DAF46CA46497}" dt="2022-12-06T01:30:32.998" v="2848" actId="113"/>
          <ac:spMkLst>
            <pc:docMk/>
            <pc:sldMk cId="829632794" sldId="313"/>
            <ac:spMk id="24" creationId="{00000000-0000-0000-0000-000000000000}"/>
          </ac:spMkLst>
        </pc:spChg>
        <pc:graphicFrameChg chg="add del mod">
          <ac:chgData name="ZR fun'ka" userId="027d83dff813107f" providerId="LiveId" clId="{AB64D569-9BED-420B-B445-DAF46CA46497}" dt="2022-12-06T01:37:04.109" v="2851" actId="478"/>
          <ac:graphicFrameMkLst>
            <pc:docMk/>
            <pc:sldMk cId="829632794" sldId="313"/>
            <ac:graphicFrameMk id="2" creationId="{07A91370-7A7B-F3D1-8D47-C9C3B4AB1C9A}"/>
          </ac:graphicFrameMkLst>
        </pc:graphicFrameChg>
        <pc:graphicFrameChg chg="del mod">
          <ac:chgData name="ZR fun'ka" userId="027d83dff813107f" providerId="LiveId" clId="{AB64D569-9BED-420B-B445-DAF46CA46497}" dt="2022-12-06T01:27:29.140" v="2821" actId="478"/>
          <ac:graphicFrameMkLst>
            <pc:docMk/>
            <pc:sldMk cId="829632794" sldId="313"/>
            <ac:graphicFrameMk id="3" creationId="{15736099-3043-1B0F-D79E-325FE429F4F3}"/>
          </ac:graphicFrameMkLst>
        </pc:graphicFrameChg>
        <pc:graphicFrameChg chg="add mod">
          <ac:chgData name="ZR fun'ka" userId="027d83dff813107f" providerId="LiveId" clId="{AB64D569-9BED-420B-B445-DAF46CA46497}" dt="2022-12-06T01:39:45.488" v="2924" actId="14100"/>
          <ac:graphicFrameMkLst>
            <pc:docMk/>
            <pc:sldMk cId="829632794" sldId="313"/>
            <ac:graphicFrameMk id="5" creationId="{FDB4FF99-6CD3-4455-9BE2-F365265FCE7F}"/>
          </ac:graphicFrameMkLst>
        </pc:graphicFrameChg>
        <pc:graphicFrameChg chg="del">
          <ac:chgData name="ZR fun'ka" userId="027d83dff813107f" providerId="LiveId" clId="{AB64D569-9BED-420B-B445-DAF46CA46497}" dt="2022-12-06T01:27:34.123" v="2823" actId="478"/>
          <ac:graphicFrameMkLst>
            <pc:docMk/>
            <pc:sldMk cId="829632794" sldId="313"/>
            <ac:graphicFrameMk id="13" creationId="{ADD869F0-1CEB-0B55-B49F-E117EA8D0CF7}"/>
          </ac:graphicFrameMkLst>
        </pc:graphicFrameChg>
      </pc:sldChg>
      <pc:sldChg chg="addSp delSp modSp new mod">
        <pc:chgData name="ZR fun'ka" userId="027d83dff813107f" providerId="LiveId" clId="{AB64D569-9BED-420B-B445-DAF46CA46497}" dt="2022-12-06T02:24:20.951" v="3012" actId="20577"/>
        <pc:sldMkLst>
          <pc:docMk/>
          <pc:sldMk cId="2452576295" sldId="314"/>
        </pc:sldMkLst>
        <pc:spChg chg="del">
          <ac:chgData name="ZR fun'ka" userId="027d83dff813107f" providerId="LiveId" clId="{AB64D569-9BED-420B-B445-DAF46CA46497}" dt="2022-12-06T02:00:07.140" v="2930" actId="478"/>
          <ac:spMkLst>
            <pc:docMk/>
            <pc:sldMk cId="2452576295" sldId="314"/>
            <ac:spMk id="2" creationId="{400B8FC7-C36B-CA73-E15E-C3FC22FFE2F1}"/>
          </ac:spMkLst>
        </pc:spChg>
        <pc:spChg chg="del">
          <ac:chgData name="ZR fun'ka" userId="027d83dff813107f" providerId="LiveId" clId="{AB64D569-9BED-420B-B445-DAF46CA46497}" dt="2022-12-06T02:00:09.051" v="2931" actId="478"/>
          <ac:spMkLst>
            <pc:docMk/>
            <pc:sldMk cId="2452576295" sldId="314"/>
            <ac:spMk id="3" creationId="{649A370B-2F1A-0862-A75D-8299A031E890}"/>
          </ac:spMkLst>
        </pc:spChg>
        <pc:spChg chg="add mod">
          <ac:chgData name="ZR fun'ka" userId="027d83dff813107f" providerId="LiveId" clId="{AB64D569-9BED-420B-B445-DAF46CA46497}" dt="2022-12-06T02:24:20.951" v="3012" actId="20577"/>
          <ac:spMkLst>
            <pc:docMk/>
            <pc:sldMk cId="2452576295" sldId="314"/>
            <ac:spMk id="7" creationId="{1BB31EEA-3774-ED86-273F-FD999BDE4C1D}"/>
          </ac:spMkLst>
        </pc:spChg>
        <pc:graphicFrameChg chg="add mod">
          <ac:chgData name="ZR fun'ka" userId="027d83dff813107f" providerId="LiveId" clId="{AB64D569-9BED-420B-B445-DAF46CA46497}" dt="2022-12-06T02:23:41.904" v="3006" actId="1076"/>
          <ac:graphicFrameMkLst>
            <pc:docMk/>
            <pc:sldMk cId="2452576295" sldId="314"/>
            <ac:graphicFrameMk id="4" creationId="{0B21E6BA-E818-9838-B50B-505D0F934E95}"/>
          </ac:graphicFrameMkLst>
        </pc:graphicFrameChg>
        <pc:graphicFrameChg chg="add mod">
          <ac:chgData name="ZR fun'ka" userId="027d83dff813107f" providerId="LiveId" clId="{AB64D569-9BED-420B-B445-DAF46CA46497}" dt="2022-12-06T02:24:15.268" v="3010" actId="255"/>
          <ac:graphicFrameMkLst>
            <pc:docMk/>
            <pc:sldMk cId="2452576295" sldId="314"/>
            <ac:graphicFrameMk id="5" creationId="{25392054-053F-8CF4-E6F3-54DF8284D391}"/>
          </ac:graphicFrameMkLst>
        </pc:graphicFrameChg>
        <pc:graphicFrameChg chg="add mod">
          <ac:chgData name="ZR fun'ka" userId="027d83dff813107f" providerId="LiveId" clId="{AB64D569-9BED-420B-B445-DAF46CA46497}" dt="2022-12-06T02:23:01.683" v="2997" actId="255"/>
          <ac:graphicFrameMkLst>
            <pc:docMk/>
            <pc:sldMk cId="2452576295" sldId="314"/>
            <ac:graphicFrameMk id="9" creationId="{DFA55D6C-1B7B-11DA-C20F-C3AD3774DC9A}"/>
          </ac:graphicFrameMkLst>
        </pc:graphicFrameChg>
        <pc:cxnChg chg="add mod">
          <ac:chgData name="ZR fun'ka" userId="027d83dff813107f" providerId="LiveId" clId="{AB64D569-9BED-420B-B445-DAF46CA46497}" dt="2022-12-06T02:23:28.007" v="3004" actId="1076"/>
          <ac:cxnSpMkLst>
            <pc:docMk/>
            <pc:sldMk cId="2452576295" sldId="314"/>
            <ac:cxnSpMk id="8" creationId="{12679CF1-10FF-D3D5-407F-10928D59751D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2.%20&#1076;&#1077;&#1082;&#1072;&#1073;&#1088;&#1100;\2020%20&#1075;&#1086;&#107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2.%20&#1076;&#1077;&#1082;&#1072;&#1073;&#1088;&#1100;\2020%20&#1075;&#1086;&#1076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2.%20&#1076;&#1077;&#1082;&#1072;&#1073;&#1088;&#1100;\2020%20&#1075;&#1086;&#1076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2.%20&#1076;&#1077;&#1082;&#1072;&#1073;&#1088;&#1100;\2020%20&#1075;&#1086;&#107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2.%20&#1076;&#1077;&#1082;&#1072;&#1073;&#1088;&#1100;\2020%20&#1075;&#1086;&#1076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27d83dff813107f/&#1056;&#1072;&#1073;&#1086;&#1095;&#1080;&#1081;%20&#1089;&#1090;&#1086;&#1083;/&#1052;&#1086;&#1085;&#1080;&#1090;&#1086;&#1088;&#1080;&#1085;&#1075;%20&#1043;&#1057;&#1047;%20&#1052;&#1048;&#1054;%20%202019-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27d83dff813107f/&#1056;&#1072;&#1073;&#1086;&#1095;&#1080;&#1081;%20&#1089;&#1090;&#1086;&#1083;/&#1052;&#1086;&#1085;&#1080;&#1090;&#1086;&#1088;&#1080;&#1085;&#1075;%20&#1043;&#1057;&#1047;%20&#1052;&#1048;&#1054;%20%202019-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27d83dff813107f/&#1056;&#1072;&#1073;&#1086;&#1095;&#1080;&#1081;%20&#1089;&#1090;&#1086;&#1083;/&#1052;&#1086;&#1085;&#1080;&#1090;&#1086;&#1088;&#1080;&#1085;&#1075;%20&#1043;&#1057;&#1047;%20&#1052;&#1048;&#1054;%20%202019-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2.%20&#1076;&#1077;&#1082;&#1072;&#1073;&#1088;&#1100;\2020%20&#1075;&#1086;&#1076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43;&#1057;&#1047;%20&#1087;&#1086;%20&#1042;&#1048;&#1063;\&#1057;&#1042;&#1054;&#1044;%20&#1057;&#1054;&#1062;&#1087;&#1088;&#1086;&#1077;&#1082;&#1090;&#1086;&#1074;%20-2022&#1075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социальных проектов</a:t>
            </a:r>
            <a:r>
              <a:rPr lang="ru-RU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(2020 год)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46178915135608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(2)'!$B$5:$B$21</c:f>
              <c:strCache>
                <c:ptCount val="17"/>
                <c:pt idx="0">
                  <c:v>Костанайская область </c:v>
                </c:pt>
                <c:pt idx="1">
                  <c:v>Карагандинская область </c:v>
                </c:pt>
                <c:pt idx="2">
                  <c:v>Западно-Казахстанская область</c:v>
                </c:pt>
                <c:pt idx="3">
                  <c:v>Кызылординская область </c:v>
                </c:pt>
                <c:pt idx="4">
                  <c:v>Павлодарская область </c:v>
                </c:pt>
                <c:pt idx="5">
                  <c:v>Жамбылская область </c:v>
                </c:pt>
                <c:pt idx="6">
                  <c:v>Акмолинская область </c:v>
                </c:pt>
                <c:pt idx="7">
                  <c:v>Алматинская область </c:v>
                </c:pt>
                <c:pt idx="8">
                  <c:v>Туркестанская область </c:v>
                </c:pt>
                <c:pt idx="9">
                  <c:v> Северо-Казахстанская область </c:v>
                </c:pt>
                <c:pt idx="10">
                  <c:v>Актюбинская область</c:v>
                </c:pt>
                <c:pt idx="11">
                  <c:v>Восточно-Казахстанская область </c:v>
                </c:pt>
                <c:pt idx="12">
                  <c:v>г.  Алматы </c:v>
                </c:pt>
                <c:pt idx="13">
                  <c:v>Атырауская области </c:v>
                </c:pt>
                <c:pt idx="14">
                  <c:v>Мангистауская область </c:v>
                </c:pt>
                <c:pt idx="15">
                  <c:v> г. Нур-Султан</c:v>
                </c:pt>
                <c:pt idx="16">
                  <c:v>г.Шымкент</c:v>
                </c:pt>
              </c:strCache>
            </c:strRef>
          </c:cat>
          <c:val>
            <c:numRef>
              <c:f>'Лист1 (2)'!$C$5:$C$21</c:f>
              <c:numCache>
                <c:formatCode>0</c:formatCode>
                <c:ptCount val="17"/>
                <c:pt idx="0">
                  <c:v>243</c:v>
                </c:pt>
                <c:pt idx="1">
                  <c:v>178</c:v>
                </c:pt>
                <c:pt idx="2">
                  <c:v>147</c:v>
                </c:pt>
                <c:pt idx="3">
                  <c:v>131</c:v>
                </c:pt>
                <c:pt idx="4">
                  <c:v>118</c:v>
                </c:pt>
                <c:pt idx="5">
                  <c:v>114</c:v>
                </c:pt>
                <c:pt idx="6">
                  <c:v>104</c:v>
                </c:pt>
                <c:pt idx="7">
                  <c:v>99</c:v>
                </c:pt>
                <c:pt idx="8">
                  <c:v>83</c:v>
                </c:pt>
                <c:pt idx="9">
                  <c:v>78</c:v>
                </c:pt>
                <c:pt idx="10">
                  <c:v>76</c:v>
                </c:pt>
                <c:pt idx="11">
                  <c:v>71</c:v>
                </c:pt>
                <c:pt idx="12">
                  <c:v>57</c:v>
                </c:pt>
                <c:pt idx="13">
                  <c:v>40</c:v>
                </c:pt>
                <c:pt idx="14">
                  <c:v>40</c:v>
                </c:pt>
                <c:pt idx="15">
                  <c:v>29</c:v>
                </c:pt>
                <c:pt idx="1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8-4041-97EB-EF906DFCBA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412560"/>
        <c:axId val="137410208"/>
        <c:axId val="0"/>
      </c:bar3DChart>
      <c:catAx>
        <c:axId val="13741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410208"/>
        <c:crosses val="autoZero"/>
        <c:auto val="1"/>
        <c:lblAlgn val="ctr"/>
        <c:lblOffset val="100"/>
        <c:noMultiLvlLbl val="0"/>
      </c:catAx>
      <c:valAx>
        <c:axId val="13741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41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сумма проектов в 2021 году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Лист3!$B$60:$B$76</c:f>
              <c:strCache>
                <c:ptCount val="17"/>
                <c:pt idx="0">
                  <c:v>г.Алматы</c:v>
                </c:pt>
                <c:pt idx="1">
                  <c:v>Акмолинская область</c:v>
                </c:pt>
                <c:pt idx="2">
                  <c:v>Карагандинская область</c:v>
                </c:pt>
                <c:pt idx="3">
                  <c:v>Мангистауская область</c:v>
                </c:pt>
                <c:pt idx="4">
                  <c:v>Павлодарская область</c:v>
                </c:pt>
                <c:pt idx="5">
                  <c:v>Актюбинская область</c:v>
                </c:pt>
                <c:pt idx="6">
                  <c:v>Атырауская область</c:v>
                </c:pt>
                <c:pt idx="7">
                  <c:v>Алматинская область</c:v>
                </c:pt>
                <c:pt idx="8">
                  <c:v>Туркестанская обл.</c:v>
                </c:pt>
                <c:pt idx="9">
                  <c:v>ВКО</c:v>
                </c:pt>
                <c:pt idx="10">
                  <c:v>СКО</c:v>
                </c:pt>
                <c:pt idx="11">
                  <c:v>Костанайская область</c:v>
                </c:pt>
                <c:pt idx="12">
                  <c:v>Кызылординская область</c:v>
                </c:pt>
                <c:pt idx="13">
                  <c:v>ЗКО</c:v>
                </c:pt>
                <c:pt idx="14">
                  <c:v>Жамбылская область</c:v>
                </c:pt>
                <c:pt idx="15">
                  <c:v>г.Шымкент</c:v>
                </c:pt>
                <c:pt idx="16">
                  <c:v>г.Нур-Султан</c:v>
                </c:pt>
              </c:strCache>
            </c:strRef>
          </c:cat>
          <c:val>
            <c:numRef>
              <c:f>Лист3!$C$60:$C$76</c:f>
              <c:numCache>
                <c:formatCode>General</c:formatCode>
                <c:ptCount val="17"/>
                <c:pt idx="0">
                  <c:v>172.6</c:v>
                </c:pt>
                <c:pt idx="1">
                  <c:v>84</c:v>
                </c:pt>
                <c:pt idx="2">
                  <c:v>13</c:v>
                </c:pt>
                <c:pt idx="3">
                  <c:v>12.9</c:v>
                </c:pt>
                <c:pt idx="4">
                  <c:v>10.6</c:v>
                </c:pt>
                <c:pt idx="5">
                  <c:v>9.6999999999999993</c:v>
                </c:pt>
                <c:pt idx="6">
                  <c:v>8.8000000000000007</c:v>
                </c:pt>
                <c:pt idx="7">
                  <c:v>7.9</c:v>
                </c:pt>
                <c:pt idx="8">
                  <c:v>7</c:v>
                </c:pt>
                <c:pt idx="9">
                  <c:v>5.7</c:v>
                </c:pt>
                <c:pt idx="10">
                  <c:v>4.7</c:v>
                </c:pt>
                <c:pt idx="11">
                  <c:v>3.2</c:v>
                </c:pt>
                <c:pt idx="12">
                  <c:v>2.7</c:v>
                </c:pt>
                <c:pt idx="13">
                  <c:v>2.4</c:v>
                </c:pt>
                <c:pt idx="14">
                  <c:v>0.7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2-447A-A427-CB1F257872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876377007"/>
        <c:axId val="1876377423"/>
      </c:barChart>
      <c:catAx>
        <c:axId val="1876377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6377423"/>
        <c:crosses val="autoZero"/>
        <c:auto val="1"/>
        <c:lblAlgn val="ctr"/>
        <c:lblOffset val="100"/>
        <c:noMultiLvlLbl val="0"/>
      </c:catAx>
      <c:valAx>
        <c:axId val="1876377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637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Количество онлайн проектов (2020 год)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65052308146915"/>
          <c:y val="0.19067109782098932"/>
          <c:w val="0.87615559090767303"/>
          <c:h val="0.33882097146446744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Лист1!$B$4:$B$20</c:f>
              <c:strCache>
                <c:ptCount val="17"/>
                <c:pt idx="0">
                  <c:v>Костанайская область </c:v>
                </c:pt>
                <c:pt idx="1">
                  <c:v>Карагандинская область </c:v>
                </c:pt>
                <c:pt idx="2">
                  <c:v>Алматинская область </c:v>
                </c:pt>
                <c:pt idx="3">
                  <c:v>г.  Алматы </c:v>
                </c:pt>
                <c:pt idx="4">
                  <c:v> Северо-Казахстанская область </c:v>
                </c:pt>
                <c:pt idx="5">
                  <c:v>Павлодарская область </c:v>
                </c:pt>
                <c:pt idx="6">
                  <c:v>Восточно-Казахстанская область </c:v>
                </c:pt>
                <c:pt idx="7">
                  <c:v>Западно-Казахстанская область</c:v>
                </c:pt>
                <c:pt idx="8">
                  <c:v>Атырауская области </c:v>
                </c:pt>
                <c:pt idx="9">
                  <c:v>Жамбылская область </c:v>
                </c:pt>
                <c:pt idx="10">
                  <c:v>Туркестанская область </c:v>
                </c:pt>
                <c:pt idx="11">
                  <c:v>Мангистауская область </c:v>
                </c:pt>
                <c:pt idx="12">
                  <c:v>Актюбинская область</c:v>
                </c:pt>
                <c:pt idx="13">
                  <c:v>Кызылординская область </c:v>
                </c:pt>
                <c:pt idx="14">
                  <c:v>Акмолинская область </c:v>
                </c:pt>
                <c:pt idx="15">
                  <c:v> г. Нур-Султан</c:v>
                </c:pt>
                <c:pt idx="16">
                  <c:v>г.Шымкент</c:v>
                </c:pt>
              </c:strCache>
            </c:strRef>
          </c:cat>
          <c:val>
            <c:numRef>
              <c:f>Лист1!$C$4:$C$20</c:f>
              <c:numCache>
                <c:formatCode>General</c:formatCode>
                <c:ptCount val="17"/>
                <c:pt idx="0">
                  <c:v>52</c:v>
                </c:pt>
                <c:pt idx="1">
                  <c:v>15</c:v>
                </c:pt>
                <c:pt idx="2">
                  <c:v>22</c:v>
                </c:pt>
                <c:pt idx="3">
                  <c:v>21</c:v>
                </c:pt>
                <c:pt idx="4">
                  <c:v>15</c:v>
                </c:pt>
                <c:pt idx="5">
                  <c:v>14</c:v>
                </c:pt>
                <c:pt idx="6">
                  <c:v>12</c:v>
                </c:pt>
                <c:pt idx="7">
                  <c:v>10</c:v>
                </c:pt>
                <c:pt idx="8">
                  <c:v>10</c:v>
                </c:pt>
                <c:pt idx="9">
                  <c:v>6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0-460F-A2AD-A7A43DC729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413344"/>
        <c:axId val="137413736"/>
        <c:axId val="0"/>
      </c:bar3DChart>
      <c:catAx>
        <c:axId val="13741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413736"/>
        <c:crosses val="autoZero"/>
        <c:auto val="1"/>
        <c:lblAlgn val="ctr"/>
        <c:lblOffset val="100"/>
        <c:noMultiLvlLbl val="0"/>
      </c:catAx>
      <c:valAx>
        <c:axId val="13741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413344"/>
        <c:crosses val="autoZero"/>
        <c:crossBetween val="between"/>
      </c:valAx>
      <c:spPr>
        <a:solidFill>
          <a:schemeClr val="accent6">
            <a:lumMod val="60000"/>
            <a:lumOff val="4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Лист3!$B$86:$B$88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Лист3!$C$86:$C$88</c:f>
              <c:numCache>
                <c:formatCode>General</c:formatCode>
                <c:ptCount val="3"/>
                <c:pt idx="0">
                  <c:v>15.03</c:v>
                </c:pt>
                <c:pt idx="1">
                  <c:v>14.6</c:v>
                </c:pt>
                <c:pt idx="2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8-4DDB-B95C-ABBE9A7F8B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342479"/>
        <c:axId val="1876330831"/>
      </c:barChart>
      <c:catAx>
        <c:axId val="187634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6330831"/>
        <c:crosses val="autoZero"/>
        <c:auto val="1"/>
        <c:lblAlgn val="ctr"/>
        <c:lblOffset val="100"/>
        <c:noMultiLvlLbl val="0"/>
      </c:catAx>
      <c:valAx>
        <c:axId val="187633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6342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Количество</a:t>
            </a:r>
            <a:r>
              <a:rPr lang="ru-RU" sz="1200" b="1" baseline="0" dirty="0"/>
              <a:t> разовых (форумы, конференции) проектов</a:t>
            </a:r>
            <a:endParaRPr lang="ru-RU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Лист3!$B$91:$B$92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Лист3!$C$91:$C$92</c:f>
              <c:numCache>
                <c:formatCode>0.0</c:formatCode>
                <c:ptCount val="2"/>
                <c:pt idx="0">
                  <c:v>4.0880000000000001</c:v>
                </c:pt>
                <c:pt idx="1">
                  <c:v>0.48359999999999997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8-4C46-9013-EDADB9F088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6363279"/>
        <c:axId val="1876354959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Лист3!$B$91:$B$92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Лист3!$D$91:$D$92</c:f>
              <c:numCache>
                <c:formatCode>0.00%</c:formatCode>
                <c:ptCount val="2"/>
                <c:pt idx="0" formatCode="0%">
                  <c:v>0.28000000000000003</c:v>
                </c:pt>
                <c:pt idx="1">
                  <c:v>3.1E-2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48-4C46-9013-EDADB9F088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76362447"/>
        <c:axId val="1876359535"/>
      </c:lineChart>
      <c:catAx>
        <c:axId val="1876363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6354959"/>
        <c:crosses val="autoZero"/>
        <c:auto val="1"/>
        <c:lblAlgn val="ctr"/>
        <c:lblOffset val="100"/>
        <c:noMultiLvlLbl val="0"/>
      </c:catAx>
      <c:valAx>
        <c:axId val="1876354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6363279"/>
        <c:crosses val="autoZero"/>
        <c:crossBetween val="between"/>
      </c:valAx>
      <c:valAx>
        <c:axId val="1876359535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6362447"/>
        <c:crosses val="max"/>
        <c:crossBetween val="between"/>
      </c:valAx>
      <c:catAx>
        <c:axId val="1876362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6359535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2021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5472906083946202"/>
          <c:y val="0.12475450019917053"/>
          <c:w val="0.47254542872581945"/>
          <c:h val="0.79807581438797737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год'!$C$31:$Y$31</c:f>
            </c:numRef>
          </c:val>
          <c:extLst>
            <c:ext xmlns:c16="http://schemas.microsoft.com/office/drawing/2014/chart" uri="{C3380CC4-5D6E-409C-BE32-E72D297353CC}">
              <c16:uniqueId val="{00000000-FC93-48AF-AD48-CE12009A89D8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год'!$C$32:$Y$32</c:f>
            </c:numRef>
          </c:val>
          <c:extLst>
            <c:ext xmlns:c16="http://schemas.microsoft.com/office/drawing/2014/chart" uri="{C3380CC4-5D6E-409C-BE32-E72D297353CC}">
              <c16:uniqueId val="{00000001-FC93-48AF-AD48-CE12009A89D8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3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год'!$C$33:$Y$33</c:f>
            </c:numRef>
          </c:val>
          <c:extLst>
            <c:ext xmlns:c16="http://schemas.microsoft.com/office/drawing/2014/chart" uri="{C3380CC4-5D6E-409C-BE32-E72D297353CC}">
              <c16:uniqueId val="{00000002-FC93-48AF-AD48-CE12009A89D8}"/>
            </c:ext>
          </c:extLst>
        </c:ser>
        <c:ser>
          <c:idx val="3"/>
          <c:order val="3"/>
          <c:spPr>
            <a:gradFill rotWithShape="1">
              <a:gsLst>
                <a:gs pos="0">
                  <a:schemeClr val="accent4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4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год'!$C$34:$Y$34</c:f>
            </c:numRef>
          </c:val>
          <c:extLst>
            <c:ext xmlns:c16="http://schemas.microsoft.com/office/drawing/2014/chart" uri="{C3380CC4-5D6E-409C-BE32-E72D297353CC}">
              <c16:uniqueId val="{00000003-FC93-48AF-AD48-CE12009A89D8}"/>
            </c:ext>
          </c:extLst>
        </c:ser>
        <c:ser>
          <c:idx val="4"/>
          <c:order val="4"/>
          <c:spPr>
            <a:gradFill rotWithShape="1">
              <a:gsLst>
                <a:gs pos="0">
                  <a:schemeClr val="accent5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5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год'!$C$35:$Y$35</c:f>
            </c:numRef>
          </c:val>
          <c:extLst>
            <c:ext xmlns:c16="http://schemas.microsoft.com/office/drawing/2014/chart" uri="{C3380CC4-5D6E-409C-BE32-E72D297353CC}">
              <c16:uniqueId val="{00000004-FC93-48AF-AD48-CE12009A89D8}"/>
            </c:ext>
          </c:extLst>
        </c:ser>
        <c:ser>
          <c:idx val="5"/>
          <c:order val="5"/>
          <c:spPr>
            <a:gradFill rotWithShape="1">
              <a:gsLst>
                <a:gs pos="0">
                  <a:schemeClr val="accent6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6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год'!$C$36:$Y$36</c:f>
            </c:numRef>
          </c:val>
          <c:extLst>
            <c:ext xmlns:c16="http://schemas.microsoft.com/office/drawing/2014/chart" uri="{C3380CC4-5D6E-409C-BE32-E72D297353CC}">
              <c16:uniqueId val="{00000005-FC93-48AF-AD48-CE12009A89D8}"/>
            </c:ext>
          </c:extLst>
        </c:ser>
        <c:ser>
          <c:idx val="6"/>
          <c:order val="6"/>
          <c:spPr>
            <a:gradFill rotWithShape="1">
              <a:gsLst>
                <a:gs pos="0">
                  <a:schemeClr val="accent1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год'!$C$37:$Y$37</c:f>
            </c:numRef>
          </c:val>
          <c:extLst>
            <c:ext xmlns:c16="http://schemas.microsoft.com/office/drawing/2014/chart" uri="{C3380CC4-5D6E-409C-BE32-E72D297353CC}">
              <c16:uniqueId val="{00000006-FC93-48AF-AD48-CE12009A89D8}"/>
            </c:ext>
          </c:extLst>
        </c:ser>
        <c:ser>
          <c:idx val="7"/>
          <c:order val="7"/>
          <c:spPr>
            <a:gradFill rotWithShape="1">
              <a:gsLst>
                <a:gs pos="0">
                  <a:schemeClr val="accent2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год'!$C$38:$Y$38</c:f>
            </c:numRef>
          </c:val>
          <c:extLst>
            <c:ext xmlns:c16="http://schemas.microsoft.com/office/drawing/2014/chart" uri="{C3380CC4-5D6E-409C-BE32-E72D297353CC}">
              <c16:uniqueId val="{00000007-FC93-48AF-AD48-CE12009A89D8}"/>
            </c:ext>
          </c:extLst>
        </c:ser>
        <c:ser>
          <c:idx val="8"/>
          <c:order val="8"/>
          <c:spPr>
            <a:gradFill rotWithShape="1">
              <a:gsLst>
                <a:gs pos="0">
                  <a:schemeClr val="accent3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год'!$C$39:$Y$39</c:f>
            </c:numRef>
          </c:val>
          <c:extLst>
            <c:ext xmlns:c16="http://schemas.microsoft.com/office/drawing/2014/chart" uri="{C3380CC4-5D6E-409C-BE32-E72D297353CC}">
              <c16:uniqueId val="{00000008-FC93-48AF-AD48-CE12009A89D8}"/>
            </c:ext>
          </c:extLst>
        </c:ser>
        <c:ser>
          <c:idx val="9"/>
          <c:order val="9"/>
          <c:spPr>
            <a:gradFill rotWithShape="1">
              <a:gsLst>
                <a:gs pos="0">
                  <a:schemeClr val="accent4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4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год'!$C$40:$Y$40</c:f>
            </c:numRef>
          </c:val>
          <c:extLst>
            <c:ext xmlns:c16="http://schemas.microsoft.com/office/drawing/2014/chart" uri="{C3380CC4-5D6E-409C-BE32-E72D297353CC}">
              <c16:uniqueId val="{00000009-FC93-48AF-AD48-CE12009A89D8}"/>
            </c:ext>
          </c:extLst>
        </c:ser>
        <c:ser>
          <c:idx val="10"/>
          <c:order val="10"/>
          <c:spPr>
            <a:gradFill rotWithShape="1">
              <a:gsLst>
                <a:gs pos="0">
                  <a:schemeClr val="accent5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5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год'!$C$41:$Y$41</c:f>
            </c:numRef>
          </c:val>
          <c:extLst>
            <c:ext xmlns:c16="http://schemas.microsoft.com/office/drawing/2014/chart" uri="{C3380CC4-5D6E-409C-BE32-E72D297353CC}">
              <c16:uniqueId val="{0000000A-FC93-48AF-AD48-CE12009A89D8}"/>
            </c:ext>
          </c:extLst>
        </c:ser>
        <c:ser>
          <c:idx val="11"/>
          <c:order val="11"/>
          <c:spPr>
            <a:gradFill rotWithShape="1">
              <a:gsLst>
                <a:gs pos="0">
                  <a:schemeClr val="accent6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6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год'!$C$42:$Y$42</c:f>
            </c:numRef>
          </c:val>
          <c:extLst>
            <c:ext xmlns:c16="http://schemas.microsoft.com/office/drawing/2014/chart" uri="{C3380CC4-5D6E-409C-BE32-E72D297353CC}">
              <c16:uniqueId val="{0000000B-FC93-48AF-AD48-CE12009A89D8}"/>
            </c:ext>
          </c:extLst>
        </c:ser>
        <c:ser>
          <c:idx val="12"/>
          <c:order val="12"/>
          <c:spPr>
            <a:gradFill rotWithShape="1">
              <a:gsLst>
                <a:gs pos="0">
                  <a:schemeClr val="accent1">
                    <a:lumMod val="80000"/>
                    <a:lumOff val="2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год'!$C$43:$Y$43</c:f>
            </c:numRef>
          </c:val>
          <c:extLst>
            <c:ext xmlns:c16="http://schemas.microsoft.com/office/drawing/2014/chart" uri="{C3380CC4-5D6E-409C-BE32-E72D297353CC}">
              <c16:uniqueId val="{0000000C-FC93-48AF-AD48-CE12009A89D8}"/>
            </c:ext>
          </c:extLst>
        </c:ser>
        <c:ser>
          <c:idx val="13"/>
          <c:order val="13"/>
          <c:spPr>
            <a:gradFill rotWithShape="1">
              <a:gsLst>
                <a:gs pos="0">
                  <a:schemeClr val="accent2">
                    <a:lumMod val="80000"/>
                    <a:lumOff val="2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lumMod val="80000"/>
                    <a:lumOff val="2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год'!$C$44:$Y$44</c:f>
            </c:numRef>
          </c:val>
          <c:extLst>
            <c:ext xmlns:c16="http://schemas.microsoft.com/office/drawing/2014/chart" uri="{C3380CC4-5D6E-409C-BE32-E72D297353CC}">
              <c16:uniqueId val="{0000000D-FC93-48AF-AD48-CE12009A89D8}"/>
            </c:ext>
          </c:extLst>
        </c:ser>
        <c:ser>
          <c:idx val="14"/>
          <c:order val="14"/>
          <c:spPr>
            <a:gradFill rotWithShape="1">
              <a:gsLst>
                <a:gs pos="0">
                  <a:schemeClr val="accent3">
                    <a:lumMod val="80000"/>
                    <a:lumOff val="2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lumMod val="80000"/>
                    <a:lumOff val="2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год'!$C$45:$Y$45</c:f>
            </c:numRef>
          </c:val>
          <c:extLst>
            <c:ext xmlns:c16="http://schemas.microsoft.com/office/drawing/2014/chart" uri="{C3380CC4-5D6E-409C-BE32-E72D297353CC}">
              <c16:uniqueId val="{0000000E-FC93-48AF-AD48-CE12009A89D8}"/>
            </c:ext>
          </c:extLst>
        </c:ser>
        <c:ser>
          <c:idx val="15"/>
          <c:order val="15"/>
          <c:spPr>
            <a:gradFill rotWithShape="1">
              <a:gsLst>
                <a:gs pos="0">
                  <a:schemeClr val="accent4">
                    <a:lumMod val="80000"/>
                    <a:lumOff val="2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4">
                    <a:lumMod val="80000"/>
                    <a:lumOff val="2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2019-21.xlsx]2021 сумма за год'!$C$30:$Y$30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3">
                  <c:v>поддержка молодежной политики и детских инициатив</c:v>
                </c:pt>
                <c:pt idx="4">
                  <c:v> укрепление общественного согласия и национального единства</c:v>
                </c:pt>
                <c:pt idx="5">
                  <c:v>иные социально значимые направления, не противоречащие законодательству Республики Казахстан.</c:v>
                </c:pt>
                <c:pt idx="6">
                  <c:v>охрана здоровья граждан, пропаганда здорового образа жизни</c:v>
                </c:pt>
                <c:pt idx="7">
                  <c:v>охрана окружающей среды</c:v>
                </c:pt>
                <c:pt idx="8">
                  <c:v>Содействие решению семейно-демографических и гендерных вопросов</c:v>
                </c:pt>
                <c:pt idx="9">
                  <c:v>содействие в трудоустройстве граждан</c:v>
                </c:pt>
                <c:pt idx="10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11">
                  <c:v>помощь детям-сиротам, детям из неполных и многодетных семей</c:v>
                </c:pt>
                <c:pt idx="12">
                  <c:v>защита прав, законных интересов граждан и организаций</c:v>
                </c:pt>
                <c:pt idx="13">
                  <c:v>развитие культуры и искусства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2019-21.xlsx]2021 сумма за год'!$C$46:$Y$46</c:f>
              <c:numCache>
                <c:formatCode>#,##0</c:formatCode>
                <c:ptCount val="17"/>
                <c:pt idx="0">
                  <c:v>4856.891882599999</c:v>
                </c:pt>
                <c:pt idx="1">
                  <c:v>3684.7</c:v>
                </c:pt>
                <c:pt idx="2">
                  <c:v>1368.6000000000001</c:v>
                </c:pt>
                <c:pt idx="3">
                  <c:v>994.3</c:v>
                </c:pt>
                <c:pt idx="4">
                  <c:v>760.81</c:v>
                </c:pt>
                <c:pt idx="5">
                  <c:v>748.1027143</c:v>
                </c:pt>
                <c:pt idx="6">
                  <c:v>641.84999999999991</c:v>
                </c:pt>
                <c:pt idx="7">
                  <c:v>259.97299999999996</c:v>
                </c:pt>
                <c:pt idx="8">
                  <c:v>322.48</c:v>
                </c:pt>
                <c:pt idx="9">
                  <c:v>263.5</c:v>
                </c:pt>
                <c:pt idx="10">
                  <c:v>255.10000000000002</c:v>
                </c:pt>
                <c:pt idx="11">
                  <c:v>118.19999999999999</c:v>
                </c:pt>
                <c:pt idx="12">
                  <c:v>151.69285720000002</c:v>
                </c:pt>
                <c:pt idx="13">
                  <c:v>95.123566400000016</c:v>
                </c:pt>
                <c:pt idx="14">
                  <c:v>32.200000000000003</c:v>
                </c:pt>
                <c:pt idx="15">
                  <c:v>28.97</c:v>
                </c:pt>
                <c:pt idx="16">
                  <c:v>69.453599999999994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C93-48AF-AD48-CE12009A89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02103088"/>
        <c:axId val="802096016"/>
      </c:barChart>
      <c:catAx>
        <c:axId val="80210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02096016"/>
        <c:crosses val="autoZero"/>
        <c:auto val="1"/>
        <c:lblAlgn val="ctr"/>
        <c:lblOffset val="100"/>
        <c:noMultiLvlLbl val="0"/>
      </c:catAx>
      <c:valAx>
        <c:axId val="802096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0210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7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2022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полугодие)'!$A$6:$V$6</c:f>
            </c:numRef>
          </c:val>
          <c:extLst>
            <c:ext xmlns:c16="http://schemas.microsoft.com/office/drawing/2014/chart" uri="{C3380CC4-5D6E-409C-BE32-E72D297353CC}">
              <c16:uniqueId val="{00000000-1264-41AA-B29F-3B0A3498A09A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полугодие)'!$A$7:$V$7</c:f>
            </c:numRef>
          </c:val>
          <c:extLst>
            <c:ext xmlns:c16="http://schemas.microsoft.com/office/drawing/2014/chart" uri="{C3380CC4-5D6E-409C-BE32-E72D297353CC}">
              <c16:uniqueId val="{00000001-1264-41AA-B29F-3B0A3498A09A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3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полугодие)'!$A$8:$V$8</c:f>
            </c:numRef>
          </c:val>
          <c:extLst>
            <c:ext xmlns:c16="http://schemas.microsoft.com/office/drawing/2014/chart" uri="{C3380CC4-5D6E-409C-BE32-E72D297353CC}">
              <c16:uniqueId val="{00000002-1264-41AA-B29F-3B0A3498A09A}"/>
            </c:ext>
          </c:extLst>
        </c:ser>
        <c:ser>
          <c:idx val="3"/>
          <c:order val="3"/>
          <c:spPr>
            <a:gradFill rotWithShape="1">
              <a:gsLst>
                <a:gs pos="0">
                  <a:schemeClr val="accent4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4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полугодие)'!$A$9:$V$9</c:f>
            </c:numRef>
          </c:val>
          <c:extLst>
            <c:ext xmlns:c16="http://schemas.microsoft.com/office/drawing/2014/chart" uri="{C3380CC4-5D6E-409C-BE32-E72D297353CC}">
              <c16:uniqueId val="{00000003-1264-41AA-B29F-3B0A3498A09A}"/>
            </c:ext>
          </c:extLst>
        </c:ser>
        <c:ser>
          <c:idx val="4"/>
          <c:order val="4"/>
          <c:spPr>
            <a:gradFill rotWithShape="1">
              <a:gsLst>
                <a:gs pos="0">
                  <a:schemeClr val="accent5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5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полугодие)'!$A$10:$V$10</c:f>
            </c:numRef>
          </c:val>
          <c:extLst>
            <c:ext xmlns:c16="http://schemas.microsoft.com/office/drawing/2014/chart" uri="{C3380CC4-5D6E-409C-BE32-E72D297353CC}">
              <c16:uniqueId val="{00000004-1264-41AA-B29F-3B0A3498A09A}"/>
            </c:ext>
          </c:extLst>
        </c:ser>
        <c:ser>
          <c:idx val="5"/>
          <c:order val="5"/>
          <c:spPr>
            <a:gradFill rotWithShape="1">
              <a:gsLst>
                <a:gs pos="0">
                  <a:schemeClr val="accent6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6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полугодие)'!$A$11:$V$11</c:f>
            </c:numRef>
          </c:val>
          <c:extLst>
            <c:ext xmlns:c16="http://schemas.microsoft.com/office/drawing/2014/chart" uri="{C3380CC4-5D6E-409C-BE32-E72D297353CC}">
              <c16:uniqueId val="{00000005-1264-41AA-B29F-3B0A3498A09A}"/>
            </c:ext>
          </c:extLst>
        </c:ser>
        <c:ser>
          <c:idx val="6"/>
          <c:order val="6"/>
          <c:spPr>
            <a:gradFill rotWithShape="1">
              <a:gsLst>
                <a:gs pos="0">
                  <a:schemeClr val="accent1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полугодие)'!$A$12:$V$12</c:f>
            </c:numRef>
          </c:val>
          <c:extLst>
            <c:ext xmlns:c16="http://schemas.microsoft.com/office/drawing/2014/chart" uri="{C3380CC4-5D6E-409C-BE32-E72D297353CC}">
              <c16:uniqueId val="{00000006-1264-41AA-B29F-3B0A3498A09A}"/>
            </c:ext>
          </c:extLst>
        </c:ser>
        <c:ser>
          <c:idx val="7"/>
          <c:order val="7"/>
          <c:spPr>
            <a:gradFill rotWithShape="1">
              <a:gsLst>
                <a:gs pos="0">
                  <a:schemeClr val="accent2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полугодие)'!$A$13:$V$13</c:f>
            </c:numRef>
          </c:val>
          <c:extLst>
            <c:ext xmlns:c16="http://schemas.microsoft.com/office/drawing/2014/chart" uri="{C3380CC4-5D6E-409C-BE32-E72D297353CC}">
              <c16:uniqueId val="{00000007-1264-41AA-B29F-3B0A3498A09A}"/>
            </c:ext>
          </c:extLst>
        </c:ser>
        <c:ser>
          <c:idx val="8"/>
          <c:order val="8"/>
          <c:spPr>
            <a:gradFill rotWithShape="1">
              <a:gsLst>
                <a:gs pos="0">
                  <a:schemeClr val="accent3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полугодие)'!$A$14:$V$14</c:f>
            </c:numRef>
          </c:val>
          <c:extLst>
            <c:ext xmlns:c16="http://schemas.microsoft.com/office/drawing/2014/chart" uri="{C3380CC4-5D6E-409C-BE32-E72D297353CC}">
              <c16:uniqueId val="{00000008-1264-41AA-B29F-3B0A3498A09A}"/>
            </c:ext>
          </c:extLst>
        </c:ser>
        <c:ser>
          <c:idx val="9"/>
          <c:order val="9"/>
          <c:spPr>
            <a:gradFill rotWithShape="1">
              <a:gsLst>
                <a:gs pos="0">
                  <a:schemeClr val="accent4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4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полугодие)'!$A$15:$V$15</c:f>
            </c:numRef>
          </c:val>
          <c:extLst>
            <c:ext xmlns:c16="http://schemas.microsoft.com/office/drawing/2014/chart" uri="{C3380CC4-5D6E-409C-BE32-E72D297353CC}">
              <c16:uniqueId val="{00000009-1264-41AA-B29F-3B0A3498A09A}"/>
            </c:ext>
          </c:extLst>
        </c:ser>
        <c:ser>
          <c:idx val="10"/>
          <c:order val="10"/>
          <c:spPr>
            <a:gradFill rotWithShape="1">
              <a:gsLst>
                <a:gs pos="0">
                  <a:schemeClr val="accent5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5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полугодие)'!$A$16:$V$16</c:f>
            </c:numRef>
          </c:val>
          <c:extLst>
            <c:ext xmlns:c16="http://schemas.microsoft.com/office/drawing/2014/chart" uri="{C3380CC4-5D6E-409C-BE32-E72D297353CC}">
              <c16:uniqueId val="{0000000A-1264-41AA-B29F-3B0A3498A09A}"/>
            </c:ext>
          </c:extLst>
        </c:ser>
        <c:ser>
          <c:idx val="11"/>
          <c:order val="11"/>
          <c:spPr>
            <a:gradFill rotWithShape="1">
              <a:gsLst>
                <a:gs pos="0">
                  <a:schemeClr val="accent6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6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полугодие)'!$A$17:$V$17</c:f>
            </c:numRef>
          </c:val>
          <c:extLst>
            <c:ext xmlns:c16="http://schemas.microsoft.com/office/drawing/2014/chart" uri="{C3380CC4-5D6E-409C-BE32-E72D297353CC}">
              <c16:uniqueId val="{0000000B-1264-41AA-B29F-3B0A3498A09A}"/>
            </c:ext>
          </c:extLst>
        </c:ser>
        <c:ser>
          <c:idx val="12"/>
          <c:order val="12"/>
          <c:spPr>
            <a:gradFill rotWithShape="1">
              <a:gsLst>
                <a:gs pos="0">
                  <a:schemeClr val="accent1">
                    <a:lumMod val="80000"/>
                    <a:lumOff val="2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полугодие)'!$A$18:$V$18</c:f>
            </c:numRef>
          </c:val>
          <c:extLst>
            <c:ext xmlns:c16="http://schemas.microsoft.com/office/drawing/2014/chart" uri="{C3380CC4-5D6E-409C-BE32-E72D297353CC}">
              <c16:uniqueId val="{0000000C-1264-41AA-B29F-3B0A3498A09A}"/>
            </c:ext>
          </c:extLst>
        </c:ser>
        <c:ser>
          <c:idx val="13"/>
          <c:order val="13"/>
          <c:spPr>
            <a:gradFill rotWithShape="1">
              <a:gsLst>
                <a:gs pos="0">
                  <a:schemeClr val="accent2">
                    <a:lumMod val="80000"/>
                    <a:lumOff val="2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lumMod val="80000"/>
                    <a:lumOff val="2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полугодие)'!$A$19:$V$19</c:f>
            </c:numRef>
          </c:val>
          <c:extLst>
            <c:ext xmlns:c16="http://schemas.microsoft.com/office/drawing/2014/chart" uri="{C3380CC4-5D6E-409C-BE32-E72D297353CC}">
              <c16:uniqueId val="{0000000D-1264-41AA-B29F-3B0A3498A09A}"/>
            </c:ext>
          </c:extLst>
        </c:ser>
        <c:ser>
          <c:idx val="14"/>
          <c:order val="14"/>
          <c:spPr>
            <a:gradFill rotWithShape="1">
              <a:gsLst>
                <a:gs pos="0">
                  <a:schemeClr val="accent3">
                    <a:lumMod val="80000"/>
                    <a:lumOff val="2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lumMod val="80000"/>
                    <a:lumOff val="2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полугодие)'!$A$20:$V$20</c:f>
            </c:numRef>
          </c:val>
          <c:extLst>
            <c:ext xmlns:c16="http://schemas.microsoft.com/office/drawing/2014/chart" uri="{C3380CC4-5D6E-409C-BE32-E72D297353CC}">
              <c16:uniqueId val="{0000000E-1264-41AA-B29F-3B0A3498A09A}"/>
            </c:ext>
          </c:extLst>
        </c:ser>
        <c:ser>
          <c:idx val="15"/>
          <c:order val="15"/>
          <c:spPr>
            <a:gradFill rotWithShape="1">
              <a:gsLst>
                <a:gs pos="0">
                  <a:schemeClr val="accent4">
                    <a:lumMod val="80000"/>
                    <a:lumOff val="2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4">
                    <a:lumMod val="80000"/>
                    <a:lumOff val="2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полугодие)'!$A$21:$V$21</c:f>
            </c:numRef>
          </c:val>
          <c:extLst>
            <c:ext xmlns:c16="http://schemas.microsoft.com/office/drawing/2014/chart" uri="{C3380CC4-5D6E-409C-BE32-E72D297353CC}">
              <c16:uniqueId val="{0000000F-1264-41AA-B29F-3B0A3498A09A}"/>
            </c:ext>
          </c:extLst>
        </c:ser>
        <c:ser>
          <c:idx val="16"/>
          <c:order val="16"/>
          <c:spPr>
            <a:gradFill rotWithShape="1">
              <a:gsLst>
                <a:gs pos="0">
                  <a:schemeClr val="accent5">
                    <a:lumMod val="80000"/>
                    <a:lumOff val="2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5">
                    <a:lumMod val="80000"/>
                    <a:lumOff val="2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полугодие)'!$A$22:$V$22</c:f>
            </c:numRef>
          </c:val>
          <c:extLst>
            <c:ext xmlns:c16="http://schemas.microsoft.com/office/drawing/2014/chart" uri="{C3380CC4-5D6E-409C-BE32-E72D297353CC}">
              <c16:uniqueId val="{00000010-1264-41AA-B29F-3B0A3498A09A}"/>
            </c:ext>
          </c:extLst>
        </c:ser>
        <c:ser>
          <c:idx val="22"/>
          <c:order val="22"/>
          <c:spPr>
            <a:gradFill rotWithShape="1">
              <a:gsLst>
                <a:gs pos="0">
                  <a:schemeClr val="accent5">
                    <a:lumMod val="8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5">
                    <a:lumMod val="8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полугодие)'!$A$28:$V$28</c:f>
            </c:numRef>
          </c:val>
          <c:extLst>
            <c:ext xmlns:c16="http://schemas.microsoft.com/office/drawing/2014/chart" uri="{C3380CC4-5D6E-409C-BE32-E72D297353CC}">
              <c16:uniqueId val="{00000011-1264-41AA-B29F-3B0A3498A09A}"/>
            </c:ext>
          </c:extLst>
        </c:ser>
        <c:ser>
          <c:idx val="23"/>
          <c:order val="23"/>
          <c:spPr>
            <a:gradFill rotWithShape="1">
              <a:gsLst>
                <a:gs pos="0">
                  <a:schemeClr val="accent6">
                    <a:lumMod val="8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6">
                    <a:lumMod val="8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полугодие)'!$A$29:$V$29</c:f>
            </c:numRef>
          </c:val>
          <c:extLst>
            <c:ext xmlns:c16="http://schemas.microsoft.com/office/drawing/2014/chart" uri="{C3380CC4-5D6E-409C-BE32-E72D297353CC}">
              <c16:uniqueId val="{00000012-1264-41AA-B29F-3B0A3498A09A}"/>
            </c:ext>
          </c:extLst>
        </c:ser>
        <c:ser>
          <c:idx val="24"/>
          <c:order val="24"/>
          <c:spPr>
            <a:gradFill rotWithShape="1">
              <a:gsLst>
                <a:gs pos="0">
                  <a:schemeClr val="accent1">
                    <a:lumMod val="60000"/>
                    <a:lumOff val="4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lumMod val="60000"/>
                    <a:lumOff val="4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полугодие)'!$A$30:$V$30</c:f>
            </c:numRef>
          </c:val>
          <c:extLst>
            <c:ext xmlns:c16="http://schemas.microsoft.com/office/drawing/2014/chart" uri="{C3380CC4-5D6E-409C-BE32-E72D297353CC}">
              <c16:uniqueId val="{00000013-1264-41AA-B29F-3B0A3498A09A}"/>
            </c:ext>
          </c:extLst>
        </c:ser>
        <c:ser>
          <c:idx val="25"/>
          <c:order val="25"/>
          <c:spPr>
            <a:gradFill rotWithShape="1">
              <a:gsLst>
                <a:gs pos="0">
                  <a:schemeClr val="accent2">
                    <a:lumMod val="60000"/>
                    <a:lumOff val="4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lumMod val="60000"/>
                    <a:lumOff val="4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полугодие)'!$A$31:$V$31</c:f>
            </c:numRef>
          </c:val>
          <c:extLst>
            <c:ext xmlns:c16="http://schemas.microsoft.com/office/drawing/2014/chart" uri="{C3380CC4-5D6E-409C-BE32-E72D297353CC}">
              <c16:uniqueId val="{00000014-1264-41AA-B29F-3B0A3498A09A}"/>
            </c:ext>
          </c:extLst>
        </c:ser>
        <c:ser>
          <c:idx val="26"/>
          <c:order val="26"/>
          <c:spPr>
            <a:gradFill rotWithShape="1">
              <a:gsLst>
                <a:gs pos="0">
                  <a:schemeClr val="accent3">
                    <a:lumMod val="60000"/>
                    <a:lumOff val="4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lumMod val="60000"/>
                    <a:lumOff val="4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полугодие)'!$A$32:$V$32</c:f>
            </c:numRef>
          </c:val>
          <c:extLst>
            <c:ext xmlns:c16="http://schemas.microsoft.com/office/drawing/2014/chart" uri="{C3380CC4-5D6E-409C-BE32-E72D297353CC}">
              <c16:uniqueId val="{00000015-1264-41AA-B29F-3B0A3498A09A}"/>
            </c:ext>
          </c:extLst>
        </c:ser>
        <c:ser>
          <c:idx val="27"/>
          <c:order val="27"/>
          <c:spPr>
            <a:gradFill rotWithShape="1">
              <a:gsLst>
                <a:gs pos="0">
                  <a:schemeClr val="accent4">
                    <a:lumMod val="60000"/>
                    <a:lumOff val="4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4">
                    <a:lumMod val="60000"/>
                    <a:lumOff val="4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полугодие)'!$A$33:$V$33</c:f>
            </c:numRef>
          </c:val>
          <c:extLst>
            <c:ext xmlns:c16="http://schemas.microsoft.com/office/drawing/2014/chart" uri="{C3380CC4-5D6E-409C-BE32-E72D297353CC}">
              <c16:uniqueId val="{00000016-1264-41AA-B29F-3B0A3498A09A}"/>
            </c:ext>
          </c:extLst>
        </c:ser>
        <c:ser>
          <c:idx val="28"/>
          <c:order val="28"/>
          <c:spPr>
            <a:gradFill rotWithShape="1">
              <a:gsLst>
                <a:gs pos="0">
                  <a:schemeClr val="accent5">
                    <a:lumMod val="60000"/>
                    <a:lumOff val="4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5">
                    <a:lumMod val="60000"/>
                    <a:lumOff val="4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полугодие)'!$A$34:$V$34</c:f>
            </c:numRef>
          </c:val>
          <c:extLst>
            <c:ext xmlns:c16="http://schemas.microsoft.com/office/drawing/2014/chart" uri="{C3380CC4-5D6E-409C-BE32-E72D297353CC}">
              <c16:uniqueId val="{00000017-1264-41AA-B29F-3B0A3498A09A}"/>
            </c:ext>
          </c:extLst>
        </c:ser>
        <c:ser>
          <c:idx val="29"/>
          <c:order val="29"/>
          <c:spPr>
            <a:gradFill rotWithShape="1">
              <a:gsLst>
                <a:gs pos="0">
                  <a:schemeClr val="accent6">
                    <a:lumMod val="60000"/>
                    <a:lumOff val="4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6">
                    <a:lumMod val="60000"/>
                    <a:lumOff val="4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полугодие)'!$A$35:$V$35</c:f>
              <c:numCache>
                <c:formatCode>#\ ##0.0</c:formatCode>
                <c:ptCount val="17"/>
                <c:pt idx="0">
                  <c:v>5508.1755999999996</c:v>
                </c:pt>
                <c:pt idx="1">
                  <c:v>3179.9865</c:v>
                </c:pt>
                <c:pt idx="2">
                  <c:v>1900.2876999999999</c:v>
                </c:pt>
                <c:pt idx="3">
                  <c:v>1189.6389999999999</c:v>
                </c:pt>
                <c:pt idx="4">
                  <c:v>1010.8719</c:v>
                </c:pt>
                <c:pt idx="5">
                  <c:v>549.26159999999993</c:v>
                </c:pt>
                <c:pt idx="6">
                  <c:v>504.33890000000002</c:v>
                </c:pt>
                <c:pt idx="7">
                  <c:v>325.46640000000002</c:v>
                </c:pt>
                <c:pt idx="8">
                  <c:v>286.0505</c:v>
                </c:pt>
                <c:pt idx="9">
                  <c:v>253.90649999999999</c:v>
                </c:pt>
                <c:pt idx="10">
                  <c:v>224.25200000000001</c:v>
                </c:pt>
                <c:pt idx="11">
                  <c:v>259.93599999999998</c:v>
                </c:pt>
                <c:pt idx="12">
                  <c:v>61.527800000000006</c:v>
                </c:pt>
                <c:pt idx="13">
                  <c:v>153.20140000000001</c:v>
                </c:pt>
                <c:pt idx="14">
                  <c:v>163.1918</c:v>
                </c:pt>
                <c:pt idx="15">
                  <c:v>38.5092</c:v>
                </c:pt>
                <c:pt idx="16">
                  <c:v>60.294899999999998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264-41AA-B29F-3B0A3498A09A}"/>
            </c:ext>
          </c:extLst>
        </c:ser>
        <c:ser>
          <c:idx val="17"/>
          <c:order val="17"/>
          <c:spPr>
            <a:gradFill rotWithShape="1">
              <a:gsLst>
                <a:gs pos="0">
                  <a:schemeClr val="accent6">
                    <a:lumMod val="80000"/>
                    <a:lumOff val="2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6">
                    <a:lumMod val="80000"/>
                    <a:lumOff val="2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полугодие)'!$A$23:$V$23</c:f>
            </c:numRef>
          </c:val>
          <c:extLst>
            <c:ext xmlns:c16="http://schemas.microsoft.com/office/drawing/2014/chart" uri="{C3380CC4-5D6E-409C-BE32-E72D297353CC}">
              <c16:uniqueId val="{00000019-1264-41AA-B29F-3B0A3498A09A}"/>
            </c:ext>
          </c:extLst>
        </c:ser>
        <c:ser>
          <c:idx val="18"/>
          <c:order val="18"/>
          <c:spPr>
            <a:gradFill rotWithShape="1">
              <a:gsLst>
                <a:gs pos="0">
                  <a:schemeClr val="accent1">
                    <a:lumMod val="8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lumMod val="8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полугодие)'!$A$24:$V$24</c:f>
            </c:numRef>
          </c:val>
          <c:extLst>
            <c:ext xmlns:c16="http://schemas.microsoft.com/office/drawing/2014/chart" uri="{C3380CC4-5D6E-409C-BE32-E72D297353CC}">
              <c16:uniqueId val="{0000001A-1264-41AA-B29F-3B0A3498A09A}"/>
            </c:ext>
          </c:extLst>
        </c:ser>
        <c:ser>
          <c:idx val="19"/>
          <c:order val="19"/>
          <c:spPr>
            <a:gradFill rotWithShape="1">
              <a:gsLst>
                <a:gs pos="0">
                  <a:schemeClr val="accent2">
                    <a:lumMod val="8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lumMod val="8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полугодие)'!$A$25:$V$25</c:f>
            </c:numRef>
          </c:val>
          <c:extLst>
            <c:ext xmlns:c16="http://schemas.microsoft.com/office/drawing/2014/chart" uri="{C3380CC4-5D6E-409C-BE32-E72D297353CC}">
              <c16:uniqueId val="{0000001B-1264-41AA-B29F-3B0A3498A09A}"/>
            </c:ext>
          </c:extLst>
        </c:ser>
        <c:ser>
          <c:idx val="20"/>
          <c:order val="20"/>
          <c:spPr>
            <a:gradFill rotWithShape="1">
              <a:gsLst>
                <a:gs pos="0">
                  <a:schemeClr val="accent3">
                    <a:lumMod val="8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lumMod val="8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полугодие)'!$A$26:$V$26</c:f>
            </c:numRef>
          </c:val>
          <c:extLst>
            <c:ext xmlns:c16="http://schemas.microsoft.com/office/drawing/2014/chart" uri="{C3380CC4-5D6E-409C-BE32-E72D297353CC}">
              <c16:uniqueId val="{0000001C-1264-41AA-B29F-3B0A3498A09A}"/>
            </c:ext>
          </c:extLst>
        </c:ser>
        <c:ser>
          <c:idx val="21"/>
          <c:order val="21"/>
          <c:spPr>
            <a:gradFill rotWithShape="1">
              <a:gsLst>
                <a:gs pos="0">
                  <a:schemeClr val="accent4">
                    <a:lumMod val="8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4">
                    <a:lumMod val="8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2019-21.xlsx]2022 (1 полугодие)'!$A$5:$V$5</c:f>
              <c:strCache>
                <c:ptCount val="17"/>
                <c:pt idx="0">
                  <c:v>поддержка социально уязвимых слоев населения</c:v>
                </c:pt>
                <c:pt idx="1">
                  <c:v>Достижение целей в области образования, науки, информации, физической культуры и спорта</c:v>
                </c:pt>
                <c:pt idx="2">
                  <c:v>поддержка молодежной политики и детских инициатив</c:v>
                </c:pt>
                <c:pt idx="3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4">
                  <c:v>иные социально значимые направления, не противоречащие законодательству Республики Казахстан.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Содействие решению семейно-демографических и гендерных вопросов</c:v>
                </c:pt>
                <c:pt idx="8">
                  <c:v>содействие в трудоустройстве граждан</c:v>
                </c:pt>
                <c:pt idx="9">
                  <c:v>развитие культуры и искусства</c:v>
                </c:pt>
                <c:pt idx="10">
                  <c:v>охрана здоровья граждан, пропаганда здорового образа жизни</c:v>
                </c:pt>
                <c:pt idx="11">
                  <c:v>охрана окружающей среды</c:v>
                </c:pt>
                <c:pt idx="12">
                  <c:v>помощь детям-сиротам, детям из неполных и многодетных семей</c:v>
                </c:pt>
                <c:pt idx="13">
                  <c:v>защита прав, законных интересов граждан и организаций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2019-21.xlsx]2022 (1 полугодие)'!$A$27:$V$27</c:f>
            </c:numRef>
          </c:val>
          <c:extLst>
            <c:ext xmlns:c16="http://schemas.microsoft.com/office/drawing/2014/chart" uri="{C3380CC4-5D6E-409C-BE32-E72D297353CC}">
              <c16:uniqueId val="{0000001D-1264-41AA-B29F-3B0A3498A0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02097264"/>
        <c:axId val="802089776"/>
      </c:barChart>
      <c:catAx>
        <c:axId val="80209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02089776"/>
        <c:crosses val="autoZero"/>
        <c:auto val="1"/>
        <c:lblAlgn val="ctr"/>
        <c:lblOffset val="100"/>
        <c:noMultiLvlLbl val="0"/>
      </c:catAx>
      <c:valAx>
        <c:axId val="802089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0209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2020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84079323149108"/>
          <c:y val="8.3446895148087674E-2"/>
          <c:w val="0.45456555628311596"/>
          <c:h val="0.8648063980266763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сумма'!$N$3:$AM$3</c:f>
            </c:numRef>
          </c:val>
          <c:extLst>
            <c:ext xmlns:c16="http://schemas.microsoft.com/office/drawing/2014/chart" uri="{C3380CC4-5D6E-409C-BE32-E72D297353CC}">
              <c16:uniqueId val="{00000000-6A18-4207-8542-EEA08BD4C8E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сумма'!$N$4:$AM$4</c:f>
            </c:numRef>
          </c:val>
          <c:extLst>
            <c:ext xmlns:c16="http://schemas.microsoft.com/office/drawing/2014/chart" uri="{C3380CC4-5D6E-409C-BE32-E72D297353CC}">
              <c16:uniqueId val="{00000001-6A18-4207-8542-EEA08BD4C8E7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сумма'!$N$5:$AM$5</c:f>
            </c:numRef>
          </c:val>
          <c:extLst>
            <c:ext xmlns:c16="http://schemas.microsoft.com/office/drawing/2014/chart" uri="{C3380CC4-5D6E-409C-BE32-E72D297353CC}">
              <c16:uniqueId val="{00000002-6A18-4207-8542-EEA08BD4C8E7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сумма'!$N$6:$AM$6</c:f>
            </c:numRef>
          </c:val>
          <c:extLst>
            <c:ext xmlns:c16="http://schemas.microsoft.com/office/drawing/2014/chart" uri="{C3380CC4-5D6E-409C-BE32-E72D297353CC}">
              <c16:uniqueId val="{00000003-6A18-4207-8542-EEA08BD4C8E7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сумма'!$N$7:$AM$7</c:f>
            </c:numRef>
          </c:val>
          <c:extLst>
            <c:ext xmlns:c16="http://schemas.microsoft.com/office/drawing/2014/chart" uri="{C3380CC4-5D6E-409C-BE32-E72D297353CC}">
              <c16:uniqueId val="{00000004-6A18-4207-8542-EEA08BD4C8E7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сумма'!$N$8:$AM$8</c:f>
            </c:numRef>
          </c:val>
          <c:extLst>
            <c:ext xmlns:c16="http://schemas.microsoft.com/office/drawing/2014/chart" uri="{C3380CC4-5D6E-409C-BE32-E72D297353CC}">
              <c16:uniqueId val="{00000005-6A18-4207-8542-EEA08BD4C8E7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сумма'!$N$9:$AM$9</c:f>
            </c:numRef>
          </c:val>
          <c:extLst>
            <c:ext xmlns:c16="http://schemas.microsoft.com/office/drawing/2014/chart" uri="{C3380CC4-5D6E-409C-BE32-E72D297353CC}">
              <c16:uniqueId val="{00000006-6A18-4207-8542-EEA08BD4C8E7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сумма'!$N$10:$AM$10</c:f>
            </c:numRef>
          </c:val>
          <c:extLst>
            <c:ext xmlns:c16="http://schemas.microsoft.com/office/drawing/2014/chart" uri="{C3380CC4-5D6E-409C-BE32-E72D297353CC}">
              <c16:uniqueId val="{00000007-6A18-4207-8542-EEA08BD4C8E7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сумма'!$N$11:$AM$11</c:f>
            </c:numRef>
          </c:val>
          <c:extLst>
            <c:ext xmlns:c16="http://schemas.microsoft.com/office/drawing/2014/chart" uri="{C3380CC4-5D6E-409C-BE32-E72D297353CC}">
              <c16:uniqueId val="{00000008-6A18-4207-8542-EEA08BD4C8E7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сумма'!$N$12:$AM$12</c:f>
            </c:numRef>
          </c:val>
          <c:extLst>
            <c:ext xmlns:c16="http://schemas.microsoft.com/office/drawing/2014/chart" uri="{C3380CC4-5D6E-409C-BE32-E72D297353CC}">
              <c16:uniqueId val="{00000009-6A18-4207-8542-EEA08BD4C8E7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сумма'!$N$13:$AM$13</c:f>
            </c:numRef>
          </c:val>
          <c:extLst>
            <c:ext xmlns:c16="http://schemas.microsoft.com/office/drawing/2014/chart" uri="{C3380CC4-5D6E-409C-BE32-E72D297353CC}">
              <c16:uniqueId val="{0000000A-6A18-4207-8542-EEA08BD4C8E7}"/>
            </c:ext>
          </c:extLst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сумма'!$N$14:$AM$14</c:f>
            </c:numRef>
          </c:val>
          <c:extLst>
            <c:ext xmlns:c16="http://schemas.microsoft.com/office/drawing/2014/chart" uri="{C3380CC4-5D6E-409C-BE32-E72D297353CC}">
              <c16:uniqueId val="{0000000B-6A18-4207-8542-EEA08BD4C8E7}"/>
            </c:ext>
          </c:extLst>
        </c:ser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сумма'!$N$15:$AM$15</c:f>
            </c:numRef>
          </c:val>
          <c:extLst>
            <c:ext xmlns:c16="http://schemas.microsoft.com/office/drawing/2014/chart" uri="{C3380CC4-5D6E-409C-BE32-E72D297353CC}">
              <c16:uniqueId val="{0000000C-6A18-4207-8542-EEA08BD4C8E7}"/>
            </c:ext>
          </c:extLst>
        </c:ser>
        <c:ser>
          <c:idx val="13"/>
          <c:order val="13"/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сумма'!$N$16:$AM$16</c:f>
            </c:numRef>
          </c:val>
          <c:extLst>
            <c:ext xmlns:c16="http://schemas.microsoft.com/office/drawing/2014/chart" uri="{C3380CC4-5D6E-409C-BE32-E72D297353CC}">
              <c16:uniqueId val="{0000000D-6A18-4207-8542-EEA08BD4C8E7}"/>
            </c:ext>
          </c:extLst>
        </c:ser>
        <c:ser>
          <c:idx val="14"/>
          <c:order val="14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сумма'!$N$17:$AM$17</c:f>
            </c:numRef>
          </c:val>
          <c:extLst>
            <c:ext xmlns:c16="http://schemas.microsoft.com/office/drawing/2014/chart" uri="{C3380CC4-5D6E-409C-BE32-E72D297353CC}">
              <c16:uniqueId val="{0000000E-6A18-4207-8542-EEA08BD4C8E7}"/>
            </c:ext>
          </c:extLst>
        </c:ser>
        <c:ser>
          <c:idx val="15"/>
          <c:order val="15"/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сумма'!$N$18:$AM$18</c:f>
            </c:numRef>
          </c:val>
          <c:extLst>
            <c:ext xmlns:c16="http://schemas.microsoft.com/office/drawing/2014/chart" uri="{C3380CC4-5D6E-409C-BE32-E72D297353CC}">
              <c16:uniqueId val="{0000000F-6A18-4207-8542-EEA08BD4C8E7}"/>
            </c:ext>
          </c:extLst>
        </c:ser>
        <c:ser>
          <c:idx val="16"/>
          <c:order val="16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сумма'!$N$19:$AM$19</c:f>
            </c:numRef>
          </c:val>
          <c:extLst>
            <c:ext xmlns:c16="http://schemas.microsoft.com/office/drawing/2014/chart" uri="{C3380CC4-5D6E-409C-BE32-E72D297353CC}">
              <c16:uniqueId val="{00000010-6A18-4207-8542-EEA08BD4C8E7}"/>
            </c:ext>
          </c:extLst>
        </c:ser>
        <c:ser>
          <c:idx val="17"/>
          <c:order val="17"/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сумма'!$N$20:$AM$20</c:f>
            </c:numRef>
          </c:val>
          <c:extLst>
            <c:ext xmlns:c16="http://schemas.microsoft.com/office/drawing/2014/chart" uri="{C3380CC4-5D6E-409C-BE32-E72D297353CC}">
              <c16:uniqueId val="{00000011-6A18-4207-8542-EEA08BD4C8E7}"/>
            </c:ext>
          </c:extLst>
        </c:ser>
        <c:ser>
          <c:idx val="18"/>
          <c:order val="18"/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сумма'!$N$21:$AM$21</c:f>
            </c:numRef>
          </c:val>
          <c:extLst>
            <c:ext xmlns:c16="http://schemas.microsoft.com/office/drawing/2014/chart" uri="{C3380CC4-5D6E-409C-BE32-E72D297353CC}">
              <c16:uniqueId val="{00000012-6A18-4207-8542-EEA08BD4C8E7}"/>
            </c:ext>
          </c:extLst>
        </c:ser>
        <c:ser>
          <c:idx val="19"/>
          <c:order val="19"/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сумма'!$N$22:$AM$22</c:f>
            </c:numRef>
          </c:val>
          <c:extLst>
            <c:ext xmlns:c16="http://schemas.microsoft.com/office/drawing/2014/chart" uri="{C3380CC4-5D6E-409C-BE32-E72D297353CC}">
              <c16:uniqueId val="{00000013-6A18-4207-8542-EEA08BD4C8E7}"/>
            </c:ext>
          </c:extLst>
        </c:ser>
        <c:ser>
          <c:idx val="20"/>
          <c:order val="20"/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сумма'!$N$23:$AM$23</c:f>
            </c:numRef>
          </c:val>
          <c:extLst>
            <c:ext xmlns:c16="http://schemas.microsoft.com/office/drawing/2014/chart" uri="{C3380CC4-5D6E-409C-BE32-E72D297353CC}">
              <c16:uniqueId val="{00000014-6A18-4207-8542-EEA08BD4C8E7}"/>
            </c:ext>
          </c:extLst>
        </c:ser>
        <c:ser>
          <c:idx val="21"/>
          <c:order val="21"/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сумма'!$N$24:$AM$24</c:f>
            </c:numRef>
          </c:val>
          <c:extLst>
            <c:ext xmlns:c16="http://schemas.microsoft.com/office/drawing/2014/chart" uri="{C3380CC4-5D6E-409C-BE32-E72D297353CC}">
              <c16:uniqueId val="{00000015-6A18-4207-8542-EEA08BD4C8E7}"/>
            </c:ext>
          </c:extLst>
        </c:ser>
        <c:ser>
          <c:idx val="22"/>
          <c:order val="22"/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сумма'!$N$25:$AM$25</c:f>
            </c:numRef>
          </c:val>
          <c:extLst>
            <c:ext xmlns:c16="http://schemas.microsoft.com/office/drawing/2014/chart" uri="{C3380CC4-5D6E-409C-BE32-E72D297353CC}">
              <c16:uniqueId val="{00000016-6A18-4207-8542-EEA08BD4C8E7}"/>
            </c:ext>
          </c:extLst>
        </c:ser>
        <c:ser>
          <c:idx val="23"/>
          <c:order val="23"/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сумма'!$N$26:$AM$26</c:f>
            </c:numRef>
          </c:val>
          <c:extLst>
            <c:ext xmlns:c16="http://schemas.microsoft.com/office/drawing/2014/chart" uri="{C3380CC4-5D6E-409C-BE32-E72D297353CC}">
              <c16:uniqueId val="{00000017-6A18-4207-8542-EEA08BD4C8E7}"/>
            </c:ext>
          </c:extLst>
        </c:ser>
        <c:ser>
          <c:idx val="24"/>
          <c:order val="2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 ГСЗ МИО  2019-21.xlsx]2020 сумма'!$N$2:$AM$2</c:f>
              <c:strCache>
                <c:ptCount val="17"/>
                <c:pt idx="0">
                  <c:v>Достижение целей в области образования, науки, информации, физической культуры и спорта</c:v>
                </c:pt>
                <c:pt idx="1">
                  <c:v>поддержка социально уязвимых слоев населения</c:v>
                </c:pt>
                <c:pt idx="2">
                  <c:v>поддержка молодежной политики и детских инициатив</c:v>
                </c:pt>
                <c:pt idx="3">
                  <c:v>иные социально значимые направления, не противоречащие законодательству Республики Казахстан.</c:v>
                </c:pt>
                <c:pt idx="4">
                  <c:v>содействие в трудоустройстве граждан</c:v>
                </c:pt>
                <c:pt idx="5">
                  <c:v> укрепление общественного согласия и национального единства</c:v>
                </c:pt>
                <c:pt idx="6">
                  <c:v> Содействие развитию гражданского общества, в том числе повышению эффективности деятельности неправительственных организаций</c:v>
                </c:pt>
                <c:pt idx="7">
                  <c:v>оказание помощи лицу (семье), находящемуся в трудной жизненной ситуации вследствие жестокого обращения, приведшего к социальной дезадаптации и социальной депривации</c:v>
                </c:pt>
                <c:pt idx="8">
                  <c:v>охрана здоровья граждан, пропаганда здорового образа жизни</c:v>
                </c:pt>
                <c:pt idx="9">
                  <c:v>Содействие решению семейно-демографических и гендерных вопросов</c:v>
                </c:pt>
                <c:pt idx="10">
                  <c:v>защита прав, законных интересов граждан и организаций</c:v>
                </c:pt>
                <c:pt idx="11">
                  <c:v>развитие культуры и искусства</c:v>
                </c:pt>
                <c:pt idx="12">
                  <c:v>охрана окружающей среды</c:v>
                </c:pt>
                <c:pt idx="13">
                  <c:v>помощь детям-сиротам, детям из неполных и многодетных семей</c:v>
                </c:pt>
                <c:pt idx="14">
                  <c:v>охрана историко-культурного наследия</c:v>
                </c:pt>
                <c:pt idx="15">
                  <c:v>содействие службам пробации уголовно-исполнительной инспекции при оказании социально-правовой помощи лицам, состоящим на их учете</c:v>
                </c:pt>
                <c:pt idx="16">
                  <c:v>проведение общественного мониторинга качества оказания государственных услуг</c:v>
                </c:pt>
              </c:strCache>
            </c:strRef>
          </c:cat>
          <c:val>
            <c:numRef>
              <c:f>'[Мониторинг ГСЗ МИО  2019-21.xlsx]2020 сумма'!$N$27:$AM$27</c:f>
              <c:numCache>
                <c:formatCode>General</c:formatCode>
                <c:ptCount val="17"/>
                <c:pt idx="0">
                  <c:v>5406.0999999999985</c:v>
                </c:pt>
                <c:pt idx="1">
                  <c:v>5075.2000000000007</c:v>
                </c:pt>
                <c:pt idx="2">
                  <c:v>1101.6999999999998</c:v>
                </c:pt>
                <c:pt idx="3">
                  <c:v>742.95999999999992</c:v>
                </c:pt>
                <c:pt idx="4">
                  <c:v>572.30000000000007</c:v>
                </c:pt>
                <c:pt idx="5">
                  <c:v>585.09999999999991</c:v>
                </c:pt>
                <c:pt idx="6">
                  <c:v>363.7</c:v>
                </c:pt>
                <c:pt idx="7">
                  <c:v>345.90000000000003</c:v>
                </c:pt>
                <c:pt idx="8">
                  <c:v>178.89999999999998</c:v>
                </c:pt>
                <c:pt idx="9">
                  <c:v>174.4</c:v>
                </c:pt>
                <c:pt idx="10">
                  <c:v>198.5</c:v>
                </c:pt>
                <c:pt idx="11">
                  <c:v>107.49999999999999</c:v>
                </c:pt>
                <c:pt idx="12">
                  <c:v>38.099999999999994</c:v>
                </c:pt>
                <c:pt idx="13">
                  <c:v>22.4</c:v>
                </c:pt>
                <c:pt idx="14">
                  <c:v>38</c:v>
                </c:pt>
                <c:pt idx="15">
                  <c:v>43.9</c:v>
                </c:pt>
                <c:pt idx="16">
                  <c:v>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A18-4207-8542-EEA08BD4C8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01403616"/>
        <c:axId val="1501401120"/>
      </c:barChart>
      <c:catAx>
        <c:axId val="150140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01401120"/>
        <c:crosses val="autoZero"/>
        <c:auto val="1"/>
        <c:lblAlgn val="ctr"/>
        <c:lblOffset val="100"/>
        <c:noMultiLvlLbl val="0"/>
      </c:catAx>
      <c:valAx>
        <c:axId val="1501401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01403616"/>
        <c:crosses val="autoZero"/>
        <c:crossBetween val="between"/>
      </c:valAx>
      <c:spPr>
        <a:solidFill>
          <a:schemeClr val="bg2">
            <a:lumMod val="5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5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сумма проектов в 2020 году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738333548741132"/>
          <c:y val="9.6569816700004293E-2"/>
          <c:w val="0.49874304250455004"/>
          <c:h val="0.839319430535513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Лист3!$B$5:$B$21</c:f>
              <c:strCache>
                <c:ptCount val="17"/>
                <c:pt idx="0">
                  <c:v>Кызылординская область</c:v>
                </c:pt>
                <c:pt idx="1">
                  <c:v>Мангистауская область</c:v>
                </c:pt>
                <c:pt idx="2">
                  <c:v>ВКО</c:v>
                </c:pt>
                <c:pt idx="3">
                  <c:v>Карагандинская область</c:v>
                </c:pt>
                <c:pt idx="4">
                  <c:v>Алматинская область</c:v>
                </c:pt>
                <c:pt idx="5">
                  <c:v>г.Шымкент</c:v>
                </c:pt>
                <c:pt idx="6">
                  <c:v>Акмолинская область</c:v>
                </c:pt>
                <c:pt idx="7">
                  <c:v>СКО</c:v>
                </c:pt>
                <c:pt idx="8">
                  <c:v>Костанайская область</c:v>
                </c:pt>
                <c:pt idx="9">
                  <c:v>г.Алматы</c:v>
                </c:pt>
                <c:pt idx="10">
                  <c:v>Туркестанская обл.</c:v>
                </c:pt>
                <c:pt idx="11">
                  <c:v>ЗКО</c:v>
                </c:pt>
                <c:pt idx="12">
                  <c:v>Актюбинская область</c:v>
                </c:pt>
                <c:pt idx="13">
                  <c:v>Жамбылская область</c:v>
                </c:pt>
                <c:pt idx="14">
                  <c:v>Атырауская область</c:v>
                </c:pt>
                <c:pt idx="15">
                  <c:v>Павлодарская область</c:v>
                </c:pt>
                <c:pt idx="16">
                  <c:v>г.Нур-Султан</c:v>
                </c:pt>
              </c:strCache>
            </c:strRef>
          </c:cat>
          <c:val>
            <c:numRef>
              <c:f>Лист3!$C$5:$C$21</c:f>
              <c:numCache>
                <c:formatCode>General</c:formatCode>
                <c:ptCount val="17"/>
                <c:pt idx="0">
                  <c:v>22</c:v>
                </c:pt>
                <c:pt idx="1">
                  <c:v>18.899999999999999</c:v>
                </c:pt>
                <c:pt idx="2">
                  <c:v>17.7</c:v>
                </c:pt>
                <c:pt idx="3" formatCode="#,##0.00">
                  <c:v>17.2</c:v>
                </c:pt>
                <c:pt idx="4">
                  <c:v>16.600000000000001</c:v>
                </c:pt>
                <c:pt idx="5">
                  <c:v>10.3</c:v>
                </c:pt>
                <c:pt idx="6">
                  <c:v>9.6999999999999993</c:v>
                </c:pt>
                <c:pt idx="7">
                  <c:v>7</c:v>
                </c:pt>
                <c:pt idx="8">
                  <c:v>6.4</c:v>
                </c:pt>
                <c:pt idx="9">
                  <c:v>5.0999999999999996</c:v>
                </c:pt>
                <c:pt idx="10">
                  <c:v>4.7</c:v>
                </c:pt>
                <c:pt idx="11">
                  <c:v>3.6</c:v>
                </c:pt>
                <c:pt idx="12">
                  <c:v>3.2</c:v>
                </c:pt>
                <c:pt idx="13">
                  <c:v>1.8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3-4937-9431-AB9A7943BA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847161471"/>
        <c:axId val="1847163967"/>
      </c:barChart>
      <c:catAx>
        <c:axId val="1847161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7163967"/>
        <c:crosses val="autoZero"/>
        <c:auto val="1"/>
        <c:lblAlgn val="ctr"/>
        <c:lblOffset val="100"/>
        <c:noMultiLvlLbl val="0"/>
      </c:catAx>
      <c:valAx>
        <c:axId val="18471639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7161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сумма проектов в 2022 году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922893700787401"/>
          <c:y val="0.11030686605209172"/>
          <c:w val="0.55776618547681545"/>
          <c:h val="0.8298743957144917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76000"/>
                    <a:shade val="51000"/>
                    <a:satMod val="130000"/>
                  </a:schemeClr>
                </a:gs>
                <a:gs pos="80000">
                  <a:schemeClr val="accent1">
                    <a:shade val="76000"/>
                    <a:shade val="93000"/>
                    <a:satMod val="130000"/>
                  </a:schemeClr>
                </a:gs>
                <a:gs pos="100000">
                  <a:schemeClr val="accent1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Лист1!$B$72:$B$87</c:f>
              <c:strCache>
                <c:ptCount val="16"/>
                <c:pt idx="0">
                  <c:v>г.Нур-Султан</c:v>
                </c:pt>
                <c:pt idx="1">
                  <c:v>Мангистауская область</c:v>
                </c:pt>
                <c:pt idx="2">
                  <c:v>Акмолинская область</c:v>
                </c:pt>
                <c:pt idx="3">
                  <c:v>Восточно-Казахстанская область</c:v>
                </c:pt>
                <c:pt idx="4">
                  <c:v>г.Шымкент</c:v>
                </c:pt>
                <c:pt idx="5">
                  <c:v>Павлодарская область</c:v>
                </c:pt>
                <c:pt idx="6">
                  <c:v>Алматинская область</c:v>
                </c:pt>
                <c:pt idx="7">
                  <c:v>Западно-Казахстанская область</c:v>
                </c:pt>
                <c:pt idx="8">
                  <c:v>Кызылординская область</c:v>
                </c:pt>
                <c:pt idx="9">
                  <c:v>Карагандинская область</c:v>
                </c:pt>
                <c:pt idx="10">
                  <c:v>Атырауская область</c:v>
                </c:pt>
                <c:pt idx="11">
                  <c:v>Северо-Казахстанская область</c:v>
                </c:pt>
                <c:pt idx="12">
                  <c:v>Жамбылская область</c:v>
                </c:pt>
                <c:pt idx="13">
                  <c:v>Актюбинская область</c:v>
                </c:pt>
                <c:pt idx="14">
                  <c:v>г.Алматы</c:v>
                </c:pt>
                <c:pt idx="15">
                  <c:v>Туркестанская область</c:v>
                </c:pt>
              </c:strCache>
            </c:strRef>
          </c:cat>
          <c:val>
            <c:numRef>
              <c:f>Лист1!$C$72:$C$87</c:f>
            </c:numRef>
          </c:val>
          <c:extLst>
            <c:ext xmlns:c16="http://schemas.microsoft.com/office/drawing/2014/chart" uri="{C3380CC4-5D6E-409C-BE32-E72D297353CC}">
              <c16:uniqueId val="{00000000-97F1-4266-8D47-598C817740B2}"/>
            </c:ext>
          </c:extLst>
        </c:ser>
        <c:ser>
          <c:idx val="1"/>
          <c:order val="1"/>
          <c:spPr>
            <a:gradFill rotWithShape="1">
              <a:gsLst>
                <a:gs pos="0">
                  <a:srgbClr val="073B7B"/>
                </a:gs>
                <a:gs pos="80000">
                  <a:schemeClr val="accent1">
                    <a:tint val="77000"/>
                    <a:shade val="93000"/>
                    <a:satMod val="130000"/>
                  </a:schemeClr>
                </a:gs>
                <a:gs pos="100000">
                  <a:schemeClr val="accent1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Лист1!$B$72:$B$87</c:f>
              <c:strCache>
                <c:ptCount val="16"/>
                <c:pt idx="0">
                  <c:v>г.Нур-Султан</c:v>
                </c:pt>
                <c:pt idx="1">
                  <c:v>Мангистауская область</c:v>
                </c:pt>
                <c:pt idx="2">
                  <c:v>Акмолинская область</c:v>
                </c:pt>
                <c:pt idx="3">
                  <c:v>Восточно-Казахстанская область</c:v>
                </c:pt>
                <c:pt idx="4">
                  <c:v>г.Шымкент</c:v>
                </c:pt>
                <c:pt idx="5">
                  <c:v>Павлодарская область</c:v>
                </c:pt>
                <c:pt idx="6">
                  <c:v>Алматинская область</c:v>
                </c:pt>
                <c:pt idx="7">
                  <c:v>Западно-Казахстанская область</c:v>
                </c:pt>
                <c:pt idx="8">
                  <c:v>Кызылординская область</c:v>
                </c:pt>
                <c:pt idx="9">
                  <c:v>Карагандинская область</c:v>
                </c:pt>
                <c:pt idx="10">
                  <c:v>Атырауская область</c:v>
                </c:pt>
                <c:pt idx="11">
                  <c:v>Северо-Казахстанская область</c:v>
                </c:pt>
                <c:pt idx="12">
                  <c:v>Жамбылская область</c:v>
                </c:pt>
                <c:pt idx="13">
                  <c:v>Актюбинская область</c:v>
                </c:pt>
                <c:pt idx="14">
                  <c:v>г.Алматы</c:v>
                </c:pt>
                <c:pt idx="15">
                  <c:v>Туркестанская область</c:v>
                </c:pt>
              </c:strCache>
            </c:strRef>
          </c:cat>
          <c:val>
            <c:numRef>
              <c:f>Лист1!$D$72:$D$87</c:f>
              <c:numCache>
                <c:formatCode>#,##0.0</c:formatCode>
                <c:ptCount val="16"/>
                <c:pt idx="0">
                  <c:v>39.700000000000003</c:v>
                </c:pt>
                <c:pt idx="1">
                  <c:v>37.4</c:v>
                </c:pt>
                <c:pt idx="2">
                  <c:v>32.4</c:v>
                </c:pt>
                <c:pt idx="3">
                  <c:v>19.7</c:v>
                </c:pt>
                <c:pt idx="4">
                  <c:v>8.6999999999999993</c:v>
                </c:pt>
                <c:pt idx="5">
                  <c:v>8.5</c:v>
                </c:pt>
                <c:pt idx="6">
                  <c:v>7.1</c:v>
                </c:pt>
                <c:pt idx="7">
                  <c:v>5.9</c:v>
                </c:pt>
                <c:pt idx="8">
                  <c:v>3.3</c:v>
                </c:pt>
                <c:pt idx="9">
                  <c:v>2.8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 formatCode="General">
                  <c:v>0</c:v>
                </c:pt>
                <c:pt idx="14" formatCode="General">
                  <c:v>0</c:v>
                </c:pt>
                <c:pt idx="1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F1-4266-8D47-598C81774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04874056"/>
        <c:axId val="160535760"/>
      </c:barChart>
      <c:catAx>
        <c:axId val="304874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535760"/>
        <c:crosses val="autoZero"/>
        <c:auto val="1"/>
        <c:lblAlgn val="ctr"/>
        <c:lblOffset val="100"/>
        <c:noMultiLvlLbl val="0"/>
      </c:catAx>
      <c:valAx>
        <c:axId val="160535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874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27C45-66F1-4E54-BA36-B7DEC2035F6B}" type="doc">
      <dgm:prSet loTypeId="urn:microsoft.com/office/officeart/2005/8/layout/gear1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4918E0-1FBA-4249-8B4D-18B1B500BC8E}">
      <dgm:prSet phldrT="[Текст]"/>
      <dgm:spPr/>
      <dgm:t>
        <a:bodyPr/>
        <a:lstStyle/>
        <a:p>
          <a:r>
            <a:rPr lang="kk-KZ" b="1" dirty="0"/>
            <a:t>ГОСУДАРСТВЕННЫЙ СОЦИАЛЬНЫЙ ЗАКАЗ</a:t>
          </a:r>
          <a:endParaRPr lang="ru-RU" b="1" dirty="0"/>
        </a:p>
      </dgm:t>
    </dgm:pt>
    <dgm:pt modelId="{6EA545E1-33D2-418A-BC03-E53FF3060502}" type="parTrans" cxnId="{E7EF7ABB-C24F-4B32-B894-F1E642AE82FE}">
      <dgm:prSet/>
      <dgm:spPr/>
      <dgm:t>
        <a:bodyPr/>
        <a:lstStyle/>
        <a:p>
          <a:endParaRPr lang="ru-RU"/>
        </a:p>
      </dgm:t>
    </dgm:pt>
    <dgm:pt modelId="{33BD4D79-1F77-499A-8057-F13D6F3CF62B}" type="sibTrans" cxnId="{E7EF7ABB-C24F-4B32-B894-F1E642AE82FE}">
      <dgm:prSet/>
      <dgm:spPr/>
      <dgm:t>
        <a:bodyPr/>
        <a:lstStyle/>
        <a:p>
          <a:endParaRPr lang="ru-RU"/>
        </a:p>
      </dgm:t>
    </dgm:pt>
    <dgm:pt modelId="{00066C83-AB26-4782-BF0D-DEC8134779AB}">
      <dgm:prSet phldrT="[Текст]"/>
      <dgm:spPr/>
      <dgm:t>
        <a:bodyPr/>
        <a:lstStyle/>
        <a:p>
          <a:r>
            <a:rPr lang="kk-KZ" dirty="0"/>
            <a:t>ГОСУДАРСТВЕННЫЕ ПРЕМИИ ДЛЯ НПО</a:t>
          </a:r>
          <a:endParaRPr lang="ru-RU" dirty="0"/>
        </a:p>
      </dgm:t>
    </dgm:pt>
    <dgm:pt modelId="{CC28E074-04D2-46E6-ABE3-0401694795A6}" type="parTrans" cxnId="{3C6FB5D0-033F-4107-A8E5-9761C3240ABC}">
      <dgm:prSet/>
      <dgm:spPr/>
      <dgm:t>
        <a:bodyPr/>
        <a:lstStyle/>
        <a:p>
          <a:endParaRPr lang="ru-RU"/>
        </a:p>
      </dgm:t>
    </dgm:pt>
    <dgm:pt modelId="{CA2E0E11-EDA0-4938-B164-583705433CF0}" type="sibTrans" cxnId="{3C6FB5D0-033F-4107-A8E5-9761C3240ABC}">
      <dgm:prSet/>
      <dgm:spPr/>
      <dgm:t>
        <a:bodyPr/>
        <a:lstStyle/>
        <a:p>
          <a:endParaRPr lang="ru-RU"/>
        </a:p>
      </dgm:t>
    </dgm:pt>
    <dgm:pt modelId="{DD61266D-6FF5-40E1-AF9B-DB37833E28E5}">
      <dgm:prSet custT="1"/>
      <dgm:spPr/>
      <dgm:t>
        <a:bodyPr/>
        <a:lstStyle/>
        <a:p>
          <a:r>
            <a:rPr lang="kk-KZ" sz="700" b="1" dirty="0"/>
            <a:t>ГРАНТОВОЕ ФИНАНСИРОВАНИЕ</a:t>
          </a:r>
          <a:endParaRPr lang="ru-RU" sz="700" b="1" dirty="0"/>
        </a:p>
      </dgm:t>
    </dgm:pt>
    <dgm:pt modelId="{F7A004EC-0760-44F4-8579-C47E3C474825}" type="parTrans" cxnId="{5566F4C7-38FF-4E59-9E45-E02D179B4A6B}">
      <dgm:prSet/>
      <dgm:spPr/>
      <dgm:t>
        <a:bodyPr/>
        <a:lstStyle/>
        <a:p>
          <a:endParaRPr lang="ru-RU"/>
        </a:p>
      </dgm:t>
    </dgm:pt>
    <dgm:pt modelId="{08295A96-68EF-4230-AE64-D3C2745B672A}" type="sibTrans" cxnId="{5566F4C7-38FF-4E59-9E45-E02D179B4A6B}">
      <dgm:prSet/>
      <dgm:spPr/>
      <dgm:t>
        <a:bodyPr/>
        <a:lstStyle/>
        <a:p>
          <a:endParaRPr lang="ru-RU"/>
        </a:p>
      </dgm:t>
    </dgm:pt>
    <dgm:pt modelId="{670FE6CC-6ADA-4394-B441-BEE7C79C432D}" type="pres">
      <dgm:prSet presAssocID="{EE827C45-66F1-4E54-BA36-B7DEC2035F6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E4CD7F8-88E4-409A-8BD2-A6E64A873F71}" type="pres">
      <dgm:prSet presAssocID="{7E4918E0-1FBA-4249-8B4D-18B1B500BC8E}" presName="gear1" presStyleLbl="node1" presStyleIdx="0" presStyleCnt="3">
        <dgm:presLayoutVars>
          <dgm:chMax val="1"/>
          <dgm:bulletEnabled val="1"/>
        </dgm:presLayoutVars>
      </dgm:prSet>
      <dgm:spPr/>
    </dgm:pt>
    <dgm:pt modelId="{DA134ABC-131C-4BCE-BA2A-013172F105B3}" type="pres">
      <dgm:prSet presAssocID="{7E4918E0-1FBA-4249-8B4D-18B1B500BC8E}" presName="gear1srcNode" presStyleLbl="node1" presStyleIdx="0" presStyleCnt="3"/>
      <dgm:spPr/>
    </dgm:pt>
    <dgm:pt modelId="{0EB1510D-195B-40C4-9D7D-2786C7F118B5}" type="pres">
      <dgm:prSet presAssocID="{7E4918E0-1FBA-4249-8B4D-18B1B500BC8E}" presName="gear1dstNode" presStyleLbl="node1" presStyleIdx="0" presStyleCnt="3"/>
      <dgm:spPr/>
    </dgm:pt>
    <dgm:pt modelId="{739BAE20-4DD9-46B8-9132-69654F554AAA}" type="pres">
      <dgm:prSet presAssocID="{DD61266D-6FF5-40E1-AF9B-DB37833E28E5}" presName="gear2" presStyleLbl="node1" presStyleIdx="1" presStyleCnt="3">
        <dgm:presLayoutVars>
          <dgm:chMax val="1"/>
          <dgm:bulletEnabled val="1"/>
        </dgm:presLayoutVars>
      </dgm:prSet>
      <dgm:spPr/>
    </dgm:pt>
    <dgm:pt modelId="{3D663E95-377F-40B9-BC77-F2EFAD444478}" type="pres">
      <dgm:prSet presAssocID="{DD61266D-6FF5-40E1-AF9B-DB37833E28E5}" presName="gear2srcNode" presStyleLbl="node1" presStyleIdx="1" presStyleCnt="3"/>
      <dgm:spPr/>
    </dgm:pt>
    <dgm:pt modelId="{31D2208A-079E-4CCD-9EA3-117BF9FD9316}" type="pres">
      <dgm:prSet presAssocID="{DD61266D-6FF5-40E1-AF9B-DB37833E28E5}" presName="gear2dstNode" presStyleLbl="node1" presStyleIdx="1" presStyleCnt="3"/>
      <dgm:spPr/>
    </dgm:pt>
    <dgm:pt modelId="{828D9353-5583-4EB7-90D4-6357EAD4EB98}" type="pres">
      <dgm:prSet presAssocID="{00066C83-AB26-4782-BF0D-DEC8134779AB}" presName="gear3" presStyleLbl="node1" presStyleIdx="2" presStyleCnt="3"/>
      <dgm:spPr/>
    </dgm:pt>
    <dgm:pt modelId="{17DAF7EE-0430-4871-8A42-F01B0550ECA2}" type="pres">
      <dgm:prSet presAssocID="{00066C83-AB26-4782-BF0D-DEC8134779A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5B07F70-3470-4F4D-8AB2-F2BAC08BDCE0}" type="pres">
      <dgm:prSet presAssocID="{00066C83-AB26-4782-BF0D-DEC8134779AB}" presName="gear3srcNode" presStyleLbl="node1" presStyleIdx="2" presStyleCnt="3"/>
      <dgm:spPr/>
    </dgm:pt>
    <dgm:pt modelId="{7969E8C3-BF20-40AF-9963-82FDC8AE9135}" type="pres">
      <dgm:prSet presAssocID="{00066C83-AB26-4782-BF0D-DEC8134779AB}" presName="gear3dstNode" presStyleLbl="node1" presStyleIdx="2" presStyleCnt="3"/>
      <dgm:spPr/>
    </dgm:pt>
    <dgm:pt modelId="{38D0F720-8279-4436-8BB6-9E9F5E3B89A5}" type="pres">
      <dgm:prSet presAssocID="{33BD4D79-1F77-499A-8057-F13D6F3CF62B}" presName="connector1" presStyleLbl="sibTrans2D1" presStyleIdx="0" presStyleCnt="3"/>
      <dgm:spPr/>
    </dgm:pt>
    <dgm:pt modelId="{1EFD5080-854F-460F-B648-E3DB51E3CD1B}" type="pres">
      <dgm:prSet presAssocID="{08295A96-68EF-4230-AE64-D3C2745B672A}" presName="connector2" presStyleLbl="sibTrans2D1" presStyleIdx="1" presStyleCnt="3"/>
      <dgm:spPr/>
    </dgm:pt>
    <dgm:pt modelId="{C21CE28E-BA9A-41ED-9F6F-E417950B6F9F}" type="pres">
      <dgm:prSet presAssocID="{CA2E0E11-EDA0-4938-B164-583705433CF0}" presName="connector3" presStyleLbl="sibTrans2D1" presStyleIdx="2" presStyleCnt="3"/>
      <dgm:spPr/>
    </dgm:pt>
  </dgm:ptLst>
  <dgm:cxnLst>
    <dgm:cxn modelId="{AD565527-252B-4DC7-9032-48A321591A4D}" type="presOf" srcId="{00066C83-AB26-4782-BF0D-DEC8134779AB}" destId="{7969E8C3-BF20-40AF-9963-82FDC8AE9135}" srcOrd="3" destOrd="0" presId="urn:microsoft.com/office/officeart/2005/8/layout/gear1"/>
    <dgm:cxn modelId="{7E1C3D3F-B67C-4B72-9335-763E86BFD38F}" type="presOf" srcId="{08295A96-68EF-4230-AE64-D3C2745B672A}" destId="{1EFD5080-854F-460F-B648-E3DB51E3CD1B}" srcOrd="0" destOrd="0" presId="urn:microsoft.com/office/officeart/2005/8/layout/gear1"/>
    <dgm:cxn modelId="{CCC87C5B-C7B2-405D-B182-CE83BEB800DB}" type="presOf" srcId="{7E4918E0-1FBA-4249-8B4D-18B1B500BC8E}" destId="{DE4CD7F8-88E4-409A-8BD2-A6E64A873F71}" srcOrd="0" destOrd="0" presId="urn:microsoft.com/office/officeart/2005/8/layout/gear1"/>
    <dgm:cxn modelId="{90F1C24B-0846-4815-8E62-46CC4029AB83}" type="presOf" srcId="{CA2E0E11-EDA0-4938-B164-583705433CF0}" destId="{C21CE28E-BA9A-41ED-9F6F-E417950B6F9F}" srcOrd="0" destOrd="0" presId="urn:microsoft.com/office/officeart/2005/8/layout/gear1"/>
    <dgm:cxn modelId="{ACD0B178-3BBD-449C-B958-0AECFF979A8A}" type="presOf" srcId="{00066C83-AB26-4782-BF0D-DEC8134779AB}" destId="{828D9353-5583-4EB7-90D4-6357EAD4EB98}" srcOrd="0" destOrd="0" presId="urn:microsoft.com/office/officeart/2005/8/layout/gear1"/>
    <dgm:cxn modelId="{B567558D-2D85-478F-AC45-E2CB725CF9D1}" type="presOf" srcId="{00066C83-AB26-4782-BF0D-DEC8134779AB}" destId="{B5B07F70-3470-4F4D-8AB2-F2BAC08BDCE0}" srcOrd="2" destOrd="0" presId="urn:microsoft.com/office/officeart/2005/8/layout/gear1"/>
    <dgm:cxn modelId="{2BB8CC95-A2BE-429D-B2A6-818CC7732EF3}" type="presOf" srcId="{7E4918E0-1FBA-4249-8B4D-18B1B500BC8E}" destId="{DA134ABC-131C-4BCE-BA2A-013172F105B3}" srcOrd="1" destOrd="0" presId="urn:microsoft.com/office/officeart/2005/8/layout/gear1"/>
    <dgm:cxn modelId="{E7EF3B9C-2085-416E-A5E2-60230C86F539}" type="presOf" srcId="{DD61266D-6FF5-40E1-AF9B-DB37833E28E5}" destId="{3D663E95-377F-40B9-BC77-F2EFAD444478}" srcOrd="1" destOrd="0" presId="urn:microsoft.com/office/officeart/2005/8/layout/gear1"/>
    <dgm:cxn modelId="{3170FAA6-C43B-47D5-8CAA-FA695F86F408}" type="presOf" srcId="{7E4918E0-1FBA-4249-8B4D-18B1B500BC8E}" destId="{0EB1510D-195B-40C4-9D7D-2786C7F118B5}" srcOrd="2" destOrd="0" presId="urn:microsoft.com/office/officeart/2005/8/layout/gear1"/>
    <dgm:cxn modelId="{6191DFAF-0DBC-401C-8C57-48929282EE56}" type="presOf" srcId="{33BD4D79-1F77-499A-8057-F13D6F3CF62B}" destId="{38D0F720-8279-4436-8BB6-9E9F5E3B89A5}" srcOrd="0" destOrd="0" presId="urn:microsoft.com/office/officeart/2005/8/layout/gear1"/>
    <dgm:cxn modelId="{E7EF7ABB-C24F-4B32-B894-F1E642AE82FE}" srcId="{EE827C45-66F1-4E54-BA36-B7DEC2035F6B}" destId="{7E4918E0-1FBA-4249-8B4D-18B1B500BC8E}" srcOrd="0" destOrd="0" parTransId="{6EA545E1-33D2-418A-BC03-E53FF3060502}" sibTransId="{33BD4D79-1F77-499A-8057-F13D6F3CF62B}"/>
    <dgm:cxn modelId="{5566F4C7-38FF-4E59-9E45-E02D179B4A6B}" srcId="{EE827C45-66F1-4E54-BA36-B7DEC2035F6B}" destId="{DD61266D-6FF5-40E1-AF9B-DB37833E28E5}" srcOrd="1" destOrd="0" parTransId="{F7A004EC-0760-44F4-8579-C47E3C474825}" sibTransId="{08295A96-68EF-4230-AE64-D3C2745B672A}"/>
    <dgm:cxn modelId="{3C6FB5D0-033F-4107-A8E5-9761C3240ABC}" srcId="{EE827C45-66F1-4E54-BA36-B7DEC2035F6B}" destId="{00066C83-AB26-4782-BF0D-DEC8134779AB}" srcOrd="2" destOrd="0" parTransId="{CC28E074-04D2-46E6-ABE3-0401694795A6}" sibTransId="{CA2E0E11-EDA0-4938-B164-583705433CF0}"/>
    <dgm:cxn modelId="{C5B3AFDD-EA8C-4C8D-8AC7-71813EA8BC25}" type="presOf" srcId="{DD61266D-6FF5-40E1-AF9B-DB37833E28E5}" destId="{31D2208A-079E-4CCD-9EA3-117BF9FD9316}" srcOrd="2" destOrd="0" presId="urn:microsoft.com/office/officeart/2005/8/layout/gear1"/>
    <dgm:cxn modelId="{EAC1B9EE-03BD-4121-8650-1B30C9F01371}" type="presOf" srcId="{EE827C45-66F1-4E54-BA36-B7DEC2035F6B}" destId="{670FE6CC-6ADA-4394-B441-BEE7C79C432D}" srcOrd="0" destOrd="0" presId="urn:microsoft.com/office/officeart/2005/8/layout/gear1"/>
    <dgm:cxn modelId="{A4F8B4EF-DF5C-4071-94E2-D84F68E1D068}" type="presOf" srcId="{00066C83-AB26-4782-BF0D-DEC8134779AB}" destId="{17DAF7EE-0430-4871-8A42-F01B0550ECA2}" srcOrd="1" destOrd="0" presId="urn:microsoft.com/office/officeart/2005/8/layout/gear1"/>
    <dgm:cxn modelId="{63E46FFB-5AE7-4E67-9C0D-91BC4F5425A8}" type="presOf" srcId="{DD61266D-6FF5-40E1-AF9B-DB37833E28E5}" destId="{739BAE20-4DD9-46B8-9132-69654F554AAA}" srcOrd="0" destOrd="0" presId="urn:microsoft.com/office/officeart/2005/8/layout/gear1"/>
    <dgm:cxn modelId="{2E9EFA8C-69EE-4A59-818B-8900ED560195}" type="presParOf" srcId="{670FE6CC-6ADA-4394-B441-BEE7C79C432D}" destId="{DE4CD7F8-88E4-409A-8BD2-A6E64A873F71}" srcOrd="0" destOrd="0" presId="urn:microsoft.com/office/officeart/2005/8/layout/gear1"/>
    <dgm:cxn modelId="{CF7BCA31-7560-4910-B468-8E4593B46893}" type="presParOf" srcId="{670FE6CC-6ADA-4394-B441-BEE7C79C432D}" destId="{DA134ABC-131C-4BCE-BA2A-013172F105B3}" srcOrd="1" destOrd="0" presId="urn:microsoft.com/office/officeart/2005/8/layout/gear1"/>
    <dgm:cxn modelId="{93483029-8B26-428C-BF56-879F14E65FA8}" type="presParOf" srcId="{670FE6CC-6ADA-4394-B441-BEE7C79C432D}" destId="{0EB1510D-195B-40C4-9D7D-2786C7F118B5}" srcOrd="2" destOrd="0" presId="urn:microsoft.com/office/officeart/2005/8/layout/gear1"/>
    <dgm:cxn modelId="{7790D758-9255-469B-85E8-E0F95B72DCE2}" type="presParOf" srcId="{670FE6CC-6ADA-4394-B441-BEE7C79C432D}" destId="{739BAE20-4DD9-46B8-9132-69654F554AAA}" srcOrd="3" destOrd="0" presId="urn:microsoft.com/office/officeart/2005/8/layout/gear1"/>
    <dgm:cxn modelId="{F73E1316-5715-4AD9-9861-B9355C956BCB}" type="presParOf" srcId="{670FE6CC-6ADA-4394-B441-BEE7C79C432D}" destId="{3D663E95-377F-40B9-BC77-F2EFAD444478}" srcOrd="4" destOrd="0" presId="urn:microsoft.com/office/officeart/2005/8/layout/gear1"/>
    <dgm:cxn modelId="{EF55E450-B0AA-4F4E-86C7-377395E13671}" type="presParOf" srcId="{670FE6CC-6ADA-4394-B441-BEE7C79C432D}" destId="{31D2208A-079E-4CCD-9EA3-117BF9FD9316}" srcOrd="5" destOrd="0" presId="urn:microsoft.com/office/officeart/2005/8/layout/gear1"/>
    <dgm:cxn modelId="{3513F7B8-DBA7-43DA-8AA7-B80CDE0B6BBE}" type="presParOf" srcId="{670FE6CC-6ADA-4394-B441-BEE7C79C432D}" destId="{828D9353-5583-4EB7-90D4-6357EAD4EB98}" srcOrd="6" destOrd="0" presId="urn:microsoft.com/office/officeart/2005/8/layout/gear1"/>
    <dgm:cxn modelId="{970E0FF3-24F4-4E28-8BEE-9CC4824BFA62}" type="presParOf" srcId="{670FE6CC-6ADA-4394-B441-BEE7C79C432D}" destId="{17DAF7EE-0430-4871-8A42-F01B0550ECA2}" srcOrd="7" destOrd="0" presId="urn:microsoft.com/office/officeart/2005/8/layout/gear1"/>
    <dgm:cxn modelId="{3E589A91-AE54-4777-81B2-4A8DCCDF1CF6}" type="presParOf" srcId="{670FE6CC-6ADA-4394-B441-BEE7C79C432D}" destId="{B5B07F70-3470-4F4D-8AB2-F2BAC08BDCE0}" srcOrd="8" destOrd="0" presId="urn:microsoft.com/office/officeart/2005/8/layout/gear1"/>
    <dgm:cxn modelId="{F5062FD6-2C4D-4E5D-96EC-EACE9CE45706}" type="presParOf" srcId="{670FE6CC-6ADA-4394-B441-BEE7C79C432D}" destId="{7969E8C3-BF20-40AF-9963-82FDC8AE9135}" srcOrd="9" destOrd="0" presId="urn:microsoft.com/office/officeart/2005/8/layout/gear1"/>
    <dgm:cxn modelId="{6148EB32-1236-43BC-8020-538C52CBABBD}" type="presParOf" srcId="{670FE6CC-6ADA-4394-B441-BEE7C79C432D}" destId="{38D0F720-8279-4436-8BB6-9E9F5E3B89A5}" srcOrd="10" destOrd="0" presId="urn:microsoft.com/office/officeart/2005/8/layout/gear1"/>
    <dgm:cxn modelId="{A51BDED8-3AA6-4A81-8D97-C83D7E0F2DC2}" type="presParOf" srcId="{670FE6CC-6ADA-4394-B441-BEE7C79C432D}" destId="{1EFD5080-854F-460F-B648-E3DB51E3CD1B}" srcOrd="11" destOrd="0" presId="urn:microsoft.com/office/officeart/2005/8/layout/gear1"/>
    <dgm:cxn modelId="{C9886C53-1375-496D-AF3C-485788DF378C}" type="presParOf" srcId="{670FE6CC-6ADA-4394-B441-BEE7C79C432D}" destId="{C21CE28E-BA9A-41ED-9F6F-E417950B6F9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CD7F8-88E4-409A-8BD2-A6E64A873F71}">
      <dsp:nvSpPr>
        <dsp:cNvPr id="0" name=""/>
        <dsp:cNvSpPr/>
      </dsp:nvSpPr>
      <dsp:spPr>
        <a:xfrm>
          <a:off x="2297430" y="2373630"/>
          <a:ext cx="2807970" cy="280797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800" b="1" kern="1200" dirty="0"/>
            <a:t>ГОСУДАРСТВЕННЫЙ СОЦИАЛЬНЫЙ ЗАКАЗ</a:t>
          </a:r>
          <a:endParaRPr lang="ru-RU" sz="800" b="1" kern="1200" dirty="0"/>
        </a:p>
      </dsp:txBody>
      <dsp:txXfrm>
        <a:off x="2861957" y="3031384"/>
        <a:ext cx="1678916" cy="1443354"/>
      </dsp:txXfrm>
    </dsp:sp>
    <dsp:sp modelId="{739BAE20-4DD9-46B8-9132-69654F554AAA}">
      <dsp:nvSpPr>
        <dsp:cNvPr id="0" name=""/>
        <dsp:cNvSpPr/>
      </dsp:nvSpPr>
      <dsp:spPr>
        <a:xfrm>
          <a:off x="663701" y="1709928"/>
          <a:ext cx="2042160" cy="2042160"/>
        </a:xfrm>
        <a:prstGeom prst="gear6">
          <a:avLst/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700" b="1" kern="1200" dirty="0"/>
            <a:t>ГРАНТОВОЕ ФИНАНСИРОВАНИЕ</a:t>
          </a:r>
          <a:endParaRPr lang="ru-RU" sz="700" b="1" kern="1200" dirty="0"/>
        </a:p>
      </dsp:txBody>
      <dsp:txXfrm>
        <a:off x="1177821" y="2227155"/>
        <a:ext cx="1013920" cy="1007706"/>
      </dsp:txXfrm>
    </dsp:sp>
    <dsp:sp modelId="{828D9353-5583-4EB7-90D4-6357EAD4EB98}">
      <dsp:nvSpPr>
        <dsp:cNvPr id="0" name=""/>
        <dsp:cNvSpPr/>
      </dsp:nvSpPr>
      <dsp:spPr>
        <a:xfrm rot="20700000">
          <a:off x="1807520" y="301046"/>
          <a:ext cx="2000899" cy="2000899"/>
        </a:xfrm>
        <a:prstGeom prst="gear6">
          <a:avLst/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800" kern="1200" dirty="0"/>
            <a:t>ГОСУДАРСТВЕННЫЕ ПРЕМИИ ДЛЯ НПО</a:t>
          </a:r>
          <a:endParaRPr lang="ru-RU" sz="800" kern="1200" dirty="0"/>
        </a:p>
      </dsp:txBody>
      <dsp:txXfrm rot="-20700000">
        <a:off x="2246376" y="739902"/>
        <a:ext cx="1123188" cy="1123188"/>
      </dsp:txXfrm>
    </dsp:sp>
    <dsp:sp modelId="{38D0F720-8279-4436-8BB6-9E9F5E3B89A5}">
      <dsp:nvSpPr>
        <dsp:cNvPr id="0" name=""/>
        <dsp:cNvSpPr/>
      </dsp:nvSpPr>
      <dsp:spPr>
        <a:xfrm>
          <a:off x="2091647" y="1944126"/>
          <a:ext cx="3594201" cy="3594201"/>
        </a:xfrm>
        <a:prstGeom prst="circularArrow">
          <a:avLst>
            <a:gd name="adj1" fmla="val 4688"/>
            <a:gd name="adj2" fmla="val 299029"/>
            <a:gd name="adj3" fmla="val 2534336"/>
            <a:gd name="adj4" fmla="val 1582267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FD5080-854F-460F-B648-E3DB51E3CD1B}">
      <dsp:nvSpPr>
        <dsp:cNvPr id="0" name=""/>
        <dsp:cNvSpPr/>
      </dsp:nvSpPr>
      <dsp:spPr>
        <a:xfrm>
          <a:off x="302039" y="1254165"/>
          <a:ext cx="2611412" cy="261141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1CE28E-BA9A-41ED-9F6F-E417950B6F9F}">
      <dsp:nvSpPr>
        <dsp:cNvPr id="0" name=""/>
        <dsp:cNvSpPr/>
      </dsp:nvSpPr>
      <dsp:spPr>
        <a:xfrm>
          <a:off x="1344691" y="-141136"/>
          <a:ext cx="2815628" cy="281562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598AC-A286-431A-A749-B2DF0573552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6F262-13A2-46D0-A61A-A025B5A1E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9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0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95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798949d134_6_3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g1798949d134_6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09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60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3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1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7796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9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7522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6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44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6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4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6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8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7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4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2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9F1B5C-89FF-444C-BD25-E78570FE6313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453239A-ACB7-4231-B629-D64F48844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20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1153856" y="905853"/>
            <a:ext cx="10558893" cy="20422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817027" y="6529400"/>
            <a:ext cx="3000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rgbClr val="143B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dirty="0">
                <a:solidFill>
                  <a:srgbClr val="143B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77"/>
            <a:ext cx="12192000" cy="686017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7E7CC10-5063-4704-9D5F-628270580B5B}"/>
              </a:ext>
            </a:extLst>
          </p:cNvPr>
          <p:cNvSpPr/>
          <p:nvPr/>
        </p:nvSpPr>
        <p:spPr>
          <a:xfrm>
            <a:off x="0" y="-2177"/>
            <a:ext cx="12192000" cy="6858001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9600" y="265917"/>
            <a:ext cx="880960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2800" b="1" cap="non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по государственному социальному заказу для НПО. </a:t>
            </a:r>
          </a:p>
          <a:p>
            <a:pPr algn="just"/>
            <a:r>
              <a:rPr lang="ru-RU" sz="2800" b="1" cap="non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Дифференцированный успех в смягчении последствий пандемии. Посткризисный период</a:t>
            </a:r>
            <a:r>
              <a:rPr lang="ru-RU" alt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9600" y="3230187"/>
            <a:ext cx="6553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kk-KZ" alt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Спикер:</a:t>
            </a:r>
          </a:p>
          <a:p>
            <a:pPr algn="just"/>
            <a:r>
              <a:rPr lang="kk-KZ" alt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Заместитель председателя Комитета по делам гражданского общества Министерства информации и общественного развития  -</a:t>
            </a:r>
          </a:p>
          <a:p>
            <a:pPr algn="just"/>
            <a:r>
              <a:rPr lang="kk-KZ" alt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Султанова Гульбара Бекетовна</a:t>
            </a:r>
            <a:endParaRPr lang="ru-RU" altLang="ru-RU" sz="2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1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1153856" y="905853"/>
            <a:ext cx="10558893" cy="20422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67432" y="218389"/>
            <a:ext cx="10855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ГОСУДАРСТВЕННАЯ ПОДДЕРЖКА НЕПРАВИТЕЛЬСТВЕННОГО СЕКТОРА В РЕСПУБЛИКЕ КАЗАХСТАН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17027" y="6529400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rgbClr val="143B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6417532" y="1143000"/>
          <a:ext cx="5105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17526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социальный заказ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один из эффективных и классических механизмов взаимодействия с НПО 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(реализуется с 2003 года)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2168" y="3161879"/>
            <a:ext cx="557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Грантовое финансирование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улучшенная форма реализации совместных проектов с НПО (реализуется с 2016 года)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1688" y="4548664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5334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 для НПО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один из способов  мотивации НПО за значительный вклад в   решение социальных задач 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(введена с 2017 года)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24000" y="3076664"/>
            <a:ext cx="54760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54480" y="4362208"/>
            <a:ext cx="54760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2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1"/>
          <p:cNvSpPr txBox="1"/>
          <p:nvPr/>
        </p:nvSpPr>
        <p:spPr>
          <a:xfrm>
            <a:off x="263268" y="213496"/>
            <a:ext cx="112870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ru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Сравнение механизмов госфинансирования</a:t>
            </a:r>
            <a:endParaRPr sz="1467" dirty="0"/>
          </a:p>
        </p:txBody>
      </p:sp>
      <p:sp>
        <p:nvSpPr>
          <p:cNvPr id="657" name="Google Shape;657;p71"/>
          <p:cNvSpPr/>
          <p:nvPr/>
        </p:nvSpPr>
        <p:spPr>
          <a:xfrm rot="10800000" flipH="1">
            <a:off x="368767" y="798103"/>
            <a:ext cx="6826400" cy="11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51" name="Полилиния: фигура 650">
            <a:extLst>
              <a:ext uri="{FF2B5EF4-FFF2-40B4-BE49-F238E27FC236}">
                <a16:creationId xmlns:a16="http://schemas.microsoft.com/office/drawing/2014/main" id="{8C36D967-23DE-0B0C-2429-5973E0C50DC1}"/>
              </a:ext>
            </a:extLst>
          </p:cNvPr>
          <p:cNvSpPr/>
          <p:nvPr/>
        </p:nvSpPr>
        <p:spPr>
          <a:xfrm>
            <a:off x="8683113" y="3726419"/>
            <a:ext cx="668511" cy="21559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50691" y="0"/>
                </a:lnTo>
                <a:lnTo>
                  <a:pt x="250691" y="1616962"/>
                </a:lnTo>
                <a:lnTo>
                  <a:pt x="501383" y="1616962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sz="2400" dirty="0"/>
          </a:p>
        </p:txBody>
      </p:sp>
      <p:sp>
        <p:nvSpPr>
          <p:cNvPr id="652" name="Полилиния: фигура 651">
            <a:extLst>
              <a:ext uri="{FF2B5EF4-FFF2-40B4-BE49-F238E27FC236}">
                <a16:creationId xmlns:a16="http://schemas.microsoft.com/office/drawing/2014/main" id="{7A29DBB6-ACC8-61D7-7B75-113FFD502852}"/>
              </a:ext>
            </a:extLst>
          </p:cNvPr>
          <p:cNvSpPr/>
          <p:nvPr/>
        </p:nvSpPr>
        <p:spPr>
          <a:xfrm>
            <a:off x="8683113" y="3726420"/>
            <a:ext cx="668511" cy="7186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50691" y="0"/>
                </a:lnTo>
                <a:lnTo>
                  <a:pt x="250691" y="538987"/>
                </a:lnTo>
                <a:lnTo>
                  <a:pt x="501383" y="538987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4" name="Полилиния: фигура 653">
            <a:extLst>
              <a:ext uri="{FF2B5EF4-FFF2-40B4-BE49-F238E27FC236}">
                <a16:creationId xmlns:a16="http://schemas.microsoft.com/office/drawing/2014/main" id="{35499BE3-B11B-3D19-5C69-0F117435BA5B}"/>
              </a:ext>
            </a:extLst>
          </p:cNvPr>
          <p:cNvSpPr/>
          <p:nvPr/>
        </p:nvSpPr>
        <p:spPr>
          <a:xfrm>
            <a:off x="8664648" y="1830699"/>
            <a:ext cx="668511" cy="21559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616962"/>
                </a:moveTo>
                <a:lnTo>
                  <a:pt x="250691" y="1616962"/>
                </a:lnTo>
                <a:lnTo>
                  <a:pt x="250691" y="0"/>
                </a:lnTo>
                <a:lnTo>
                  <a:pt x="501383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8" name="Прямоугольник: скругленные углы 667">
            <a:extLst>
              <a:ext uri="{FF2B5EF4-FFF2-40B4-BE49-F238E27FC236}">
                <a16:creationId xmlns:a16="http://schemas.microsoft.com/office/drawing/2014/main" id="{8E2B1397-BD2C-ED28-CEDD-8A121FD6DD00}"/>
              </a:ext>
            </a:extLst>
          </p:cNvPr>
          <p:cNvSpPr/>
          <p:nvPr/>
        </p:nvSpPr>
        <p:spPr>
          <a:xfrm>
            <a:off x="6017648" y="2646948"/>
            <a:ext cx="2665465" cy="30372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347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3" tIns="9313" rIns="9313" bIns="9313" numCol="1" spcCol="1270" anchor="ctr" anchorCtr="0">
            <a:noAutofit/>
          </a:bodyPr>
          <a:lstStyle/>
          <a:p>
            <a:pPr algn="ctr" defTabSz="622284"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Форма реализации социальных программ, выполняемых НПО за счёт бюджетных средств через процедуры и портал государственных закупок, где определяющую роль играет цена и соответствие требованиям конкурсной документации</a:t>
            </a:r>
          </a:p>
        </p:txBody>
      </p:sp>
      <p:sp>
        <p:nvSpPr>
          <p:cNvPr id="669" name="Прямоугольник: скругленные углы 668">
            <a:extLst>
              <a:ext uri="{FF2B5EF4-FFF2-40B4-BE49-F238E27FC236}">
                <a16:creationId xmlns:a16="http://schemas.microsoft.com/office/drawing/2014/main" id="{093B9903-AF57-FA8F-A2A6-3BCBF5BC9564}"/>
              </a:ext>
            </a:extLst>
          </p:cNvPr>
          <p:cNvSpPr/>
          <p:nvPr/>
        </p:nvSpPr>
        <p:spPr>
          <a:xfrm>
            <a:off x="9385866" y="971515"/>
            <a:ext cx="2634540" cy="10194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347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3" tIns="9313" rIns="9313" bIns="9313" numCol="1" spcCol="1270" anchor="ctr" anchorCtr="0">
            <a:noAutofit/>
          </a:bodyPr>
          <a:lstStyle/>
          <a:p>
            <a:pPr algn="ctr" defTabSz="6222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ea typeface="Arial"/>
                <a:cs typeface="Arial"/>
                <a:sym typeface="Arial"/>
              </a:rPr>
              <a:t>Формирование четкого и детального технического задания</a:t>
            </a:r>
            <a:endParaRPr lang="ru-RU" sz="1400" dirty="0"/>
          </a:p>
        </p:txBody>
      </p:sp>
      <p:sp>
        <p:nvSpPr>
          <p:cNvPr id="670" name="Прямоугольник: скругленные углы 669">
            <a:extLst>
              <a:ext uri="{FF2B5EF4-FFF2-40B4-BE49-F238E27FC236}">
                <a16:creationId xmlns:a16="http://schemas.microsoft.com/office/drawing/2014/main" id="{96D5C4D8-B103-AA87-0600-CF5A87321C5B}"/>
              </a:ext>
            </a:extLst>
          </p:cNvPr>
          <p:cNvSpPr/>
          <p:nvPr/>
        </p:nvSpPr>
        <p:spPr>
          <a:xfrm>
            <a:off x="9408202" y="2137208"/>
            <a:ext cx="2634540" cy="10194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347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3" tIns="9313" rIns="9313" bIns="9313" numCol="1" spcCol="1270" anchor="ctr" anchorCtr="0">
            <a:noAutofit/>
          </a:bodyPr>
          <a:lstStyle/>
          <a:p>
            <a:pPr algn="ctr" defTabSz="6222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ea typeface="Arial"/>
                <a:cs typeface="Arial"/>
                <a:sym typeface="Arial"/>
              </a:rPr>
              <a:t>Проведение конкурсных процедур непосредственно государственными органами</a:t>
            </a:r>
            <a:endParaRPr lang="ru-RU" sz="1400" dirty="0"/>
          </a:p>
        </p:txBody>
      </p:sp>
      <p:sp>
        <p:nvSpPr>
          <p:cNvPr id="671" name="Прямоугольник: скругленные углы 670">
            <a:extLst>
              <a:ext uri="{FF2B5EF4-FFF2-40B4-BE49-F238E27FC236}">
                <a16:creationId xmlns:a16="http://schemas.microsoft.com/office/drawing/2014/main" id="{CE564831-01C1-1FFB-1A79-47F551524C0D}"/>
              </a:ext>
            </a:extLst>
          </p:cNvPr>
          <p:cNvSpPr/>
          <p:nvPr/>
        </p:nvSpPr>
        <p:spPr>
          <a:xfrm>
            <a:off x="9408202" y="4392267"/>
            <a:ext cx="2634540" cy="10194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347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3" tIns="9313" rIns="9313" bIns="9313" numCol="1" spcCol="1270" anchor="ctr" anchorCtr="0">
            <a:noAutofit/>
          </a:bodyPr>
          <a:lstStyle/>
          <a:p>
            <a:pPr algn="ctr" defTabSz="6222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ea typeface="Arial"/>
                <a:cs typeface="Arial"/>
                <a:sym typeface="Arial"/>
              </a:rPr>
              <a:t>Мониторинг реализации проектов сотрудниками государственных органов</a:t>
            </a:r>
            <a:endParaRPr lang="ru-RU" sz="1400" dirty="0"/>
          </a:p>
        </p:txBody>
      </p:sp>
      <p:sp>
        <p:nvSpPr>
          <p:cNvPr id="672" name="Прямоугольник: скругленные углы 671">
            <a:extLst>
              <a:ext uri="{FF2B5EF4-FFF2-40B4-BE49-F238E27FC236}">
                <a16:creationId xmlns:a16="http://schemas.microsoft.com/office/drawing/2014/main" id="{421F0E10-E226-8E08-918D-622EC1DCD69F}"/>
              </a:ext>
            </a:extLst>
          </p:cNvPr>
          <p:cNvSpPr/>
          <p:nvPr/>
        </p:nvSpPr>
        <p:spPr>
          <a:xfrm>
            <a:off x="9408202" y="5587255"/>
            <a:ext cx="2634540" cy="10194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347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3" tIns="9313" rIns="9313" bIns="9313" numCol="1" spcCol="1270" anchor="ctr" anchorCtr="0">
            <a:noAutofit/>
          </a:bodyPr>
          <a:lstStyle/>
          <a:p>
            <a:pPr algn="ctr" defTabSz="6222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ea typeface="Arial"/>
                <a:cs typeface="Arial"/>
                <a:sym typeface="Arial"/>
              </a:rPr>
              <a:t>Принятие отчета НПО сотрудниками государственных органов </a:t>
            </a:r>
            <a:endParaRPr lang="ru-RU" sz="1400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4704CEE-074A-1D80-2F7D-B77EF378BE9E}"/>
              </a:ext>
            </a:extLst>
          </p:cNvPr>
          <p:cNvSpPr/>
          <p:nvPr/>
        </p:nvSpPr>
        <p:spPr>
          <a:xfrm>
            <a:off x="3220585" y="2630905"/>
            <a:ext cx="2665465" cy="30372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347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3" tIns="9313" rIns="9313" bIns="9313" numCol="1" spcCol="1270" anchor="ctr" anchorCtr="0">
            <a:noAutofit/>
          </a:bodyPr>
          <a:lstStyle/>
          <a:p>
            <a:pPr lvl="0" algn="ctr"/>
            <a:r>
              <a:rPr lang="ru-RU" sz="1400" dirty="0"/>
              <a:t>Средства, предоставляемые неправительственным организациям оператором в сфере грантового финансирования НПО в целях поддержки гражданских инициатив, привлечения потенциала НПО к решению актуальных вопросов развития социальной сферы</a:t>
            </a:r>
          </a:p>
        </p:txBody>
      </p:sp>
      <p:grpSp>
        <p:nvGrpSpPr>
          <p:cNvPr id="648" name="Группа 647">
            <a:extLst>
              <a:ext uri="{FF2B5EF4-FFF2-40B4-BE49-F238E27FC236}">
                <a16:creationId xmlns:a16="http://schemas.microsoft.com/office/drawing/2014/main" id="{B926AC7C-FB2F-47EE-A244-1C24BE5CB3C3}"/>
              </a:ext>
            </a:extLst>
          </p:cNvPr>
          <p:cNvGrpSpPr/>
          <p:nvPr/>
        </p:nvGrpSpPr>
        <p:grpSpPr>
          <a:xfrm rot="10800000">
            <a:off x="2490011" y="1392711"/>
            <a:ext cx="617967" cy="4194544"/>
            <a:chOff x="-868308" y="1465914"/>
            <a:chExt cx="473176" cy="3051988"/>
          </a:xfrm>
        </p:grpSpPr>
        <p:sp>
          <p:nvSpPr>
            <p:cNvPr id="644" name="Полилиния: фигура 643">
              <a:extLst>
                <a:ext uri="{FF2B5EF4-FFF2-40B4-BE49-F238E27FC236}">
                  <a16:creationId xmlns:a16="http://schemas.microsoft.com/office/drawing/2014/main" id="{F956B968-8C07-A1F8-C637-B643CD7A055F}"/>
                </a:ext>
              </a:extLst>
            </p:cNvPr>
            <p:cNvSpPr/>
            <p:nvPr/>
          </p:nvSpPr>
          <p:spPr>
            <a:xfrm>
              <a:off x="-868308" y="2991908"/>
              <a:ext cx="473176" cy="15259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36588" y="0"/>
                  </a:lnTo>
                  <a:lnTo>
                    <a:pt x="236588" y="1525994"/>
                  </a:lnTo>
                  <a:lnTo>
                    <a:pt x="473176" y="1525994"/>
                  </a:ln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5" name="Полилиния: фигура 644">
              <a:extLst>
                <a:ext uri="{FF2B5EF4-FFF2-40B4-BE49-F238E27FC236}">
                  <a16:creationId xmlns:a16="http://schemas.microsoft.com/office/drawing/2014/main" id="{86E3A123-C531-A216-C7A4-2474A635BB5B}"/>
                </a:ext>
              </a:extLst>
            </p:cNvPr>
            <p:cNvSpPr/>
            <p:nvPr/>
          </p:nvSpPr>
          <p:spPr>
            <a:xfrm>
              <a:off x="-868308" y="2991908"/>
              <a:ext cx="473176" cy="5086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36588" y="0"/>
                  </a:lnTo>
                  <a:lnTo>
                    <a:pt x="236588" y="508664"/>
                  </a:lnTo>
                  <a:lnTo>
                    <a:pt x="473176" y="508664"/>
                  </a:ln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6" name="Полилиния: фигура 645">
              <a:extLst>
                <a:ext uri="{FF2B5EF4-FFF2-40B4-BE49-F238E27FC236}">
                  <a16:creationId xmlns:a16="http://schemas.microsoft.com/office/drawing/2014/main" id="{E0365948-D4A3-53B5-F7DA-1E554C28B3E2}"/>
                </a:ext>
              </a:extLst>
            </p:cNvPr>
            <p:cNvSpPr/>
            <p:nvPr/>
          </p:nvSpPr>
          <p:spPr>
            <a:xfrm>
              <a:off x="-868308" y="2483244"/>
              <a:ext cx="473176" cy="5086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508664"/>
                  </a:moveTo>
                  <a:lnTo>
                    <a:pt x="236588" y="508664"/>
                  </a:lnTo>
                  <a:lnTo>
                    <a:pt x="236588" y="0"/>
                  </a:lnTo>
                  <a:lnTo>
                    <a:pt x="473176" y="0"/>
                  </a:ln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7" name="Полилиния: фигура 646">
              <a:extLst>
                <a:ext uri="{FF2B5EF4-FFF2-40B4-BE49-F238E27FC236}">
                  <a16:creationId xmlns:a16="http://schemas.microsoft.com/office/drawing/2014/main" id="{3B598A19-4E4F-FAA2-4624-8F3CFF849AFA}"/>
                </a:ext>
              </a:extLst>
            </p:cNvPr>
            <p:cNvSpPr/>
            <p:nvPr/>
          </p:nvSpPr>
          <p:spPr>
            <a:xfrm>
              <a:off x="-868308" y="1465914"/>
              <a:ext cx="473176" cy="15259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25994"/>
                  </a:moveTo>
                  <a:lnTo>
                    <a:pt x="236588" y="1525994"/>
                  </a:lnTo>
                  <a:lnTo>
                    <a:pt x="236588" y="0"/>
                  </a:lnTo>
                  <a:lnTo>
                    <a:pt x="473176" y="0"/>
                  </a:ln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sz="1400" dirty="0"/>
            </a:p>
          </p:txBody>
        </p:sp>
      </p:grpSp>
      <p:sp>
        <p:nvSpPr>
          <p:cNvPr id="640" name="Прямоугольник: скругленные углы 639">
            <a:extLst>
              <a:ext uri="{FF2B5EF4-FFF2-40B4-BE49-F238E27FC236}">
                <a16:creationId xmlns:a16="http://schemas.microsoft.com/office/drawing/2014/main" id="{0A1BFE0A-D136-4BAB-FECE-7FB0B59C79A2}"/>
              </a:ext>
            </a:extLst>
          </p:cNvPr>
          <p:cNvSpPr/>
          <p:nvPr/>
        </p:nvSpPr>
        <p:spPr>
          <a:xfrm>
            <a:off x="275975" y="1017718"/>
            <a:ext cx="2279105" cy="99173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347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" tIns="11853" rIns="11853" bIns="11853" numCol="1" spcCol="1270" anchor="ctr" anchorCtr="0">
            <a:noAutofit/>
          </a:bodyPr>
          <a:lstStyle/>
          <a:p>
            <a:pPr algn="ctr"/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Обозначение текущей проблемы, пути реализации предлагает НПО</a:t>
            </a:r>
            <a:endParaRPr lang="ru-RU" sz="1200" dirty="0"/>
          </a:p>
        </p:txBody>
      </p:sp>
      <p:sp>
        <p:nvSpPr>
          <p:cNvPr id="641" name="Прямоугольник: скругленные углы 640">
            <a:extLst>
              <a:ext uri="{FF2B5EF4-FFF2-40B4-BE49-F238E27FC236}">
                <a16:creationId xmlns:a16="http://schemas.microsoft.com/office/drawing/2014/main" id="{DC6748C7-450A-E8F7-A507-DFD602FDF2E3}"/>
              </a:ext>
            </a:extLst>
          </p:cNvPr>
          <p:cNvSpPr/>
          <p:nvPr/>
        </p:nvSpPr>
        <p:spPr>
          <a:xfrm>
            <a:off x="281835" y="2132901"/>
            <a:ext cx="2279105" cy="99173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347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" tIns="11853" rIns="11853" bIns="11853" numCol="1" spcCol="1270" anchor="ctr" anchorCtr="0">
            <a:noAutofit/>
          </a:bodyPr>
          <a:lstStyle/>
          <a:p>
            <a:pPr algn="ctr"/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Проведение конкурсных процедур </a:t>
            </a:r>
            <a:r>
              <a:rPr lang="ru-RU" sz="1400" b="1" u="sng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Оператором</a:t>
            </a:r>
            <a:endParaRPr lang="ru-RU" sz="1200" b="1" u="sng" dirty="0">
              <a:solidFill>
                <a:schemeClr val="accent6"/>
              </a:solidFill>
            </a:endParaRPr>
          </a:p>
        </p:txBody>
      </p:sp>
      <p:sp>
        <p:nvSpPr>
          <p:cNvPr id="642" name="Прямоугольник: скругленные углы 641">
            <a:extLst>
              <a:ext uri="{FF2B5EF4-FFF2-40B4-BE49-F238E27FC236}">
                <a16:creationId xmlns:a16="http://schemas.microsoft.com/office/drawing/2014/main" id="{186DA6D8-A4E3-D604-B61C-06D94D7EBF2C}"/>
              </a:ext>
            </a:extLst>
          </p:cNvPr>
          <p:cNvSpPr/>
          <p:nvPr/>
        </p:nvSpPr>
        <p:spPr>
          <a:xfrm>
            <a:off x="291434" y="4292484"/>
            <a:ext cx="2279105" cy="99173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347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" tIns="11853" rIns="11853" bIns="11853" numCol="1" spcCol="1270" anchor="ctr" anchorCtr="0">
            <a:noAutofit/>
          </a:bodyPr>
          <a:lstStyle/>
          <a:p>
            <a:pPr algn="ctr"/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Мониторинг реализации проектов сотрудниками Оператора</a:t>
            </a:r>
            <a:endParaRPr lang="ru-RU" sz="1200" dirty="0"/>
          </a:p>
        </p:txBody>
      </p:sp>
      <p:sp>
        <p:nvSpPr>
          <p:cNvPr id="643" name="Прямоугольник: скругленные углы 642">
            <a:extLst>
              <a:ext uri="{FF2B5EF4-FFF2-40B4-BE49-F238E27FC236}">
                <a16:creationId xmlns:a16="http://schemas.microsoft.com/office/drawing/2014/main" id="{58F36B83-043E-EF5B-ECC6-6FDE2BF7F05E}"/>
              </a:ext>
            </a:extLst>
          </p:cNvPr>
          <p:cNvSpPr/>
          <p:nvPr/>
        </p:nvSpPr>
        <p:spPr>
          <a:xfrm>
            <a:off x="291434" y="5386501"/>
            <a:ext cx="2279105" cy="99173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347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" tIns="11853" rIns="11853" bIns="11853" numCol="1" spcCol="1270" anchor="ctr" anchorCtr="0">
            <a:noAutofit/>
          </a:bodyPr>
          <a:lstStyle/>
          <a:p>
            <a:pPr algn="ctr"/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Отчеты НПО принимает Оператор</a:t>
            </a:r>
            <a:endParaRPr lang="ru-RU" sz="1200" dirty="0"/>
          </a:p>
        </p:txBody>
      </p:sp>
      <p:sp>
        <p:nvSpPr>
          <p:cNvPr id="674" name="Прямоугольник: скругленные углы 673">
            <a:extLst>
              <a:ext uri="{FF2B5EF4-FFF2-40B4-BE49-F238E27FC236}">
                <a16:creationId xmlns:a16="http://schemas.microsoft.com/office/drawing/2014/main" id="{F7725FD7-19FE-8338-E854-04FC70C04EE5}"/>
              </a:ext>
            </a:extLst>
          </p:cNvPr>
          <p:cNvSpPr/>
          <p:nvPr/>
        </p:nvSpPr>
        <p:spPr>
          <a:xfrm>
            <a:off x="3398261" y="2009451"/>
            <a:ext cx="2279105" cy="474797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0347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" tIns="11853" rIns="11853" bIns="11853" numCol="1" spcCol="1270" anchor="ctr" anchorCtr="0">
            <a:noAutofit/>
          </a:bodyPr>
          <a:lstStyle/>
          <a:p>
            <a:pPr algn="ctr"/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Государственные гранты </a:t>
            </a:r>
            <a:endParaRPr lang="ru-RU" sz="1200" dirty="0"/>
          </a:p>
        </p:txBody>
      </p:sp>
      <p:sp>
        <p:nvSpPr>
          <p:cNvPr id="675" name="Прямоугольник: скругленные углы 674">
            <a:extLst>
              <a:ext uri="{FF2B5EF4-FFF2-40B4-BE49-F238E27FC236}">
                <a16:creationId xmlns:a16="http://schemas.microsoft.com/office/drawing/2014/main" id="{1E45DA22-CAF3-B93F-EE9E-4929B89005D1}"/>
              </a:ext>
            </a:extLst>
          </p:cNvPr>
          <p:cNvSpPr/>
          <p:nvPr/>
        </p:nvSpPr>
        <p:spPr>
          <a:xfrm>
            <a:off x="6184246" y="2048646"/>
            <a:ext cx="2279105" cy="4747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347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" tIns="11853" rIns="11853" bIns="11853" numCol="1" spcCol="1270" anchor="ctr" anchorCtr="0">
            <a:noAutofit/>
          </a:bodyPr>
          <a:lstStyle/>
          <a:p>
            <a:pPr algn="ctr"/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Государственный социальный заказ</a:t>
            </a:r>
            <a:endParaRPr lang="ru-RU" sz="12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460F07C-2F23-F4B0-5747-9BA0CF2BFDF3}"/>
              </a:ext>
            </a:extLst>
          </p:cNvPr>
          <p:cNvCxnSpPr>
            <a:cxnSpLocks/>
          </p:cNvCxnSpPr>
          <p:nvPr/>
        </p:nvCxnSpPr>
        <p:spPr>
          <a:xfrm>
            <a:off x="8951495" y="2752825"/>
            <a:ext cx="23100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144A20C-919A-3161-C766-22E6FC01B956}"/>
              </a:ext>
            </a:extLst>
          </p:cNvPr>
          <p:cNvSpPr/>
          <p:nvPr/>
        </p:nvSpPr>
        <p:spPr>
          <a:xfrm>
            <a:off x="291434" y="3248084"/>
            <a:ext cx="2279105" cy="93382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347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" tIns="11853" rIns="11853" bIns="11853" numCol="1" spcCol="1270" anchor="ctr" anchorCtr="0">
            <a:noAutofit/>
          </a:bodyPr>
          <a:lstStyle/>
          <a:p>
            <a:pPr algn="ctr"/>
            <a:r>
              <a:rPr lang="ru-RU" sz="1200" dirty="0"/>
              <a:t>Отбор проектов осуществляется </a:t>
            </a:r>
            <a:r>
              <a:rPr lang="ru-RU" sz="1200" b="1" u="sng" dirty="0">
                <a:solidFill>
                  <a:schemeClr val="accent6"/>
                </a:solidFill>
              </a:rPr>
              <a:t>конкурсной комиссией из числа независимых экспертов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DF7C662-3604-29B7-2980-1DDF1C64B01A}"/>
              </a:ext>
            </a:extLst>
          </p:cNvPr>
          <p:cNvSpPr/>
          <p:nvPr/>
        </p:nvSpPr>
        <p:spPr>
          <a:xfrm>
            <a:off x="9408202" y="3216678"/>
            <a:ext cx="2634540" cy="107580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347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3" tIns="9313" rIns="9313" bIns="9313" numCol="1" spcCol="1270" anchor="ctr" anchorCtr="0">
            <a:noAutofit/>
          </a:bodyPr>
          <a:lstStyle/>
          <a:p>
            <a:pPr algn="ctr" defTabSz="6222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Отбор проектов осуществляется конкурсной комиссией из числа представителей ГО,</a:t>
            </a:r>
          </a:p>
          <a:p>
            <a:pPr algn="ctr" defTabSz="6222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u="sng" dirty="0">
                <a:solidFill>
                  <a:schemeClr val="accent6"/>
                </a:solidFill>
              </a:rPr>
              <a:t>Демпинг составляет 10</a:t>
            </a:r>
            <a:r>
              <a:rPr lang="en-US" sz="1400" b="1" u="sng" dirty="0">
                <a:solidFill>
                  <a:schemeClr val="accent6"/>
                </a:solidFill>
              </a:rPr>
              <a:t>%</a:t>
            </a:r>
            <a:endParaRPr lang="ru-RU" sz="140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4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2">
            <a:extLst>
              <a:ext uri="{FF2B5EF4-FFF2-40B4-BE49-F238E27FC236}">
                <a16:creationId xmlns:a16="http://schemas.microsoft.com/office/drawing/2014/main" id="{A2D4BBF0-12BA-A3FA-29FA-C5FF8742E83B}"/>
              </a:ext>
            </a:extLst>
          </p:cNvPr>
          <p:cNvSpPr txBox="1">
            <a:spLocks/>
          </p:cNvSpPr>
          <p:nvPr/>
        </p:nvSpPr>
        <p:spPr>
          <a:xfrm>
            <a:off x="1219199" y="331326"/>
            <a:ext cx="10557493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  <a:defRPr/>
            </a:pPr>
            <a:r>
              <a:rPr lang="kk-KZ" sz="2000" kern="0" spc="-15" dirty="0"/>
              <a:t>ХРОНОЛОГИЯ СОВЕРШЕНСТВОВАНИЯ</a:t>
            </a:r>
          </a:p>
          <a:p>
            <a:pPr marL="12700" algn="ctr">
              <a:spcBef>
                <a:spcPts val="105"/>
              </a:spcBef>
              <a:defRPr/>
            </a:pPr>
            <a:r>
              <a:rPr lang="kk-KZ" sz="2000" kern="0" spc="-15" dirty="0"/>
              <a:t> ГОСУДАРСТВЕННОГО СОЦИАЛЬНОГО ЗАКАЗА (2018 – 2022гг)</a:t>
            </a:r>
            <a:endParaRPr lang="ru-RU" sz="2000" kern="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A92931E-D36B-C24E-6FA0-B57F0AB6393E}"/>
              </a:ext>
            </a:extLst>
          </p:cNvPr>
          <p:cNvCxnSpPr/>
          <p:nvPr/>
        </p:nvCxnSpPr>
        <p:spPr>
          <a:xfrm>
            <a:off x="1075267" y="995298"/>
            <a:ext cx="10503371" cy="9525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2279006-5AF7-48DD-33E7-9F86ED47DF17}"/>
              </a:ext>
            </a:extLst>
          </p:cNvPr>
          <p:cNvSpPr/>
          <p:nvPr/>
        </p:nvSpPr>
        <p:spPr>
          <a:xfrm>
            <a:off x="4032984" y="1515832"/>
            <a:ext cx="3888608" cy="47268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2020-2021 гг</a:t>
            </a:r>
          </a:p>
          <a:p>
            <a:pPr lvl="0" algn="ctr"/>
            <a:r>
              <a:rPr lang="kk-K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kk-KZ" sz="14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 изменения в Правила и Стандарты:</a:t>
            </a:r>
            <a:endParaRPr lang="en-US" sz="1400" b="1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kk-KZ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определены требования к онлайн формату проектов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kk-KZ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определены требования для </a:t>
            </a:r>
            <a:r>
              <a:rPr lang="ru-RU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корректного формирования тем;</a:t>
            </a:r>
            <a:endPara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4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i="0" u="none" dirty="0">
                <a:latin typeface="Arial" panose="020B0604020202020204" pitchFamily="34" charset="0"/>
                <a:cs typeface="Arial" panose="020B0604020202020204" pitchFamily="34" charset="0"/>
              </a:rPr>
              <a:t>изменены критерии мониторинга реализации</a:t>
            </a:r>
            <a:r>
              <a:rPr lang="en-US" sz="1400" i="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0" u="none" dirty="0">
                <a:latin typeface="Arial" panose="020B0604020202020204" pitchFamily="34" charset="0"/>
                <a:cs typeface="Arial" panose="020B0604020202020204" pitchFamily="34" charset="0"/>
              </a:rPr>
              <a:t>и оценки результатов ГСЗ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C9DBD2-4392-7DF2-43A1-011CCAA77849}"/>
              </a:ext>
            </a:extLst>
          </p:cNvPr>
          <p:cNvSpPr/>
          <p:nvPr/>
        </p:nvSpPr>
        <p:spPr>
          <a:xfrm>
            <a:off x="8094845" y="1506307"/>
            <a:ext cx="3991275" cy="47363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k-KZ" sz="16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kk-KZ" sz="16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kk-KZ" sz="16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kk-KZ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году</a:t>
            </a:r>
          </a:p>
          <a:p>
            <a:pPr lvl="0" algn="ctr"/>
            <a:endParaRPr lang="kk-KZ" sz="1400" b="1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kk-KZ" sz="14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конкурсных процедур:</a:t>
            </a:r>
          </a:p>
          <a:p>
            <a:pPr lvl="0" algn="ctr"/>
            <a:endParaRPr lang="kk-KZ" sz="1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k-K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демпинг цен сокращен </a:t>
            </a:r>
            <a:r>
              <a:rPr lang="kk-KZ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 до 10</a:t>
            </a: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совершенствованы критерий отбора социальных проектов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предусмотрено предварительное обсуждение технических спецификации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планирования проектов:</a:t>
            </a:r>
          </a:p>
          <a:p>
            <a:pPr algn="ctr"/>
            <a:endParaRPr lang="ru-RU" sz="1400" b="1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k-KZ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 изменения в Закон о государственном социальном заказе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предусмотрено обязательное вынесение тем ГСЗ на рассмотрение советов по взаимодействию с НПО;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k-K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расширены сферы реализации ГСЗ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kk-K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kk-KZ" sz="1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kk-KZ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6836CC3-B158-74B6-FB99-AE444480831F}"/>
              </a:ext>
            </a:extLst>
          </p:cNvPr>
          <p:cNvSpPr/>
          <p:nvPr/>
        </p:nvSpPr>
        <p:spPr>
          <a:xfrm>
            <a:off x="144379" y="1506307"/>
            <a:ext cx="3715352" cy="47363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2018-2019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endParaRPr lang="kk-KZ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kk-K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kk-KZ" sz="14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Внедрены новые механизмы</a:t>
            </a:r>
          </a:p>
          <a:p>
            <a:pPr lvl="0" algn="ctr"/>
            <a:endParaRPr lang="kk-KZ" sz="1400" b="1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kk-KZ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тем госсоцзаказа на основе публичного обсуждения по принципу </a:t>
            </a:r>
            <a:r>
              <a:rPr lang="kk-K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«снизу-вверх»</a:t>
            </a:r>
            <a:r>
              <a:rPr lang="ru-RU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внедрены Стандарты государственного социального заказа;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запущен механизм оценки ГСЗ – в целях определения социального эффекта реализованных проектов; </a:t>
            </a:r>
          </a:p>
          <a:p>
            <a:pPr lvl="0" algn="just"/>
            <a:endParaRPr lang="ru-RU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k-K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демпинг цен сокращен </a:t>
            </a:r>
            <a:r>
              <a:rPr lang="kk-KZ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50 до 20</a:t>
            </a: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kk-KZ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07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119952" y="850158"/>
            <a:ext cx="10503371" cy="9525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776693" y="6478600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800" dirty="0">
                <a:solidFill>
                  <a:srgbClr val="143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object 32"/>
          <p:cNvSpPr txBox="1">
            <a:spLocks/>
          </p:cNvSpPr>
          <p:nvPr/>
        </p:nvSpPr>
        <p:spPr>
          <a:xfrm>
            <a:off x="1219199" y="331326"/>
            <a:ext cx="1055749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  <a:defRPr/>
            </a:pPr>
            <a:r>
              <a:rPr lang="ru-RU" sz="2000" kern="0" spc="-15" dirty="0"/>
              <a:t>СИТУАЦИЯ ГОСУДАРСТВЕННОГО СОЦИАЛЬНОГО ЗАКАЗА в 2020 году</a:t>
            </a:r>
            <a:endParaRPr lang="ru-RU" sz="2000" kern="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3335247" y="1698258"/>
            <a:ext cx="91926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074756"/>
              </p:ext>
            </p:extLst>
          </p:nvPr>
        </p:nvGraphicFramePr>
        <p:xfrm>
          <a:off x="-1" y="1057273"/>
          <a:ext cx="5784784" cy="392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64911"/>
              </p:ext>
            </p:extLst>
          </p:nvPr>
        </p:nvGraphicFramePr>
        <p:xfrm>
          <a:off x="5784783" y="3384753"/>
          <a:ext cx="6234284" cy="345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трелка: изогнутая вниз 12">
            <a:extLst>
              <a:ext uri="{FF2B5EF4-FFF2-40B4-BE49-F238E27FC236}">
                <a16:creationId xmlns:a16="http://schemas.microsoft.com/office/drawing/2014/main" id="{1716341F-53E8-E7E2-AE18-17B397A6D951}"/>
              </a:ext>
            </a:extLst>
          </p:cNvPr>
          <p:cNvSpPr/>
          <p:nvPr/>
        </p:nvSpPr>
        <p:spPr>
          <a:xfrm rot="2654716">
            <a:off x="5690259" y="2686642"/>
            <a:ext cx="809084" cy="369450"/>
          </a:xfrm>
          <a:prstGeom prst="curved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1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119952" y="850158"/>
            <a:ext cx="10503371" cy="9525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776693" y="6478600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800" dirty="0">
                <a:solidFill>
                  <a:srgbClr val="143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object 32"/>
          <p:cNvSpPr txBox="1">
            <a:spLocks/>
          </p:cNvSpPr>
          <p:nvPr/>
        </p:nvSpPr>
        <p:spPr>
          <a:xfrm>
            <a:off x="1219199" y="331326"/>
            <a:ext cx="1055749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  <a:defRPr/>
            </a:pPr>
            <a:r>
              <a:rPr lang="ru-RU" sz="2000" kern="0" spc="-15" dirty="0"/>
              <a:t>НЫНЕШНЯЯ СИТУАЦИЯ ГОСУДАРСТВЕННОГО СОЦИАЛЬНОГО ЗАКАЗА</a:t>
            </a:r>
            <a:endParaRPr lang="ru-RU" sz="2000" kern="0" dirty="0"/>
          </a:p>
        </p:txBody>
      </p:sp>
      <p:sp>
        <p:nvSpPr>
          <p:cNvPr id="20" name="object 32"/>
          <p:cNvSpPr txBox="1">
            <a:spLocks/>
          </p:cNvSpPr>
          <p:nvPr/>
        </p:nvSpPr>
        <p:spPr>
          <a:xfrm>
            <a:off x="896847" y="1726690"/>
            <a:ext cx="48768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  <a:defRPr/>
            </a:pPr>
            <a:r>
              <a:rPr lang="ru-RU" sz="2000" kern="0" spc="-15" dirty="0">
                <a:solidFill>
                  <a:srgbClr val="C00000"/>
                </a:solidFill>
              </a:rPr>
              <a:t>Объем ГСЗ за 2020-2022 годы   </a:t>
            </a:r>
            <a:endParaRPr lang="ru-RU" sz="2000" kern="0" dirty="0">
              <a:solidFill>
                <a:srgbClr val="C00000"/>
              </a:solidFill>
            </a:endParaRPr>
          </a:p>
        </p:txBody>
      </p:sp>
      <p:sp>
        <p:nvSpPr>
          <p:cNvPr id="24" name="object 32"/>
          <p:cNvSpPr txBox="1">
            <a:spLocks/>
          </p:cNvSpPr>
          <p:nvPr/>
        </p:nvSpPr>
        <p:spPr>
          <a:xfrm>
            <a:off x="4822257" y="2076364"/>
            <a:ext cx="1113373" cy="167354"/>
          </a:xfrm>
          <a:prstGeom prst="rect">
            <a:avLst/>
          </a:prstGeom>
          <a:noFill/>
        </p:spPr>
        <p:txBody>
          <a:bodyPr vert="horz" wrap="square" lIns="0" tIns="13335" rIns="0" bIns="0" rtlCol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  <a:defRPr/>
            </a:pPr>
            <a:r>
              <a:rPr lang="ru-RU" sz="1000" b="0" kern="0" dirty="0">
                <a:solidFill>
                  <a:schemeClr val="bg1"/>
                </a:solidFill>
              </a:rPr>
              <a:t>млрд</a:t>
            </a:r>
            <a:r>
              <a:rPr lang="kk-KZ" sz="1000" b="0" kern="0" dirty="0">
                <a:solidFill>
                  <a:schemeClr val="bg1"/>
                </a:solidFill>
              </a:rPr>
              <a:t>.тг</a:t>
            </a:r>
            <a:endParaRPr lang="ru-RU" sz="1000" b="0" kern="0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3335247" y="1698258"/>
            <a:ext cx="91926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454294" y="1299186"/>
            <a:ext cx="4879657" cy="1954451"/>
          </a:xfrm>
          <a:prstGeom prst="wedgeRectCallout">
            <a:avLst>
              <a:gd name="adj1" fmla="val -68910"/>
              <a:gd name="adj2" fmla="val 61546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63391" y="1337264"/>
            <a:ext cx="4604438" cy="154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  <a:defRPr/>
            </a:pPr>
            <a:r>
              <a:rPr lang="kk-KZ" sz="1000" b="1" kern="0" spc="-15" dirty="0">
                <a:latin typeface="Arial" panose="020B0604020202020204" pitchFamily="34" charset="0"/>
                <a:cs typeface="Arial" panose="020B0604020202020204" pitchFamily="34" charset="0"/>
              </a:rPr>
              <a:t>С момента внедрения госсоцзаказа:</a:t>
            </a:r>
          </a:p>
          <a:p>
            <a:pPr marL="12700" algn="just">
              <a:spcBef>
                <a:spcPts val="105"/>
              </a:spcBef>
              <a:defRPr/>
            </a:pPr>
            <a:endParaRPr lang="ru-RU" sz="1000" kern="0" spc="-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 algn="just">
              <a:spcBef>
                <a:spcPts val="105"/>
              </a:spcBef>
              <a:buFont typeface="Wingdings" panose="05000000000000000000" pitchFamily="2" charset="2"/>
              <a:buChar char="Ø"/>
              <a:defRPr/>
            </a:pPr>
            <a:r>
              <a:rPr lang="ru-RU" sz="1000" kern="0" spc="-15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000" b="1" kern="0" spc="-15" dirty="0">
                <a:latin typeface="Arial" panose="020B0604020202020204" pitchFamily="34" charset="0"/>
                <a:cs typeface="Arial" panose="020B0604020202020204" pitchFamily="34" charset="0"/>
              </a:rPr>
              <a:t>1000 НПО </a:t>
            </a:r>
            <a:r>
              <a:rPr lang="ru-RU" sz="1000" kern="0" spc="-15" dirty="0">
                <a:latin typeface="Arial" panose="020B0604020202020204" pitchFamily="34" charset="0"/>
                <a:cs typeface="Arial" panose="020B0604020202020204" pitchFamily="34" charset="0"/>
              </a:rPr>
              <a:t>участвуют в предоставлении услуг;</a:t>
            </a:r>
          </a:p>
          <a:p>
            <a:pPr marL="355600" indent="-342900" algn="just">
              <a:spcBef>
                <a:spcPts val="105"/>
              </a:spcBef>
              <a:buFont typeface="Wingdings" panose="05000000000000000000" pitchFamily="2" charset="2"/>
              <a:buChar char="Ø"/>
              <a:defRPr/>
            </a:pPr>
            <a:r>
              <a:rPr lang="ru-RU" sz="1000" kern="0" spc="-15" dirty="0">
                <a:latin typeface="Arial" panose="020B0604020202020204" pitchFamily="34" charset="0"/>
                <a:cs typeface="Arial" panose="020B0604020202020204" pitchFamily="34" charset="0"/>
              </a:rPr>
              <a:t>ежегодно реализуется около </a:t>
            </a:r>
            <a:r>
              <a:rPr lang="ru-RU" sz="1000" b="1" kern="0" spc="-15" dirty="0">
                <a:latin typeface="Arial" panose="020B0604020202020204" pitchFamily="34" charset="0"/>
                <a:cs typeface="Arial" panose="020B0604020202020204" pitchFamily="34" charset="0"/>
              </a:rPr>
              <a:t>2000 социальных  проектов </a:t>
            </a:r>
            <a:r>
              <a:rPr lang="ru-RU" sz="1000" kern="0" spc="-15" dirty="0">
                <a:latin typeface="Arial" panose="020B0604020202020204" pitchFamily="34" charset="0"/>
                <a:cs typeface="Arial" panose="020B0604020202020204" pitchFamily="34" charset="0"/>
              </a:rPr>
              <a:t>по социально значимым направлениям;</a:t>
            </a:r>
            <a:endParaRPr lang="kk-KZ" sz="1000" kern="0" spc="-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 algn="just">
              <a:spcBef>
                <a:spcPts val="105"/>
              </a:spcBef>
              <a:buFont typeface="Wingdings" panose="05000000000000000000" pitchFamily="2" charset="2"/>
              <a:buChar char="Ø"/>
              <a:defRPr/>
            </a:pPr>
            <a:r>
              <a:rPr lang="ru-RU" sz="1000" kern="0" spc="-15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занятых в гражданском секторе достигло  </a:t>
            </a:r>
            <a:br>
              <a:rPr lang="ru-RU" sz="1000" kern="0" spc="-1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kern="0" spc="-15" dirty="0">
                <a:latin typeface="Arial" panose="020B0604020202020204" pitchFamily="34" charset="0"/>
                <a:cs typeface="Arial" panose="020B0604020202020204" pitchFamily="34" charset="0"/>
              </a:rPr>
              <a:t>37 000 человек</a:t>
            </a:r>
            <a:r>
              <a:rPr lang="ru-RU" sz="1000" kern="0" spc="-15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55600" indent="-342900" algn="just">
              <a:spcBef>
                <a:spcPts val="105"/>
              </a:spcBef>
              <a:buFont typeface="Wingdings" panose="05000000000000000000" pitchFamily="2" charset="2"/>
              <a:buChar char="Ø"/>
              <a:defRPr/>
            </a:pPr>
            <a:r>
              <a:rPr lang="kk-KZ" sz="1000" kern="0" spc="-15" dirty="0">
                <a:latin typeface="Arial" panose="020B0604020202020204" pitchFamily="34" charset="0"/>
                <a:cs typeface="Arial" panose="020B0604020202020204" pitchFamily="34" charset="0"/>
              </a:rPr>
              <a:t>увеличено количество активных НПО до </a:t>
            </a:r>
            <a:br>
              <a:rPr lang="kk-KZ" sz="1000" kern="0" spc="-1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000" b="1" kern="0" spc="-15" dirty="0">
                <a:latin typeface="Arial" panose="020B0604020202020204" pitchFamily="34" charset="0"/>
                <a:cs typeface="Arial" panose="020B0604020202020204" pitchFamily="34" charset="0"/>
              </a:rPr>
              <a:t>17 000 НПО</a:t>
            </a:r>
            <a:r>
              <a:rPr lang="kk-KZ" sz="800" b="1" kern="0" spc="-1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5736099-3043-1B0F-D79E-325FE429F4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940829"/>
              </p:ext>
            </p:extLst>
          </p:nvPr>
        </p:nvGraphicFramePr>
        <p:xfrm>
          <a:off x="477125" y="2135467"/>
          <a:ext cx="4793682" cy="375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DD869F0-1CEB-0B55-B49F-E117EA8D0C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014447"/>
              </p:ext>
            </p:extLst>
          </p:nvPr>
        </p:nvGraphicFramePr>
        <p:xfrm>
          <a:off x="6350875" y="3459450"/>
          <a:ext cx="4997309" cy="291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ED4A07BA-8AF7-E914-EE87-63463CBB2DCE}"/>
              </a:ext>
            </a:extLst>
          </p:cNvPr>
          <p:cNvSpPr/>
          <p:nvPr/>
        </p:nvSpPr>
        <p:spPr>
          <a:xfrm>
            <a:off x="5475026" y="4358125"/>
            <a:ext cx="694768" cy="25025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6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B21E6BA-E818-9838-B50B-505D0F934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132406"/>
              </p:ext>
            </p:extLst>
          </p:nvPr>
        </p:nvGraphicFramePr>
        <p:xfrm>
          <a:off x="4192707" y="985188"/>
          <a:ext cx="3975233" cy="565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5392054-053F-8CF4-E6F3-54DF8284D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907587"/>
              </p:ext>
            </p:extLst>
          </p:nvPr>
        </p:nvGraphicFramePr>
        <p:xfrm>
          <a:off x="8216767" y="979155"/>
          <a:ext cx="3975233" cy="565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B31EEA-3774-ED86-273F-FD999BDE4C1D}"/>
              </a:ext>
            </a:extLst>
          </p:cNvPr>
          <p:cNvSpPr txBox="1"/>
          <p:nvPr/>
        </p:nvSpPr>
        <p:spPr>
          <a:xfrm>
            <a:off x="2974207" y="139566"/>
            <a:ext cx="6107228" cy="419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128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Выделенные суммы (2020-2022гг)</a:t>
            </a:r>
            <a:r>
              <a:rPr lang="en-US" dirty="0"/>
              <a:t> 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endParaRPr lang="ru-RU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2679CF1-10FF-D3D5-407F-10928D59751D}"/>
              </a:ext>
            </a:extLst>
          </p:cNvPr>
          <p:cNvCxnSpPr>
            <a:cxnSpLocks/>
          </p:cNvCxnSpPr>
          <p:nvPr/>
        </p:nvCxnSpPr>
        <p:spPr>
          <a:xfrm>
            <a:off x="199185" y="559361"/>
            <a:ext cx="11864213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FA55D6C-1B7B-11DA-C20F-C3AD3774D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979006"/>
              </p:ext>
            </p:extLst>
          </p:nvPr>
        </p:nvGraphicFramePr>
        <p:xfrm>
          <a:off x="168648" y="985183"/>
          <a:ext cx="3975233" cy="565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257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7A4FB34-5345-143D-BC11-B10BFDFE0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330257"/>
              </p:ext>
            </p:extLst>
          </p:nvPr>
        </p:nvGraphicFramePr>
        <p:xfrm>
          <a:off x="139018" y="1752994"/>
          <a:ext cx="3775784" cy="456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1539F66-88FF-2716-73EB-900C95B40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362800"/>
              </p:ext>
            </p:extLst>
          </p:nvPr>
        </p:nvGraphicFramePr>
        <p:xfrm>
          <a:off x="8572901" y="1854639"/>
          <a:ext cx="3619099" cy="456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5C7B1EC-D526-01AF-4FD6-96CCB6C74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776134"/>
              </p:ext>
            </p:extLst>
          </p:nvPr>
        </p:nvGraphicFramePr>
        <p:xfrm>
          <a:off x="4154945" y="1854639"/>
          <a:ext cx="3838575" cy="456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B3EF34A-20CB-438F-9166-59C63D73F01D}"/>
              </a:ext>
            </a:extLst>
          </p:cNvPr>
          <p:cNvCxnSpPr>
            <a:cxnSpLocks/>
          </p:cNvCxnSpPr>
          <p:nvPr/>
        </p:nvCxnSpPr>
        <p:spPr>
          <a:xfrm>
            <a:off x="3989956" y="2037519"/>
            <a:ext cx="4528" cy="4820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9E3C557-AD46-2316-EA40-FDC1B68B7E10}"/>
              </a:ext>
            </a:extLst>
          </p:cNvPr>
          <p:cNvCxnSpPr>
            <a:cxnSpLocks/>
          </p:cNvCxnSpPr>
          <p:nvPr/>
        </p:nvCxnSpPr>
        <p:spPr>
          <a:xfrm>
            <a:off x="8383604" y="2117558"/>
            <a:ext cx="77002" cy="47404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148B5E9-C809-F833-0A61-1B60137B0641}"/>
              </a:ext>
            </a:extLst>
          </p:cNvPr>
          <p:cNvCxnSpPr>
            <a:cxnSpLocks/>
          </p:cNvCxnSpPr>
          <p:nvPr/>
        </p:nvCxnSpPr>
        <p:spPr>
          <a:xfrm>
            <a:off x="160684" y="1215033"/>
            <a:ext cx="11864213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F3B593C-4D1E-7751-FF68-462A65EB5DEB}"/>
              </a:ext>
            </a:extLst>
          </p:cNvPr>
          <p:cNvSpPr txBox="1"/>
          <p:nvPr/>
        </p:nvSpPr>
        <p:spPr>
          <a:xfrm>
            <a:off x="798896" y="329496"/>
            <a:ext cx="10857297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роекты по направлению «Охрана здоровья граждан и пропаганда здорового образа жизни»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3850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186</TotalTime>
  <Words>523</Words>
  <Application>Microsoft Office PowerPoint</Application>
  <PresentationFormat>Широкоэкранный</PresentationFormat>
  <Paragraphs>115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Century Gothic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ZR fun'ka</dc:creator>
  <cp:lastModifiedBy>ZR fun'ka</cp:lastModifiedBy>
  <cp:revision>1</cp:revision>
  <dcterms:created xsi:type="dcterms:W3CDTF">2022-12-05T14:59:44Z</dcterms:created>
  <dcterms:modified xsi:type="dcterms:W3CDTF">2022-12-06T02:25:28Z</dcterms:modified>
</cp:coreProperties>
</file>