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81" r:id="rId5"/>
    <p:sldId id="289" r:id="rId6"/>
    <p:sldId id="286" r:id="rId7"/>
    <p:sldId id="271" r:id="rId8"/>
    <p:sldId id="285" r:id="rId9"/>
    <p:sldId id="284" r:id="rId10"/>
    <p:sldId id="282" r:id="rId11"/>
    <p:sldId id="28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97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3816B-43FD-434C-B8B9-5E9F29E6633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486B1-8917-45E6-B2A5-22ADB819B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5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486B1-8917-45E6-B2A5-22ADB819B2D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49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50" b="1" i="0">
                <a:solidFill>
                  <a:srgbClr val="0404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8288000" cy="3086100"/>
          </a:xfrm>
          <a:custGeom>
            <a:avLst/>
            <a:gdLst/>
            <a:ahLst/>
            <a:cxnLst/>
            <a:rect l="l" t="t" r="r" b="b"/>
            <a:pathLst>
              <a:path w="18288000" h="3086100">
                <a:moveTo>
                  <a:pt x="0" y="0"/>
                </a:moveTo>
                <a:lnTo>
                  <a:pt x="18287998" y="0"/>
                </a:lnTo>
                <a:lnTo>
                  <a:pt x="18287998" y="3086099"/>
                </a:lnTo>
                <a:lnTo>
                  <a:pt x="0" y="3086099"/>
                </a:lnTo>
                <a:lnTo>
                  <a:pt x="0" y="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50" b="1" i="0">
                <a:solidFill>
                  <a:srgbClr val="0404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50" b="1" i="0">
                <a:solidFill>
                  <a:srgbClr val="0404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892312" cy="612692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101183" y="11"/>
            <a:ext cx="8778240" cy="4112895"/>
          </a:xfrm>
          <a:custGeom>
            <a:avLst/>
            <a:gdLst/>
            <a:ahLst/>
            <a:cxnLst/>
            <a:rect l="l" t="t" r="r" b="b"/>
            <a:pathLst>
              <a:path w="8778240" h="4112895">
                <a:moveTo>
                  <a:pt x="7289470" y="81572"/>
                </a:moveTo>
                <a:lnTo>
                  <a:pt x="7244029" y="0"/>
                </a:lnTo>
                <a:lnTo>
                  <a:pt x="7207466" y="0"/>
                </a:lnTo>
                <a:lnTo>
                  <a:pt x="0" y="4015244"/>
                </a:lnTo>
                <a:lnTo>
                  <a:pt x="54114" y="4112374"/>
                </a:lnTo>
                <a:lnTo>
                  <a:pt x="7289470" y="81572"/>
                </a:lnTo>
                <a:close/>
              </a:path>
              <a:path w="8778240" h="4112895">
                <a:moveTo>
                  <a:pt x="8777719" y="0"/>
                </a:moveTo>
                <a:lnTo>
                  <a:pt x="7966583" y="0"/>
                </a:lnTo>
                <a:lnTo>
                  <a:pt x="3050197" y="2830919"/>
                </a:lnTo>
                <a:lnTo>
                  <a:pt x="3252178" y="3181693"/>
                </a:lnTo>
                <a:lnTo>
                  <a:pt x="8777719" y="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2691273" y="2179742"/>
            <a:ext cx="5596890" cy="1988820"/>
          </a:xfrm>
          <a:custGeom>
            <a:avLst/>
            <a:gdLst/>
            <a:ahLst/>
            <a:cxnLst/>
            <a:rect l="l" t="t" r="r" b="b"/>
            <a:pathLst>
              <a:path w="5596890" h="1988820">
                <a:moveTo>
                  <a:pt x="4602164" y="1988535"/>
                </a:moveTo>
                <a:lnTo>
                  <a:pt x="0" y="1988535"/>
                </a:lnTo>
                <a:lnTo>
                  <a:pt x="0" y="0"/>
                </a:lnTo>
                <a:lnTo>
                  <a:pt x="4602164" y="0"/>
                </a:lnTo>
                <a:lnTo>
                  <a:pt x="4650227" y="1149"/>
                </a:lnTo>
                <a:lnTo>
                  <a:pt x="4697712" y="4563"/>
                </a:lnTo>
                <a:lnTo>
                  <a:pt x="4744568" y="10189"/>
                </a:lnTo>
                <a:lnTo>
                  <a:pt x="4790741" y="17973"/>
                </a:lnTo>
                <a:lnTo>
                  <a:pt x="4836179" y="27864"/>
                </a:lnTo>
                <a:lnTo>
                  <a:pt x="4880828" y="39808"/>
                </a:lnTo>
                <a:lnTo>
                  <a:pt x="4924636" y="53753"/>
                </a:lnTo>
                <a:lnTo>
                  <a:pt x="4967550" y="69647"/>
                </a:lnTo>
                <a:lnTo>
                  <a:pt x="5009518" y="87436"/>
                </a:lnTo>
                <a:lnTo>
                  <a:pt x="5050486" y="107068"/>
                </a:lnTo>
                <a:lnTo>
                  <a:pt x="5090402" y="128490"/>
                </a:lnTo>
                <a:lnTo>
                  <a:pt x="5129213" y="151650"/>
                </a:lnTo>
                <a:lnTo>
                  <a:pt x="5166867" y="176495"/>
                </a:lnTo>
                <a:lnTo>
                  <a:pt x="5203310" y="202972"/>
                </a:lnTo>
                <a:lnTo>
                  <a:pt x="5238489" y="231029"/>
                </a:lnTo>
                <a:lnTo>
                  <a:pt x="5272353" y="260612"/>
                </a:lnTo>
                <a:lnTo>
                  <a:pt x="5304848" y="291670"/>
                </a:lnTo>
                <a:lnTo>
                  <a:pt x="5335921" y="324150"/>
                </a:lnTo>
                <a:lnTo>
                  <a:pt x="5365520" y="357998"/>
                </a:lnTo>
                <a:lnTo>
                  <a:pt x="5393591" y="393163"/>
                </a:lnTo>
                <a:lnTo>
                  <a:pt x="5420083" y="429591"/>
                </a:lnTo>
                <a:lnTo>
                  <a:pt x="5444942" y="467230"/>
                </a:lnTo>
                <a:lnTo>
                  <a:pt x="5468116" y="506027"/>
                </a:lnTo>
                <a:lnTo>
                  <a:pt x="5489551" y="545930"/>
                </a:lnTo>
                <a:lnTo>
                  <a:pt x="5509196" y="586886"/>
                </a:lnTo>
                <a:lnTo>
                  <a:pt x="5526996" y="628842"/>
                </a:lnTo>
                <a:lnTo>
                  <a:pt x="5542900" y="671746"/>
                </a:lnTo>
                <a:lnTo>
                  <a:pt x="5556855" y="715544"/>
                </a:lnTo>
                <a:lnTo>
                  <a:pt x="5568808" y="760185"/>
                </a:lnTo>
                <a:lnTo>
                  <a:pt x="5578706" y="805616"/>
                </a:lnTo>
                <a:lnTo>
                  <a:pt x="5586496" y="851783"/>
                </a:lnTo>
                <a:lnTo>
                  <a:pt x="5592125" y="898635"/>
                </a:lnTo>
                <a:lnTo>
                  <a:pt x="5595542" y="946118"/>
                </a:lnTo>
                <a:lnTo>
                  <a:pt x="5596693" y="994180"/>
                </a:lnTo>
                <a:lnTo>
                  <a:pt x="5595542" y="1042242"/>
                </a:lnTo>
                <a:lnTo>
                  <a:pt x="5592125" y="1089727"/>
                </a:lnTo>
                <a:lnTo>
                  <a:pt x="5586496" y="1136581"/>
                </a:lnTo>
                <a:lnTo>
                  <a:pt x="5578706" y="1182751"/>
                </a:lnTo>
                <a:lnTo>
                  <a:pt x="5568808" y="1228185"/>
                </a:lnTo>
                <a:lnTo>
                  <a:pt x="5556855" y="1272830"/>
                </a:lnTo>
                <a:lnTo>
                  <a:pt x="5542900" y="1316633"/>
                </a:lnTo>
                <a:lnTo>
                  <a:pt x="5526996" y="1359542"/>
                </a:lnTo>
                <a:lnTo>
                  <a:pt x="5509196" y="1401504"/>
                </a:lnTo>
                <a:lnTo>
                  <a:pt x="5489551" y="1442466"/>
                </a:lnTo>
                <a:lnTo>
                  <a:pt x="5468116" y="1482376"/>
                </a:lnTo>
                <a:lnTo>
                  <a:pt x="5444942" y="1521180"/>
                </a:lnTo>
                <a:lnTo>
                  <a:pt x="5420083" y="1558826"/>
                </a:lnTo>
                <a:lnTo>
                  <a:pt x="5393591" y="1595262"/>
                </a:lnTo>
                <a:lnTo>
                  <a:pt x="5365520" y="1630434"/>
                </a:lnTo>
                <a:lnTo>
                  <a:pt x="5335921" y="1664290"/>
                </a:lnTo>
                <a:lnTo>
                  <a:pt x="5304848" y="1696777"/>
                </a:lnTo>
                <a:lnTo>
                  <a:pt x="5272353" y="1727843"/>
                </a:lnTo>
                <a:lnTo>
                  <a:pt x="5238489" y="1757434"/>
                </a:lnTo>
                <a:lnTo>
                  <a:pt x="5203310" y="1785498"/>
                </a:lnTo>
                <a:lnTo>
                  <a:pt x="5166867" y="1811982"/>
                </a:lnTo>
                <a:lnTo>
                  <a:pt x="5129213" y="1836834"/>
                </a:lnTo>
                <a:lnTo>
                  <a:pt x="5090402" y="1860001"/>
                </a:lnTo>
                <a:lnTo>
                  <a:pt x="5050486" y="1881430"/>
                </a:lnTo>
                <a:lnTo>
                  <a:pt x="5009518" y="1901068"/>
                </a:lnTo>
                <a:lnTo>
                  <a:pt x="4967550" y="1918863"/>
                </a:lnTo>
                <a:lnTo>
                  <a:pt x="4924636" y="1934762"/>
                </a:lnTo>
                <a:lnTo>
                  <a:pt x="4880828" y="1948712"/>
                </a:lnTo>
                <a:lnTo>
                  <a:pt x="4836179" y="1960661"/>
                </a:lnTo>
                <a:lnTo>
                  <a:pt x="4790741" y="1970555"/>
                </a:lnTo>
                <a:lnTo>
                  <a:pt x="4744568" y="1978342"/>
                </a:lnTo>
                <a:lnTo>
                  <a:pt x="4697712" y="1983970"/>
                </a:lnTo>
                <a:lnTo>
                  <a:pt x="4650227" y="1987385"/>
                </a:lnTo>
                <a:lnTo>
                  <a:pt x="4602164" y="198853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638162" y="1512781"/>
            <a:ext cx="2265045" cy="2263775"/>
          </a:xfrm>
          <a:custGeom>
            <a:avLst/>
            <a:gdLst/>
            <a:ahLst/>
            <a:cxnLst/>
            <a:rect l="l" t="t" r="r" b="b"/>
            <a:pathLst>
              <a:path w="2265044" h="2263775">
                <a:moveTo>
                  <a:pt x="1132452" y="2263368"/>
                </a:moveTo>
                <a:lnTo>
                  <a:pt x="1084582" y="2262376"/>
                </a:lnTo>
                <a:lnTo>
                  <a:pt x="1037218" y="2259423"/>
                </a:lnTo>
                <a:lnTo>
                  <a:pt x="990399" y="2254551"/>
                </a:lnTo>
                <a:lnTo>
                  <a:pt x="944165" y="2247798"/>
                </a:lnTo>
                <a:lnTo>
                  <a:pt x="898556" y="2239203"/>
                </a:lnTo>
                <a:lnTo>
                  <a:pt x="853609" y="2228806"/>
                </a:lnTo>
                <a:lnTo>
                  <a:pt x="809366" y="2216646"/>
                </a:lnTo>
                <a:lnTo>
                  <a:pt x="765864" y="2202762"/>
                </a:lnTo>
                <a:lnTo>
                  <a:pt x="723144" y="2187193"/>
                </a:lnTo>
                <a:lnTo>
                  <a:pt x="681245" y="2169980"/>
                </a:lnTo>
                <a:lnTo>
                  <a:pt x="640206" y="2151160"/>
                </a:lnTo>
                <a:lnTo>
                  <a:pt x="600066" y="2130774"/>
                </a:lnTo>
                <a:lnTo>
                  <a:pt x="560865" y="2108861"/>
                </a:lnTo>
                <a:lnTo>
                  <a:pt x="522641" y="2085459"/>
                </a:lnTo>
                <a:lnTo>
                  <a:pt x="485435" y="2060609"/>
                </a:lnTo>
                <a:lnTo>
                  <a:pt x="449286" y="2034349"/>
                </a:lnTo>
                <a:lnTo>
                  <a:pt x="414233" y="2006719"/>
                </a:lnTo>
                <a:lnTo>
                  <a:pt x="380315" y="1977758"/>
                </a:lnTo>
                <a:lnTo>
                  <a:pt x="347572" y="1947505"/>
                </a:lnTo>
                <a:lnTo>
                  <a:pt x="316042" y="1916000"/>
                </a:lnTo>
                <a:lnTo>
                  <a:pt x="285766" y="1883282"/>
                </a:lnTo>
                <a:lnTo>
                  <a:pt x="256783" y="1849389"/>
                </a:lnTo>
                <a:lnTo>
                  <a:pt x="229131" y="1814363"/>
                </a:lnTo>
                <a:lnTo>
                  <a:pt x="202851" y="1778241"/>
                </a:lnTo>
                <a:lnTo>
                  <a:pt x="177981" y="1741063"/>
                </a:lnTo>
                <a:lnTo>
                  <a:pt x="154561" y="1702868"/>
                </a:lnTo>
                <a:lnTo>
                  <a:pt x="132630" y="1663696"/>
                </a:lnTo>
                <a:lnTo>
                  <a:pt x="112228" y="1623585"/>
                </a:lnTo>
                <a:lnTo>
                  <a:pt x="93393" y="1582576"/>
                </a:lnTo>
                <a:lnTo>
                  <a:pt x="76166" y="1540707"/>
                </a:lnTo>
                <a:lnTo>
                  <a:pt x="60585" y="1498018"/>
                </a:lnTo>
                <a:lnTo>
                  <a:pt x="46690" y="1454547"/>
                </a:lnTo>
                <a:lnTo>
                  <a:pt x="34520" y="1410335"/>
                </a:lnTo>
                <a:lnTo>
                  <a:pt x="24114" y="1365420"/>
                </a:lnTo>
                <a:lnTo>
                  <a:pt x="15512" y="1319842"/>
                </a:lnTo>
                <a:lnTo>
                  <a:pt x="8754" y="1273641"/>
                </a:lnTo>
                <a:lnTo>
                  <a:pt x="3877" y="1226854"/>
                </a:lnTo>
                <a:lnTo>
                  <a:pt x="923" y="1179522"/>
                </a:lnTo>
                <a:lnTo>
                  <a:pt x="0" y="1135078"/>
                </a:lnTo>
                <a:lnTo>
                  <a:pt x="0" y="1128290"/>
                </a:lnTo>
                <a:lnTo>
                  <a:pt x="923" y="1083846"/>
                </a:lnTo>
                <a:lnTo>
                  <a:pt x="3877" y="1036514"/>
                </a:lnTo>
                <a:lnTo>
                  <a:pt x="8754" y="989727"/>
                </a:lnTo>
                <a:lnTo>
                  <a:pt x="15512" y="943526"/>
                </a:lnTo>
                <a:lnTo>
                  <a:pt x="24114" y="897948"/>
                </a:lnTo>
                <a:lnTo>
                  <a:pt x="34520" y="853033"/>
                </a:lnTo>
                <a:lnTo>
                  <a:pt x="46690" y="808821"/>
                </a:lnTo>
                <a:lnTo>
                  <a:pt x="60585" y="765350"/>
                </a:lnTo>
                <a:lnTo>
                  <a:pt x="76166" y="722661"/>
                </a:lnTo>
                <a:lnTo>
                  <a:pt x="93393" y="680792"/>
                </a:lnTo>
                <a:lnTo>
                  <a:pt x="112228" y="639783"/>
                </a:lnTo>
                <a:lnTo>
                  <a:pt x="132630" y="599672"/>
                </a:lnTo>
                <a:lnTo>
                  <a:pt x="154561" y="560500"/>
                </a:lnTo>
                <a:lnTo>
                  <a:pt x="177981" y="522305"/>
                </a:lnTo>
                <a:lnTo>
                  <a:pt x="202851" y="485127"/>
                </a:lnTo>
                <a:lnTo>
                  <a:pt x="229131" y="449005"/>
                </a:lnTo>
                <a:lnTo>
                  <a:pt x="256783" y="413978"/>
                </a:lnTo>
                <a:lnTo>
                  <a:pt x="285766" y="380086"/>
                </a:lnTo>
                <a:lnTo>
                  <a:pt x="316042" y="347368"/>
                </a:lnTo>
                <a:lnTo>
                  <a:pt x="347572" y="315863"/>
                </a:lnTo>
                <a:lnTo>
                  <a:pt x="380315" y="285610"/>
                </a:lnTo>
                <a:lnTo>
                  <a:pt x="414233" y="256649"/>
                </a:lnTo>
                <a:lnTo>
                  <a:pt x="449286" y="229019"/>
                </a:lnTo>
                <a:lnTo>
                  <a:pt x="485435" y="202759"/>
                </a:lnTo>
                <a:lnTo>
                  <a:pt x="522641" y="177909"/>
                </a:lnTo>
                <a:lnTo>
                  <a:pt x="560865" y="154507"/>
                </a:lnTo>
                <a:lnTo>
                  <a:pt x="600066" y="132594"/>
                </a:lnTo>
                <a:lnTo>
                  <a:pt x="640206" y="112207"/>
                </a:lnTo>
                <a:lnTo>
                  <a:pt x="681245" y="93388"/>
                </a:lnTo>
                <a:lnTo>
                  <a:pt x="723144" y="76174"/>
                </a:lnTo>
                <a:lnTo>
                  <a:pt x="765864" y="60606"/>
                </a:lnTo>
                <a:lnTo>
                  <a:pt x="809366" y="46722"/>
                </a:lnTo>
                <a:lnTo>
                  <a:pt x="853609" y="34562"/>
                </a:lnTo>
                <a:lnTo>
                  <a:pt x="898556" y="24165"/>
                </a:lnTo>
                <a:lnTo>
                  <a:pt x="944165" y="15570"/>
                </a:lnTo>
                <a:lnTo>
                  <a:pt x="990399" y="8817"/>
                </a:lnTo>
                <a:lnTo>
                  <a:pt x="1037218" y="3945"/>
                </a:lnTo>
                <a:lnTo>
                  <a:pt x="1084582" y="992"/>
                </a:lnTo>
                <a:lnTo>
                  <a:pt x="1132452" y="0"/>
                </a:lnTo>
                <a:lnTo>
                  <a:pt x="1180323" y="992"/>
                </a:lnTo>
                <a:lnTo>
                  <a:pt x="1227687" y="3945"/>
                </a:lnTo>
                <a:lnTo>
                  <a:pt x="1274506" y="8817"/>
                </a:lnTo>
                <a:lnTo>
                  <a:pt x="1320740" y="15570"/>
                </a:lnTo>
                <a:lnTo>
                  <a:pt x="1366350" y="24165"/>
                </a:lnTo>
                <a:lnTo>
                  <a:pt x="1411296" y="34562"/>
                </a:lnTo>
                <a:lnTo>
                  <a:pt x="1455540" y="46722"/>
                </a:lnTo>
                <a:lnTo>
                  <a:pt x="1499041" y="60606"/>
                </a:lnTo>
                <a:lnTo>
                  <a:pt x="1541761" y="76174"/>
                </a:lnTo>
                <a:lnTo>
                  <a:pt x="1583660" y="93388"/>
                </a:lnTo>
                <a:lnTo>
                  <a:pt x="1624700" y="112207"/>
                </a:lnTo>
                <a:lnTo>
                  <a:pt x="1664840" y="132594"/>
                </a:lnTo>
                <a:lnTo>
                  <a:pt x="1704041" y="154507"/>
                </a:lnTo>
                <a:lnTo>
                  <a:pt x="1742264" y="177909"/>
                </a:lnTo>
                <a:lnTo>
                  <a:pt x="1779470" y="202759"/>
                </a:lnTo>
                <a:lnTo>
                  <a:pt x="1815619" y="229019"/>
                </a:lnTo>
                <a:lnTo>
                  <a:pt x="1850672" y="256649"/>
                </a:lnTo>
                <a:lnTo>
                  <a:pt x="1884590" y="285610"/>
                </a:lnTo>
                <a:lnTo>
                  <a:pt x="1917334" y="315863"/>
                </a:lnTo>
                <a:lnTo>
                  <a:pt x="1948863" y="347368"/>
                </a:lnTo>
                <a:lnTo>
                  <a:pt x="1979139" y="380086"/>
                </a:lnTo>
                <a:lnTo>
                  <a:pt x="2008123" y="413978"/>
                </a:lnTo>
                <a:lnTo>
                  <a:pt x="2035774" y="449005"/>
                </a:lnTo>
                <a:lnTo>
                  <a:pt x="2062055" y="485127"/>
                </a:lnTo>
                <a:lnTo>
                  <a:pt x="2086925" y="522305"/>
                </a:lnTo>
                <a:lnTo>
                  <a:pt x="2110345" y="560500"/>
                </a:lnTo>
                <a:lnTo>
                  <a:pt x="2132275" y="599672"/>
                </a:lnTo>
                <a:lnTo>
                  <a:pt x="2152678" y="639783"/>
                </a:lnTo>
                <a:lnTo>
                  <a:pt x="2171512" y="680792"/>
                </a:lnTo>
                <a:lnTo>
                  <a:pt x="2188740" y="722661"/>
                </a:lnTo>
                <a:lnTo>
                  <a:pt x="2204320" y="765350"/>
                </a:lnTo>
                <a:lnTo>
                  <a:pt x="2218216" y="808821"/>
                </a:lnTo>
                <a:lnTo>
                  <a:pt x="2230386" y="853033"/>
                </a:lnTo>
                <a:lnTo>
                  <a:pt x="2240791" y="897948"/>
                </a:lnTo>
                <a:lnTo>
                  <a:pt x="2249393" y="943526"/>
                </a:lnTo>
                <a:lnTo>
                  <a:pt x="2256152" y="989727"/>
                </a:lnTo>
                <a:lnTo>
                  <a:pt x="2261028" y="1036514"/>
                </a:lnTo>
                <a:lnTo>
                  <a:pt x="2263983" y="1083846"/>
                </a:lnTo>
                <a:lnTo>
                  <a:pt x="2264906" y="1128290"/>
                </a:lnTo>
                <a:lnTo>
                  <a:pt x="2264906" y="1135078"/>
                </a:lnTo>
                <a:lnTo>
                  <a:pt x="2263983" y="1179522"/>
                </a:lnTo>
                <a:lnTo>
                  <a:pt x="2261028" y="1226854"/>
                </a:lnTo>
                <a:lnTo>
                  <a:pt x="2256152" y="1273641"/>
                </a:lnTo>
                <a:lnTo>
                  <a:pt x="2249393" y="1319842"/>
                </a:lnTo>
                <a:lnTo>
                  <a:pt x="2240791" y="1365420"/>
                </a:lnTo>
                <a:lnTo>
                  <a:pt x="2230386" y="1410335"/>
                </a:lnTo>
                <a:lnTo>
                  <a:pt x="2218216" y="1454547"/>
                </a:lnTo>
                <a:lnTo>
                  <a:pt x="2204320" y="1498018"/>
                </a:lnTo>
                <a:lnTo>
                  <a:pt x="2188740" y="1540707"/>
                </a:lnTo>
                <a:lnTo>
                  <a:pt x="2171512" y="1582576"/>
                </a:lnTo>
                <a:lnTo>
                  <a:pt x="2152678" y="1623585"/>
                </a:lnTo>
                <a:lnTo>
                  <a:pt x="2132275" y="1663696"/>
                </a:lnTo>
                <a:lnTo>
                  <a:pt x="2110345" y="1702868"/>
                </a:lnTo>
                <a:lnTo>
                  <a:pt x="2086925" y="1741063"/>
                </a:lnTo>
                <a:lnTo>
                  <a:pt x="2062055" y="1778241"/>
                </a:lnTo>
                <a:lnTo>
                  <a:pt x="2035774" y="1814363"/>
                </a:lnTo>
                <a:lnTo>
                  <a:pt x="2008123" y="1849389"/>
                </a:lnTo>
                <a:lnTo>
                  <a:pt x="1979139" y="1883282"/>
                </a:lnTo>
                <a:lnTo>
                  <a:pt x="1948863" y="1916000"/>
                </a:lnTo>
                <a:lnTo>
                  <a:pt x="1917334" y="1947505"/>
                </a:lnTo>
                <a:lnTo>
                  <a:pt x="1884590" y="1977758"/>
                </a:lnTo>
                <a:lnTo>
                  <a:pt x="1850672" y="2006719"/>
                </a:lnTo>
                <a:lnTo>
                  <a:pt x="1815619" y="2034349"/>
                </a:lnTo>
                <a:lnTo>
                  <a:pt x="1779470" y="2060609"/>
                </a:lnTo>
                <a:lnTo>
                  <a:pt x="1742264" y="2085459"/>
                </a:lnTo>
                <a:lnTo>
                  <a:pt x="1704041" y="2108861"/>
                </a:lnTo>
                <a:lnTo>
                  <a:pt x="1664840" y="2130774"/>
                </a:lnTo>
                <a:lnTo>
                  <a:pt x="1624700" y="2151160"/>
                </a:lnTo>
                <a:lnTo>
                  <a:pt x="1583660" y="2169980"/>
                </a:lnTo>
                <a:lnTo>
                  <a:pt x="1541761" y="2187193"/>
                </a:lnTo>
                <a:lnTo>
                  <a:pt x="1499041" y="2202762"/>
                </a:lnTo>
                <a:lnTo>
                  <a:pt x="1455540" y="2216646"/>
                </a:lnTo>
                <a:lnTo>
                  <a:pt x="1411296" y="2228806"/>
                </a:lnTo>
                <a:lnTo>
                  <a:pt x="1366350" y="2239203"/>
                </a:lnTo>
                <a:lnTo>
                  <a:pt x="1320740" y="2247798"/>
                </a:lnTo>
                <a:lnTo>
                  <a:pt x="1274506" y="2254551"/>
                </a:lnTo>
                <a:lnTo>
                  <a:pt x="1227687" y="2259423"/>
                </a:lnTo>
                <a:lnTo>
                  <a:pt x="1180323" y="2262376"/>
                </a:lnTo>
                <a:lnTo>
                  <a:pt x="1132452" y="2263368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928304" y="4466121"/>
            <a:ext cx="6868795" cy="1596390"/>
          </a:xfrm>
          <a:custGeom>
            <a:avLst/>
            <a:gdLst/>
            <a:ahLst/>
            <a:cxnLst/>
            <a:rect l="l" t="t" r="r" b="b"/>
            <a:pathLst>
              <a:path w="6868794" h="1596389">
                <a:moveTo>
                  <a:pt x="5648079" y="1596388"/>
                </a:moveTo>
                <a:lnTo>
                  <a:pt x="0" y="1596388"/>
                </a:lnTo>
                <a:lnTo>
                  <a:pt x="0" y="0"/>
                </a:lnTo>
                <a:lnTo>
                  <a:pt x="5648079" y="0"/>
                </a:lnTo>
                <a:lnTo>
                  <a:pt x="5705394" y="871"/>
                </a:lnTo>
                <a:lnTo>
                  <a:pt x="5762042" y="3460"/>
                </a:lnTo>
                <a:lnTo>
                  <a:pt x="5817963" y="7727"/>
                </a:lnTo>
                <a:lnTo>
                  <a:pt x="5873098" y="13634"/>
                </a:lnTo>
                <a:lnTo>
                  <a:pt x="5927387" y="21142"/>
                </a:lnTo>
                <a:lnTo>
                  <a:pt x="5980772" y="30211"/>
                </a:lnTo>
                <a:lnTo>
                  <a:pt x="6033194" y="40804"/>
                </a:lnTo>
                <a:lnTo>
                  <a:pt x="6084591" y="52881"/>
                </a:lnTo>
                <a:lnTo>
                  <a:pt x="6134906" y="66404"/>
                </a:lnTo>
                <a:lnTo>
                  <a:pt x="6184079" y="81333"/>
                </a:lnTo>
                <a:lnTo>
                  <a:pt x="6232051" y="97630"/>
                </a:lnTo>
                <a:lnTo>
                  <a:pt x="6278762" y="115256"/>
                </a:lnTo>
                <a:lnTo>
                  <a:pt x="6324153" y="134173"/>
                </a:lnTo>
                <a:lnTo>
                  <a:pt x="6368164" y="154341"/>
                </a:lnTo>
                <a:lnTo>
                  <a:pt x="6410737" y="175721"/>
                </a:lnTo>
                <a:lnTo>
                  <a:pt x="6451811" y="198275"/>
                </a:lnTo>
                <a:lnTo>
                  <a:pt x="6491328" y="221964"/>
                </a:lnTo>
                <a:lnTo>
                  <a:pt x="6529228" y="246750"/>
                </a:lnTo>
                <a:lnTo>
                  <a:pt x="6565452" y="272592"/>
                </a:lnTo>
                <a:lnTo>
                  <a:pt x="6599940" y="299454"/>
                </a:lnTo>
                <a:lnTo>
                  <a:pt x="6632633" y="327294"/>
                </a:lnTo>
                <a:lnTo>
                  <a:pt x="6663473" y="356076"/>
                </a:lnTo>
                <a:lnTo>
                  <a:pt x="6692398" y="385760"/>
                </a:lnTo>
                <a:lnTo>
                  <a:pt x="6719350" y="416307"/>
                </a:lnTo>
                <a:lnTo>
                  <a:pt x="6744271" y="447678"/>
                </a:lnTo>
                <a:lnTo>
                  <a:pt x="6767099" y="479835"/>
                </a:lnTo>
                <a:lnTo>
                  <a:pt x="6787777" y="512739"/>
                </a:lnTo>
                <a:lnTo>
                  <a:pt x="6806244" y="546350"/>
                </a:lnTo>
                <a:lnTo>
                  <a:pt x="6836310" y="615542"/>
                </a:lnTo>
                <a:lnTo>
                  <a:pt x="6856822" y="687100"/>
                </a:lnTo>
                <a:lnTo>
                  <a:pt x="6867305" y="760713"/>
                </a:lnTo>
                <a:lnTo>
                  <a:pt x="6868638" y="798194"/>
                </a:lnTo>
                <a:lnTo>
                  <a:pt x="6867305" y="835674"/>
                </a:lnTo>
                <a:lnTo>
                  <a:pt x="6856822" y="909287"/>
                </a:lnTo>
                <a:lnTo>
                  <a:pt x="6836310" y="980845"/>
                </a:lnTo>
                <a:lnTo>
                  <a:pt x="6806244" y="1050037"/>
                </a:lnTo>
                <a:lnTo>
                  <a:pt x="6787777" y="1083649"/>
                </a:lnTo>
                <a:lnTo>
                  <a:pt x="6767099" y="1116552"/>
                </a:lnTo>
                <a:lnTo>
                  <a:pt x="6744271" y="1148709"/>
                </a:lnTo>
                <a:lnTo>
                  <a:pt x="6719350" y="1180081"/>
                </a:lnTo>
                <a:lnTo>
                  <a:pt x="6692398" y="1210628"/>
                </a:lnTo>
                <a:lnTo>
                  <a:pt x="6663473" y="1240311"/>
                </a:lnTo>
                <a:lnTo>
                  <a:pt x="6632633" y="1269093"/>
                </a:lnTo>
                <a:lnTo>
                  <a:pt x="6599940" y="1296934"/>
                </a:lnTo>
                <a:lnTo>
                  <a:pt x="6565452" y="1323795"/>
                </a:lnTo>
                <a:lnTo>
                  <a:pt x="6529228" y="1349638"/>
                </a:lnTo>
                <a:lnTo>
                  <a:pt x="6491328" y="1374423"/>
                </a:lnTo>
                <a:lnTo>
                  <a:pt x="6451811" y="1398112"/>
                </a:lnTo>
                <a:lnTo>
                  <a:pt x="6410737" y="1420666"/>
                </a:lnTo>
                <a:lnTo>
                  <a:pt x="6368164" y="1442047"/>
                </a:lnTo>
                <a:lnTo>
                  <a:pt x="6324153" y="1462215"/>
                </a:lnTo>
                <a:lnTo>
                  <a:pt x="6278762" y="1481131"/>
                </a:lnTo>
                <a:lnTo>
                  <a:pt x="6232051" y="1498757"/>
                </a:lnTo>
                <a:lnTo>
                  <a:pt x="6184079" y="1515054"/>
                </a:lnTo>
                <a:lnTo>
                  <a:pt x="6134906" y="1529984"/>
                </a:lnTo>
                <a:lnTo>
                  <a:pt x="6084591" y="1543506"/>
                </a:lnTo>
                <a:lnTo>
                  <a:pt x="6033194" y="1555583"/>
                </a:lnTo>
                <a:lnTo>
                  <a:pt x="5980772" y="1566176"/>
                </a:lnTo>
                <a:lnTo>
                  <a:pt x="5927387" y="1575246"/>
                </a:lnTo>
                <a:lnTo>
                  <a:pt x="5873098" y="1582753"/>
                </a:lnTo>
                <a:lnTo>
                  <a:pt x="5817963" y="1588660"/>
                </a:lnTo>
                <a:lnTo>
                  <a:pt x="5762042" y="1592927"/>
                </a:lnTo>
                <a:lnTo>
                  <a:pt x="5705394" y="1595516"/>
                </a:lnTo>
                <a:lnTo>
                  <a:pt x="5648079" y="159638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738270" y="4131450"/>
            <a:ext cx="2267585" cy="2266315"/>
          </a:xfrm>
          <a:custGeom>
            <a:avLst/>
            <a:gdLst/>
            <a:ahLst/>
            <a:cxnLst/>
            <a:rect l="l" t="t" r="r" b="b"/>
            <a:pathLst>
              <a:path w="2267584" h="2266315">
                <a:moveTo>
                  <a:pt x="1139277" y="2265770"/>
                </a:moveTo>
                <a:lnTo>
                  <a:pt x="1128008" y="2265770"/>
                </a:lnTo>
                <a:lnTo>
                  <a:pt x="1085727" y="2264892"/>
                </a:lnTo>
                <a:lnTo>
                  <a:pt x="1038309" y="2261936"/>
                </a:lnTo>
                <a:lnTo>
                  <a:pt x="991439" y="2257057"/>
                </a:lnTo>
                <a:lnTo>
                  <a:pt x="945155" y="2250295"/>
                </a:lnTo>
                <a:lnTo>
                  <a:pt x="899496" y="2241688"/>
                </a:lnTo>
                <a:lnTo>
                  <a:pt x="854502" y="2231277"/>
                </a:lnTo>
                <a:lnTo>
                  <a:pt x="810212" y="2219101"/>
                </a:lnTo>
                <a:lnTo>
                  <a:pt x="766665" y="2205199"/>
                </a:lnTo>
                <a:lnTo>
                  <a:pt x="723901" y="2189610"/>
                </a:lnTo>
                <a:lnTo>
                  <a:pt x="681959" y="2172374"/>
                </a:lnTo>
                <a:lnTo>
                  <a:pt x="640878" y="2153530"/>
                </a:lnTo>
                <a:lnTo>
                  <a:pt x="600698" y="2133118"/>
                </a:lnTo>
                <a:lnTo>
                  <a:pt x="561458" y="2111177"/>
                </a:lnTo>
                <a:lnTo>
                  <a:pt x="523197" y="2087746"/>
                </a:lnTo>
                <a:lnTo>
                  <a:pt x="485955" y="2062864"/>
                </a:lnTo>
                <a:lnTo>
                  <a:pt x="449770" y="2036572"/>
                </a:lnTo>
                <a:lnTo>
                  <a:pt x="414683" y="2008908"/>
                </a:lnTo>
                <a:lnTo>
                  <a:pt x="380733" y="1979911"/>
                </a:lnTo>
                <a:lnTo>
                  <a:pt x="347958" y="1949622"/>
                </a:lnTo>
                <a:lnTo>
                  <a:pt x="316399" y="1918079"/>
                </a:lnTo>
                <a:lnTo>
                  <a:pt x="286095" y="1885322"/>
                </a:lnTo>
                <a:lnTo>
                  <a:pt x="257084" y="1851390"/>
                </a:lnTo>
                <a:lnTo>
                  <a:pt x="229407" y="1816323"/>
                </a:lnTo>
                <a:lnTo>
                  <a:pt x="203103" y="1780159"/>
                </a:lnTo>
                <a:lnTo>
                  <a:pt x="178210" y="1742939"/>
                </a:lnTo>
                <a:lnTo>
                  <a:pt x="154769" y="1704702"/>
                </a:lnTo>
                <a:lnTo>
                  <a:pt x="132818" y="1665486"/>
                </a:lnTo>
                <a:lnTo>
                  <a:pt x="112398" y="1625332"/>
                </a:lnTo>
                <a:lnTo>
                  <a:pt x="93547" y="1584278"/>
                </a:lnTo>
                <a:lnTo>
                  <a:pt x="76304" y="1542365"/>
                </a:lnTo>
                <a:lnTo>
                  <a:pt x="60709" y="1499631"/>
                </a:lnTo>
                <a:lnTo>
                  <a:pt x="46802" y="1456116"/>
                </a:lnTo>
                <a:lnTo>
                  <a:pt x="34621" y="1411859"/>
                </a:lnTo>
                <a:lnTo>
                  <a:pt x="24206" y="1366899"/>
                </a:lnTo>
                <a:lnTo>
                  <a:pt x="15597" y="1321277"/>
                </a:lnTo>
                <a:lnTo>
                  <a:pt x="8832" y="1275031"/>
                </a:lnTo>
                <a:lnTo>
                  <a:pt x="3951" y="1228200"/>
                </a:lnTo>
                <a:lnTo>
                  <a:pt x="994" y="1180824"/>
                </a:lnTo>
                <a:lnTo>
                  <a:pt x="0" y="1132962"/>
                </a:lnTo>
                <a:lnTo>
                  <a:pt x="994" y="1085051"/>
                </a:lnTo>
                <a:lnTo>
                  <a:pt x="3951" y="1037666"/>
                </a:lnTo>
                <a:lnTo>
                  <a:pt x="8831" y="990828"/>
                </a:lnTo>
                <a:lnTo>
                  <a:pt x="15596" y="944574"/>
                </a:lnTo>
                <a:lnTo>
                  <a:pt x="24205" y="898945"/>
                </a:lnTo>
                <a:lnTo>
                  <a:pt x="34619" y="853980"/>
                </a:lnTo>
                <a:lnTo>
                  <a:pt x="46800" y="809719"/>
                </a:lnTo>
                <a:lnTo>
                  <a:pt x="60707" y="766200"/>
                </a:lnTo>
                <a:lnTo>
                  <a:pt x="76301" y="723463"/>
                </a:lnTo>
                <a:lnTo>
                  <a:pt x="93544" y="681548"/>
                </a:lnTo>
                <a:lnTo>
                  <a:pt x="112395" y="640493"/>
                </a:lnTo>
                <a:lnTo>
                  <a:pt x="132815" y="600337"/>
                </a:lnTo>
                <a:lnTo>
                  <a:pt x="154766" y="561122"/>
                </a:lnTo>
                <a:lnTo>
                  <a:pt x="178207" y="522884"/>
                </a:lnTo>
                <a:lnTo>
                  <a:pt x="203099" y="485665"/>
                </a:lnTo>
                <a:lnTo>
                  <a:pt x="229404" y="449503"/>
                </a:lnTo>
                <a:lnTo>
                  <a:pt x="257081" y="414437"/>
                </a:lnTo>
                <a:lnTo>
                  <a:pt x="286091" y="380507"/>
                </a:lnTo>
                <a:lnTo>
                  <a:pt x="316395" y="347753"/>
                </a:lnTo>
                <a:lnTo>
                  <a:pt x="347954" y="316212"/>
                </a:lnTo>
                <a:lnTo>
                  <a:pt x="380729" y="285926"/>
                </a:lnTo>
                <a:lnTo>
                  <a:pt x="414679" y="256933"/>
                </a:lnTo>
                <a:lnTo>
                  <a:pt x="449766" y="229272"/>
                </a:lnTo>
                <a:lnTo>
                  <a:pt x="485950" y="202983"/>
                </a:lnTo>
                <a:lnTo>
                  <a:pt x="523192" y="178105"/>
                </a:lnTo>
                <a:lnTo>
                  <a:pt x="561453" y="154678"/>
                </a:lnTo>
                <a:lnTo>
                  <a:pt x="600693" y="132740"/>
                </a:lnTo>
                <a:lnTo>
                  <a:pt x="640873" y="112331"/>
                </a:lnTo>
                <a:lnTo>
                  <a:pt x="681954" y="93491"/>
                </a:lnTo>
                <a:lnTo>
                  <a:pt x="723896" y="76258"/>
                </a:lnTo>
                <a:lnTo>
                  <a:pt x="766660" y="60673"/>
                </a:lnTo>
                <a:lnTo>
                  <a:pt x="810206" y="46774"/>
                </a:lnTo>
                <a:lnTo>
                  <a:pt x="854496" y="34600"/>
                </a:lnTo>
                <a:lnTo>
                  <a:pt x="899490" y="24191"/>
                </a:lnTo>
                <a:lnTo>
                  <a:pt x="945149" y="15587"/>
                </a:lnTo>
                <a:lnTo>
                  <a:pt x="991433" y="8826"/>
                </a:lnTo>
                <a:lnTo>
                  <a:pt x="1038302" y="3949"/>
                </a:lnTo>
                <a:lnTo>
                  <a:pt x="1085719" y="993"/>
                </a:lnTo>
                <a:lnTo>
                  <a:pt x="1133626" y="0"/>
                </a:lnTo>
                <a:lnTo>
                  <a:pt x="1181566" y="993"/>
                </a:lnTo>
                <a:lnTo>
                  <a:pt x="1228982" y="3949"/>
                </a:lnTo>
                <a:lnTo>
                  <a:pt x="1275852" y="8826"/>
                </a:lnTo>
                <a:lnTo>
                  <a:pt x="1322135" y="15587"/>
                </a:lnTo>
                <a:lnTo>
                  <a:pt x="1367794" y="24191"/>
                </a:lnTo>
                <a:lnTo>
                  <a:pt x="1412788" y="34600"/>
                </a:lnTo>
                <a:lnTo>
                  <a:pt x="1457078" y="46774"/>
                </a:lnTo>
                <a:lnTo>
                  <a:pt x="1500624" y="60673"/>
                </a:lnTo>
                <a:lnTo>
                  <a:pt x="1543388" y="76258"/>
                </a:lnTo>
                <a:lnTo>
                  <a:pt x="1585330" y="93491"/>
                </a:lnTo>
                <a:lnTo>
                  <a:pt x="1626411" y="112331"/>
                </a:lnTo>
                <a:lnTo>
                  <a:pt x="1666591" y="132740"/>
                </a:lnTo>
                <a:lnTo>
                  <a:pt x="1705831" y="154678"/>
                </a:lnTo>
                <a:lnTo>
                  <a:pt x="1744092" y="178105"/>
                </a:lnTo>
                <a:lnTo>
                  <a:pt x="1781334" y="202983"/>
                </a:lnTo>
                <a:lnTo>
                  <a:pt x="1817518" y="229272"/>
                </a:lnTo>
                <a:lnTo>
                  <a:pt x="1852605" y="256933"/>
                </a:lnTo>
                <a:lnTo>
                  <a:pt x="1886556" y="285926"/>
                </a:lnTo>
                <a:lnTo>
                  <a:pt x="1919330" y="316212"/>
                </a:lnTo>
                <a:lnTo>
                  <a:pt x="1950889" y="347753"/>
                </a:lnTo>
                <a:lnTo>
                  <a:pt x="1981193" y="380507"/>
                </a:lnTo>
                <a:lnTo>
                  <a:pt x="2010204" y="414437"/>
                </a:lnTo>
                <a:lnTo>
                  <a:pt x="2037881" y="449503"/>
                </a:lnTo>
                <a:lnTo>
                  <a:pt x="2064185" y="485665"/>
                </a:lnTo>
                <a:lnTo>
                  <a:pt x="2089077" y="522884"/>
                </a:lnTo>
                <a:lnTo>
                  <a:pt x="2112519" y="561122"/>
                </a:lnTo>
                <a:lnTo>
                  <a:pt x="2134469" y="600337"/>
                </a:lnTo>
                <a:lnTo>
                  <a:pt x="2154890" y="640493"/>
                </a:lnTo>
                <a:lnTo>
                  <a:pt x="2173741" y="681548"/>
                </a:lnTo>
                <a:lnTo>
                  <a:pt x="2190983" y="723463"/>
                </a:lnTo>
                <a:lnTo>
                  <a:pt x="2206578" y="766200"/>
                </a:lnTo>
                <a:lnTo>
                  <a:pt x="2220485" y="809719"/>
                </a:lnTo>
                <a:lnTo>
                  <a:pt x="2232665" y="853980"/>
                </a:lnTo>
                <a:lnTo>
                  <a:pt x="2243080" y="898945"/>
                </a:lnTo>
                <a:lnTo>
                  <a:pt x="2251689" y="944574"/>
                </a:lnTo>
                <a:lnTo>
                  <a:pt x="2258453" y="990828"/>
                </a:lnTo>
                <a:lnTo>
                  <a:pt x="2263334" y="1037666"/>
                </a:lnTo>
                <a:lnTo>
                  <a:pt x="2266291" y="1085051"/>
                </a:lnTo>
                <a:lnTo>
                  <a:pt x="2267285" y="1132962"/>
                </a:lnTo>
                <a:lnTo>
                  <a:pt x="2266290" y="1180834"/>
                </a:lnTo>
                <a:lnTo>
                  <a:pt x="2263333" y="1228219"/>
                </a:lnTo>
                <a:lnTo>
                  <a:pt x="2258452" y="1275058"/>
                </a:lnTo>
                <a:lnTo>
                  <a:pt x="2251687" y="1321312"/>
                </a:lnTo>
                <a:lnTo>
                  <a:pt x="2243078" y="1366940"/>
                </a:lnTo>
                <a:lnTo>
                  <a:pt x="2232663" y="1411905"/>
                </a:lnTo>
                <a:lnTo>
                  <a:pt x="2220482" y="1456167"/>
                </a:lnTo>
                <a:lnTo>
                  <a:pt x="2206575" y="1499686"/>
                </a:lnTo>
                <a:lnTo>
                  <a:pt x="2190980" y="1542422"/>
                </a:lnTo>
                <a:lnTo>
                  <a:pt x="2173738" y="1584338"/>
                </a:lnTo>
                <a:lnTo>
                  <a:pt x="2154886" y="1625393"/>
                </a:lnTo>
                <a:lnTo>
                  <a:pt x="2134466" y="1665548"/>
                </a:lnTo>
                <a:lnTo>
                  <a:pt x="2112515" y="1704764"/>
                </a:lnTo>
                <a:lnTo>
                  <a:pt x="2089074" y="1743001"/>
                </a:lnTo>
                <a:lnTo>
                  <a:pt x="2064181" y="1780221"/>
                </a:lnTo>
                <a:lnTo>
                  <a:pt x="2037877" y="1816383"/>
                </a:lnTo>
                <a:lnTo>
                  <a:pt x="2010200" y="1851448"/>
                </a:lnTo>
                <a:lnTo>
                  <a:pt x="1981189" y="1885378"/>
                </a:lnTo>
                <a:lnTo>
                  <a:pt x="1950885" y="1918133"/>
                </a:lnTo>
                <a:lnTo>
                  <a:pt x="1919326" y="1949673"/>
                </a:lnTo>
                <a:lnTo>
                  <a:pt x="1886551" y="1979959"/>
                </a:lnTo>
                <a:lnTo>
                  <a:pt x="1852601" y="2008953"/>
                </a:lnTo>
                <a:lnTo>
                  <a:pt x="1817514" y="2036613"/>
                </a:lnTo>
                <a:lnTo>
                  <a:pt x="1781330" y="2062902"/>
                </a:lnTo>
                <a:lnTo>
                  <a:pt x="1744087" y="2087780"/>
                </a:lnTo>
                <a:lnTo>
                  <a:pt x="1705826" y="2111208"/>
                </a:lnTo>
                <a:lnTo>
                  <a:pt x="1666586" y="2133146"/>
                </a:lnTo>
                <a:lnTo>
                  <a:pt x="1626406" y="2153554"/>
                </a:lnTo>
                <a:lnTo>
                  <a:pt x="1585325" y="2172395"/>
                </a:lnTo>
                <a:lnTo>
                  <a:pt x="1543383" y="2189627"/>
                </a:lnTo>
                <a:lnTo>
                  <a:pt x="1500619" y="2205213"/>
                </a:lnTo>
                <a:lnTo>
                  <a:pt x="1457072" y="2219112"/>
                </a:lnTo>
                <a:lnTo>
                  <a:pt x="1412782" y="2231286"/>
                </a:lnTo>
                <a:lnTo>
                  <a:pt x="1367788" y="2241694"/>
                </a:lnTo>
                <a:lnTo>
                  <a:pt x="1322129" y="2250299"/>
                </a:lnTo>
                <a:lnTo>
                  <a:pt x="1275845" y="2257059"/>
                </a:lnTo>
                <a:lnTo>
                  <a:pt x="1228975" y="2261937"/>
                </a:lnTo>
                <a:lnTo>
                  <a:pt x="1181557" y="2264893"/>
                </a:lnTo>
                <a:lnTo>
                  <a:pt x="1139277" y="226577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7353192" y="7739088"/>
            <a:ext cx="10151110" cy="1594485"/>
          </a:xfrm>
          <a:custGeom>
            <a:avLst/>
            <a:gdLst/>
            <a:ahLst/>
            <a:cxnLst/>
            <a:rect l="l" t="t" r="r" b="b"/>
            <a:pathLst>
              <a:path w="10151110" h="1594484">
                <a:moveTo>
                  <a:pt x="8346960" y="1594011"/>
                </a:moveTo>
                <a:lnTo>
                  <a:pt x="0" y="1594011"/>
                </a:lnTo>
                <a:lnTo>
                  <a:pt x="0" y="0"/>
                </a:lnTo>
                <a:lnTo>
                  <a:pt x="8346960" y="0"/>
                </a:lnTo>
                <a:lnTo>
                  <a:pt x="8411507" y="504"/>
                </a:lnTo>
                <a:lnTo>
                  <a:pt x="8475494" y="2006"/>
                </a:lnTo>
                <a:lnTo>
                  <a:pt x="8538883" y="4489"/>
                </a:lnTo>
                <a:lnTo>
                  <a:pt x="8601634" y="7935"/>
                </a:lnTo>
                <a:lnTo>
                  <a:pt x="8663710" y="12327"/>
                </a:lnTo>
                <a:lnTo>
                  <a:pt x="8725072" y="17649"/>
                </a:lnTo>
                <a:lnTo>
                  <a:pt x="8785681" y="23884"/>
                </a:lnTo>
                <a:lnTo>
                  <a:pt x="8845498" y="31013"/>
                </a:lnTo>
                <a:lnTo>
                  <a:pt x="8904485" y="39021"/>
                </a:lnTo>
                <a:lnTo>
                  <a:pt x="8962604" y="47890"/>
                </a:lnTo>
                <a:lnTo>
                  <a:pt x="9019816" y="57604"/>
                </a:lnTo>
                <a:lnTo>
                  <a:pt x="9076081" y="68144"/>
                </a:lnTo>
                <a:lnTo>
                  <a:pt x="9131363" y="79495"/>
                </a:lnTo>
                <a:lnTo>
                  <a:pt x="9185621" y="91638"/>
                </a:lnTo>
                <a:lnTo>
                  <a:pt x="9238817" y="104557"/>
                </a:lnTo>
                <a:lnTo>
                  <a:pt x="9290914" y="118236"/>
                </a:lnTo>
                <a:lnTo>
                  <a:pt x="9341871" y="132656"/>
                </a:lnTo>
                <a:lnTo>
                  <a:pt x="9391652" y="147801"/>
                </a:lnTo>
                <a:lnTo>
                  <a:pt x="9440216" y="163654"/>
                </a:lnTo>
                <a:lnTo>
                  <a:pt x="9487525" y="180198"/>
                </a:lnTo>
                <a:lnTo>
                  <a:pt x="9533542" y="197415"/>
                </a:lnTo>
                <a:lnTo>
                  <a:pt x="9578226" y="215289"/>
                </a:lnTo>
                <a:lnTo>
                  <a:pt x="9621540" y="233803"/>
                </a:lnTo>
                <a:lnTo>
                  <a:pt x="9663445" y="252939"/>
                </a:lnTo>
                <a:lnTo>
                  <a:pt x="9703903" y="272681"/>
                </a:lnTo>
                <a:lnTo>
                  <a:pt x="9742874" y="293011"/>
                </a:lnTo>
                <a:lnTo>
                  <a:pt x="9780321" y="313912"/>
                </a:lnTo>
                <a:lnTo>
                  <a:pt x="9816204" y="335368"/>
                </a:lnTo>
                <a:lnTo>
                  <a:pt x="9850485" y="357361"/>
                </a:lnTo>
                <a:lnTo>
                  <a:pt x="9883126" y="379875"/>
                </a:lnTo>
                <a:lnTo>
                  <a:pt x="9914087" y="402891"/>
                </a:lnTo>
                <a:lnTo>
                  <a:pt x="9970818" y="450366"/>
                </a:lnTo>
                <a:lnTo>
                  <a:pt x="10020369" y="499649"/>
                </a:lnTo>
                <a:lnTo>
                  <a:pt x="10062431" y="550604"/>
                </a:lnTo>
                <a:lnTo>
                  <a:pt x="10096696" y="603095"/>
                </a:lnTo>
                <a:lnTo>
                  <a:pt x="10122854" y="656984"/>
                </a:lnTo>
                <a:lnTo>
                  <a:pt x="10140598" y="712137"/>
                </a:lnTo>
                <a:lnTo>
                  <a:pt x="10149618" y="768416"/>
                </a:lnTo>
                <a:lnTo>
                  <a:pt x="10150760" y="796935"/>
                </a:lnTo>
                <a:lnTo>
                  <a:pt x="10149618" y="825454"/>
                </a:lnTo>
                <a:lnTo>
                  <a:pt x="10140598" y="881734"/>
                </a:lnTo>
                <a:lnTo>
                  <a:pt x="10122854" y="936890"/>
                </a:lnTo>
                <a:lnTo>
                  <a:pt x="10096696" y="990784"/>
                </a:lnTo>
                <a:lnTo>
                  <a:pt x="10062431" y="1043279"/>
                </a:lnTo>
                <a:lnTo>
                  <a:pt x="10020369" y="1094241"/>
                </a:lnTo>
                <a:lnTo>
                  <a:pt x="9970818" y="1143531"/>
                </a:lnTo>
                <a:lnTo>
                  <a:pt x="9914087" y="1191013"/>
                </a:lnTo>
                <a:lnTo>
                  <a:pt x="9883126" y="1214034"/>
                </a:lnTo>
                <a:lnTo>
                  <a:pt x="9850485" y="1236552"/>
                </a:lnTo>
                <a:lnTo>
                  <a:pt x="9816204" y="1258549"/>
                </a:lnTo>
                <a:lnTo>
                  <a:pt x="9780321" y="1280009"/>
                </a:lnTo>
                <a:lnTo>
                  <a:pt x="9742874" y="1300915"/>
                </a:lnTo>
                <a:lnTo>
                  <a:pt x="9703903" y="1321250"/>
                </a:lnTo>
                <a:lnTo>
                  <a:pt x="9663445" y="1340996"/>
                </a:lnTo>
                <a:lnTo>
                  <a:pt x="9621540" y="1360137"/>
                </a:lnTo>
                <a:lnTo>
                  <a:pt x="9578226" y="1378655"/>
                </a:lnTo>
                <a:lnTo>
                  <a:pt x="9533542" y="1396534"/>
                </a:lnTo>
                <a:lnTo>
                  <a:pt x="9487525" y="1413755"/>
                </a:lnTo>
                <a:lnTo>
                  <a:pt x="9440216" y="1430304"/>
                </a:lnTo>
                <a:lnTo>
                  <a:pt x="9391652" y="1446161"/>
                </a:lnTo>
                <a:lnTo>
                  <a:pt x="9341871" y="1461310"/>
                </a:lnTo>
                <a:lnTo>
                  <a:pt x="9290914" y="1475735"/>
                </a:lnTo>
                <a:lnTo>
                  <a:pt x="9238817" y="1489417"/>
                </a:lnTo>
                <a:lnTo>
                  <a:pt x="9185621" y="1502341"/>
                </a:lnTo>
                <a:lnTo>
                  <a:pt x="9131363" y="1514488"/>
                </a:lnTo>
                <a:lnTo>
                  <a:pt x="9076081" y="1525842"/>
                </a:lnTo>
                <a:lnTo>
                  <a:pt x="9019816" y="1536386"/>
                </a:lnTo>
                <a:lnTo>
                  <a:pt x="8962604" y="1546103"/>
                </a:lnTo>
                <a:lnTo>
                  <a:pt x="8904485" y="1554975"/>
                </a:lnTo>
                <a:lnTo>
                  <a:pt x="8845498" y="1562985"/>
                </a:lnTo>
                <a:lnTo>
                  <a:pt x="8785681" y="1570118"/>
                </a:lnTo>
                <a:lnTo>
                  <a:pt x="8725072" y="1576354"/>
                </a:lnTo>
                <a:lnTo>
                  <a:pt x="8663710" y="1581678"/>
                </a:lnTo>
                <a:lnTo>
                  <a:pt x="8601634" y="1586072"/>
                </a:lnTo>
                <a:lnTo>
                  <a:pt x="8538883" y="1589520"/>
                </a:lnTo>
                <a:lnTo>
                  <a:pt x="8475494" y="1592003"/>
                </a:lnTo>
                <a:lnTo>
                  <a:pt x="8411507" y="1593506"/>
                </a:lnTo>
                <a:lnTo>
                  <a:pt x="8346960" y="15940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238151" y="7067367"/>
            <a:ext cx="2263775" cy="2266315"/>
          </a:xfrm>
          <a:custGeom>
            <a:avLst/>
            <a:gdLst/>
            <a:ahLst/>
            <a:cxnLst/>
            <a:rect l="l" t="t" r="r" b="b"/>
            <a:pathLst>
              <a:path w="2263775" h="2266315">
                <a:moveTo>
                  <a:pt x="1179522" y="993"/>
                </a:moveTo>
                <a:lnTo>
                  <a:pt x="1083846" y="993"/>
                </a:lnTo>
                <a:lnTo>
                  <a:pt x="1131684" y="0"/>
                </a:lnTo>
                <a:lnTo>
                  <a:pt x="1179522" y="993"/>
                </a:lnTo>
                <a:close/>
              </a:path>
              <a:path w="2263775" h="2266315">
                <a:moveTo>
                  <a:pt x="1137326" y="2265770"/>
                </a:moveTo>
                <a:lnTo>
                  <a:pt x="1126043" y="2265770"/>
                </a:lnTo>
                <a:lnTo>
                  <a:pt x="1083855" y="2264893"/>
                </a:lnTo>
                <a:lnTo>
                  <a:pt x="1036521" y="2261936"/>
                </a:lnTo>
                <a:lnTo>
                  <a:pt x="989734" y="2257057"/>
                </a:lnTo>
                <a:lnTo>
                  <a:pt x="943532" y="2250295"/>
                </a:lnTo>
                <a:lnTo>
                  <a:pt x="897954" y="2241689"/>
                </a:lnTo>
                <a:lnTo>
                  <a:pt x="853039" y="2231278"/>
                </a:lnTo>
                <a:lnTo>
                  <a:pt x="808826" y="2219101"/>
                </a:lnTo>
                <a:lnTo>
                  <a:pt x="765356" y="2205199"/>
                </a:lnTo>
                <a:lnTo>
                  <a:pt x="722666" y="2189610"/>
                </a:lnTo>
                <a:lnTo>
                  <a:pt x="680797" y="2172374"/>
                </a:lnTo>
                <a:lnTo>
                  <a:pt x="639788" y="2153531"/>
                </a:lnTo>
                <a:lnTo>
                  <a:pt x="599677" y="2133118"/>
                </a:lnTo>
                <a:lnTo>
                  <a:pt x="560505" y="2111177"/>
                </a:lnTo>
                <a:lnTo>
                  <a:pt x="522310" y="2087746"/>
                </a:lnTo>
                <a:lnTo>
                  <a:pt x="485132" y="2062865"/>
                </a:lnTo>
                <a:lnTo>
                  <a:pt x="449010" y="2036572"/>
                </a:lnTo>
                <a:lnTo>
                  <a:pt x="413983" y="2008908"/>
                </a:lnTo>
                <a:lnTo>
                  <a:pt x="380091" y="1979912"/>
                </a:lnTo>
                <a:lnTo>
                  <a:pt x="347372" y="1949622"/>
                </a:lnTo>
                <a:lnTo>
                  <a:pt x="315867" y="1918080"/>
                </a:lnTo>
                <a:lnTo>
                  <a:pt x="285614" y="1885322"/>
                </a:lnTo>
                <a:lnTo>
                  <a:pt x="256653" y="1851391"/>
                </a:lnTo>
                <a:lnTo>
                  <a:pt x="229023" y="1816323"/>
                </a:lnTo>
                <a:lnTo>
                  <a:pt x="202763" y="1780160"/>
                </a:lnTo>
                <a:lnTo>
                  <a:pt x="177912" y="1742940"/>
                </a:lnTo>
                <a:lnTo>
                  <a:pt x="154510" y="1704702"/>
                </a:lnTo>
                <a:lnTo>
                  <a:pt x="132597" y="1665487"/>
                </a:lnTo>
                <a:lnTo>
                  <a:pt x="112210" y="1625332"/>
                </a:lnTo>
                <a:lnTo>
                  <a:pt x="93391" y="1584279"/>
                </a:lnTo>
                <a:lnTo>
                  <a:pt x="76177" y="1542365"/>
                </a:lnTo>
                <a:lnTo>
                  <a:pt x="60609" y="1499631"/>
                </a:lnTo>
                <a:lnTo>
                  <a:pt x="46724" y="1456116"/>
                </a:lnTo>
                <a:lnTo>
                  <a:pt x="34564" y="1411859"/>
                </a:lnTo>
                <a:lnTo>
                  <a:pt x="24167" y="1366900"/>
                </a:lnTo>
                <a:lnTo>
                  <a:pt x="15572" y="1321277"/>
                </a:lnTo>
                <a:lnTo>
                  <a:pt x="8818" y="1275031"/>
                </a:lnTo>
                <a:lnTo>
                  <a:pt x="3945" y="1228200"/>
                </a:lnTo>
                <a:lnTo>
                  <a:pt x="993" y="1180825"/>
                </a:lnTo>
                <a:lnTo>
                  <a:pt x="0" y="1132943"/>
                </a:lnTo>
                <a:lnTo>
                  <a:pt x="992" y="1085052"/>
                </a:lnTo>
                <a:lnTo>
                  <a:pt x="3945" y="1037667"/>
                </a:lnTo>
                <a:lnTo>
                  <a:pt x="8817" y="990828"/>
                </a:lnTo>
                <a:lnTo>
                  <a:pt x="15570" y="944575"/>
                </a:lnTo>
                <a:lnTo>
                  <a:pt x="24165" y="898946"/>
                </a:lnTo>
                <a:lnTo>
                  <a:pt x="34562" y="853981"/>
                </a:lnTo>
                <a:lnTo>
                  <a:pt x="46722" y="809719"/>
                </a:lnTo>
                <a:lnTo>
                  <a:pt x="60606" y="766201"/>
                </a:lnTo>
                <a:lnTo>
                  <a:pt x="76174" y="723464"/>
                </a:lnTo>
                <a:lnTo>
                  <a:pt x="93388" y="681548"/>
                </a:lnTo>
                <a:lnTo>
                  <a:pt x="112207" y="640493"/>
                </a:lnTo>
                <a:lnTo>
                  <a:pt x="132594" y="600338"/>
                </a:lnTo>
                <a:lnTo>
                  <a:pt x="154507" y="561122"/>
                </a:lnTo>
                <a:lnTo>
                  <a:pt x="177909" y="522885"/>
                </a:lnTo>
                <a:lnTo>
                  <a:pt x="202759" y="485665"/>
                </a:lnTo>
                <a:lnTo>
                  <a:pt x="229019" y="449503"/>
                </a:lnTo>
                <a:lnTo>
                  <a:pt x="256649" y="414438"/>
                </a:lnTo>
                <a:lnTo>
                  <a:pt x="285610" y="380508"/>
                </a:lnTo>
                <a:lnTo>
                  <a:pt x="315863" y="347753"/>
                </a:lnTo>
                <a:lnTo>
                  <a:pt x="347368" y="316213"/>
                </a:lnTo>
                <a:lnTo>
                  <a:pt x="380086" y="285927"/>
                </a:lnTo>
                <a:lnTo>
                  <a:pt x="413978" y="256933"/>
                </a:lnTo>
                <a:lnTo>
                  <a:pt x="449005" y="229273"/>
                </a:lnTo>
                <a:lnTo>
                  <a:pt x="485127" y="202984"/>
                </a:lnTo>
                <a:lnTo>
                  <a:pt x="522305" y="178106"/>
                </a:lnTo>
                <a:lnTo>
                  <a:pt x="560500" y="154678"/>
                </a:lnTo>
                <a:lnTo>
                  <a:pt x="599672" y="132740"/>
                </a:lnTo>
                <a:lnTo>
                  <a:pt x="639783" y="112332"/>
                </a:lnTo>
                <a:lnTo>
                  <a:pt x="680792" y="93491"/>
                </a:lnTo>
                <a:lnTo>
                  <a:pt x="722661" y="76259"/>
                </a:lnTo>
                <a:lnTo>
                  <a:pt x="765351" y="60673"/>
                </a:lnTo>
                <a:lnTo>
                  <a:pt x="808821" y="46774"/>
                </a:lnTo>
                <a:lnTo>
                  <a:pt x="853033" y="34600"/>
                </a:lnTo>
                <a:lnTo>
                  <a:pt x="897948" y="24192"/>
                </a:lnTo>
                <a:lnTo>
                  <a:pt x="943526" y="15587"/>
                </a:lnTo>
                <a:lnTo>
                  <a:pt x="989728" y="8827"/>
                </a:lnTo>
                <a:lnTo>
                  <a:pt x="1036514" y="3949"/>
                </a:lnTo>
                <a:lnTo>
                  <a:pt x="1083846" y="993"/>
                </a:lnTo>
                <a:lnTo>
                  <a:pt x="1179522" y="993"/>
                </a:lnTo>
                <a:lnTo>
                  <a:pt x="1226854" y="3949"/>
                </a:lnTo>
                <a:lnTo>
                  <a:pt x="1273641" y="8827"/>
                </a:lnTo>
                <a:lnTo>
                  <a:pt x="1319843" y="15587"/>
                </a:lnTo>
                <a:lnTo>
                  <a:pt x="1365421" y="24192"/>
                </a:lnTo>
                <a:lnTo>
                  <a:pt x="1410335" y="34600"/>
                </a:lnTo>
                <a:lnTo>
                  <a:pt x="1454547" y="46774"/>
                </a:lnTo>
                <a:lnTo>
                  <a:pt x="1498018" y="60673"/>
                </a:lnTo>
                <a:lnTo>
                  <a:pt x="1540707" y="76259"/>
                </a:lnTo>
                <a:lnTo>
                  <a:pt x="1582576" y="93491"/>
                </a:lnTo>
                <a:lnTo>
                  <a:pt x="1623585" y="112332"/>
                </a:lnTo>
                <a:lnTo>
                  <a:pt x="1663696" y="132740"/>
                </a:lnTo>
                <a:lnTo>
                  <a:pt x="1702868" y="154678"/>
                </a:lnTo>
                <a:lnTo>
                  <a:pt x="1741063" y="178106"/>
                </a:lnTo>
                <a:lnTo>
                  <a:pt x="1778241" y="202984"/>
                </a:lnTo>
                <a:lnTo>
                  <a:pt x="1814363" y="229273"/>
                </a:lnTo>
                <a:lnTo>
                  <a:pt x="1849390" y="256933"/>
                </a:lnTo>
                <a:lnTo>
                  <a:pt x="1883282" y="285927"/>
                </a:lnTo>
                <a:lnTo>
                  <a:pt x="1916000" y="316213"/>
                </a:lnTo>
                <a:lnTo>
                  <a:pt x="1947505" y="347753"/>
                </a:lnTo>
                <a:lnTo>
                  <a:pt x="1977758" y="380508"/>
                </a:lnTo>
                <a:lnTo>
                  <a:pt x="2006719" y="414438"/>
                </a:lnTo>
                <a:lnTo>
                  <a:pt x="2034349" y="449503"/>
                </a:lnTo>
                <a:lnTo>
                  <a:pt x="2060609" y="485665"/>
                </a:lnTo>
                <a:lnTo>
                  <a:pt x="2085460" y="522885"/>
                </a:lnTo>
                <a:lnTo>
                  <a:pt x="2108861" y="561122"/>
                </a:lnTo>
                <a:lnTo>
                  <a:pt x="2130775" y="600338"/>
                </a:lnTo>
                <a:lnTo>
                  <a:pt x="2151161" y="640493"/>
                </a:lnTo>
                <a:lnTo>
                  <a:pt x="2169980" y="681548"/>
                </a:lnTo>
                <a:lnTo>
                  <a:pt x="2187194" y="723464"/>
                </a:lnTo>
                <a:lnTo>
                  <a:pt x="2202762" y="766201"/>
                </a:lnTo>
                <a:lnTo>
                  <a:pt x="2216646" y="809719"/>
                </a:lnTo>
                <a:lnTo>
                  <a:pt x="2228806" y="853981"/>
                </a:lnTo>
                <a:lnTo>
                  <a:pt x="2239203" y="898946"/>
                </a:lnTo>
                <a:lnTo>
                  <a:pt x="2247798" y="944575"/>
                </a:lnTo>
                <a:lnTo>
                  <a:pt x="2254551" y="990828"/>
                </a:lnTo>
                <a:lnTo>
                  <a:pt x="2259424" y="1037667"/>
                </a:lnTo>
                <a:lnTo>
                  <a:pt x="2262376" y="1085052"/>
                </a:lnTo>
                <a:lnTo>
                  <a:pt x="2263369" y="1132943"/>
                </a:lnTo>
                <a:lnTo>
                  <a:pt x="2262376" y="1180835"/>
                </a:lnTo>
                <a:lnTo>
                  <a:pt x="2259423" y="1228220"/>
                </a:lnTo>
                <a:lnTo>
                  <a:pt x="2254550" y="1275058"/>
                </a:lnTo>
                <a:lnTo>
                  <a:pt x="2247797" y="1321312"/>
                </a:lnTo>
                <a:lnTo>
                  <a:pt x="2239202" y="1366941"/>
                </a:lnTo>
                <a:lnTo>
                  <a:pt x="2228804" y="1411905"/>
                </a:lnTo>
                <a:lnTo>
                  <a:pt x="2216644" y="1456167"/>
                </a:lnTo>
                <a:lnTo>
                  <a:pt x="2202760" y="1499686"/>
                </a:lnTo>
                <a:lnTo>
                  <a:pt x="2187191" y="1542423"/>
                </a:lnTo>
                <a:lnTo>
                  <a:pt x="2169977" y="1584338"/>
                </a:lnTo>
                <a:lnTo>
                  <a:pt x="2151158" y="1625393"/>
                </a:lnTo>
                <a:lnTo>
                  <a:pt x="2130771" y="1665548"/>
                </a:lnTo>
                <a:lnTo>
                  <a:pt x="2108858" y="1704764"/>
                </a:lnTo>
                <a:lnTo>
                  <a:pt x="2085456" y="1743002"/>
                </a:lnTo>
                <a:lnTo>
                  <a:pt x="2060606" y="1780221"/>
                </a:lnTo>
                <a:lnTo>
                  <a:pt x="2034346" y="1816383"/>
                </a:lnTo>
                <a:lnTo>
                  <a:pt x="2006715" y="1851449"/>
                </a:lnTo>
                <a:lnTo>
                  <a:pt x="1977754" y="1885379"/>
                </a:lnTo>
                <a:lnTo>
                  <a:pt x="1947501" y="1918133"/>
                </a:lnTo>
                <a:lnTo>
                  <a:pt x="1915996" y="1949673"/>
                </a:lnTo>
                <a:lnTo>
                  <a:pt x="1883278" y="1979960"/>
                </a:lnTo>
                <a:lnTo>
                  <a:pt x="1849385" y="2008953"/>
                </a:lnTo>
                <a:lnTo>
                  <a:pt x="1814358" y="2036614"/>
                </a:lnTo>
                <a:lnTo>
                  <a:pt x="1778236" y="2062903"/>
                </a:lnTo>
                <a:lnTo>
                  <a:pt x="1741058" y="2087781"/>
                </a:lnTo>
                <a:lnTo>
                  <a:pt x="1702863" y="2111208"/>
                </a:lnTo>
                <a:lnTo>
                  <a:pt x="1663691" y="2133146"/>
                </a:lnTo>
                <a:lnTo>
                  <a:pt x="1623580" y="2153555"/>
                </a:lnTo>
                <a:lnTo>
                  <a:pt x="1582571" y="2172395"/>
                </a:lnTo>
                <a:lnTo>
                  <a:pt x="1540702" y="2189628"/>
                </a:lnTo>
                <a:lnTo>
                  <a:pt x="1498012" y="2205213"/>
                </a:lnTo>
                <a:lnTo>
                  <a:pt x="1454542" y="2219113"/>
                </a:lnTo>
                <a:lnTo>
                  <a:pt x="1410329" y="2231286"/>
                </a:lnTo>
                <a:lnTo>
                  <a:pt x="1365415" y="2241695"/>
                </a:lnTo>
                <a:lnTo>
                  <a:pt x="1319837" y="2250299"/>
                </a:lnTo>
                <a:lnTo>
                  <a:pt x="1273634" y="2257060"/>
                </a:lnTo>
                <a:lnTo>
                  <a:pt x="1226848" y="2261938"/>
                </a:lnTo>
                <a:lnTo>
                  <a:pt x="1179514" y="2264893"/>
                </a:lnTo>
                <a:lnTo>
                  <a:pt x="1137326" y="226577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33683" y="2209146"/>
            <a:ext cx="142332" cy="141331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12488558" y="2374429"/>
            <a:ext cx="797560" cy="701675"/>
          </a:xfrm>
          <a:custGeom>
            <a:avLst/>
            <a:gdLst/>
            <a:ahLst/>
            <a:cxnLst/>
            <a:rect l="l" t="t" r="r" b="b"/>
            <a:pathLst>
              <a:path w="797559" h="701675">
                <a:moveTo>
                  <a:pt x="588619" y="240639"/>
                </a:moveTo>
                <a:lnTo>
                  <a:pt x="584822" y="225196"/>
                </a:lnTo>
                <a:lnTo>
                  <a:pt x="574916" y="212712"/>
                </a:lnTo>
                <a:lnTo>
                  <a:pt x="560184" y="205778"/>
                </a:lnTo>
                <a:lnTo>
                  <a:pt x="555078" y="204927"/>
                </a:lnTo>
                <a:lnTo>
                  <a:pt x="544512" y="202895"/>
                </a:lnTo>
                <a:lnTo>
                  <a:pt x="486575" y="191084"/>
                </a:lnTo>
                <a:lnTo>
                  <a:pt x="447751" y="182562"/>
                </a:lnTo>
                <a:lnTo>
                  <a:pt x="422198" y="142417"/>
                </a:lnTo>
                <a:lnTo>
                  <a:pt x="383946" y="76784"/>
                </a:lnTo>
                <a:lnTo>
                  <a:pt x="360197" y="39090"/>
                </a:lnTo>
                <a:lnTo>
                  <a:pt x="330390" y="10096"/>
                </a:lnTo>
                <a:lnTo>
                  <a:pt x="289255" y="0"/>
                </a:lnTo>
                <a:lnTo>
                  <a:pt x="276377" y="787"/>
                </a:lnTo>
                <a:lnTo>
                  <a:pt x="224091" y="23939"/>
                </a:lnTo>
                <a:lnTo>
                  <a:pt x="179628" y="48552"/>
                </a:lnTo>
                <a:lnTo>
                  <a:pt x="140728" y="70358"/>
                </a:lnTo>
                <a:lnTo>
                  <a:pt x="107911" y="90627"/>
                </a:lnTo>
                <a:lnTo>
                  <a:pt x="98107" y="103403"/>
                </a:lnTo>
                <a:lnTo>
                  <a:pt x="87579" y="119049"/>
                </a:lnTo>
                <a:lnTo>
                  <a:pt x="73253" y="140322"/>
                </a:lnTo>
                <a:lnTo>
                  <a:pt x="56642" y="164947"/>
                </a:lnTo>
                <a:lnTo>
                  <a:pt x="40297" y="189191"/>
                </a:lnTo>
                <a:lnTo>
                  <a:pt x="17259" y="224243"/>
                </a:lnTo>
                <a:lnTo>
                  <a:pt x="11836" y="238302"/>
                </a:lnTo>
                <a:lnTo>
                  <a:pt x="11836" y="242697"/>
                </a:lnTo>
                <a:lnTo>
                  <a:pt x="15709" y="258216"/>
                </a:lnTo>
                <a:lnTo>
                  <a:pt x="25806" y="270294"/>
                </a:lnTo>
                <a:lnTo>
                  <a:pt x="39878" y="277126"/>
                </a:lnTo>
                <a:lnTo>
                  <a:pt x="55626" y="276923"/>
                </a:lnTo>
                <a:lnTo>
                  <a:pt x="83947" y="253377"/>
                </a:lnTo>
                <a:lnTo>
                  <a:pt x="93141" y="239966"/>
                </a:lnTo>
                <a:lnTo>
                  <a:pt x="105727" y="221691"/>
                </a:lnTo>
                <a:lnTo>
                  <a:pt x="120357" y="200507"/>
                </a:lnTo>
                <a:lnTo>
                  <a:pt x="134708" y="179628"/>
                </a:lnTo>
                <a:lnTo>
                  <a:pt x="159194" y="144780"/>
                </a:lnTo>
                <a:lnTo>
                  <a:pt x="194970" y="128003"/>
                </a:lnTo>
                <a:lnTo>
                  <a:pt x="195300" y="128333"/>
                </a:lnTo>
                <a:lnTo>
                  <a:pt x="193090" y="139192"/>
                </a:lnTo>
                <a:lnTo>
                  <a:pt x="190373" y="152222"/>
                </a:lnTo>
                <a:lnTo>
                  <a:pt x="182473" y="191719"/>
                </a:lnTo>
                <a:lnTo>
                  <a:pt x="173824" y="237947"/>
                </a:lnTo>
                <a:lnTo>
                  <a:pt x="164909" y="288302"/>
                </a:lnTo>
                <a:lnTo>
                  <a:pt x="156184" y="340220"/>
                </a:lnTo>
                <a:lnTo>
                  <a:pt x="148120" y="391096"/>
                </a:lnTo>
                <a:lnTo>
                  <a:pt x="142621" y="426199"/>
                </a:lnTo>
                <a:lnTo>
                  <a:pt x="137909" y="455472"/>
                </a:lnTo>
                <a:lnTo>
                  <a:pt x="113309" y="507682"/>
                </a:lnTo>
                <a:lnTo>
                  <a:pt x="68414" y="559155"/>
                </a:lnTo>
                <a:lnTo>
                  <a:pt x="41363" y="590169"/>
                </a:lnTo>
                <a:lnTo>
                  <a:pt x="21094" y="613943"/>
                </a:lnTo>
                <a:lnTo>
                  <a:pt x="8039" y="629945"/>
                </a:lnTo>
                <a:lnTo>
                  <a:pt x="2654" y="637603"/>
                </a:lnTo>
                <a:lnTo>
                  <a:pt x="0" y="648817"/>
                </a:lnTo>
                <a:lnTo>
                  <a:pt x="368" y="660615"/>
                </a:lnTo>
                <a:lnTo>
                  <a:pt x="24688" y="692162"/>
                </a:lnTo>
                <a:lnTo>
                  <a:pt x="44386" y="694867"/>
                </a:lnTo>
                <a:lnTo>
                  <a:pt x="54673" y="693140"/>
                </a:lnTo>
                <a:lnTo>
                  <a:pt x="114642" y="636562"/>
                </a:lnTo>
                <a:lnTo>
                  <a:pt x="156095" y="590080"/>
                </a:lnTo>
                <a:lnTo>
                  <a:pt x="194411" y="547027"/>
                </a:lnTo>
                <a:lnTo>
                  <a:pt x="227317" y="508508"/>
                </a:lnTo>
                <a:lnTo>
                  <a:pt x="239496" y="469938"/>
                </a:lnTo>
                <a:lnTo>
                  <a:pt x="245910" y="427697"/>
                </a:lnTo>
                <a:lnTo>
                  <a:pt x="249593" y="403110"/>
                </a:lnTo>
                <a:lnTo>
                  <a:pt x="252717" y="382866"/>
                </a:lnTo>
                <a:lnTo>
                  <a:pt x="254965" y="369062"/>
                </a:lnTo>
                <a:lnTo>
                  <a:pt x="255968" y="363829"/>
                </a:lnTo>
                <a:lnTo>
                  <a:pt x="260362" y="367461"/>
                </a:lnTo>
                <a:lnTo>
                  <a:pt x="271894" y="378015"/>
                </a:lnTo>
                <a:lnTo>
                  <a:pt x="288785" y="393852"/>
                </a:lnTo>
                <a:lnTo>
                  <a:pt x="309283" y="413296"/>
                </a:lnTo>
                <a:lnTo>
                  <a:pt x="329958" y="433019"/>
                </a:lnTo>
                <a:lnTo>
                  <a:pt x="347357" y="449592"/>
                </a:lnTo>
                <a:lnTo>
                  <a:pt x="359638" y="461276"/>
                </a:lnTo>
                <a:lnTo>
                  <a:pt x="364985" y="466331"/>
                </a:lnTo>
                <a:lnTo>
                  <a:pt x="366852" y="471576"/>
                </a:lnTo>
                <a:lnTo>
                  <a:pt x="369328" y="487095"/>
                </a:lnTo>
                <a:lnTo>
                  <a:pt x="373087" y="517906"/>
                </a:lnTo>
                <a:lnTo>
                  <a:pt x="378790" y="568985"/>
                </a:lnTo>
                <a:lnTo>
                  <a:pt x="383451" y="610946"/>
                </a:lnTo>
                <a:lnTo>
                  <a:pt x="387350" y="643597"/>
                </a:lnTo>
                <a:lnTo>
                  <a:pt x="400837" y="687920"/>
                </a:lnTo>
                <a:lnTo>
                  <a:pt x="428472" y="701509"/>
                </a:lnTo>
                <a:lnTo>
                  <a:pt x="444042" y="700455"/>
                </a:lnTo>
                <a:lnTo>
                  <a:pt x="473379" y="672630"/>
                </a:lnTo>
                <a:lnTo>
                  <a:pt x="475018" y="661631"/>
                </a:lnTo>
                <a:lnTo>
                  <a:pt x="474535" y="652005"/>
                </a:lnTo>
                <a:lnTo>
                  <a:pt x="473570" y="639394"/>
                </a:lnTo>
                <a:lnTo>
                  <a:pt x="471424" y="617575"/>
                </a:lnTo>
                <a:lnTo>
                  <a:pt x="468452" y="589584"/>
                </a:lnTo>
                <a:lnTo>
                  <a:pt x="464997" y="558482"/>
                </a:lnTo>
                <a:lnTo>
                  <a:pt x="461505" y="526478"/>
                </a:lnTo>
                <a:lnTo>
                  <a:pt x="458419" y="495998"/>
                </a:lnTo>
                <a:lnTo>
                  <a:pt x="456057" y="470509"/>
                </a:lnTo>
                <a:lnTo>
                  <a:pt x="454774" y="453453"/>
                </a:lnTo>
                <a:lnTo>
                  <a:pt x="453910" y="440537"/>
                </a:lnTo>
                <a:lnTo>
                  <a:pt x="452882" y="430034"/>
                </a:lnTo>
                <a:lnTo>
                  <a:pt x="419735" y="380326"/>
                </a:lnTo>
                <a:lnTo>
                  <a:pt x="388848" y="348919"/>
                </a:lnTo>
                <a:lnTo>
                  <a:pt x="365899" y="325513"/>
                </a:lnTo>
                <a:lnTo>
                  <a:pt x="347345" y="306082"/>
                </a:lnTo>
                <a:lnTo>
                  <a:pt x="334911" y="292531"/>
                </a:lnTo>
                <a:lnTo>
                  <a:pt x="330390" y="286753"/>
                </a:lnTo>
                <a:lnTo>
                  <a:pt x="333273" y="267093"/>
                </a:lnTo>
                <a:lnTo>
                  <a:pt x="339699" y="226428"/>
                </a:lnTo>
                <a:lnTo>
                  <a:pt x="346278" y="185712"/>
                </a:lnTo>
                <a:lnTo>
                  <a:pt x="349643" y="165963"/>
                </a:lnTo>
                <a:lnTo>
                  <a:pt x="351434" y="168135"/>
                </a:lnTo>
                <a:lnTo>
                  <a:pt x="356069" y="174980"/>
                </a:lnTo>
                <a:lnTo>
                  <a:pt x="362813" y="185445"/>
                </a:lnTo>
                <a:lnTo>
                  <a:pt x="370928" y="198488"/>
                </a:lnTo>
                <a:lnTo>
                  <a:pt x="384733" y="220014"/>
                </a:lnTo>
                <a:lnTo>
                  <a:pt x="442290" y="253834"/>
                </a:lnTo>
                <a:lnTo>
                  <a:pt x="489077" y="263182"/>
                </a:lnTo>
                <a:lnTo>
                  <a:pt x="532447" y="271487"/>
                </a:lnTo>
                <a:lnTo>
                  <a:pt x="553707" y="275069"/>
                </a:lnTo>
                <a:lnTo>
                  <a:pt x="563016" y="273634"/>
                </a:lnTo>
                <a:lnTo>
                  <a:pt x="571931" y="269684"/>
                </a:lnTo>
                <a:lnTo>
                  <a:pt x="579577" y="263779"/>
                </a:lnTo>
                <a:lnTo>
                  <a:pt x="585050" y="256425"/>
                </a:lnTo>
                <a:lnTo>
                  <a:pt x="588619" y="240639"/>
                </a:lnTo>
                <a:close/>
              </a:path>
              <a:path w="797559" h="701675">
                <a:moveTo>
                  <a:pt x="797128" y="172224"/>
                </a:moveTo>
                <a:lnTo>
                  <a:pt x="775487" y="140208"/>
                </a:lnTo>
                <a:lnTo>
                  <a:pt x="717232" y="129463"/>
                </a:lnTo>
                <a:lnTo>
                  <a:pt x="678180" y="123507"/>
                </a:lnTo>
                <a:lnTo>
                  <a:pt x="655904" y="120891"/>
                </a:lnTo>
                <a:lnTo>
                  <a:pt x="651649" y="120891"/>
                </a:lnTo>
                <a:lnTo>
                  <a:pt x="621842" y="144957"/>
                </a:lnTo>
                <a:lnTo>
                  <a:pt x="610273" y="211785"/>
                </a:lnTo>
                <a:lnTo>
                  <a:pt x="603783" y="251345"/>
                </a:lnTo>
                <a:lnTo>
                  <a:pt x="595198" y="305358"/>
                </a:lnTo>
                <a:lnTo>
                  <a:pt x="588949" y="352780"/>
                </a:lnTo>
                <a:lnTo>
                  <a:pt x="589470" y="360108"/>
                </a:lnTo>
                <a:lnTo>
                  <a:pt x="629958" y="389166"/>
                </a:lnTo>
                <a:lnTo>
                  <a:pt x="671639" y="396252"/>
                </a:lnTo>
                <a:lnTo>
                  <a:pt x="713295" y="402412"/>
                </a:lnTo>
                <a:lnTo>
                  <a:pt x="734949" y="404482"/>
                </a:lnTo>
                <a:lnTo>
                  <a:pt x="744067" y="401281"/>
                </a:lnTo>
                <a:lnTo>
                  <a:pt x="769670" y="347814"/>
                </a:lnTo>
                <a:lnTo>
                  <a:pt x="781164" y="278104"/>
                </a:lnTo>
                <a:lnTo>
                  <a:pt x="792187" y="207899"/>
                </a:lnTo>
                <a:lnTo>
                  <a:pt x="797128" y="1722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7344701" y="7668514"/>
            <a:ext cx="48260" cy="110489"/>
          </a:xfrm>
          <a:custGeom>
            <a:avLst/>
            <a:gdLst/>
            <a:ahLst/>
            <a:cxnLst/>
            <a:rect l="l" t="t" r="r" b="b"/>
            <a:pathLst>
              <a:path w="48259" h="110490">
                <a:moveTo>
                  <a:pt x="23093" y="0"/>
                </a:moveTo>
                <a:lnTo>
                  <a:pt x="153" y="39288"/>
                </a:lnTo>
                <a:lnTo>
                  <a:pt x="0" y="55978"/>
                </a:lnTo>
                <a:lnTo>
                  <a:pt x="0" y="95941"/>
                </a:lnTo>
                <a:lnTo>
                  <a:pt x="13086" y="109052"/>
                </a:lnTo>
                <a:lnTo>
                  <a:pt x="15582" y="110096"/>
                </a:lnTo>
                <a:lnTo>
                  <a:pt x="32205" y="110096"/>
                </a:lnTo>
                <a:lnTo>
                  <a:pt x="34701" y="109052"/>
                </a:lnTo>
                <a:lnTo>
                  <a:pt x="47788" y="95941"/>
                </a:lnTo>
                <a:lnTo>
                  <a:pt x="47788" y="55565"/>
                </a:lnTo>
                <a:lnTo>
                  <a:pt x="45997" y="15037"/>
                </a:lnTo>
                <a:lnTo>
                  <a:pt x="2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89192" y="7779315"/>
            <a:ext cx="103866" cy="82420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4132" y="7779460"/>
            <a:ext cx="103659" cy="82188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7195553" y="7835823"/>
            <a:ext cx="346075" cy="422909"/>
          </a:xfrm>
          <a:custGeom>
            <a:avLst/>
            <a:gdLst/>
            <a:ahLst/>
            <a:cxnLst/>
            <a:rect l="l" t="t" r="r" b="b"/>
            <a:pathLst>
              <a:path w="346075" h="422909">
                <a:moveTo>
                  <a:pt x="191681" y="286029"/>
                </a:moveTo>
                <a:lnTo>
                  <a:pt x="190690" y="275386"/>
                </a:lnTo>
                <a:lnTo>
                  <a:pt x="184099" y="266814"/>
                </a:lnTo>
                <a:lnTo>
                  <a:pt x="173037" y="263296"/>
                </a:lnTo>
                <a:lnTo>
                  <a:pt x="168668" y="263296"/>
                </a:lnTo>
                <a:lnTo>
                  <a:pt x="163893" y="265176"/>
                </a:lnTo>
                <a:lnTo>
                  <a:pt x="160159" y="268287"/>
                </a:lnTo>
                <a:lnTo>
                  <a:pt x="154393" y="278015"/>
                </a:lnTo>
                <a:lnTo>
                  <a:pt x="155371" y="288658"/>
                </a:lnTo>
                <a:lnTo>
                  <a:pt x="161963" y="297230"/>
                </a:lnTo>
                <a:lnTo>
                  <a:pt x="173037" y="300748"/>
                </a:lnTo>
                <a:lnTo>
                  <a:pt x="177393" y="300748"/>
                </a:lnTo>
                <a:lnTo>
                  <a:pt x="182168" y="298881"/>
                </a:lnTo>
                <a:lnTo>
                  <a:pt x="185915" y="295757"/>
                </a:lnTo>
                <a:lnTo>
                  <a:pt x="191681" y="286029"/>
                </a:lnTo>
                <a:close/>
              </a:path>
              <a:path w="346075" h="422909">
                <a:moveTo>
                  <a:pt x="197269" y="110147"/>
                </a:moveTo>
                <a:lnTo>
                  <a:pt x="196723" y="104698"/>
                </a:lnTo>
                <a:lnTo>
                  <a:pt x="190080" y="98806"/>
                </a:lnTo>
                <a:lnTo>
                  <a:pt x="179425" y="95440"/>
                </a:lnTo>
                <a:lnTo>
                  <a:pt x="167449" y="95046"/>
                </a:lnTo>
                <a:lnTo>
                  <a:pt x="156832" y="98044"/>
                </a:lnTo>
                <a:lnTo>
                  <a:pt x="153720" y="99707"/>
                </a:lnTo>
                <a:lnTo>
                  <a:pt x="150177" y="103251"/>
                </a:lnTo>
                <a:lnTo>
                  <a:pt x="149364" y="105740"/>
                </a:lnTo>
                <a:lnTo>
                  <a:pt x="148958" y="111950"/>
                </a:lnTo>
                <a:lnTo>
                  <a:pt x="149301" y="125564"/>
                </a:lnTo>
                <a:lnTo>
                  <a:pt x="152057" y="169430"/>
                </a:lnTo>
                <a:lnTo>
                  <a:pt x="156425" y="228333"/>
                </a:lnTo>
                <a:lnTo>
                  <a:pt x="169710" y="239560"/>
                </a:lnTo>
                <a:lnTo>
                  <a:pt x="176364" y="239560"/>
                </a:lnTo>
                <a:lnTo>
                  <a:pt x="194233" y="168389"/>
                </a:lnTo>
                <a:lnTo>
                  <a:pt x="197040" y="122656"/>
                </a:lnTo>
                <a:lnTo>
                  <a:pt x="197269" y="110147"/>
                </a:lnTo>
                <a:close/>
              </a:path>
              <a:path w="346075" h="422909">
                <a:moveTo>
                  <a:pt x="346062" y="157162"/>
                </a:moveTo>
                <a:lnTo>
                  <a:pt x="338797" y="110756"/>
                </a:lnTo>
                <a:lnTo>
                  <a:pt x="314058" y="65278"/>
                </a:lnTo>
                <a:lnTo>
                  <a:pt x="302539" y="52730"/>
                </a:lnTo>
                <a:lnTo>
                  <a:pt x="302539" y="164185"/>
                </a:lnTo>
                <a:lnTo>
                  <a:pt x="299974" y="194500"/>
                </a:lnTo>
                <a:lnTo>
                  <a:pt x="280289" y="236613"/>
                </a:lnTo>
                <a:lnTo>
                  <a:pt x="261112" y="258305"/>
                </a:lnTo>
                <a:lnTo>
                  <a:pt x="243306" y="278282"/>
                </a:lnTo>
                <a:lnTo>
                  <a:pt x="231152" y="295541"/>
                </a:lnTo>
                <a:lnTo>
                  <a:pt x="223431" y="312140"/>
                </a:lnTo>
                <a:lnTo>
                  <a:pt x="218948" y="330111"/>
                </a:lnTo>
                <a:lnTo>
                  <a:pt x="216446" y="345516"/>
                </a:lnTo>
                <a:lnTo>
                  <a:pt x="208140" y="348018"/>
                </a:lnTo>
                <a:lnTo>
                  <a:pt x="194741" y="349808"/>
                </a:lnTo>
                <a:lnTo>
                  <a:pt x="174485" y="350494"/>
                </a:lnTo>
                <a:lnTo>
                  <a:pt x="153924" y="350037"/>
                </a:lnTo>
                <a:lnTo>
                  <a:pt x="129006" y="339267"/>
                </a:lnTo>
                <a:lnTo>
                  <a:pt x="127546" y="331571"/>
                </a:lnTo>
                <a:lnTo>
                  <a:pt x="114668" y="294347"/>
                </a:lnTo>
                <a:lnTo>
                  <a:pt x="85788" y="259143"/>
                </a:lnTo>
                <a:lnTo>
                  <a:pt x="74498" y="246786"/>
                </a:lnTo>
                <a:lnTo>
                  <a:pt x="65570" y="236232"/>
                </a:lnTo>
                <a:lnTo>
                  <a:pt x="47929" y="201904"/>
                </a:lnTo>
                <a:lnTo>
                  <a:pt x="43535" y="159181"/>
                </a:lnTo>
                <a:lnTo>
                  <a:pt x="46329" y="137388"/>
                </a:lnTo>
                <a:lnTo>
                  <a:pt x="76415" y="81762"/>
                </a:lnTo>
                <a:lnTo>
                  <a:pt x="133781" y="48945"/>
                </a:lnTo>
                <a:lnTo>
                  <a:pt x="171272" y="44932"/>
                </a:lnTo>
                <a:lnTo>
                  <a:pt x="192087" y="45593"/>
                </a:lnTo>
                <a:lnTo>
                  <a:pt x="241261" y="60439"/>
                </a:lnTo>
                <a:lnTo>
                  <a:pt x="274764" y="87642"/>
                </a:lnTo>
                <a:lnTo>
                  <a:pt x="298831" y="133781"/>
                </a:lnTo>
                <a:lnTo>
                  <a:pt x="302539" y="164185"/>
                </a:lnTo>
                <a:lnTo>
                  <a:pt x="302539" y="52730"/>
                </a:lnTo>
                <a:lnTo>
                  <a:pt x="300786" y="50812"/>
                </a:lnTo>
                <a:lnTo>
                  <a:pt x="294182" y="44932"/>
                </a:lnTo>
                <a:lnTo>
                  <a:pt x="282511" y="34505"/>
                </a:lnTo>
                <a:lnTo>
                  <a:pt x="241604" y="11595"/>
                </a:lnTo>
                <a:lnTo>
                  <a:pt x="199999" y="1397"/>
                </a:lnTo>
                <a:lnTo>
                  <a:pt x="178358" y="0"/>
                </a:lnTo>
                <a:lnTo>
                  <a:pt x="156756" y="114"/>
                </a:lnTo>
                <a:lnTo>
                  <a:pt x="111709" y="9182"/>
                </a:lnTo>
                <a:lnTo>
                  <a:pt x="73609" y="27000"/>
                </a:lnTo>
                <a:lnTo>
                  <a:pt x="32448" y="64897"/>
                </a:lnTo>
                <a:lnTo>
                  <a:pt x="7264" y="110756"/>
                </a:lnTo>
                <a:lnTo>
                  <a:pt x="0" y="157162"/>
                </a:lnTo>
                <a:lnTo>
                  <a:pt x="63" y="159181"/>
                </a:lnTo>
                <a:lnTo>
                  <a:pt x="1485" y="197739"/>
                </a:lnTo>
                <a:lnTo>
                  <a:pt x="28359" y="260921"/>
                </a:lnTo>
                <a:lnTo>
                  <a:pt x="57531" y="292862"/>
                </a:lnTo>
                <a:lnTo>
                  <a:pt x="74345" y="309829"/>
                </a:lnTo>
                <a:lnTo>
                  <a:pt x="82804" y="321348"/>
                </a:lnTo>
                <a:lnTo>
                  <a:pt x="84442" y="330644"/>
                </a:lnTo>
                <a:lnTo>
                  <a:pt x="77889" y="349224"/>
                </a:lnTo>
                <a:lnTo>
                  <a:pt x="76644" y="357949"/>
                </a:lnTo>
                <a:lnTo>
                  <a:pt x="96558" y="390639"/>
                </a:lnTo>
                <a:lnTo>
                  <a:pt x="107403" y="395871"/>
                </a:lnTo>
                <a:lnTo>
                  <a:pt x="115493" y="401701"/>
                </a:lnTo>
                <a:lnTo>
                  <a:pt x="156337" y="421779"/>
                </a:lnTo>
                <a:lnTo>
                  <a:pt x="175107" y="422313"/>
                </a:lnTo>
                <a:lnTo>
                  <a:pt x="192697" y="421411"/>
                </a:lnTo>
                <a:lnTo>
                  <a:pt x="206451" y="418541"/>
                </a:lnTo>
                <a:lnTo>
                  <a:pt x="217208" y="413448"/>
                </a:lnTo>
                <a:lnTo>
                  <a:pt x="225793" y="405866"/>
                </a:lnTo>
                <a:lnTo>
                  <a:pt x="229108" y="402120"/>
                </a:lnTo>
                <a:lnTo>
                  <a:pt x="236385" y="396925"/>
                </a:lnTo>
                <a:lnTo>
                  <a:pt x="241782" y="394423"/>
                </a:lnTo>
                <a:lnTo>
                  <a:pt x="257543" y="384505"/>
                </a:lnTo>
                <a:lnTo>
                  <a:pt x="266928" y="371805"/>
                </a:lnTo>
                <a:lnTo>
                  <a:pt x="269595" y="357047"/>
                </a:lnTo>
                <a:lnTo>
                  <a:pt x="267830" y="350494"/>
                </a:lnTo>
                <a:lnTo>
                  <a:pt x="265264" y="340931"/>
                </a:lnTo>
                <a:lnTo>
                  <a:pt x="261632" y="330644"/>
                </a:lnTo>
                <a:lnTo>
                  <a:pt x="261708" y="330111"/>
                </a:lnTo>
                <a:lnTo>
                  <a:pt x="263258" y="321246"/>
                </a:lnTo>
                <a:lnTo>
                  <a:pt x="271716" y="309651"/>
                </a:lnTo>
                <a:lnTo>
                  <a:pt x="288518" y="292658"/>
                </a:lnTo>
                <a:lnTo>
                  <a:pt x="317792" y="260858"/>
                </a:lnTo>
                <a:lnTo>
                  <a:pt x="335838" y="230733"/>
                </a:lnTo>
                <a:lnTo>
                  <a:pt x="344614" y="197739"/>
                </a:lnTo>
                <a:lnTo>
                  <a:pt x="346062" y="1571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7007766" y="8318469"/>
            <a:ext cx="723900" cy="415925"/>
          </a:xfrm>
          <a:custGeom>
            <a:avLst/>
            <a:gdLst/>
            <a:ahLst/>
            <a:cxnLst/>
            <a:rect l="l" t="t" r="r" b="b"/>
            <a:pathLst>
              <a:path w="723900" h="415925">
                <a:moveTo>
                  <a:pt x="289604" y="232306"/>
                </a:moveTo>
                <a:lnTo>
                  <a:pt x="195908" y="232306"/>
                </a:lnTo>
                <a:lnTo>
                  <a:pt x="197966" y="232687"/>
                </a:lnTo>
                <a:lnTo>
                  <a:pt x="198697" y="240436"/>
                </a:lnTo>
                <a:lnTo>
                  <a:pt x="199290" y="259560"/>
                </a:lnTo>
                <a:lnTo>
                  <a:pt x="199618" y="282391"/>
                </a:lnTo>
                <a:lnTo>
                  <a:pt x="199710" y="292403"/>
                </a:lnTo>
                <a:lnTo>
                  <a:pt x="199832" y="405226"/>
                </a:lnTo>
                <a:lnTo>
                  <a:pt x="205030" y="410227"/>
                </a:lnTo>
                <a:lnTo>
                  <a:pt x="210010" y="415434"/>
                </a:lnTo>
                <a:lnTo>
                  <a:pt x="370172" y="415434"/>
                </a:lnTo>
                <a:lnTo>
                  <a:pt x="464062" y="415294"/>
                </a:lnTo>
                <a:lnTo>
                  <a:pt x="514131" y="414472"/>
                </a:lnTo>
                <a:lnTo>
                  <a:pt x="542063" y="381195"/>
                </a:lnTo>
                <a:lnTo>
                  <a:pt x="542302" y="363371"/>
                </a:lnTo>
                <a:lnTo>
                  <a:pt x="361871" y="363371"/>
                </a:lnTo>
                <a:lnTo>
                  <a:pt x="357259" y="362061"/>
                </a:lnTo>
                <a:lnTo>
                  <a:pt x="319280" y="330073"/>
                </a:lnTo>
                <a:lnTo>
                  <a:pt x="290197" y="302030"/>
                </a:lnTo>
                <a:lnTo>
                  <a:pt x="280713" y="282391"/>
                </a:lnTo>
                <a:lnTo>
                  <a:pt x="282691" y="267849"/>
                </a:lnTo>
                <a:lnTo>
                  <a:pt x="287745" y="241288"/>
                </a:lnTo>
                <a:lnTo>
                  <a:pt x="289604" y="232306"/>
                </a:lnTo>
                <a:close/>
              </a:path>
              <a:path w="723900" h="415925">
                <a:moveTo>
                  <a:pt x="303226" y="0"/>
                </a:moveTo>
                <a:lnTo>
                  <a:pt x="210121" y="676"/>
                </a:lnTo>
                <a:lnTo>
                  <a:pt x="162628" y="14204"/>
                </a:lnTo>
                <a:lnTo>
                  <a:pt x="129632" y="59597"/>
                </a:lnTo>
                <a:lnTo>
                  <a:pt x="113052" y="101147"/>
                </a:lnTo>
                <a:lnTo>
                  <a:pt x="90822" y="158311"/>
                </a:lnTo>
                <a:lnTo>
                  <a:pt x="66006" y="223054"/>
                </a:lnTo>
                <a:lnTo>
                  <a:pt x="41561" y="287622"/>
                </a:lnTo>
                <a:lnTo>
                  <a:pt x="20441" y="344258"/>
                </a:lnTo>
                <a:lnTo>
                  <a:pt x="5603" y="385208"/>
                </a:lnTo>
                <a:lnTo>
                  <a:pt x="0" y="402715"/>
                </a:lnTo>
                <a:lnTo>
                  <a:pt x="0" y="405628"/>
                </a:lnTo>
                <a:lnTo>
                  <a:pt x="62111" y="415412"/>
                </a:lnTo>
                <a:lnTo>
                  <a:pt x="96270" y="415106"/>
                </a:lnTo>
                <a:lnTo>
                  <a:pt x="133362" y="395060"/>
                </a:lnTo>
                <a:lnTo>
                  <a:pt x="150138" y="351017"/>
                </a:lnTo>
                <a:lnTo>
                  <a:pt x="180648" y="269010"/>
                </a:lnTo>
                <a:lnTo>
                  <a:pt x="191142" y="241976"/>
                </a:lnTo>
                <a:lnTo>
                  <a:pt x="195908" y="232306"/>
                </a:lnTo>
                <a:lnTo>
                  <a:pt x="289604" y="232306"/>
                </a:lnTo>
                <a:lnTo>
                  <a:pt x="297592" y="193757"/>
                </a:lnTo>
                <a:lnTo>
                  <a:pt x="306738" y="150025"/>
                </a:lnTo>
                <a:lnTo>
                  <a:pt x="311875" y="122632"/>
                </a:lnTo>
                <a:lnTo>
                  <a:pt x="313545" y="106556"/>
                </a:lnTo>
                <a:lnTo>
                  <a:pt x="313247" y="92198"/>
                </a:lnTo>
                <a:lnTo>
                  <a:pt x="312723" y="79356"/>
                </a:lnTo>
                <a:lnTo>
                  <a:pt x="312960" y="72036"/>
                </a:lnTo>
                <a:lnTo>
                  <a:pt x="594565" y="59519"/>
                </a:lnTo>
                <a:lnTo>
                  <a:pt x="590762" y="50387"/>
                </a:lnTo>
                <a:lnTo>
                  <a:pt x="557522" y="13597"/>
                </a:lnTo>
                <a:lnTo>
                  <a:pt x="533219" y="227"/>
                </a:lnTo>
                <a:lnTo>
                  <a:pt x="303226" y="0"/>
                </a:lnTo>
                <a:close/>
              </a:path>
              <a:path w="723900" h="415925">
                <a:moveTo>
                  <a:pt x="661044" y="232285"/>
                </a:moveTo>
                <a:lnTo>
                  <a:pt x="544450" y="232285"/>
                </a:lnTo>
                <a:lnTo>
                  <a:pt x="546160" y="234080"/>
                </a:lnTo>
                <a:lnTo>
                  <a:pt x="550656" y="245396"/>
                </a:lnTo>
                <a:lnTo>
                  <a:pt x="561188" y="275131"/>
                </a:lnTo>
                <a:lnTo>
                  <a:pt x="581007" y="332181"/>
                </a:lnTo>
                <a:lnTo>
                  <a:pt x="593255" y="367142"/>
                </a:lnTo>
                <a:lnTo>
                  <a:pt x="611336" y="408150"/>
                </a:lnTo>
                <a:lnTo>
                  <a:pt x="665342" y="415010"/>
                </a:lnTo>
                <a:lnTo>
                  <a:pt x="697007" y="415057"/>
                </a:lnTo>
                <a:lnTo>
                  <a:pt x="714417" y="413682"/>
                </a:lnTo>
                <a:lnTo>
                  <a:pt x="721778" y="410006"/>
                </a:lnTo>
                <a:lnTo>
                  <a:pt x="723297" y="403149"/>
                </a:lnTo>
                <a:lnTo>
                  <a:pt x="716413" y="382286"/>
                </a:lnTo>
                <a:lnTo>
                  <a:pt x="698548" y="333012"/>
                </a:lnTo>
                <a:lnTo>
                  <a:pt x="673880" y="266468"/>
                </a:lnTo>
                <a:lnTo>
                  <a:pt x="661044" y="232285"/>
                </a:lnTo>
                <a:close/>
              </a:path>
              <a:path w="723900" h="415925">
                <a:moveTo>
                  <a:pt x="594565" y="59519"/>
                </a:moveTo>
                <a:lnTo>
                  <a:pt x="361860" y="59519"/>
                </a:lnTo>
                <a:lnTo>
                  <a:pt x="384620" y="59597"/>
                </a:lnTo>
                <a:lnTo>
                  <a:pt x="396978" y="60144"/>
                </a:lnTo>
                <a:lnTo>
                  <a:pt x="410862" y="79356"/>
                </a:lnTo>
                <a:lnTo>
                  <a:pt x="410277" y="91154"/>
                </a:lnTo>
                <a:lnTo>
                  <a:pt x="409970" y="104871"/>
                </a:lnTo>
                <a:lnTo>
                  <a:pt x="411573" y="120523"/>
                </a:lnTo>
                <a:lnTo>
                  <a:pt x="416526" y="147141"/>
                </a:lnTo>
                <a:lnTo>
                  <a:pt x="426279" y="193793"/>
                </a:lnTo>
                <a:lnTo>
                  <a:pt x="436223" y="241976"/>
                </a:lnTo>
                <a:lnTo>
                  <a:pt x="441387" y="269930"/>
                </a:lnTo>
                <a:lnTo>
                  <a:pt x="442926" y="284658"/>
                </a:lnTo>
                <a:lnTo>
                  <a:pt x="441854" y="292403"/>
                </a:lnTo>
                <a:lnTo>
                  <a:pt x="404461" y="330073"/>
                </a:lnTo>
                <a:lnTo>
                  <a:pt x="373819" y="357101"/>
                </a:lnTo>
                <a:lnTo>
                  <a:pt x="361871" y="363371"/>
                </a:lnTo>
                <a:lnTo>
                  <a:pt x="542302" y="363371"/>
                </a:lnTo>
                <a:lnTo>
                  <a:pt x="542386" y="357101"/>
                </a:lnTo>
                <a:lnTo>
                  <a:pt x="542478" y="344258"/>
                </a:lnTo>
                <a:lnTo>
                  <a:pt x="542723" y="287153"/>
                </a:lnTo>
                <a:lnTo>
                  <a:pt x="543131" y="257728"/>
                </a:lnTo>
                <a:lnTo>
                  <a:pt x="543724" y="239114"/>
                </a:lnTo>
                <a:lnTo>
                  <a:pt x="544450" y="232285"/>
                </a:lnTo>
                <a:lnTo>
                  <a:pt x="661044" y="232285"/>
                </a:lnTo>
                <a:lnTo>
                  <a:pt x="646575" y="193757"/>
                </a:lnTo>
                <a:lnTo>
                  <a:pt x="620853" y="126128"/>
                </a:lnTo>
                <a:lnTo>
                  <a:pt x="600851" y="74612"/>
                </a:lnTo>
                <a:lnTo>
                  <a:pt x="594565" y="59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9371508" y="4726101"/>
            <a:ext cx="987425" cy="989330"/>
          </a:xfrm>
          <a:custGeom>
            <a:avLst/>
            <a:gdLst/>
            <a:ahLst/>
            <a:cxnLst/>
            <a:rect l="l" t="t" r="r" b="b"/>
            <a:pathLst>
              <a:path w="987425" h="989329">
                <a:moveTo>
                  <a:pt x="374726" y="750290"/>
                </a:moveTo>
                <a:lnTo>
                  <a:pt x="345592" y="715543"/>
                </a:lnTo>
                <a:lnTo>
                  <a:pt x="314553" y="683971"/>
                </a:lnTo>
                <a:lnTo>
                  <a:pt x="280073" y="649566"/>
                </a:lnTo>
                <a:lnTo>
                  <a:pt x="247345" y="620141"/>
                </a:lnTo>
                <a:lnTo>
                  <a:pt x="241071" y="617829"/>
                </a:lnTo>
                <a:lnTo>
                  <a:pt x="239534" y="617829"/>
                </a:lnTo>
                <a:lnTo>
                  <a:pt x="197573" y="666470"/>
                </a:lnTo>
                <a:lnTo>
                  <a:pt x="167792" y="713219"/>
                </a:lnTo>
                <a:lnTo>
                  <a:pt x="140271" y="765098"/>
                </a:lnTo>
                <a:lnTo>
                  <a:pt x="117665" y="817143"/>
                </a:lnTo>
                <a:lnTo>
                  <a:pt x="102590" y="864374"/>
                </a:lnTo>
                <a:lnTo>
                  <a:pt x="98996" y="890879"/>
                </a:lnTo>
                <a:lnTo>
                  <a:pt x="100609" y="897788"/>
                </a:lnTo>
                <a:lnTo>
                  <a:pt x="104521" y="900137"/>
                </a:lnTo>
                <a:lnTo>
                  <a:pt x="108445" y="898944"/>
                </a:lnTo>
                <a:lnTo>
                  <a:pt x="116547" y="895718"/>
                </a:lnTo>
                <a:lnTo>
                  <a:pt x="127660" y="890917"/>
                </a:lnTo>
                <a:lnTo>
                  <a:pt x="140589" y="885063"/>
                </a:lnTo>
                <a:lnTo>
                  <a:pt x="162953" y="874890"/>
                </a:lnTo>
                <a:lnTo>
                  <a:pt x="188137" y="864158"/>
                </a:lnTo>
                <a:lnTo>
                  <a:pt x="217944" y="852081"/>
                </a:lnTo>
                <a:lnTo>
                  <a:pt x="254190" y="837882"/>
                </a:lnTo>
                <a:lnTo>
                  <a:pt x="282524" y="825296"/>
                </a:lnTo>
                <a:lnTo>
                  <a:pt x="335013" y="791718"/>
                </a:lnTo>
                <a:lnTo>
                  <a:pt x="371843" y="758799"/>
                </a:lnTo>
                <a:lnTo>
                  <a:pt x="374726" y="754926"/>
                </a:lnTo>
                <a:lnTo>
                  <a:pt x="374726" y="750290"/>
                </a:lnTo>
                <a:close/>
              </a:path>
              <a:path w="987425" h="989329">
                <a:moveTo>
                  <a:pt x="986815" y="125641"/>
                </a:moveTo>
                <a:lnTo>
                  <a:pt x="983132" y="81038"/>
                </a:lnTo>
                <a:lnTo>
                  <a:pt x="945464" y="19685"/>
                </a:lnTo>
                <a:lnTo>
                  <a:pt x="895832" y="1257"/>
                </a:lnTo>
                <a:lnTo>
                  <a:pt x="875042" y="0"/>
                </a:lnTo>
                <a:lnTo>
                  <a:pt x="853135" y="279"/>
                </a:lnTo>
                <a:lnTo>
                  <a:pt x="847191" y="863"/>
                </a:lnTo>
                <a:lnTo>
                  <a:pt x="847191" y="248094"/>
                </a:lnTo>
                <a:lnTo>
                  <a:pt x="846150" y="262686"/>
                </a:lnTo>
                <a:lnTo>
                  <a:pt x="843381" y="275780"/>
                </a:lnTo>
                <a:lnTo>
                  <a:pt x="825347" y="310261"/>
                </a:lnTo>
                <a:lnTo>
                  <a:pt x="797140" y="334924"/>
                </a:lnTo>
                <a:lnTo>
                  <a:pt x="762076" y="347814"/>
                </a:lnTo>
                <a:lnTo>
                  <a:pt x="723430" y="346938"/>
                </a:lnTo>
                <a:lnTo>
                  <a:pt x="678268" y="323811"/>
                </a:lnTo>
                <a:lnTo>
                  <a:pt x="649160" y="281381"/>
                </a:lnTo>
                <a:lnTo>
                  <a:pt x="644550" y="263982"/>
                </a:lnTo>
                <a:lnTo>
                  <a:pt x="644118" y="258508"/>
                </a:lnTo>
                <a:lnTo>
                  <a:pt x="644004" y="254508"/>
                </a:lnTo>
                <a:lnTo>
                  <a:pt x="643953" y="245618"/>
                </a:lnTo>
                <a:lnTo>
                  <a:pt x="644144" y="234149"/>
                </a:lnTo>
                <a:lnTo>
                  <a:pt x="661111" y="188531"/>
                </a:lnTo>
                <a:lnTo>
                  <a:pt x="697572" y="155790"/>
                </a:lnTo>
                <a:lnTo>
                  <a:pt x="745985" y="144373"/>
                </a:lnTo>
                <a:lnTo>
                  <a:pt x="759434" y="145046"/>
                </a:lnTo>
                <a:lnTo>
                  <a:pt x="816648" y="173380"/>
                </a:lnTo>
                <a:lnTo>
                  <a:pt x="844156" y="219329"/>
                </a:lnTo>
                <a:lnTo>
                  <a:pt x="847191" y="248094"/>
                </a:lnTo>
                <a:lnTo>
                  <a:pt x="847191" y="863"/>
                </a:lnTo>
                <a:lnTo>
                  <a:pt x="792949" y="11112"/>
                </a:lnTo>
                <a:lnTo>
                  <a:pt x="748703" y="25438"/>
                </a:lnTo>
                <a:lnTo>
                  <a:pt x="701738" y="44805"/>
                </a:lnTo>
                <a:lnTo>
                  <a:pt x="652767" y="68859"/>
                </a:lnTo>
                <a:lnTo>
                  <a:pt x="602526" y="97269"/>
                </a:lnTo>
                <a:lnTo>
                  <a:pt x="551713" y="129679"/>
                </a:lnTo>
                <a:lnTo>
                  <a:pt x="501053" y="165760"/>
                </a:lnTo>
                <a:lnTo>
                  <a:pt x="452602" y="203606"/>
                </a:lnTo>
                <a:lnTo>
                  <a:pt x="397891" y="250685"/>
                </a:lnTo>
                <a:lnTo>
                  <a:pt x="387819" y="258445"/>
                </a:lnTo>
                <a:lnTo>
                  <a:pt x="380326" y="262686"/>
                </a:lnTo>
                <a:lnTo>
                  <a:pt x="374548" y="263982"/>
                </a:lnTo>
                <a:lnTo>
                  <a:pt x="369544" y="263271"/>
                </a:lnTo>
                <a:lnTo>
                  <a:pt x="359816" y="261340"/>
                </a:lnTo>
                <a:lnTo>
                  <a:pt x="346798" y="258508"/>
                </a:lnTo>
                <a:lnTo>
                  <a:pt x="312559" y="250634"/>
                </a:lnTo>
                <a:lnTo>
                  <a:pt x="299516" y="248094"/>
                </a:lnTo>
                <a:lnTo>
                  <a:pt x="290537" y="247116"/>
                </a:lnTo>
                <a:lnTo>
                  <a:pt x="283324" y="247357"/>
                </a:lnTo>
                <a:lnTo>
                  <a:pt x="267258" y="250469"/>
                </a:lnTo>
                <a:lnTo>
                  <a:pt x="205257" y="303834"/>
                </a:lnTo>
                <a:lnTo>
                  <a:pt x="80810" y="428459"/>
                </a:lnTo>
                <a:lnTo>
                  <a:pt x="41351" y="468604"/>
                </a:lnTo>
                <a:lnTo>
                  <a:pt x="14198" y="496798"/>
                </a:lnTo>
                <a:lnTo>
                  <a:pt x="0" y="516128"/>
                </a:lnTo>
                <a:lnTo>
                  <a:pt x="1917" y="523671"/>
                </a:lnTo>
                <a:lnTo>
                  <a:pt x="144386" y="549884"/>
                </a:lnTo>
                <a:lnTo>
                  <a:pt x="184556" y="555726"/>
                </a:lnTo>
                <a:lnTo>
                  <a:pt x="199631" y="556869"/>
                </a:lnTo>
                <a:lnTo>
                  <a:pt x="208699" y="555967"/>
                </a:lnTo>
                <a:lnTo>
                  <a:pt x="245122" y="539724"/>
                </a:lnTo>
                <a:lnTo>
                  <a:pt x="248208" y="536816"/>
                </a:lnTo>
                <a:lnTo>
                  <a:pt x="252831" y="534695"/>
                </a:lnTo>
                <a:lnTo>
                  <a:pt x="255346" y="534695"/>
                </a:lnTo>
                <a:lnTo>
                  <a:pt x="262458" y="539635"/>
                </a:lnTo>
                <a:lnTo>
                  <a:pt x="310832" y="585927"/>
                </a:lnTo>
                <a:lnTo>
                  <a:pt x="406209" y="681405"/>
                </a:lnTo>
                <a:lnTo>
                  <a:pt x="435749" y="711784"/>
                </a:lnTo>
                <a:lnTo>
                  <a:pt x="453796" y="734237"/>
                </a:lnTo>
                <a:lnTo>
                  <a:pt x="453796" y="737336"/>
                </a:lnTo>
                <a:lnTo>
                  <a:pt x="451091" y="743331"/>
                </a:lnTo>
                <a:lnTo>
                  <a:pt x="447243" y="748347"/>
                </a:lnTo>
                <a:lnTo>
                  <a:pt x="441045" y="758037"/>
                </a:lnTo>
                <a:lnTo>
                  <a:pt x="436448" y="768578"/>
                </a:lnTo>
                <a:lnTo>
                  <a:pt x="433578" y="779589"/>
                </a:lnTo>
                <a:lnTo>
                  <a:pt x="432587" y="790702"/>
                </a:lnTo>
                <a:lnTo>
                  <a:pt x="436778" y="826198"/>
                </a:lnTo>
                <a:lnTo>
                  <a:pt x="446239" y="889355"/>
                </a:lnTo>
                <a:lnTo>
                  <a:pt x="456349" y="950849"/>
                </a:lnTo>
                <a:lnTo>
                  <a:pt x="468845" y="989076"/>
                </a:lnTo>
                <a:lnTo>
                  <a:pt x="475602" y="989076"/>
                </a:lnTo>
                <a:lnTo>
                  <a:pt x="508495" y="959256"/>
                </a:lnTo>
                <a:lnTo>
                  <a:pt x="548347" y="920064"/>
                </a:lnTo>
                <a:lnTo>
                  <a:pt x="684631" y="783526"/>
                </a:lnTo>
                <a:lnTo>
                  <a:pt x="724179" y="741553"/>
                </a:lnTo>
                <a:lnTo>
                  <a:pt x="740791" y="704646"/>
                </a:lnTo>
                <a:lnTo>
                  <a:pt x="740930" y="696887"/>
                </a:lnTo>
                <a:lnTo>
                  <a:pt x="739978" y="687997"/>
                </a:lnTo>
                <a:lnTo>
                  <a:pt x="737641" y="676008"/>
                </a:lnTo>
                <a:lnTo>
                  <a:pt x="733653" y="659015"/>
                </a:lnTo>
                <a:lnTo>
                  <a:pt x="730631" y="645629"/>
                </a:lnTo>
                <a:lnTo>
                  <a:pt x="728116" y="633653"/>
                </a:lnTo>
                <a:lnTo>
                  <a:pt x="726389" y="624395"/>
                </a:lnTo>
                <a:lnTo>
                  <a:pt x="725741" y="619188"/>
                </a:lnTo>
                <a:lnTo>
                  <a:pt x="726401" y="614845"/>
                </a:lnTo>
                <a:lnTo>
                  <a:pt x="729145" y="609701"/>
                </a:lnTo>
                <a:lnTo>
                  <a:pt x="735101" y="602107"/>
                </a:lnTo>
                <a:lnTo>
                  <a:pt x="745413" y="590372"/>
                </a:lnTo>
                <a:lnTo>
                  <a:pt x="780148" y="549859"/>
                </a:lnTo>
                <a:lnTo>
                  <a:pt x="792086" y="534695"/>
                </a:lnTo>
                <a:lnTo>
                  <a:pt x="813028" y="508101"/>
                </a:lnTo>
                <a:lnTo>
                  <a:pt x="843800" y="465493"/>
                </a:lnTo>
                <a:lnTo>
                  <a:pt x="872223" y="422452"/>
                </a:lnTo>
                <a:lnTo>
                  <a:pt x="898067" y="379425"/>
                </a:lnTo>
                <a:lnTo>
                  <a:pt x="921092" y="336804"/>
                </a:lnTo>
                <a:lnTo>
                  <a:pt x="941057" y="295021"/>
                </a:lnTo>
                <a:lnTo>
                  <a:pt x="957707" y="254508"/>
                </a:lnTo>
                <a:lnTo>
                  <a:pt x="970813" y="215658"/>
                </a:lnTo>
                <a:lnTo>
                  <a:pt x="984465" y="144373"/>
                </a:lnTo>
                <a:lnTo>
                  <a:pt x="986815" y="1256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84195" y="930775"/>
            <a:ext cx="9105265" cy="1011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50" b="1" i="0">
                <a:solidFill>
                  <a:srgbClr val="04040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3971" y="1941349"/>
            <a:ext cx="15640056" cy="2311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jp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jpg"/><Relationship Id="rId17" Type="http://schemas.openxmlformats.org/officeDocument/2006/relationships/hyperlink" Target="https://translated.turbopages.org/proxy_u/en-ru.ru.f9dbfd36-64ff454f-1744b3ce-74722d776562/https/en.wikipedia.org/wiki/Sustainable_Development_Goals" TargetMode="External"/><Relationship Id="rId2" Type="http://schemas.openxmlformats.org/officeDocument/2006/relationships/image" Target="../media/image64.png"/><Relationship Id="rId16" Type="http://schemas.openxmlformats.org/officeDocument/2006/relationships/hyperlink" Target="https://translated.turbopages.org/proxy_u/en-ru.ru.f9dbfd36-64ff454f-1744b3ce-74722d776562/https/en.wikipedia.org/wiki/Malari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5" Type="http://schemas.openxmlformats.org/officeDocument/2006/relationships/hyperlink" Target="https://translated.turbopages.org/proxy_u/en-ru.ru.f9dbfd36-64ff454f-1744b3ce-74722d776562/https/en.wikipedia.org/wiki/Tuberculosis" TargetMode="External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hyperlink" Target="https://www.unaids.org/ru/Global-AIDS-Strategy-2021-2026" TargetMode="External"/><Relationship Id="rId14" Type="http://schemas.openxmlformats.org/officeDocument/2006/relationships/hyperlink" Target="https://translated.turbopages.org/proxy_u/en-ru.ru.f9dbfd36-64ff454f-1744b3ce-74722d776562/https/en.wikipedia.org/wiki/HIV/AID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openxmlformats.org/officeDocument/2006/relationships/hyperlink" Target="https://www.facebook.com/groups/957598744391302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47140" y="7810500"/>
            <a:ext cx="2227580" cy="2184164"/>
          </a:xfrm>
          <a:custGeom>
            <a:avLst/>
            <a:gdLst/>
            <a:ahLst/>
            <a:cxnLst/>
            <a:rect l="l" t="t" r="r" b="b"/>
            <a:pathLst>
              <a:path w="2227580" h="10287000">
                <a:moveTo>
                  <a:pt x="0" y="10286999"/>
                </a:moveTo>
                <a:lnTo>
                  <a:pt x="2227134" y="10286999"/>
                </a:lnTo>
                <a:lnTo>
                  <a:pt x="222713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43049" y="-28575"/>
            <a:ext cx="11431905" cy="10287000"/>
          </a:xfrm>
          <a:custGeom>
            <a:avLst/>
            <a:gdLst/>
            <a:ahLst/>
            <a:cxnLst/>
            <a:rect l="l" t="t" r="r" b="b"/>
            <a:pathLst>
              <a:path w="11431905" h="10287000">
                <a:moveTo>
                  <a:pt x="0" y="10286999"/>
                </a:moveTo>
                <a:lnTo>
                  <a:pt x="11431714" y="10286999"/>
                </a:lnTo>
                <a:lnTo>
                  <a:pt x="11431714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974764" y="0"/>
            <a:ext cx="3086100" cy="10287000"/>
          </a:xfrm>
          <a:custGeom>
            <a:avLst/>
            <a:gdLst/>
            <a:ahLst/>
            <a:cxnLst/>
            <a:rect l="l" t="t" r="r" b="b"/>
            <a:pathLst>
              <a:path w="3086100" h="10287000">
                <a:moveTo>
                  <a:pt x="0" y="0"/>
                </a:moveTo>
                <a:lnTo>
                  <a:pt x="3086099" y="0"/>
                </a:lnTo>
                <a:lnTo>
                  <a:pt x="30860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77185" y="8544516"/>
            <a:ext cx="1732914" cy="1274445"/>
          </a:xfrm>
          <a:custGeom>
            <a:avLst/>
            <a:gdLst/>
            <a:ahLst/>
            <a:cxnLst/>
            <a:rect l="l" t="t" r="r" b="b"/>
            <a:pathLst>
              <a:path w="1732915" h="1274445">
                <a:moveTo>
                  <a:pt x="44252" y="78267"/>
                </a:moveTo>
                <a:lnTo>
                  <a:pt x="7749" y="63095"/>
                </a:lnTo>
                <a:lnTo>
                  <a:pt x="0" y="44335"/>
                </a:lnTo>
                <a:lnTo>
                  <a:pt x="4" y="33887"/>
                </a:lnTo>
                <a:lnTo>
                  <a:pt x="29016" y="994"/>
                </a:lnTo>
                <a:lnTo>
                  <a:pt x="34009" y="13"/>
                </a:lnTo>
                <a:lnTo>
                  <a:pt x="44374" y="39"/>
                </a:lnTo>
                <a:lnTo>
                  <a:pt x="77210" y="28983"/>
                </a:lnTo>
                <a:lnTo>
                  <a:pt x="78199" y="44335"/>
                </a:lnTo>
                <a:lnTo>
                  <a:pt x="77206" y="49327"/>
                </a:lnTo>
                <a:lnTo>
                  <a:pt x="49243" y="77278"/>
                </a:lnTo>
                <a:lnTo>
                  <a:pt x="44252" y="78267"/>
                </a:lnTo>
                <a:close/>
              </a:path>
              <a:path w="1732915" h="1274445">
                <a:moveTo>
                  <a:pt x="457872" y="78267"/>
                </a:moveTo>
                <a:lnTo>
                  <a:pt x="421369" y="63095"/>
                </a:lnTo>
                <a:lnTo>
                  <a:pt x="413620" y="44335"/>
                </a:lnTo>
                <a:lnTo>
                  <a:pt x="413624" y="33887"/>
                </a:lnTo>
                <a:lnTo>
                  <a:pt x="442636" y="994"/>
                </a:lnTo>
                <a:lnTo>
                  <a:pt x="447629" y="13"/>
                </a:lnTo>
                <a:lnTo>
                  <a:pt x="457994" y="39"/>
                </a:lnTo>
                <a:lnTo>
                  <a:pt x="490830" y="28983"/>
                </a:lnTo>
                <a:lnTo>
                  <a:pt x="491819" y="44335"/>
                </a:lnTo>
                <a:lnTo>
                  <a:pt x="490826" y="49327"/>
                </a:lnTo>
                <a:lnTo>
                  <a:pt x="462863" y="77278"/>
                </a:lnTo>
                <a:lnTo>
                  <a:pt x="457872" y="78267"/>
                </a:lnTo>
                <a:close/>
              </a:path>
              <a:path w="1732915" h="1274445">
                <a:moveTo>
                  <a:pt x="871523" y="78263"/>
                </a:moveTo>
                <a:lnTo>
                  <a:pt x="861152" y="78263"/>
                </a:lnTo>
                <a:lnTo>
                  <a:pt x="856164" y="77270"/>
                </a:lnTo>
                <a:lnTo>
                  <a:pt x="828228" y="49322"/>
                </a:lnTo>
                <a:lnTo>
                  <a:pt x="827236" y="44332"/>
                </a:lnTo>
                <a:lnTo>
                  <a:pt x="827236" y="33957"/>
                </a:lnTo>
                <a:lnTo>
                  <a:pt x="856164" y="1019"/>
                </a:lnTo>
                <a:lnTo>
                  <a:pt x="861152" y="26"/>
                </a:lnTo>
                <a:lnTo>
                  <a:pt x="871523" y="26"/>
                </a:lnTo>
                <a:lnTo>
                  <a:pt x="904447" y="28967"/>
                </a:lnTo>
                <a:lnTo>
                  <a:pt x="905439" y="33957"/>
                </a:lnTo>
                <a:lnTo>
                  <a:pt x="905439" y="44332"/>
                </a:lnTo>
                <a:lnTo>
                  <a:pt x="876511" y="77270"/>
                </a:lnTo>
                <a:lnTo>
                  <a:pt x="871523" y="78263"/>
                </a:lnTo>
                <a:close/>
              </a:path>
              <a:path w="1732915" h="1274445">
                <a:moveTo>
                  <a:pt x="1285343" y="78263"/>
                </a:moveTo>
                <a:lnTo>
                  <a:pt x="1274972" y="78263"/>
                </a:lnTo>
                <a:lnTo>
                  <a:pt x="1269985" y="77270"/>
                </a:lnTo>
                <a:lnTo>
                  <a:pt x="1242048" y="49322"/>
                </a:lnTo>
                <a:lnTo>
                  <a:pt x="1241056" y="44332"/>
                </a:lnTo>
                <a:lnTo>
                  <a:pt x="1241056" y="33957"/>
                </a:lnTo>
                <a:lnTo>
                  <a:pt x="1269985" y="1019"/>
                </a:lnTo>
                <a:lnTo>
                  <a:pt x="1274972" y="26"/>
                </a:lnTo>
                <a:lnTo>
                  <a:pt x="1285343" y="26"/>
                </a:lnTo>
                <a:lnTo>
                  <a:pt x="1318267" y="28967"/>
                </a:lnTo>
                <a:lnTo>
                  <a:pt x="1319260" y="33957"/>
                </a:lnTo>
                <a:lnTo>
                  <a:pt x="1319260" y="44332"/>
                </a:lnTo>
                <a:lnTo>
                  <a:pt x="1290331" y="77270"/>
                </a:lnTo>
                <a:lnTo>
                  <a:pt x="1285343" y="78263"/>
                </a:lnTo>
                <a:close/>
              </a:path>
              <a:path w="1732915" h="1274445">
                <a:moveTo>
                  <a:pt x="1698963" y="78263"/>
                </a:moveTo>
                <a:lnTo>
                  <a:pt x="1688593" y="78263"/>
                </a:lnTo>
                <a:lnTo>
                  <a:pt x="1683605" y="77270"/>
                </a:lnTo>
                <a:lnTo>
                  <a:pt x="1655668" y="49322"/>
                </a:lnTo>
                <a:lnTo>
                  <a:pt x="1654676" y="44332"/>
                </a:lnTo>
                <a:lnTo>
                  <a:pt x="1654680" y="33940"/>
                </a:lnTo>
                <a:lnTo>
                  <a:pt x="1683605" y="1019"/>
                </a:lnTo>
                <a:lnTo>
                  <a:pt x="1698781" y="0"/>
                </a:lnTo>
                <a:lnTo>
                  <a:pt x="1703789" y="973"/>
                </a:lnTo>
                <a:lnTo>
                  <a:pt x="1731888" y="28967"/>
                </a:lnTo>
                <a:lnTo>
                  <a:pt x="1732880" y="33940"/>
                </a:lnTo>
                <a:lnTo>
                  <a:pt x="1732880" y="44332"/>
                </a:lnTo>
                <a:lnTo>
                  <a:pt x="1703951" y="77270"/>
                </a:lnTo>
                <a:lnTo>
                  <a:pt x="1698963" y="78263"/>
                </a:lnTo>
                <a:close/>
              </a:path>
              <a:path w="1732915" h="1274445">
                <a:moveTo>
                  <a:pt x="44252" y="478454"/>
                </a:moveTo>
                <a:lnTo>
                  <a:pt x="7749" y="463282"/>
                </a:lnTo>
                <a:lnTo>
                  <a:pt x="0" y="444522"/>
                </a:lnTo>
                <a:lnTo>
                  <a:pt x="4" y="434074"/>
                </a:lnTo>
                <a:lnTo>
                  <a:pt x="29016" y="401181"/>
                </a:lnTo>
                <a:lnTo>
                  <a:pt x="34009" y="400200"/>
                </a:lnTo>
                <a:lnTo>
                  <a:pt x="44374" y="400226"/>
                </a:lnTo>
                <a:lnTo>
                  <a:pt x="77210" y="429170"/>
                </a:lnTo>
                <a:lnTo>
                  <a:pt x="78199" y="444522"/>
                </a:lnTo>
                <a:lnTo>
                  <a:pt x="77206" y="449514"/>
                </a:lnTo>
                <a:lnTo>
                  <a:pt x="49243" y="477465"/>
                </a:lnTo>
                <a:lnTo>
                  <a:pt x="44252" y="478454"/>
                </a:lnTo>
                <a:close/>
              </a:path>
              <a:path w="1732915" h="1274445">
                <a:moveTo>
                  <a:pt x="457872" y="478454"/>
                </a:moveTo>
                <a:lnTo>
                  <a:pt x="421369" y="463282"/>
                </a:lnTo>
                <a:lnTo>
                  <a:pt x="413620" y="444522"/>
                </a:lnTo>
                <a:lnTo>
                  <a:pt x="413624" y="434074"/>
                </a:lnTo>
                <a:lnTo>
                  <a:pt x="442636" y="401181"/>
                </a:lnTo>
                <a:lnTo>
                  <a:pt x="447629" y="400200"/>
                </a:lnTo>
                <a:lnTo>
                  <a:pt x="457994" y="400226"/>
                </a:lnTo>
                <a:lnTo>
                  <a:pt x="490830" y="429170"/>
                </a:lnTo>
                <a:lnTo>
                  <a:pt x="491819" y="444522"/>
                </a:lnTo>
                <a:lnTo>
                  <a:pt x="490826" y="449514"/>
                </a:lnTo>
                <a:lnTo>
                  <a:pt x="462863" y="477465"/>
                </a:lnTo>
                <a:lnTo>
                  <a:pt x="457872" y="478454"/>
                </a:lnTo>
                <a:close/>
              </a:path>
              <a:path w="1732915" h="1274445">
                <a:moveTo>
                  <a:pt x="871523" y="478450"/>
                </a:moveTo>
                <a:lnTo>
                  <a:pt x="861152" y="478450"/>
                </a:lnTo>
                <a:lnTo>
                  <a:pt x="856164" y="477457"/>
                </a:lnTo>
                <a:lnTo>
                  <a:pt x="828228" y="449509"/>
                </a:lnTo>
                <a:lnTo>
                  <a:pt x="827236" y="444519"/>
                </a:lnTo>
                <a:lnTo>
                  <a:pt x="827236" y="434144"/>
                </a:lnTo>
                <a:lnTo>
                  <a:pt x="856164" y="401206"/>
                </a:lnTo>
                <a:lnTo>
                  <a:pt x="861152" y="400213"/>
                </a:lnTo>
                <a:lnTo>
                  <a:pt x="871523" y="400213"/>
                </a:lnTo>
                <a:lnTo>
                  <a:pt x="904447" y="429154"/>
                </a:lnTo>
                <a:lnTo>
                  <a:pt x="905439" y="434144"/>
                </a:lnTo>
                <a:lnTo>
                  <a:pt x="905439" y="444519"/>
                </a:lnTo>
                <a:lnTo>
                  <a:pt x="876511" y="477457"/>
                </a:lnTo>
                <a:lnTo>
                  <a:pt x="871523" y="478450"/>
                </a:lnTo>
                <a:close/>
              </a:path>
              <a:path w="1732915" h="1274445">
                <a:moveTo>
                  <a:pt x="1285343" y="478450"/>
                </a:moveTo>
                <a:lnTo>
                  <a:pt x="1274972" y="478450"/>
                </a:lnTo>
                <a:lnTo>
                  <a:pt x="1269985" y="477457"/>
                </a:lnTo>
                <a:lnTo>
                  <a:pt x="1242048" y="449509"/>
                </a:lnTo>
                <a:lnTo>
                  <a:pt x="1241056" y="444519"/>
                </a:lnTo>
                <a:lnTo>
                  <a:pt x="1241056" y="434144"/>
                </a:lnTo>
                <a:lnTo>
                  <a:pt x="1269985" y="401206"/>
                </a:lnTo>
                <a:lnTo>
                  <a:pt x="1274972" y="400213"/>
                </a:lnTo>
                <a:lnTo>
                  <a:pt x="1285343" y="400213"/>
                </a:lnTo>
                <a:lnTo>
                  <a:pt x="1318267" y="429154"/>
                </a:lnTo>
                <a:lnTo>
                  <a:pt x="1319260" y="434144"/>
                </a:lnTo>
                <a:lnTo>
                  <a:pt x="1319260" y="444519"/>
                </a:lnTo>
                <a:lnTo>
                  <a:pt x="1290331" y="477457"/>
                </a:lnTo>
                <a:lnTo>
                  <a:pt x="1285343" y="478450"/>
                </a:lnTo>
                <a:close/>
              </a:path>
              <a:path w="1732915" h="1274445">
                <a:moveTo>
                  <a:pt x="1698963" y="478450"/>
                </a:moveTo>
                <a:lnTo>
                  <a:pt x="1688593" y="478450"/>
                </a:lnTo>
                <a:lnTo>
                  <a:pt x="1683605" y="477457"/>
                </a:lnTo>
                <a:lnTo>
                  <a:pt x="1655668" y="449509"/>
                </a:lnTo>
                <a:lnTo>
                  <a:pt x="1654676" y="444519"/>
                </a:lnTo>
                <a:lnTo>
                  <a:pt x="1654680" y="434127"/>
                </a:lnTo>
                <a:lnTo>
                  <a:pt x="1683605" y="401206"/>
                </a:lnTo>
                <a:lnTo>
                  <a:pt x="1698781" y="400186"/>
                </a:lnTo>
                <a:lnTo>
                  <a:pt x="1703789" y="401160"/>
                </a:lnTo>
                <a:lnTo>
                  <a:pt x="1731888" y="429154"/>
                </a:lnTo>
                <a:lnTo>
                  <a:pt x="1732880" y="434127"/>
                </a:lnTo>
                <a:lnTo>
                  <a:pt x="1732880" y="444519"/>
                </a:lnTo>
                <a:lnTo>
                  <a:pt x="1703951" y="477457"/>
                </a:lnTo>
                <a:lnTo>
                  <a:pt x="1698963" y="478450"/>
                </a:lnTo>
                <a:close/>
              </a:path>
              <a:path w="1732915" h="1274445">
                <a:moveTo>
                  <a:pt x="43976" y="879175"/>
                </a:moveTo>
                <a:lnTo>
                  <a:pt x="7637" y="863818"/>
                </a:lnTo>
                <a:lnTo>
                  <a:pt x="24" y="834641"/>
                </a:lnTo>
                <a:lnTo>
                  <a:pt x="1038" y="829664"/>
                </a:lnTo>
                <a:lnTo>
                  <a:pt x="29038" y="801864"/>
                </a:lnTo>
                <a:lnTo>
                  <a:pt x="34021" y="800888"/>
                </a:lnTo>
                <a:lnTo>
                  <a:pt x="44408" y="800913"/>
                </a:lnTo>
                <a:lnTo>
                  <a:pt x="77302" y="830182"/>
                </a:lnTo>
                <a:lnTo>
                  <a:pt x="78146" y="845597"/>
                </a:lnTo>
                <a:lnTo>
                  <a:pt x="77106" y="850569"/>
                </a:lnTo>
                <a:lnTo>
                  <a:pt x="48964" y="878224"/>
                </a:lnTo>
                <a:lnTo>
                  <a:pt x="43976" y="879175"/>
                </a:lnTo>
                <a:close/>
              </a:path>
              <a:path w="1732915" h="1274445">
                <a:moveTo>
                  <a:pt x="447560" y="879141"/>
                </a:moveTo>
                <a:lnTo>
                  <a:pt x="414601" y="850174"/>
                </a:lnTo>
                <a:lnTo>
                  <a:pt x="413611" y="845179"/>
                </a:lnTo>
                <a:lnTo>
                  <a:pt x="413629" y="834749"/>
                </a:lnTo>
                <a:lnTo>
                  <a:pt x="442631" y="801869"/>
                </a:lnTo>
                <a:lnTo>
                  <a:pt x="447626" y="800887"/>
                </a:lnTo>
                <a:lnTo>
                  <a:pt x="457985" y="800914"/>
                </a:lnTo>
                <a:lnTo>
                  <a:pt x="490812" y="829798"/>
                </a:lnTo>
                <a:lnTo>
                  <a:pt x="491819" y="845179"/>
                </a:lnTo>
                <a:lnTo>
                  <a:pt x="490851" y="850110"/>
                </a:lnTo>
                <a:lnTo>
                  <a:pt x="462934" y="878134"/>
                </a:lnTo>
                <a:lnTo>
                  <a:pt x="447560" y="879141"/>
                </a:lnTo>
                <a:close/>
              </a:path>
              <a:path w="1732915" h="1274445">
                <a:moveTo>
                  <a:pt x="871247" y="879171"/>
                </a:moveTo>
                <a:lnTo>
                  <a:pt x="834910" y="863860"/>
                </a:lnTo>
                <a:lnTo>
                  <a:pt x="827255" y="834711"/>
                </a:lnTo>
                <a:lnTo>
                  <a:pt x="828260" y="829735"/>
                </a:lnTo>
                <a:lnTo>
                  <a:pt x="856186" y="801889"/>
                </a:lnTo>
                <a:lnTo>
                  <a:pt x="861164" y="800901"/>
                </a:lnTo>
                <a:lnTo>
                  <a:pt x="871560" y="800901"/>
                </a:lnTo>
                <a:lnTo>
                  <a:pt x="904539" y="830166"/>
                </a:lnTo>
                <a:lnTo>
                  <a:pt x="905401" y="834711"/>
                </a:lnTo>
                <a:lnTo>
                  <a:pt x="905387" y="845594"/>
                </a:lnTo>
                <a:lnTo>
                  <a:pt x="876231" y="878217"/>
                </a:lnTo>
                <a:lnTo>
                  <a:pt x="871247" y="879171"/>
                </a:lnTo>
                <a:close/>
              </a:path>
              <a:path w="1732915" h="1274445">
                <a:moveTo>
                  <a:pt x="1274837" y="879146"/>
                </a:moveTo>
                <a:lnTo>
                  <a:pt x="1241858" y="850234"/>
                </a:lnTo>
                <a:lnTo>
                  <a:pt x="1240861" y="845242"/>
                </a:lnTo>
                <a:lnTo>
                  <a:pt x="1240872" y="834757"/>
                </a:lnTo>
                <a:lnTo>
                  <a:pt x="1269779" y="801894"/>
                </a:lnTo>
                <a:lnTo>
                  <a:pt x="1274770" y="800900"/>
                </a:lnTo>
                <a:lnTo>
                  <a:pt x="1280158" y="800900"/>
                </a:lnTo>
                <a:lnTo>
                  <a:pt x="1314104" y="820276"/>
                </a:lnTo>
                <a:lnTo>
                  <a:pt x="1319047" y="845242"/>
                </a:lnTo>
                <a:lnTo>
                  <a:pt x="1318093" y="850104"/>
                </a:lnTo>
                <a:lnTo>
                  <a:pt x="1290201" y="878126"/>
                </a:lnTo>
                <a:lnTo>
                  <a:pt x="1274837" y="879146"/>
                </a:lnTo>
                <a:close/>
              </a:path>
              <a:path w="1732915" h="1274445">
                <a:moveTo>
                  <a:pt x="1688457" y="879146"/>
                </a:moveTo>
                <a:lnTo>
                  <a:pt x="1655478" y="850234"/>
                </a:lnTo>
                <a:lnTo>
                  <a:pt x="1654481" y="845242"/>
                </a:lnTo>
                <a:lnTo>
                  <a:pt x="1654496" y="834740"/>
                </a:lnTo>
                <a:lnTo>
                  <a:pt x="1683421" y="801890"/>
                </a:lnTo>
                <a:lnTo>
                  <a:pt x="1688390" y="800900"/>
                </a:lnTo>
                <a:lnTo>
                  <a:pt x="1698755" y="800900"/>
                </a:lnTo>
                <a:lnTo>
                  <a:pt x="1731665" y="829760"/>
                </a:lnTo>
                <a:lnTo>
                  <a:pt x="1732667" y="845242"/>
                </a:lnTo>
                <a:lnTo>
                  <a:pt x="1731713" y="850104"/>
                </a:lnTo>
                <a:lnTo>
                  <a:pt x="1703822" y="878126"/>
                </a:lnTo>
                <a:lnTo>
                  <a:pt x="1688457" y="879146"/>
                </a:lnTo>
                <a:close/>
              </a:path>
              <a:path w="1732915" h="1274445">
                <a:moveTo>
                  <a:pt x="58713" y="1274428"/>
                </a:moveTo>
                <a:lnTo>
                  <a:pt x="19594" y="1274428"/>
                </a:lnTo>
                <a:lnTo>
                  <a:pt x="19114" y="1274225"/>
                </a:lnTo>
                <a:lnTo>
                  <a:pt x="24" y="1234828"/>
                </a:lnTo>
                <a:lnTo>
                  <a:pt x="1038" y="1229851"/>
                </a:lnTo>
                <a:lnTo>
                  <a:pt x="29038" y="1202051"/>
                </a:lnTo>
                <a:lnTo>
                  <a:pt x="34021" y="1201074"/>
                </a:lnTo>
                <a:lnTo>
                  <a:pt x="39197" y="1201087"/>
                </a:lnTo>
                <a:lnTo>
                  <a:pt x="39197" y="1201288"/>
                </a:lnTo>
                <a:lnTo>
                  <a:pt x="44391" y="1201301"/>
                </a:lnTo>
                <a:lnTo>
                  <a:pt x="77256" y="1230407"/>
                </a:lnTo>
                <a:lnTo>
                  <a:pt x="78146" y="1245784"/>
                </a:lnTo>
                <a:lnTo>
                  <a:pt x="77106" y="1250756"/>
                </a:lnTo>
                <a:lnTo>
                  <a:pt x="73053" y="1260287"/>
                </a:lnTo>
                <a:lnTo>
                  <a:pt x="70193" y="1264484"/>
                </a:lnTo>
                <a:lnTo>
                  <a:pt x="62807" y="1271742"/>
                </a:lnTo>
                <a:lnTo>
                  <a:pt x="58713" y="1274428"/>
                </a:lnTo>
                <a:close/>
              </a:path>
              <a:path w="1732915" h="1274445">
                <a:moveTo>
                  <a:pt x="472319" y="1274428"/>
                </a:moveTo>
                <a:lnTo>
                  <a:pt x="433138" y="1274428"/>
                </a:lnTo>
                <a:lnTo>
                  <a:pt x="432924" y="1274339"/>
                </a:lnTo>
                <a:lnTo>
                  <a:pt x="413620" y="1245396"/>
                </a:lnTo>
                <a:lnTo>
                  <a:pt x="413624" y="1234949"/>
                </a:lnTo>
                <a:lnTo>
                  <a:pt x="442636" y="1202055"/>
                </a:lnTo>
                <a:lnTo>
                  <a:pt x="447629" y="1201074"/>
                </a:lnTo>
                <a:lnTo>
                  <a:pt x="452817" y="1201087"/>
                </a:lnTo>
                <a:lnTo>
                  <a:pt x="452817" y="1201288"/>
                </a:lnTo>
                <a:lnTo>
                  <a:pt x="457977" y="1201301"/>
                </a:lnTo>
                <a:lnTo>
                  <a:pt x="490785" y="1230082"/>
                </a:lnTo>
                <a:lnTo>
                  <a:pt x="491819" y="1245396"/>
                </a:lnTo>
                <a:lnTo>
                  <a:pt x="490826" y="1250389"/>
                </a:lnTo>
                <a:lnTo>
                  <a:pt x="486853" y="1259978"/>
                </a:lnTo>
                <a:lnTo>
                  <a:pt x="484025" y="1264210"/>
                </a:lnTo>
                <a:lnTo>
                  <a:pt x="476685" y="1271547"/>
                </a:lnTo>
                <a:lnTo>
                  <a:pt x="472452" y="1274373"/>
                </a:lnTo>
                <a:lnTo>
                  <a:pt x="472319" y="1274428"/>
                </a:lnTo>
                <a:close/>
              </a:path>
              <a:path w="1732915" h="1274445">
                <a:moveTo>
                  <a:pt x="885955" y="1274428"/>
                </a:moveTo>
                <a:lnTo>
                  <a:pt x="846821" y="1274428"/>
                </a:lnTo>
                <a:lnTo>
                  <a:pt x="846394" y="1274248"/>
                </a:lnTo>
                <a:lnTo>
                  <a:pt x="827255" y="1234898"/>
                </a:lnTo>
                <a:lnTo>
                  <a:pt x="828260" y="1229922"/>
                </a:lnTo>
                <a:lnTo>
                  <a:pt x="856186" y="1202076"/>
                </a:lnTo>
                <a:lnTo>
                  <a:pt x="866338" y="1201087"/>
                </a:lnTo>
                <a:lnTo>
                  <a:pt x="866338" y="1201288"/>
                </a:lnTo>
                <a:lnTo>
                  <a:pt x="871540" y="1201288"/>
                </a:lnTo>
                <a:lnTo>
                  <a:pt x="904493" y="1230391"/>
                </a:lnTo>
                <a:lnTo>
                  <a:pt x="905387" y="1245781"/>
                </a:lnTo>
                <a:lnTo>
                  <a:pt x="904348" y="1250751"/>
                </a:lnTo>
                <a:lnTo>
                  <a:pt x="900299" y="1260277"/>
                </a:lnTo>
                <a:lnTo>
                  <a:pt x="897442" y="1264472"/>
                </a:lnTo>
                <a:lnTo>
                  <a:pt x="890063" y="1271730"/>
                </a:lnTo>
                <a:lnTo>
                  <a:pt x="885955" y="1274428"/>
                </a:lnTo>
                <a:close/>
              </a:path>
              <a:path w="1732915" h="1274445">
                <a:moveTo>
                  <a:pt x="1299550" y="1274428"/>
                </a:moveTo>
                <a:lnTo>
                  <a:pt x="1260365" y="1274428"/>
                </a:lnTo>
                <a:lnTo>
                  <a:pt x="1260203" y="1274361"/>
                </a:lnTo>
                <a:lnTo>
                  <a:pt x="1240856" y="1245393"/>
                </a:lnTo>
                <a:lnTo>
                  <a:pt x="1240856" y="1235018"/>
                </a:lnTo>
                <a:lnTo>
                  <a:pt x="1269785" y="1202080"/>
                </a:lnTo>
                <a:lnTo>
                  <a:pt x="1274773" y="1201087"/>
                </a:lnTo>
                <a:lnTo>
                  <a:pt x="1279958" y="1201087"/>
                </a:lnTo>
                <a:lnTo>
                  <a:pt x="1280158" y="1201288"/>
                </a:lnTo>
                <a:lnTo>
                  <a:pt x="1285308" y="1201314"/>
                </a:lnTo>
                <a:lnTo>
                  <a:pt x="1318029" y="1230099"/>
                </a:lnTo>
                <a:lnTo>
                  <a:pt x="1319060" y="1245393"/>
                </a:lnTo>
                <a:lnTo>
                  <a:pt x="1318068" y="1250383"/>
                </a:lnTo>
                <a:lnTo>
                  <a:pt x="1314099" y="1259968"/>
                </a:lnTo>
                <a:lnTo>
                  <a:pt x="1311273" y="1264198"/>
                </a:lnTo>
                <a:lnTo>
                  <a:pt x="1303940" y="1271534"/>
                </a:lnTo>
                <a:lnTo>
                  <a:pt x="1299712" y="1274361"/>
                </a:lnTo>
                <a:lnTo>
                  <a:pt x="1299550" y="1274428"/>
                </a:lnTo>
                <a:close/>
              </a:path>
              <a:path w="1732915" h="1274445">
                <a:moveTo>
                  <a:pt x="1713171" y="1274428"/>
                </a:moveTo>
                <a:lnTo>
                  <a:pt x="1673985" y="1274428"/>
                </a:lnTo>
                <a:lnTo>
                  <a:pt x="1673824" y="1274361"/>
                </a:lnTo>
                <a:lnTo>
                  <a:pt x="1654476" y="1245393"/>
                </a:lnTo>
                <a:lnTo>
                  <a:pt x="1654476" y="1235018"/>
                </a:lnTo>
                <a:lnTo>
                  <a:pt x="1683405" y="1202080"/>
                </a:lnTo>
                <a:lnTo>
                  <a:pt x="1688393" y="1201087"/>
                </a:lnTo>
                <a:lnTo>
                  <a:pt x="1693578" y="1201087"/>
                </a:lnTo>
                <a:lnTo>
                  <a:pt x="1693578" y="1201288"/>
                </a:lnTo>
                <a:lnTo>
                  <a:pt x="1698746" y="1201288"/>
                </a:lnTo>
                <a:lnTo>
                  <a:pt x="1731642" y="1230066"/>
                </a:lnTo>
                <a:lnTo>
                  <a:pt x="1732680" y="1245393"/>
                </a:lnTo>
                <a:lnTo>
                  <a:pt x="1731688" y="1250383"/>
                </a:lnTo>
                <a:lnTo>
                  <a:pt x="1727719" y="1259968"/>
                </a:lnTo>
                <a:lnTo>
                  <a:pt x="1724894" y="1264198"/>
                </a:lnTo>
                <a:lnTo>
                  <a:pt x="1717561" y="1271534"/>
                </a:lnTo>
                <a:lnTo>
                  <a:pt x="1713332" y="1274361"/>
                </a:lnTo>
                <a:lnTo>
                  <a:pt x="1713171" y="1274428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543050" cy="10287000"/>
            <a:chOff x="0" y="0"/>
            <a:chExt cx="1543050" cy="10287000"/>
          </a:xfrm>
        </p:grpSpPr>
        <p:sp>
          <p:nvSpPr>
            <p:cNvPr id="7" name="object 7"/>
            <p:cNvSpPr/>
            <p:nvPr/>
          </p:nvSpPr>
          <p:spPr>
            <a:xfrm>
              <a:off x="0" y="0"/>
              <a:ext cx="1543050" cy="10287000"/>
            </a:xfrm>
            <a:custGeom>
              <a:avLst/>
              <a:gdLst/>
              <a:ahLst/>
              <a:cxnLst/>
              <a:rect l="l" t="t" r="r" b="b"/>
              <a:pathLst>
                <a:path w="1543050" h="10287000">
                  <a:moveTo>
                    <a:pt x="0" y="10286999"/>
                  </a:moveTo>
                  <a:lnTo>
                    <a:pt x="0" y="0"/>
                  </a:lnTo>
                  <a:lnTo>
                    <a:pt x="1543049" y="0"/>
                  </a:lnTo>
                  <a:lnTo>
                    <a:pt x="1543049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7773" y="4163621"/>
              <a:ext cx="110489" cy="2819400"/>
            </a:xfrm>
            <a:custGeom>
              <a:avLst/>
              <a:gdLst/>
              <a:ahLst/>
              <a:cxnLst/>
              <a:rect l="l" t="t" r="r" b="b"/>
              <a:pathLst>
                <a:path w="110490" h="2819400">
                  <a:moveTo>
                    <a:pt x="110236" y="2818995"/>
                  </a:moveTo>
                  <a:lnTo>
                    <a:pt x="0" y="2818995"/>
                  </a:lnTo>
                  <a:lnTo>
                    <a:pt x="0" y="0"/>
                  </a:lnTo>
                  <a:lnTo>
                    <a:pt x="110236" y="0"/>
                  </a:lnTo>
                  <a:lnTo>
                    <a:pt x="110236" y="28189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8712031" y="9258300"/>
            <a:ext cx="3459479" cy="569595"/>
          </a:xfrm>
          <a:custGeom>
            <a:avLst/>
            <a:gdLst/>
            <a:ahLst/>
            <a:cxnLst/>
            <a:rect l="l" t="t" r="r" b="b"/>
            <a:pathLst>
              <a:path w="3459479" h="569595">
                <a:moveTo>
                  <a:pt x="3287645" y="569485"/>
                </a:moveTo>
                <a:lnTo>
                  <a:pt x="171447" y="569485"/>
                </a:lnTo>
                <a:lnTo>
                  <a:pt x="125870" y="563361"/>
                </a:lnTo>
                <a:lnTo>
                  <a:pt x="84914" y="546077"/>
                </a:lnTo>
                <a:lnTo>
                  <a:pt x="50215" y="519269"/>
                </a:lnTo>
                <a:lnTo>
                  <a:pt x="23406" y="484569"/>
                </a:lnTo>
                <a:lnTo>
                  <a:pt x="6123" y="443613"/>
                </a:lnTo>
                <a:lnTo>
                  <a:pt x="0" y="398044"/>
                </a:lnTo>
                <a:lnTo>
                  <a:pt x="0" y="171441"/>
                </a:lnTo>
                <a:lnTo>
                  <a:pt x="6123" y="125871"/>
                </a:lnTo>
                <a:lnTo>
                  <a:pt x="23406" y="84916"/>
                </a:lnTo>
                <a:lnTo>
                  <a:pt x="50215" y="50216"/>
                </a:lnTo>
                <a:lnTo>
                  <a:pt x="84914" y="23408"/>
                </a:lnTo>
                <a:lnTo>
                  <a:pt x="125870" y="6124"/>
                </a:lnTo>
                <a:lnTo>
                  <a:pt x="171448" y="0"/>
                </a:lnTo>
                <a:lnTo>
                  <a:pt x="3287644" y="0"/>
                </a:lnTo>
                <a:lnTo>
                  <a:pt x="3333223" y="6124"/>
                </a:lnTo>
                <a:lnTo>
                  <a:pt x="3374179" y="23408"/>
                </a:lnTo>
                <a:lnTo>
                  <a:pt x="3408878" y="50216"/>
                </a:lnTo>
                <a:lnTo>
                  <a:pt x="3435687" y="84916"/>
                </a:lnTo>
                <a:lnTo>
                  <a:pt x="3452970" y="125871"/>
                </a:lnTo>
                <a:lnTo>
                  <a:pt x="3459093" y="171441"/>
                </a:lnTo>
                <a:lnTo>
                  <a:pt x="3459093" y="398044"/>
                </a:lnTo>
                <a:lnTo>
                  <a:pt x="3452970" y="443613"/>
                </a:lnTo>
                <a:lnTo>
                  <a:pt x="3435687" y="484569"/>
                </a:lnTo>
                <a:lnTo>
                  <a:pt x="3408878" y="519269"/>
                </a:lnTo>
                <a:lnTo>
                  <a:pt x="3374179" y="546077"/>
                </a:lnTo>
                <a:lnTo>
                  <a:pt x="3333223" y="563361"/>
                </a:lnTo>
                <a:lnTo>
                  <a:pt x="3287645" y="569485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076906" y="9331325"/>
            <a:ext cx="2729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5" dirty="0">
                <a:solidFill>
                  <a:srgbClr val="FFFFFF"/>
                </a:solidFill>
                <a:latin typeface="Tahoma"/>
                <a:cs typeface="Tahoma"/>
              </a:rPr>
              <a:t>Presentation</a:t>
            </a:r>
            <a:r>
              <a:rPr sz="24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10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1678" y="196038"/>
            <a:ext cx="905510" cy="1680210"/>
          </a:xfrm>
          <a:custGeom>
            <a:avLst/>
            <a:gdLst/>
            <a:ahLst/>
            <a:cxnLst/>
            <a:rect l="l" t="t" r="r" b="b"/>
            <a:pathLst>
              <a:path w="905510" h="1680210">
                <a:moveTo>
                  <a:pt x="44487" y="78316"/>
                </a:moveTo>
                <a:lnTo>
                  <a:pt x="34116" y="78316"/>
                </a:lnTo>
                <a:lnTo>
                  <a:pt x="29128" y="77323"/>
                </a:lnTo>
                <a:lnTo>
                  <a:pt x="1191" y="49375"/>
                </a:lnTo>
                <a:lnTo>
                  <a:pt x="199" y="44385"/>
                </a:lnTo>
                <a:lnTo>
                  <a:pt x="203" y="33993"/>
                </a:lnTo>
                <a:lnTo>
                  <a:pt x="29128" y="1072"/>
                </a:lnTo>
                <a:lnTo>
                  <a:pt x="44304" y="52"/>
                </a:lnTo>
                <a:lnTo>
                  <a:pt x="49312" y="1026"/>
                </a:lnTo>
                <a:lnTo>
                  <a:pt x="77411" y="29020"/>
                </a:lnTo>
                <a:lnTo>
                  <a:pt x="78403" y="33993"/>
                </a:lnTo>
                <a:lnTo>
                  <a:pt x="78403" y="44385"/>
                </a:lnTo>
                <a:lnTo>
                  <a:pt x="49474" y="77323"/>
                </a:lnTo>
                <a:lnTo>
                  <a:pt x="44487" y="78316"/>
                </a:lnTo>
                <a:close/>
              </a:path>
              <a:path w="905510" h="1680210">
                <a:moveTo>
                  <a:pt x="458107" y="78316"/>
                </a:moveTo>
                <a:lnTo>
                  <a:pt x="447736" y="78316"/>
                </a:lnTo>
                <a:lnTo>
                  <a:pt x="442748" y="77323"/>
                </a:lnTo>
                <a:lnTo>
                  <a:pt x="414811" y="49375"/>
                </a:lnTo>
                <a:lnTo>
                  <a:pt x="413819" y="44385"/>
                </a:lnTo>
                <a:lnTo>
                  <a:pt x="413823" y="33993"/>
                </a:lnTo>
                <a:lnTo>
                  <a:pt x="442748" y="1072"/>
                </a:lnTo>
                <a:lnTo>
                  <a:pt x="457924" y="52"/>
                </a:lnTo>
                <a:lnTo>
                  <a:pt x="462933" y="1026"/>
                </a:lnTo>
                <a:lnTo>
                  <a:pt x="491031" y="29020"/>
                </a:lnTo>
                <a:lnTo>
                  <a:pt x="492023" y="33993"/>
                </a:lnTo>
                <a:lnTo>
                  <a:pt x="492023" y="44385"/>
                </a:lnTo>
                <a:lnTo>
                  <a:pt x="463094" y="77323"/>
                </a:lnTo>
                <a:lnTo>
                  <a:pt x="458107" y="78316"/>
                </a:lnTo>
                <a:close/>
              </a:path>
              <a:path w="905510" h="1680210">
                <a:moveTo>
                  <a:pt x="870803" y="78354"/>
                </a:moveTo>
                <a:lnTo>
                  <a:pt x="834374" y="62854"/>
                </a:lnTo>
                <a:lnTo>
                  <a:pt x="826906" y="33527"/>
                </a:lnTo>
                <a:lnTo>
                  <a:pt x="827961" y="28539"/>
                </a:lnTo>
                <a:lnTo>
                  <a:pt x="856333" y="920"/>
                </a:lnTo>
                <a:lnTo>
                  <a:pt x="861346" y="0"/>
                </a:lnTo>
                <a:lnTo>
                  <a:pt x="866542" y="79"/>
                </a:lnTo>
                <a:lnTo>
                  <a:pt x="866342" y="79"/>
                </a:lnTo>
                <a:lnTo>
                  <a:pt x="871510" y="132"/>
                </a:lnTo>
                <a:lnTo>
                  <a:pt x="904111" y="29247"/>
                </a:lnTo>
                <a:lnTo>
                  <a:pt x="905071" y="34227"/>
                </a:lnTo>
                <a:lnTo>
                  <a:pt x="905017" y="44596"/>
                </a:lnTo>
                <a:lnTo>
                  <a:pt x="875809" y="77401"/>
                </a:lnTo>
                <a:lnTo>
                  <a:pt x="870803" y="78354"/>
                </a:lnTo>
                <a:close/>
              </a:path>
              <a:path w="905510" h="1680210">
                <a:moveTo>
                  <a:pt x="33981" y="479012"/>
                </a:moveTo>
                <a:lnTo>
                  <a:pt x="1002" y="450100"/>
                </a:lnTo>
                <a:lnTo>
                  <a:pt x="4" y="445109"/>
                </a:lnTo>
                <a:lnTo>
                  <a:pt x="20" y="434606"/>
                </a:lnTo>
                <a:lnTo>
                  <a:pt x="28944" y="401756"/>
                </a:lnTo>
                <a:lnTo>
                  <a:pt x="33913" y="400766"/>
                </a:lnTo>
                <a:lnTo>
                  <a:pt x="44278" y="400766"/>
                </a:lnTo>
                <a:lnTo>
                  <a:pt x="77189" y="429626"/>
                </a:lnTo>
                <a:lnTo>
                  <a:pt x="78190" y="434606"/>
                </a:lnTo>
                <a:lnTo>
                  <a:pt x="78190" y="445109"/>
                </a:lnTo>
                <a:lnTo>
                  <a:pt x="49346" y="477992"/>
                </a:lnTo>
                <a:lnTo>
                  <a:pt x="33981" y="479012"/>
                </a:lnTo>
                <a:close/>
              </a:path>
              <a:path w="905510" h="1680210">
                <a:moveTo>
                  <a:pt x="447600" y="479012"/>
                </a:moveTo>
                <a:lnTo>
                  <a:pt x="414622" y="450100"/>
                </a:lnTo>
                <a:lnTo>
                  <a:pt x="413624" y="445108"/>
                </a:lnTo>
                <a:lnTo>
                  <a:pt x="413639" y="434606"/>
                </a:lnTo>
                <a:lnTo>
                  <a:pt x="442565" y="401756"/>
                </a:lnTo>
                <a:lnTo>
                  <a:pt x="447534" y="400766"/>
                </a:lnTo>
                <a:lnTo>
                  <a:pt x="457898" y="400766"/>
                </a:lnTo>
                <a:lnTo>
                  <a:pt x="490809" y="429626"/>
                </a:lnTo>
                <a:lnTo>
                  <a:pt x="491811" y="445108"/>
                </a:lnTo>
                <a:lnTo>
                  <a:pt x="490857" y="449970"/>
                </a:lnTo>
                <a:lnTo>
                  <a:pt x="462966" y="477992"/>
                </a:lnTo>
                <a:lnTo>
                  <a:pt x="447600" y="479012"/>
                </a:lnTo>
                <a:close/>
              </a:path>
              <a:path w="905510" h="1680210">
                <a:moveTo>
                  <a:pt x="870728" y="479052"/>
                </a:moveTo>
                <a:lnTo>
                  <a:pt x="834385" y="463554"/>
                </a:lnTo>
                <a:lnTo>
                  <a:pt x="826897" y="434296"/>
                </a:lnTo>
                <a:lnTo>
                  <a:pt x="827940" y="429317"/>
                </a:lnTo>
                <a:lnTo>
                  <a:pt x="856159" y="401655"/>
                </a:lnTo>
                <a:lnTo>
                  <a:pt x="861157" y="400714"/>
                </a:lnTo>
                <a:lnTo>
                  <a:pt x="871527" y="400819"/>
                </a:lnTo>
                <a:lnTo>
                  <a:pt x="904156" y="430097"/>
                </a:lnTo>
                <a:lnTo>
                  <a:pt x="905097" y="435097"/>
                </a:lnTo>
                <a:lnTo>
                  <a:pt x="904990" y="445472"/>
                </a:lnTo>
                <a:lnTo>
                  <a:pt x="875726" y="478111"/>
                </a:lnTo>
                <a:lnTo>
                  <a:pt x="870728" y="479052"/>
                </a:lnTo>
                <a:close/>
              </a:path>
              <a:path w="905510" h="1680210">
                <a:moveTo>
                  <a:pt x="44287" y="879190"/>
                </a:moveTo>
                <a:lnTo>
                  <a:pt x="33916" y="879190"/>
                </a:lnTo>
                <a:lnTo>
                  <a:pt x="28929" y="878197"/>
                </a:lnTo>
                <a:lnTo>
                  <a:pt x="992" y="850249"/>
                </a:lnTo>
                <a:lnTo>
                  <a:pt x="0" y="845259"/>
                </a:lnTo>
                <a:lnTo>
                  <a:pt x="0" y="834884"/>
                </a:lnTo>
                <a:lnTo>
                  <a:pt x="28928" y="801946"/>
                </a:lnTo>
                <a:lnTo>
                  <a:pt x="33916" y="800953"/>
                </a:lnTo>
                <a:lnTo>
                  <a:pt x="39101" y="800953"/>
                </a:lnTo>
                <a:lnTo>
                  <a:pt x="39101" y="801153"/>
                </a:lnTo>
                <a:lnTo>
                  <a:pt x="44270" y="801153"/>
                </a:lnTo>
                <a:lnTo>
                  <a:pt x="77165" y="829932"/>
                </a:lnTo>
                <a:lnTo>
                  <a:pt x="78203" y="845259"/>
                </a:lnTo>
                <a:lnTo>
                  <a:pt x="77211" y="850249"/>
                </a:lnTo>
                <a:lnTo>
                  <a:pt x="49275" y="878197"/>
                </a:lnTo>
                <a:lnTo>
                  <a:pt x="44287" y="879190"/>
                </a:lnTo>
                <a:close/>
              </a:path>
              <a:path w="905510" h="1680210">
                <a:moveTo>
                  <a:pt x="457907" y="879190"/>
                </a:moveTo>
                <a:lnTo>
                  <a:pt x="447536" y="879190"/>
                </a:lnTo>
                <a:lnTo>
                  <a:pt x="442548" y="878197"/>
                </a:lnTo>
                <a:lnTo>
                  <a:pt x="414612" y="850249"/>
                </a:lnTo>
                <a:lnTo>
                  <a:pt x="413620" y="845259"/>
                </a:lnTo>
                <a:lnTo>
                  <a:pt x="413620" y="834884"/>
                </a:lnTo>
                <a:lnTo>
                  <a:pt x="442548" y="801946"/>
                </a:lnTo>
                <a:lnTo>
                  <a:pt x="447536" y="800953"/>
                </a:lnTo>
                <a:lnTo>
                  <a:pt x="452722" y="800953"/>
                </a:lnTo>
                <a:lnTo>
                  <a:pt x="452722" y="801153"/>
                </a:lnTo>
                <a:lnTo>
                  <a:pt x="457890" y="801153"/>
                </a:lnTo>
                <a:lnTo>
                  <a:pt x="490786" y="829932"/>
                </a:lnTo>
                <a:lnTo>
                  <a:pt x="491823" y="845259"/>
                </a:lnTo>
                <a:lnTo>
                  <a:pt x="490831" y="850249"/>
                </a:lnTo>
                <a:lnTo>
                  <a:pt x="462894" y="878197"/>
                </a:lnTo>
                <a:lnTo>
                  <a:pt x="457907" y="879190"/>
                </a:lnTo>
                <a:close/>
              </a:path>
              <a:path w="905510" h="1680210">
                <a:moveTo>
                  <a:pt x="870728" y="879239"/>
                </a:moveTo>
                <a:lnTo>
                  <a:pt x="834385" y="863741"/>
                </a:lnTo>
                <a:lnTo>
                  <a:pt x="826897" y="834483"/>
                </a:lnTo>
                <a:lnTo>
                  <a:pt x="827940" y="829504"/>
                </a:lnTo>
                <a:lnTo>
                  <a:pt x="856159" y="801842"/>
                </a:lnTo>
                <a:lnTo>
                  <a:pt x="861157" y="800901"/>
                </a:lnTo>
                <a:lnTo>
                  <a:pt x="866342" y="800953"/>
                </a:lnTo>
                <a:lnTo>
                  <a:pt x="866342" y="801153"/>
                </a:lnTo>
                <a:lnTo>
                  <a:pt x="871510" y="801206"/>
                </a:lnTo>
                <a:lnTo>
                  <a:pt x="904111" y="830322"/>
                </a:lnTo>
                <a:lnTo>
                  <a:pt x="905071" y="835302"/>
                </a:lnTo>
                <a:lnTo>
                  <a:pt x="904990" y="845659"/>
                </a:lnTo>
                <a:lnTo>
                  <a:pt x="875726" y="878298"/>
                </a:lnTo>
                <a:lnTo>
                  <a:pt x="870728" y="879239"/>
                </a:lnTo>
                <a:close/>
              </a:path>
              <a:path w="905510" h="1680210">
                <a:moveTo>
                  <a:pt x="33981" y="1279886"/>
                </a:moveTo>
                <a:lnTo>
                  <a:pt x="1002" y="1250975"/>
                </a:lnTo>
                <a:lnTo>
                  <a:pt x="5" y="1245983"/>
                </a:lnTo>
                <a:lnTo>
                  <a:pt x="20" y="1235480"/>
                </a:lnTo>
                <a:lnTo>
                  <a:pt x="28945" y="1202630"/>
                </a:lnTo>
                <a:lnTo>
                  <a:pt x="33914" y="1201641"/>
                </a:lnTo>
                <a:lnTo>
                  <a:pt x="44278" y="1201641"/>
                </a:lnTo>
                <a:lnTo>
                  <a:pt x="77189" y="1230501"/>
                </a:lnTo>
                <a:lnTo>
                  <a:pt x="78190" y="1235480"/>
                </a:lnTo>
                <a:lnTo>
                  <a:pt x="78190" y="1245983"/>
                </a:lnTo>
                <a:lnTo>
                  <a:pt x="49346" y="1278866"/>
                </a:lnTo>
                <a:lnTo>
                  <a:pt x="33981" y="1279886"/>
                </a:lnTo>
                <a:close/>
              </a:path>
              <a:path w="905510" h="1680210">
                <a:moveTo>
                  <a:pt x="447601" y="1279886"/>
                </a:moveTo>
                <a:lnTo>
                  <a:pt x="414622" y="1250975"/>
                </a:lnTo>
                <a:lnTo>
                  <a:pt x="413624" y="1245983"/>
                </a:lnTo>
                <a:lnTo>
                  <a:pt x="413640" y="1235480"/>
                </a:lnTo>
                <a:lnTo>
                  <a:pt x="442566" y="1202630"/>
                </a:lnTo>
                <a:lnTo>
                  <a:pt x="447534" y="1201641"/>
                </a:lnTo>
                <a:lnTo>
                  <a:pt x="457899" y="1201641"/>
                </a:lnTo>
                <a:lnTo>
                  <a:pt x="490809" y="1230501"/>
                </a:lnTo>
                <a:lnTo>
                  <a:pt x="491811" y="1245983"/>
                </a:lnTo>
                <a:lnTo>
                  <a:pt x="490857" y="1250844"/>
                </a:lnTo>
                <a:lnTo>
                  <a:pt x="462966" y="1278867"/>
                </a:lnTo>
                <a:lnTo>
                  <a:pt x="447601" y="1279886"/>
                </a:lnTo>
                <a:close/>
              </a:path>
              <a:path w="905510" h="1680210">
                <a:moveTo>
                  <a:pt x="871074" y="1279884"/>
                </a:moveTo>
                <a:lnTo>
                  <a:pt x="834524" y="1264619"/>
                </a:lnTo>
                <a:lnTo>
                  <a:pt x="826836" y="1245861"/>
                </a:lnTo>
                <a:lnTo>
                  <a:pt x="826872" y="1235321"/>
                </a:lnTo>
                <a:lnTo>
                  <a:pt x="856132" y="1202534"/>
                </a:lnTo>
                <a:lnTo>
                  <a:pt x="861142" y="1201588"/>
                </a:lnTo>
                <a:lnTo>
                  <a:pt x="871484" y="1201693"/>
                </a:lnTo>
                <a:lnTo>
                  <a:pt x="904042" y="1230565"/>
                </a:lnTo>
                <a:lnTo>
                  <a:pt x="905057" y="1245861"/>
                </a:lnTo>
                <a:lnTo>
                  <a:pt x="904072" y="1250866"/>
                </a:lnTo>
                <a:lnTo>
                  <a:pt x="876077" y="1278895"/>
                </a:lnTo>
                <a:lnTo>
                  <a:pt x="871074" y="1279884"/>
                </a:lnTo>
                <a:close/>
              </a:path>
              <a:path w="905510" h="1680210">
                <a:moveTo>
                  <a:pt x="44287" y="1680064"/>
                </a:moveTo>
                <a:lnTo>
                  <a:pt x="33916" y="1680064"/>
                </a:lnTo>
                <a:lnTo>
                  <a:pt x="28929" y="1679072"/>
                </a:lnTo>
                <a:lnTo>
                  <a:pt x="992" y="1651123"/>
                </a:lnTo>
                <a:lnTo>
                  <a:pt x="0" y="1646133"/>
                </a:lnTo>
                <a:lnTo>
                  <a:pt x="0" y="1635758"/>
                </a:lnTo>
                <a:lnTo>
                  <a:pt x="28928" y="1602820"/>
                </a:lnTo>
                <a:lnTo>
                  <a:pt x="33916" y="1601828"/>
                </a:lnTo>
                <a:lnTo>
                  <a:pt x="39101" y="1601828"/>
                </a:lnTo>
                <a:lnTo>
                  <a:pt x="39101" y="1602028"/>
                </a:lnTo>
                <a:lnTo>
                  <a:pt x="44271" y="1602028"/>
                </a:lnTo>
                <a:lnTo>
                  <a:pt x="77166" y="1630806"/>
                </a:lnTo>
                <a:lnTo>
                  <a:pt x="78203" y="1646133"/>
                </a:lnTo>
                <a:lnTo>
                  <a:pt x="77211" y="1651123"/>
                </a:lnTo>
                <a:lnTo>
                  <a:pt x="49275" y="1679072"/>
                </a:lnTo>
                <a:lnTo>
                  <a:pt x="44287" y="1680064"/>
                </a:lnTo>
                <a:close/>
              </a:path>
              <a:path w="905510" h="1680210">
                <a:moveTo>
                  <a:pt x="457907" y="1680064"/>
                </a:moveTo>
                <a:lnTo>
                  <a:pt x="447536" y="1680064"/>
                </a:lnTo>
                <a:lnTo>
                  <a:pt x="442548" y="1679072"/>
                </a:lnTo>
                <a:lnTo>
                  <a:pt x="414612" y="1651123"/>
                </a:lnTo>
                <a:lnTo>
                  <a:pt x="413620" y="1646133"/>
                </a:lnTo>
                <a:lnTo>
                  <a:pt x="413620" y="1635758"/>
                </a:lnTo>
                <a:lnTo>
                  <a:pt x="442548" y="1602820"/>
                </a:lnTo>
                <a:lnTo>
                  <a:pt x="447536" y="1601828"/>
                </a:lnTo>
                <a:lnTo>
                  <a:pt x="452722" y="1601828"/>
                </a:lnTo>
                <a:lnTo>
                  <a:pt x="452722" y="1602028"/>
                </a:lnTo>
                <a:lnTo>
                  <a:pt x="457890" y="1602028"/>
                </a:lnTo>
                <a:lnTo>
                  <a:pt x="490786" y="1630806"/>
                </a:lnTo>
                <a:lnTo>
                  <a:pt x="491823" y="1646133"/>
                </a:lnTo>
                <a:lnTo>
                  <a:pt x="490831" y="1651123"/>
                </a:lnTo>
                <a:lnTo>
                  <a:pt x="462894" y="1679072"/>
                </a:lnTo>
                <a:lnTo>
                  <a:pt x="457907" y="1680064"/>
                </a:lnTo>
                <a:close/>
              </a:path>
              <a:path w="905510" h="1680210">
                <a:moveTo>
                  <a:pt x="871074" y="1680071"/>
                </a:moveTo>
                <a:lnTo>
                  <a:pt x="834524" y="1664806"/>
                </a:lnTo>
                <a:lnTo>
                  <a:pt x="826836" y="1646048"/>
                </a:lnTo>
                <a:lnTo>
                  <a:pt x="826872" y="1635508"/>
                </a:lnTo>
                <a:lnTo>
                  <a:pt x="856132" y="1602721"/>
                </a:lnTo>
                <a:lnTo>
                  <a:pt x="861142" y="1601775"/>
                </a:lnTo>
                <a:lnTo>
                  <a:pt x="866342" y="1601828"/>
                </a:lnTo>
                <a:lnTo>
                  <a:pt x="866342" y="1602028"/>
                </a:lnTo>
                <a:lnTo>
                  <a:pt x="871466" y="1602080"/>
                </a:lnTo>
                <a:lnTo>
                  <a:pt x="903997" y="1630790"/>
                </a:lnTo>
                <a:lnTo>
                  <a:pt x="905057" y="1646048"/>
                </a:lnTo>
                <a:lnTo>
                  <a:pt x="904072" y="1651053"/>
                </a:lnTo>
                <a:lnTo>
                  <a:pt x="876077" y="1679082"/>
                </a:lnTo>
                <a:lnTo>
                  <a:pt x="871074" y="1680071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6656" y="805725"/>
            <a:ext cx="2336239" cy="17240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41578" y="2646127"/>
            <a:ext cx="7296149" cy="441007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759371" y="2618676"/>
            <a:ext cx="8477419" cy="3976730"/>
          </a:xfrm>
          <a:prstGeom prst="rect">
            <a:avLst/>
          </a:prstGeom>
        </p:spPr>
        <p:txBody>
          <a:bodyPr vert="horz" wrap="square" lIns="0" tIns="372110" rIns="0" bIns="0" rtlCol="0">
            <a:spAutoFit/>
          </a:bodyPr>
          <a:lstStyle/>
          <a:p>
            <a:pPr marR="5080" algn="ctr"/>
            <a:r>
              <a:rPr lang="ru-RU" sz="5400" dirty="0">
                <a:solidFill>
                  <a:schemeClr val="accent3">
                    <a:lumMod val="50000"/>
                  </a:schemeClr>
                </a:solidFill>
              </a:rPr>
              <a:t>Проект </a:t>
            </a:r>
            <a:br>
              <a:rPr lang="ru-RU" sz="5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5400" dirty="0">
                <a:solidFill>
                  <a:schemeClr val="accent3">
                    <a:lumMod val="50000"/>
                  </a:schemeClr>
                </a:solidFill>
              </a:rPr>
              <a:t>«ЗАКОН И ДОСТУП»</a:t>
            </a:r>
            <a:br>
              <a:rPr lang="ru-RU" sz="5400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5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600" dirty="0">
                <a:solidFill>
                  <a:srgbClr val="6F9764"/>
                </a:solidFill>
              </a:rPr>
              <a:t>«Устранение барьеров – </a:t>
            </a:r>
            <a:br>
              <a:rPr lang="ru-RU" sz="3600" dirty="0">
                <a:solidFill>
                  <a:srgbClr val="6F9764"/>
                </a:solidFill>
              </a:rPr>
            </a:br>
            <a:r>
              <a:rPr lang="ru-RU" sz="3600" dirty="0">
                <a:solidFill>
                  <a:srgbClr val="6F9764"/>
                </a:solidFill>
              </a:rPr>
              <a:t>равные права и возможности»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1740227" y="7308715"/>
            <a:ext cx="9481185" cy="1430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75" dirty="0">
                <a:solidFill>
                  <a:srgbClr val="1B5738"/>
                </a:solidFill>
                <a:latin typeface="Verdana"/>
                <a:cs typeface="Verdana"/>
              </a:rPr>
              <a:t>https://www.facebook.com/groups/1439126949684630</a:t>
            </a:r>
            <a:endParaRPr sz="2200">
              <a:latin typeface="Verdana"/>
              <a:cs typeface="Verdana"/>
            </a:endParaRPr>
          </a:p>
          <a:p>
            <a:pPr marL="1247775" marR="5080" indent="-804545">
              <a:lnSpc>
                <a:spcPct val="159500"/>
              </a:lnSpc>
            </a:pPr>
            <a:r>
              <a:rPr sz="2200" spc="90" dirty="0">
                <a:solidFill>
                  <a:srgbClr val="1B5738"/>
                </a:solidFill>
                <a:latin typeface="Verdana"/>
                <a:cs typeface="Verdana"/>
              </a:rPr>
              <a:t>https://www.facebook.com/groups/247390583992225 </a:t>
            </a:r>
            <a:r>
              <a:rPr sz="2200" spc="95" dirty="0">
                <a:solidFill>
                  <a:srgbClr val="1B5738"/>
                </a:solidFill>
                <a:latin typeface="Verdana"/>
                <a:cs typeface="Verdana"/>
              </a:rPr>
              <a:t> </a:t>
            </a:r>
            <a:r>
              <a:rPr sz="2200" spc="80" dirty="0">
                <a:solidFill>
                  <a:srgbClr val="1B5738"/>
                </a:solidFill>
                <a:latin typeface="Verdana"/>
                <a:cs typeface="Verdana"/>
              </a:rPr>
              <a:t>https://www.facebook.com/groups/957598744391302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002" y="235085"/>
            <a:ext cx="3069403" cy="27432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178" y="921689"/>
            <a:ext cx="2228691" cy="14651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665" y="970624"/>
            <a:ext cx="2199472" cy="1393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72" y="649843"/>
            <a:ext cx="15035128" cy="7846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485" y="7048500"/>
            <a:ext cx="2164799" cy="108476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3683000" cy="10287000"/>
          </a:xfrm>
          <a:custGeom>
            <a:avLst/>
            <a:gdLst/>
            <a:ahLst/>
            <a:cxnLst/>
            <a:rect l="l" t="t" r="r" b="b"/>
            <a:pathLst>
              <a:path w="3683000" h="10287000">
                <a:moveTo>
                  <a:pt x="0" y="10287000"/>
                </a:moveTo>
                <a:lnTo>
                  <a:pt x="0" y="0"/>
                </a:lnTo>
                <a:lnTo>
                  <a:pt x="3682857" y="0"/>
                </a:lnTo>
                <a:lnTo>
                  <a:pt x="11610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09825" y="3429317"/>
            <a:ext cx="3178175" cy="7238365"/>
          </a:xfrm>
          <a:custGeom>
            <a:avLst/>
            <a:gdLst/>
            <a:ahLst/>
            <a:cxnLst/>
            <a:rect l="l" t="t" r="r" b="b"/>
            <a:pathLst>
              <a:path w="3178175" h="7238365">
                <a:moveTo>
                  <a:pt x="1520352" y="7238247"/>
                </a:moveTo>
                <a:lnTo>
                  <a:pt x="0" y="6890122"/>
                </a:lnTo>
                <a:lnTo>
                  <a:pt x="1577673" y="0"/>
                </a:lnTo>
                <a:lnTo>
                  <a:pt x="3177737" y="0"/>
                </a:lnTo>
                <a:lnTo>
                  <a:pt x="1520352" y="723824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8897" y="0"/>
            <a:ext cx="1125220" cy="3576954"/>
          </a:xfrm>
          <a:custGeom>
            <a:avLst/>
            <a:gdLst/>
            <a:ahLst/>
            <a:cxnLst/>
            <a:rect l="l" t="t" r="r" b="b"/>
            <a:pathLst>
              <a:path w="1125220" h="3576954">
                <a:moveTo>
                  <a:pt x="305915" y="3576377"/>
                </a:moveTo>
                <a:lnTo>
                  <a:pt x="0" y="3506330"/>
                </a:lnTo>
                <a:lnTo>
                  <a:pt x="802865" y="0"/>
                </a:lnTo>
                <a:lnTo>
                  <a:pt x="1124820" y="0"/>
                </a:lnTo>
                <a:lnTo>
                  <a:pt x="305915" y="3576377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1958" y="6044566"/>
            <a:ext cx="2802255" cy="2781300"/>
          </a:xfrm>
          <a:custGeom>
            <a:avLst/>
            <a:gdLst/>
            <a:ahLst/>
            <a:cxnLst/>
            <a:rect l="l" t="t" r="r" b="b"/>
            <a:pathLst>
              <a:path w="2802254" h="2781300">
                <a:moveTo>
                  <a:pt x="1772866" y="2743200"/>
                </a:moveTo>
                <a:lnTo>
                  <a:pt x="1028864" y="2743200"/>
                </a:lnTo>
                <a:lnTo>
                  <a:pt x="984715" y="2730500"/>
                </a:lnTo>
                <a:lnTo>
                  <a:pt x="941179" y="2705100"/>
                </a:lnTo>
                <a:lnTo>
                  <a:pt x="856049" y="2679700"/>
                </a:lnTo>
                <a:lnTo>
                  <a:pt x="814508" y="2654300"/>
                </a:lnTo>
                <a:lnTo>
                  <a:pt x="773685" y="2641600"/>
                </a:lnTo>
                <a:lnTo>
                  <a:pt x="733605" y="2616200"/>
                </a:lnTo>
                <a:lnTo>
                  <a:pt x="694296" y="2590800"/>
                </a:lnTo>
                <a:lnTo>
                  <a:pt x="655783" y="2578100"/>
                </a:lnTo>
                <a:lnTo>
                  <a:pt x="618092" y="2552700"/>
                </a:lnTo>
                <a:lnTo>
                  <a:pt x="581250" y="2527300"/>
                </a:lnTo>
                <a:lnTo>
                  <a:pt x="545284" y="2489200"/>
                </a:lnTo>
                <a:lnTo>
                  <a:pt x="510218" y="2463800"/>
                </a:lnTo>
                <a:lnTo>
                  <a:pt x="476080" y="2438400"/>
                </a:lnTo>
                <a:lnTo>
                  <a:pt x="442896" y="2413000"/>
                </a:lnTo>
                <a:lnTo>
                  <a:pt x="410692" y="2374900"/>
                </a:lnTo>
                <a:lnTo>
                  <a:pt x="379494" y="2349500"/>
                </a:lnTo>
                <a:lnTo>
                  <a:pt x="349328" y="2311400"/>
                </a:lnTo>
                <a:lnTo>
                  <a:pt x="320221" y="2273300"/>
                </a:lnTo>
                <a:lnTo>
                  <a:pt x="292199" y="2247900"/>
                </a:lnTo>
                <a:lnTo>
                  <a:pt x="265288" y="2209800"/>
                </a:lnTo>
                <a:lnTo>
                  <a:pt x="239515" y="2171700"/>
                </a:lnTo>
                <a:lnTo>
                  <a:pt x="214905" y="2133600"/>
                </a:lnTo>
                <a:lnTo>
                  <a:pt x="191485" y="2095500"/>
                </a:lnTo>
                <a:lnTo>
                  <a:pt x="169281" y="2057400"/>
                </a:lnTo>
                <a:lnTo>
                  <a:pt x="148320" y="2019300"/>
                </a:lnTo>
                <a:lnTo>
                  <a:pt x="128627" y="1968500"/>
                </a:lnTo>
                <a:lnTo>
                  <a:pt x="110229" y="1930400"/>
                </a:lnTo>
                <a:lnTo>
                  <a:pt x="93152" y="1892300"/>
                </a:lnTo>
                <a:lnTo>
                  <a:pt x="77422" y="1841500"/>
                </a:lnTo>
                <a:lnTo>
                  <a:pt x="63066" y="1803400"/>
                </a:lnTo>
                <a:lnTo>
                  <a:pt x="50110" y="1752600"/>
                </a:lnTo>
                <a:lnTo>
                  <a:pt x="38580" y="1714500"/>
                </a:lnTo>
                <a:lnTo>
                  <a:pt x="28501" y="1663700"/>
                </a:lnTo>
                <a:lnTo>
                  <a:pt x="19902" y="1625600"/>
                </a:lnTo>
                <a:lnTo>
                  <a:pt x="12807" y="1574800"/>
                </a:lnTo>
                <a:lnTo>
                  <a:pt x="7243" y="1524000"/>
                </a:lnTo>
                <a:lnTo>
                  <a:pt x="3236" y="1485900"/>
                </a:lnTo>
                <a:lnTo>
                  <a:pt x="813" y="1435100"/>
                </a:lnTo>
                <a:lnTo>
                  <a:pt x="0" y="1384300"/>
                </a:lnTo>
                <a:lnTo>
                  <a:pt x="813" y="1333500"/>
                </a:lnTo>
                <a:lnTo>
                  <a:pt x="3236" y="1295400"/>
                </a:lnTo>
                <a:lnTo>
                  <a:pt x="7243" y="1244600"/>
                </a:lnTo>
                <a:lnTo>
                  <a:pt x="12807" y="1193800"/>
                </a:lnTo>
                <a:lnTo>
                  <a:pt x="19902" y="1155700"/>
                </a:lnTo>
                <a:lnTo>
                  <a:pt x="28501" y="1104900"/>
                </a:lnTo>
                <a:lnTo>
                  <a:pt x="38580" y="1054100"/>
                </a:lnTo>
                <a:lnTo>
                  <a:pt x="50110" y="1016000"/>
                </a:lnTo>
                <a:lnTo>
                  <a:pt x="63066" y="965200"/>
                </a:lnTo>
                <a:lnTo>
                  <a:pt x="77422" y="927100"/>
                </a:lnTo>
                <a:lnTo>
                  <a:pt x="93152" y="889000"/>
                </a:lnTo>
                <a:lnTo>
                  <a:pt x="110229" y="838200"/>
                </a:lnTo>
                <a:lnTo>
                  <a:pt x="128627" y="800100"/>
                </a:lnTo>
                <a:lnTo>
                  <a:pt x="148320" y="762000"/>
                </a:lnTo>
                <a:lnTo>
                  <a:pt x="169281" y="723900"/>
                </a:lnTo>
                <a:lnTo>
                  <a:pt x="191485" y="685800"/>
                </a:lnTo>
                <a:lnTo>
                  <a:pt x="214905" y="647700"/>
                </a:lnTo>
                <a:lnTo>
                  <a:pt x="239515" y="609600"/>
                </a:lnTo>
                <a:lnTo>
                  <a:pt x="265288" y="571500"/>
                </a:lnTo>
                <a:lnTo>
                  <a:pt x="292199" y="533400"/>
                </a:lnTo>
                <a:lnTo>
                  <a:pt x="320221" y="495300"/>
                </a:lnTo>
                <a:lnTo>
                  <a:pt x="349328" y="457200"/>
                </a:lnTo>
                <a:lnTo>
                  <a:pt x="379494" y="431800"/>
                </a:lnTo>
                <a:lnTo>
                  <a:pt x="410692" y="393700"/>
                </a:lnTo>
                <a:lnTo>
                  <a:pt x="442896" y="368300"/>
                </a:lnTo>
                <a:lnTo>
                  <a:pt x="476080" y="330200"/>
                </a:lnTo>
                <a:lnTo>
                  <a:pt x="510218" y="304800"/>
                </a:lnTo>
                <a:lnTo>
                  <a:pt x="545284" y="279400"/>
                </a:lnTo>
                <a:lnTo>
                  <a:pt x="581250" y="254000"/>
                </a:lnTo>
                <a:lnTo>
                  <a:pt x="618092" y="228600"/>
                </a:lnTo>
                <a:lnTo>
                  <a:pt x="655783" y="203200"/>
                </a:lnTo>
                <a:lnTo>
                  <a:pt x="694296" y="177800"/>
                </a:lnTo>
                <a:lnTo>
                  <a:pt x="733605" y="152400"/>
                </a:lnTo>
                <a:lnTo>
                  <a:pt x="773685" y="139700"/>
                </a:lnTo>
                <a:lnTo>
                  <a:pt x="814508" y="114300"/>
                </a:lnTo>
                <a:lnTo>
                  <a:pt x="856049" y="101600"/>
                </a:lnTo>
                <a:lnTo>
                  <a:pt x="898281" y="76200"/>
                </a:lnTo>
                <a:lnTo>
                  <a:pt x="1118895" y="12700"/>
                </a:lnTo>
                <a:lnTo>
                  <a:pt x="1164724" y="0"/>
                </a:lnTo>
                <a:lnTo>
                  <a:pt x="1637200" y="0"/>
                </a:lnTo>
                <a:lnTo>
                  <a:pt x="1683029" y="12700"/>
                </a:lnTo>
                <a:lnTo>
                  <a:pt x="1903643" y="76200"/>
                </a:lnTo>
                <a:lnTo>
                  <a:pt x="1945875" y="101600"/>
                </a:lnTo>
                <a:lnTo>
                  <a:pt x="1987416" y="114300"/>
                </a:lnTo>
                <a:lnTo>
                  <a:pt x="2028239" y="139700"/>
                </a:lnTo>
                <a:lnTo>
                  <a:pt x="2068319" y="152400"/>
                </a:lnTo>
                <a:lnTo>
                  <a:pt x="2107628" y="177800"/>
                </a:lnTo>
                <a:lnTo>
                  <a:pt x="2146141" y="203200"/>
                </a:lnTo>
                <a:lnTo>
                  <a:pt x="2164987" y="215900"/>
                </a:lnTo>
                <a:lnTo>
                  <a:pt x="1304914" y="215900"/>
                </a:lnTo>
                <a:lnTo>
                  <a:pt x="1257662" y="228600"/>
                </a:lnTo>
                <a:lnTo>
                  <a:pt x="1210977" y="228600"/>
                </a:lnTo>
                <a:lnTo>
                  <a:pt x="1119456" y="254000"/>
                </a:lnTo>
                <a:lnTo>
                  <a:pt x="1074697" y="254000"/>
                </a:lnTo>
                <a:lnTo>
                  <a:pt x="1030655" y="279400"/>
                </a:lnTo>
                <a:lnTo>
                  <a:pt x="944879" y="304800"/>
                </a:lnTo>
                <a:lnTo>
                  <a:pt x="903220" y="330200"/>
                </a:lnTo>
                <a:lnTo>
                  <a:pt x="862431" y="342900"/>
                </a:lnTo>
                <a:lnTo>
                  <a:pt x="822550" y="368300"/>
                </a:lnTo>
                <a:lnTo>
                  <a:pt x="783616" y="393700"/>
                </a:lnTo>
                <a:lnTo>
                  <a:pt x="745666" y="419100"/>
                </a:lnTo>
                <a:lnTo>
                  <a:pt x="708739" y="444500"/>
                </a:lnTo>
                <a:lnTo>
                  <a:pt x="672871" y="469900"/>
                </a:lnTo>
                <a:lnTo>
                  <a:pt x="638103" y="495300"/>
                </a:lnTo>
                <a:lnTo>
                  <a:pt x="604470" y="520700"/>
                </a:lnTo>
                <a:lnTo>
                  <a:pt x="572013" y="558800"/>
                </a:lnTo>
                <a:lnTo>
                  <a:pt x="540767" y="584200"/>
                </a:lnTo>
                <a:lnTo>
                  <a:pt x="510773" y="622300"/>
                </a:lnTo>
                <a:lnTo>
                  <a:pt x="482066" y="660400"/>
                </a:lnTo>
                <a:lnTo>
                  <a:pt x="454687" y="698500"/>
                </a:lnTo>
                <a:lnTo>
                  <a:pt x="428672" y="736600"/>
                </a:lnTo>
                <a:lnTo>
                  <a:pt x="404060" y="774700"/>
                </a:lnTo>
                <a:lnTo>
                  <a:pt x="380889" y="812800"/>
                </a:lnTo>
                <a:lnTo>
                  <a:pt x="359196" y="850900"/>
                </a:lnTo>
                <a:lnTo>
                  <a:pt x="339020" y="889000"/>
                </a:lnTo>
                <a:lnTo>
                  <a:pt x="320400" y="927100"/>
                </a:lnTo>
                <a:lnTo>
                  <a:pt x="303372" y="977900"/>
                </a:lnTo>
                <a:lnTo>
                  <a:pt x="287975" y="1016000"/>
                </a:lnTo>
                <a:lnTo>
                  <a:pt x="274247" y="1054100"/>
                </a:lnTo>
                <a:lnTo>
                  <a:pt x="262225" y="1104900"/>
                </a:lnTo>
                <a:lnTo>
                  <a:pt x="251949" y="1155700"/>
                </a:lnTo>
                <a:lnTo>
                  <a:pt x="243456" y="1193800"/>
                </a:lnTo>
                <a:lnTo>
                  <a:pt x="236785" y="1244600"/>
                </a:lnTo>
                <a:lnTo>
                  <a:pt x="231972" y="1295400"/>
                </a:lnTo>
                <a:lnTo>
                  <a:pt x="229056" y="1333500"/>
                </a:lnTo>
                <a:lnTo>
                  <a:pt x="228076" y="1384300"/>
                </a:lnTo>
                <a:lnTo>
                  <a:pt x="229056" y="1435100"/>
                </a:lnTo>
                <a:lnTo>
                  <a:pt x="231972" y="1485900"/>
                </a:lnTo>
                <a:lnTo>
                  <a:pt x="236785" y="1524000"/>
                </a:lnTo>
                <a:lnTo>
                  <a:pt x="243456" y="1574800"/>
                </a:lnTo>
                <a:lnTo>
                  <a:pt x="251949" y="1625600"/>
                </a:lnTo>
                <a:lnTo>
                  <a:pt x="262225" y="1663700"/>
                </a:lnTo>
                <a:lnTo>
                  <a:pt x="274247" y="1714500"/>
                </a:lnTo>
                <a:lnTo>
                  <a:pt x="287975" y="1752600"/>
                </a:lnTo>
                <a:lnTo>
                  <a:pt x="303372" y="1803400"/>
                </a:lnTo>
                <a:lnTo>
                  <a:pt x="320400" y="1841500"/>
                </a:lnTo>
                <a:lnTo>
                  <a:pt x="339020" y="1879600"/>
                </a:lnTo>
                <a:lnTo>
                  <a:pt x="359196" y="1930400"/>
                </a:lnTo>
                <a:lnTo>
                  <a:pt x="380889" y="1968500"/>
                </a:lnTo>
                <a:lnTo>
                  <a:pt x="404060" y="2006600"/>
                </a:lnTo>
                <a:lnTo>
                  <a:pt x="428672" y="2044700"/>
                </a:lnTo>
                <a:lnTo>
                  <a:pt x="454687" y="2082800"/>
                </a:lnTo>
                <a:lnTo>
                  <a:pt x="482066" y="2120900"/>
                </a:lnTo>
                <a:lnTo>
                  <a:pt x="510773" y="2146300"/>
                </a:lnTo>
                <a:lnTo>
                  <a:pt x="540767" y="2184400"/>
                </a:lnTo>
                <a:lnTo>
                  <a:pt x="572013" y="2209800"/>
                </a:lnTo>
                <a:lnTo>
                  <a:pt x="604470" y="2247900"/>
                </a:lnTo>
                <a:lnTo>
                  <a:pt x="638103" y="2273300"/>
                </a:lnTo>
                <a:lnTo>
                  <a:pt x="672871" y="2311400"/>
                </a:lnTo>
                <a:lnTo>
                  <a:pt x="708739" y="2336800"/>
                </a:lnTo>
                <a:lnTo>
                  <a:pt x="745666" y="2362200"/>
                </a:lnTo>
                <a:lnTo>
                  <a:pt x="783616" y="2387600"/>
                </a:lnTo>
                <a:lnTo>
                  <a:pt x="822550" y="2413000"/>
                </a:lnTo>
                <a:lnTo>
                  <a:pt x="862431" y="2425700"/>
                </a:lnTo>
                <a:lnTo>
                  <a:pt x="903220" y="2451100"/>
                </a:lnTo>
                <a:lnTo>
                  <a:pt x="944879" y="2463800"/>
                </a:lnTo>
                <a:lnTo>
                  <a:pt x="987370" y="2489200"/>
                </a:lnTo>
                <a:lnTo>
                  <a:pt x="1164896" y="2540000"/>
                </a:lnTo>
                <a:lnTo>
                  <a:pt x="1210977" y="2540000"/>
                </a:lnTo>
                <a:lnTo>
                  <a:pt x="1257662" y="2552700"/>
                </a:lnTo>
                <a:lnTo>
                  <a:pt x="1352693" y="2552700"/>
                </a:lnTo>
                <a:lnTo>
                  <a:pt x="1400962" y="2565400"/>
                </a:lnTo>
                <a:lnTo>
                  <a:pt x="2164739" y="2565400"/>
                </a:lnTo>
                <a:lnTo>
                  <a:pt x="2145893" y="2578100"/>
                </a:lnTo>
                <a:lnTo>
                  <a:pt x="2107379" y="2590800"/>
                </a:lnTo>
                <a:lnTo>
                  <a:pt x="2068071" y="2616200"/>
                </a:lnTo>
                <a:lnTo>
                  <a:pt x="2027993" y="2641600"/>
                </a:lnTo>
                <a:lnTo>
                  <a:pt x="1987174" y="2654300"/>
                </a:lnTo>
                <a:lnTo>
                  <a:pt x="1945639" y="2679700"/>
                </a:lnTo>
                <a:lnTo>
                  <a:pt x="1860526" y="2705100"/>
                </a:lnTo>
                <a:lnTo>
                  <a:pt x="1817001" y="2730500"/>
                </a:lnTo>
                <a:lnTo>
                  <a:pt x="1772866" y="2743200"/>
                </a:lnTo>
                <a:close/>
              </a:path>
              <a:path w="2802254" h="2781300">
                <a:moveTo>
                  <a:pt x="2164739" y="2565400"/>
                </a:moveTo>
                <a:lnTo>
                  <a:pt x="1400962" y="2565400"/>
                </a:lnTo>
                <a:lnTo>
                  <a:pt x="1449231" y="2552700"/>
                </a:lnTo>
                <a:lnTo>
                  <a:pt x="1544262" y="2552700"/>
                </a:lnTo>
                <a:lnTo>
                  <a:pt x="1590947" y="2540000"/>
                </a:lnTo>
                <a:lnTo>
                  <a:pt x="1637029" y="2540000"/>
                </a:lnTo>
                <a:lnTo>
                  <a:pt x="1814554" y="2489200"/>
                </a:lnTo>
                <a:lnTo>
                  <a:pt x="1857045" y="2463800"/>
                </a:lnTo>
                <a:lnTo>
                  <a:pt x="1898704" y="2451100"/>
                </a:lnTo>
                <a:lnTo>
                  <a:pt x="1939493" y="2425700"/>
                </a:lnTo>
                <a:lnTo>
                  <a:pt x="1979374" y="2413000"/>
                </a:lnTo>
                <a:lnTo>
                  <a:pt x="2018308" y="2387600"/>
                </a:lnTo>
                <a:lnTo>
                  <a:pt x="2056258" y="2362200"/>
                </a:lnTo>
                <a:lnTo>
                  <a:pt x="2093185" y="2336800"/>
                </a:lnTo>
                <a:lnTo>
                  <a:pt x="2129053" y="2311400"/>
                </a:lnTo>
                <a:lnTo>
                  <a:pt x="2163821" y="2273300"/>
                </a:lnTo>
                <a:lnTo>
                  <a:pt x="2197454" y="2247900"/>
                </a:lnTo>
                <a:lnTo>
                  <a:pt x="2229912" y="2209800"/>
                </a:lnTo>
                <a:lnTo>
                  <a:pt x="2261157" y="2184400"/>
                </a:lnTo>
                <a:lnTo>
                  <a:pt x="2291152" y="2146300"/>
                </a:lnTo>
                <a:lnTo>
                  <a:pt x="2319858" y="2120900"/>
                </a:lnTo>
                <a:lnTo>
                  <a:pt x="2347237" y="2082800"/>
                </a:lnTo>
                <a:lnTo>
                  <a:pt x="2373252" y="2044700"/>
                </a:lnTo>
                <a:lnTo>
                  <a:pt x="2397864" y="2006600"/>
                </a:lnTo>
                <a:lnTo>
                  <a:pt x="2421035" y="1968500"/>
                </a:lnTo>
                <a:lnTo>
                  <a:pt x="2442728" y="1930400"/>
                </a:lnTo>
                <a:lnTo>
                  <a:pt x="2462904" y="1879600"/>
                </a:lnTo>
                <a:lnTo>
                  <a:pt x="2481524" y="1841500"/>
                </a:lnTo>
                <a:lnTo>
                  <a:pt x="2498552" y="1803400"/>
                </a:lnTo>
                <a:lnTo>
                  <a:pt x="2513949" y="1752600"/>
                </a:lnTo>
                <a:lnTo>
                  <a:pt x="2527677" y="1714500"/>
                </a:lnTo>
                <a:lnTo>
                  <a:pt x="2539699" y="1663700"/>
                </a:lnTo>
                <a:lnTo>
                  <a:pt x="2549975" y="1625600"/>
                </a:lnTo>
                <a:lnTo>
                  <a:pt x="2558468" y="1574800"/>
                </a:lnTo>
                <a:lnTo>
                  <a:pt x="2565139" y="1524000"/>
                </a:lnTo>
                <a:lnTo>
                  <a:pt x="2569952" y="1485900"/>
                </a:lnTo>
                <a:lnTo>
                  <a:pt x="2572868" y="1435100"/>
                </a:lnTo>
                <a:lnTo>
                  <a:pt x="2573848" y="1384300"/>
                </a:lnTo>
                <a:lnTo>
                  <a:pt x="2572868" y="1333500"/>
                </a:lnTo>
                <a:lnTo>
                  <a:pt x="2569952" y="1295400"/>
                </a:lnTo>
                <a:lnTo>
                  <a:pt x="2565139" y="1244600"/>
                </a:lnTo>
                <a:lnTo>
                  <a:pt x="2558468" y="1193800"/>
                </a:lnTo>
                <a:lnTo>
                  <a:pt x="2549975" y="1155700"/>
                </a:lnTo>
                <a:lnTo>
                  <a:pt x="2539699" y="1104900"/>
                </a:lnTo>
                <a:lnTo>
                  <a:pt x="2527677" y="1054100"/>
                </a:lnTo>
                <a:lnTo>
                  <a:pt x="2513949" y="1016000"/>
                </a:lnTo>
                <a:lnTo>
                  <a:pt x="2498552" y="977900"/>
                </a:lnTo>
                <a:lnTo>
                  <a:pt x="2481524" y="927100"/>
                </a:lnTo>
                <a:lnTo>
                  <a:pt x="2462904" y="889000"/>
                </a:lnTo>
                <a:lnTo>
                  <a:pt x="2442728" y="850900"/>
                </a:lnTo>
                <a:lnTo>
                  <a:pt x="2421035" y="812800"/>
                </a:lnTo>
                <a:lnTo>
                  <a:pt x="2397864" y="774700"/>
                </a:lnTo>
                <a:lnTo>
                  <a:pt x="2373252" y="736600"/>
                </a:lnTo>
                <a:lnTo>
                  <a:pt x="2347237" y="698500"/>
                </a:lnTo>
                <a:lnTo>
                  <a:pt x="2319858" y="660400"/>
                </a:lnTo>
                <a:lnTo>
                  <a:pt x="2291152" y="622300"/>
                </a:lnTo>
                <a:lnTo>
                  <a:pt x="2261157" y="584200"/>
                </a:lnTo>
                <a:lnTo>
                  <a:pt x="2229912" y="558800"/>
                </a:lnTo>
                <a:lnTo>
                  <a:pt x="2197454" y="520700"/>
                </a:lnTo>
                <a:lnTo>
                  <a:pt x="2163821" y="495300"/>
                </a:lnTo>
                <a:lnTo>
                  <a:pt x="2129053" y="469900"/>
                </a:lnTo>
                <a:lnTo>
                  <a:pt x="2093185" y="444500"/>
                </a:lnTo>
                <a:lnTo>
                  <a:pt x="2056258" y="419100"/>
                </a:lnTo>
                <a:lnTo>
                  <a:pt x="2018308" y="393700"/>
                </a:lnTo>
                <a:lnTo>
                  <a:pt x="1979374" y="368300"/>
                </a:lnTo>
                <a:lnTo>
                  <a:pt x="1939493" y="342900"/>
                </a:lnTo>
                <a:lnTo>
                  <a:pt x="1898704" y="330200"/>
                </a:lnTo>
                <a:lnTo>
                  <a:pt x="1857045" y="304800"/>
                </a:lnTo>
                <a:lnTo>
                  <a:pt x="1771269" y="279400"/>
                </a:lnTo>
                <a:lnTo>
                  <a:pt x="1727228" y="254000"/>
                </a:lnTo>
                <a:lnTo>
                  <a:pt x="1682468" y="254000"/>
                </a:lnTo>
                <a:lnTo>
                  <a:pt x="1590947" y="228600"/>
                </a:lnTo>
                <a:lnTo>
                  <a:pt x="1544262" y="228600"/>
                </a:lnTo>
                <a:lnTo>
                  <a:pt x="1497010" y="215900"/>
                </a:lnTo>
                <a:lnTo>
                  <a:pt x="2164987" y="215900"/>
                </a:lnTo>
                <a:lnTo>
                  <a:pt x="2183832" y="228600"/>
                </a:lnTo>
                <a:lnTo>
                  <a:pt x="2220674" y="254000"/>
                </a:lnTo>
                <a:lnTo>
                  <a:pt x="2256640" y="279400"/>
                </a:lnTo>
                <a:lnTo>
                  <a:pt x="2291706" y="304800"/>
                </a:lnTo>
                <a:lnTo>
                  <a:pt x="2325844" y="330200"/>
                </a:lnTo>
                <a:lnTo>
                  <a:pt x="2359028" y="368300"/>
                </a:lnTo>
                <a:lnTo>
                  <a:pt x="2391232" y="393700"/>
                </a:lnTo>
                <a:lnTo>
                  <a:pt x="2422431" y="431800"/>
                </a:lnTo>
                <a:lnTo>
                  <a:pt x="2452596" y="457200"/>
                </a:lnTo>
                <a:lnTo>
                  <a:pt x="2481703" y="495300"/>
                </a:lnTo>
                <a:lnTo>
                  <a:pt x="2509725" y="533400"/>
                </a:lnTo>
                <a:lnTo>
                  <a:pt x="2536636" y="571500"/>
                </a:lnTo>
                <a:lnTo>
                  <a:pt x="2562409" y="609600"/>
                </a:lnTo>
                <a:lnTo>
                  <a:pt x="2587019" y="647700"/>
                </a:lnTo>
                <a:lnTo>
                  <a:pt x="2610439" y="685800"/>
                </a:lnTo>
                <a:lnTo>
                  <a:pt x="2632643" y="723900"/>
                </a:lnTo>
                <a:lnTo>
                  <a:pt x="2653604" y="762000"/>
                </a:lnTo>
                <a:lnTo>
                  <a:pt x="2673297" y="800100"/>
                </a:lnTo>
                <a:lnTo>
                  <a:pt x="2691695" y="838200"/>
                </a:lnTo>
                <a:lnTo>
                  <a:pt x="2708772" y="889000"/>
                </a:lnTo>
                <a:lnTo>
                  <a:pt x="2724502" y="927100"/>
                </a:lnTo>
                <a:lnTo>
                  <a:pt x="2738858" y="965200"/>
                </a:lnTo>
                <a:lnTo>
                  <a:pt x="2751814" y="1016000"/>
                </a:lnTo>
                <a:lnTo>
                  <a:pt x="2763345" y="1054100"/>
                </a:lnTo>
                <a:lnTo>
                  <a:pt x="2773423" y="1104900"/>
                </a:lnTo>
                <a:lnTo>
                  <a:pt x="2782022" y="1155700"/>
                </a:lnTo>
                <a:lnTo>
                  <a:pt x="2789117" y="1193800"/>
                </a:lnTo>
                <a:lnTo>
                  <a:pt x="2794681" y="1244600"/>
                </a:lnTo>
                <a:lnTo>
                  <a:pt x="2798688" y="1295400"/>
                </a:lnTo>
                <a:lnTo>
                  <a:pt x="2801111" y="1333500"/>
                </a:lnTo>
                <a:lnTo>
                  <a:pt x="2801925" y="1384300"/>
                </a:lnTo>
                <a:lnTo>
                  <a:pt x="2801110" y="1435100"/>
                </a:lnTo>
                <a:lnTo>
                  <a:pt x="2798685" y="1485900"/>
                </a:lnTo>
                <a:lnTo>
                  <a:pt x="2794675" y="1524000"/>
                </a:lnTo>
                <a:lnTo>
                  <a:pt x="2789107" y="1574800"/>
                </a:lnTo>
                <a:lnTo>
                  <a:pt x="2782006" y="1625600"/>
                </a:lnTo>
                <a:lnTo>
                  <a:pt x="2773400" y="1663700"/>
                </a:lnTo>
                <a:lnTo>
                  <a:pt x="2763314" y="1714500"/>
                </a:lnTo>
                <a:lnTo>
                  <a:pt x="2751775" y="1752600"/>
                </a:lnTo>
                <a:lnTo>
                  <a:pt x="2738810" y="1803400"/>
                </a:lnTo>
                <a:lnTo>
                  <a:pt x="2724444" y="1841500"/>
                </a:lnTo>
                <a:lnTo>
                  <a:pt x="2708704" y="1892300"/>
                </a:lnTo>
                <a:lnTo>
                  <a:pt x="2691616" y="1930400"/>
                </a:lnTo>
                <a:lnTo>
                  <a:pt x="2673207" y="1968500"/>
                </a:lnTo>
                <a:lnTo>
                  <a:pt x="2653503" y="2019300"/>
                </a:lnTo>
                <a:lnTo>
                  <a:pt x="2632530" y="2057400"/>
                </a:lnTo>
                <a:lnTo>
                  <a:pt x="2610314" y="2095500"/>
                </a:lnTo>
                <a:lnTo>
                  <a:pt x="2586883" y="2133600"/>
                </a:lnTo>
                <a:lnTo>
                  <a:pt x="2562262" y="2171700"/>
                </a:lnTo>
                <a:lnTo>
                  <a:pt x="2536477" y="2209800"/>
                </a:lnTo>
                <a:lnTo>
                  <a:pt x="2509555" y="2247900"/>
                </a:lnTo>
                <a:lnTo>
                  <a:pt x="2481522" y="2273300"/>
                </a:lnTo>
                <a:lnTo>
                  <a:pt x="2452405" y="2311400"/>
                </a:lnTo>
                <a:lnTo>
                  <a:pt x="2422229" y="2349500"/>
                </a:lnTo>
                <a:lnTo>
                  <a:pt x="2391022" y="2374900"/>
                </a:lnTo>
                <a:lnTo>
                  <a:pt x="2358810" y="2413000"/>
                </a:lnTo>
                <a:lnTo>
                  <a:pt x="2325618" y="2438400"/>
                </a:lnTo>
                <a:lnTo>
                  <a:pt x="2291473" y="2463800"/>
                </a:lnTo>
                <a:lnTo>
                  <a:pt x="2256402" y="2489200"/>
                </a:lnTo>
                <a:lnTo>
                  <a:pt x="2220431" y="2527300"/>
                </a:lnTo>
                <a:lnTo>
                  <a:pt x="2183586" y="2552700"/>
                </a:lnTo>
                <a:lnTo>
                  <a:pt x="2164739" y="2565400"/>
                </a:lnTo>
                <a:close/>
              </a:path>
              <a:path w="2802254" h="2781300">
                <a:moveTo>
                  <a:pt x="1637059" y="2768600"/>
                </a:moveTo>
                <a:lnTo>
                  <a:pt x="1164724" y="2768600"/>
                </a:lnTo>
                <a:lnTo>
                  <a:pt x="1073599" y="2743200"/>
                </a:lnTo>
                <a:lnTo>
                  <a:pt x="1728146" y="2743200"/>
                </a:lnTo>
                <a:lnTo>
                  <a:pt x="1637059" y="2768600"/>
                </a:lnTo>
                <a:close/>
              </a:path>
              <a:path w="2802254" h="2781300">
                <a:moveTo>
                  <a:pt x="1543953" y="2781300"/>
                </a:moveTo>
                <a:lnTo>
                  <a:pt x="1257879" y="2781300"/>
                </a:lnTo>
                <a:lnTo>
                  <a:pt x="1211061" y="2768600"/>
                </a:lnTo>
                <a:lnTo>
                  <a:pt x="1590745" y="2768600"/>
                </a:lnTo>
                <a:lnTo>
                  <a:pt x="1543953" y="2781300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836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58" y="3423431"/>
            <a:ext cx="9042951" cy="42806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49" y="7928849"/>
            <a:ext cx="2164268" cy="108518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3683000" cy="10287000"/>
          </a:xfrm>
          <a:custGeom>
            <a:avLst/>
            <a:gdLst/>
            <a:ahLst/>
            <a:cxnLst/>
            <a:rect l="l" t="t" r="r" b="b"/>
            <a:pathLst>
              <a:path w="3683000" h="10287000">
                <a:moveTo>
                  <a:pt x="0" y="10287000"/>
                </a:moveTo>
                <a:lnTo>
                  <a:pt x="0" y="0"/>
                </a:lnTo>
                <a:lnTo>
                  <a:pt x="3682857" y="0"/>
                </a:lnTo>
                <a:lnTo>
                  <a:pt x="11610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52020" y="0"/>
            <a:ext cx="3178175" cy="7238365"/>
          </a:xfrm>
          <a:custGeom>
            <a:avLst/>
            <a:gdLst/>
            <a:ahLst/>
            <a:cxnLst/>
            <a:rect l="l" t="t" r="r" b="b"/>
            <a:pathLst>
              <a:path w="3178175" h="7238365">
                <a:moveTo>
                  <a:pt x="1520352" y="7238247"/>
                </a:moveTo>
                <a:lnTo>
                  <a:pt x="0" y="6890122"/>
                </a:lnTo>
                <a:lnTo>
                  <a:pt x="1577673" y="0"/>
                </a:lnTo>
                <a:lnTo>
                  <a:pt x="3177737" y="0"/>
                </a:lnTo>
                <a:lnTo>
                  <a:pt x="1520352" y="723824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798897" y="0"/>
            <a:ext cx="1125220" cy="3576954"/>
          </a:xfrm>
          <a:custGeom>
            <a:avLst/>
            <a:gdLst/>
            <a:ahLst/>
            <a:cxnLst/>
            <a:rect l="l" t="t" r="r" b="b"/>
            <a:pathLst>
              <a:path w="1125220" h="3576954">
                <a:moveTo>
                  <a:pt x="305915" y="3576377"/>
                </a:moveTo>
                <a:lnTo>
                  <a:pt x="0" y="3506330"/>
                </a:lnTo>
                <a:lnTo>
                  <a:pt x="802865" y="0"/>
                </a:lnTo>
                <a:lnTo>
                  <a:pt x="1124820" y="0"/>
                </a:lnTo>
                <a:lnTo>
                  <a:pt x="305915" y="3576377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14047" y="7042482"/>
            <a:ext cx="2802255" cy="2781300"/>
          </a:xfrm>
          <a:custGeom>
            <a:avLst/>
            <a:gdLst/>
            <a:ahLst/>
            <a:cxnLst/>
            <a:rect l="l" t="t" r="r" b="b"/>
            <a:pathLst>
              <a:path w="2802254" h="2781300">
                <a:moveTo>
                  <a:pt x="1772866" y="2743200"/>
                </a:moveTo>
                <a:lnTo>
                  <a:pt x="1028864" y="2743200"/>
                </a:lnTo>
                <a:lnTo>
                  <a:pt x="984715" y="2730500"/>
                </a:lnTo>
                <a:lnTo>
                  <a:pt x="941179" y="2705100"/>
                </a:lnTo>
                <a:lnTo>
                  <a:pt x="856049" y="2679700"/>
                </a:lnTo>
                <a:lnTo>
                  <a:pt x="814508" y="2654300"/>
                </a:lnTo>
                <a:lnTo>
                  <a:pt x="773685" y="2641600"/>
                </a:lnTo>
                <a:lnTo>
                  <a:pt x="733605" y="2616200"/>
                </a:lnTo>
                <a:lnTo>
                  <a:pt x="694296" y="2590800"/>
                </a:lnTo>
                <a:lnTo>
                  <a:pt x="655783" y="2578100"/>
                </a:lnTo>
                <a:lnTo>
                  <a:pt x="618092" y="2552700"/>
                </a:lnTo>
                <a:lnTo>
                  <a:pt x="581250" y="2527300"/>
                </a:lnTo>
                <a:lnTo>
                  <a:pt x="545284" y="2489200"/>
                </a:lnTo>
                <a:lnTo>
                  <a:pt x="510218" y="2463800"/>
                </a:lnTo>
                <a:lnTo>
                  <a:pt x="476080" y="2438400"/>
                </a:lnTo>
                <a:lnTo>
                  <a:pt x="442896" y="2413000"/>
                </a:lnTo>
                <a:lnTo>
                  <a:pt x="410692" y="2374900"/>
                </a:lnTo>
                <a:lnTo>
                  <a:pt x="379494" y="2349500"/>
                </a:lnTo>
                <a:lnTo>
                  <a:pt x="349328" y="2311400"/>
                </a:lnTo>
                <a:lnTo>
                  <a:pt x="320221" y="2273300"/>
                </a:lnTo>
                <a:lnTo>
                  <a:pt x="292199" y="2247900"/>
                </a:lnTo>
                <a:lnTo>
                  <a:pt x="265288" y="2209800"/>
                </a:lnTo>
                <a:lnTo>
                  <a:pt x="239515" y="2171700"/>
                </a:lnTo>
                <a:lnTo>
                  <a:pt x="214905" y="2133600"/>
                </a:lnTo>
                <a:lnTo>
                  <a:pt x="191485" y="2095500"/>
                </a:lnTo>
                <a:lnTo>
                  <a:pt x="169281" y="2057400"/>
                </a:lnTo>
                <a:lnTo>
                  <a:pt x="148320" y="2019300"/>
                </a:lnTo>
                <a:lnTo>
                  <a:pt x="128627" y="1968500"/>
                </a:lnTo>
                <a:lnTo>
                  <a:pt x="110229" y="1930400"/>
                </a:lnTo>
                <a:lnTo>
                  <a:pt x="93152" y="1892300"/>
                </a:lnTo>
                <a:lnTo>
                  <a:pt x="77422" y="1841500"/>
                </a:lnTo>
                <a:lnTo>
                  <a:pt x="63066" y="1803400"/>
                </a:lnTo>
                <a:lnTo>
                  <a:pt x="50110" y="1752600"/>
                </a:lnTo>
                <a:lnTo>
                  <a:pt x="38580" y="1714500"/>
                </a:lnTo>
                <a:lnTo>
                  <a:pt x="28501" y="1663700"/>
                </a:lnTo>
                <a:lnTo>
                  <a:pt x="19902" y="1625600"/>
                </a:lnTo>
                <a:lnTo>
                  <a:pt x="12807" y="1574800"/>
                </a:lnTo>
                <a:lnTo>
                  <a:pt x="7243" y="1524000"/>
                </a:lnTo>
                <a:lnTo>
                  <a:pt x="3236" y="1485900"/>
                </a:lnTo>
                <a:lnTo>
                  <a:pt x="813" y="1435100"/>
                </a:lnTo>
                <a:lnTo>
                  <a:pt x="0" y="1384300"/>
                </a:lnTo>
                <a:lnTo>
                  <a:pt x="813" y="1333500"/>
                </a:lnTo>
                <a:lnTo>
                  <a:pt x="3236" y="1295400"/>
                </a:lnTo>
                <a:lnTo>
                  <a:pt x="7243" y="1244600"/>
                </a:lnTo>
                <a:lnTo>
                  <a:pt x="12807" y="1193800"/>
                </a:lnTo>
                <a:lnTo>
                  <a:pt x="19902" y="1155700"/>
                </a:lnTo>
                <a:lnTo>
                  <a:pt x="28501" y="1104900"/>
                </a:lnTo>
                <a:lnTo>
                  <a:pt x="38580" y="1054100"/>
                </a:lnTo>
                <a:lnTo>
                  <a:pt x="50110" y="1016000"/>
                </a:lnTo>
                <a:lnTo>
                  <a:pt x="63066" y="965200"/>
                </a:lnTo>
                <a:lnTo>
                  <a:pt x="77422" y="927100"/>
                </a:lnTo>
                <a:lnTo>
                  <a:pt x="93152" y="889000"/>
                </a:lnTo>
                <a:lnTo>
                  <a:pt x="110229" y="838200"/>
                </a:lnTo>
                <a:lnTo>
                  <a:pt x="128627" y="800100"/>
                </a:lnTo>
                <a:lnTo>
                  <a:pt x="148320" y="762000"/>
                </a:lnTo>
                <a:lnTo>
                  <a:pt x="169281" y="723900"/>
                </a:lnTo>
                <a:lnTo>
                  <a:pt x="191485" y="685800"/>
                </a:lnTo>
                <a:lnTo>
                  <a:pt x="214905" y="647700"/>
                </a:lnTo>
                <a:lnTo>
                  <a:pt x="239515" y="609600"/>
                </a:lnTo>
                <a:lnTo>
                  <a:pt x="265288" y="571500"/>
                </a:lnTo>
                <a:lnTo>
                  <a:pt x="292199" y="533400"/>
                </a:lnTo>
                <a:lnTo>
                  <a:pt x="320221" y="495300"/>
                </a:lnTo>
                <a:lnTo>
                  <a:pt x="349328" y="457200"/>
                </a:lnTo>
                <a:lnTo>
                  <a:pt x="379494" y="431800"/>
                </a:lnTo>
                <a:lnTo>
                  <a:pt x="410692" y="393700"/>
                </a:lnTo>
                <a:lnTo>
                  <a:pt x="442896" y="368300"/>
                </a:lnTo>
                <a:lnTo>
                  <a:pt x="476080" y="330200"/>
                </a:lnTo>
                <a:lnTo>
                  <a:pt x="510218" y="304800"/>
                </a:lnTo>
                <a:lnTo>
                  <a:pt x="545284" y="279400"/>
                </a:lnTo>
                <a:lnTo>
                  <a:pt x="581250" y="254000"/>
                </a:lnTo>
                <a:lnTo>
                  <a:pt x="618092" y="228600"/>
                </a:lnTo>
                <a:lnTo>
                  <a:pt x="655783" y="203200"/>
                </a:lnTo>
                <a:lnTo>
                  <a:pt x="694296" y="177800"/>
                </a:lnTo>
                <a:lnTo>
                  <a:pt x="733605" y="152400"/>
                </a:lnTo>
                <a:lnTo>
                  <a:pt x="773685" y="139700"/>
                </a:lnTo>
                <a:lnTo>
                  <a:pt x="814508" y="114300"/>
                </a:lnTo>
                <a:lnTo>
                  <a:pt x="856049" y="101600"/>
                </a:lnTo>
                <a:lnTo>
                  <a:pt x="898281" y="76200"/>
                </a:lnTo>
                <a:lnTo>
                  <a:pt x="1118895" y="12700"/>
                </a:lnTo>
                <a:lnTo>
                  <a:pt x="1164724" y="0"/>
                </a:lnTo>
                <a:lnTo>
                  <a:pt x="1637200" y="0"/>
                </a:lnTo>
                <a:lnTo>
                  <a:pt x="1683029" y="12700"/>
                </a:lnTo>
                <a:lnTo>
                  <a:pt x="1903643" y="76200"/>
                </a:lnTo>
                <a:lnTo>
                  <a:pt x="1945875" y="101600"/>
                </a:lnTo>
                <a:lnTo>
                  <a:pt x="1987416" y="114300"/>
                </a:lnTo>
                <a:lnTo>
                  <a:pt x="2028239" y="139700"/>
                </a:lnTo>
                <a:lnTo>
                  <a:pt x="2068319" y="152400"/>
                </a:lnTo>
                <a:lnTo>
                  <a:pt x="2107628" y="177800"/>
                </a:lnTo>
                <a:lnTo>
                  <a:pt x="2146141" y="203200"/>
                </a:lnTo>
                <a:lnTo>
                  <a:pt x="2164987" y="215900"/>
                </a:lnTo>
                <a:lnTo>
                  <a:pt x="1304914" y="215900"/>
                </a:lnTo>
                <a:lnTo>
                  <a:pt x="1257662" y="228600"/>
                </a:lnTo>
                <a:lnTo>
                  <a:pt x="1210977" y="228600"/>
                </a:lnTo>
                <a:lnTo>
                  <a:pt x="1119456" y="254000"/>
                </a:lnTo>
                <a:lnTo>
                  <a:pt x="1074697" y="254000"/>
                </a:lnTo>
                <a:lnTo>
                  <a:pt x="1030655" y="279400"/>
                </a:lnTo>
                <a:lnTo>
                  <a:pt x="944879" y="304800"/>
                </a:lnTo>
                <a:lnTo>
                  <a:pt x="903220" y="330200"/>
                </a:lnTo>
                <a:lnTo>
                  <a:pt x="862431" y="342900"/>
                </a:lnTo>
                <a:lnTo>
                  <a:pt x="822550" y="368300"/>
                </a:lnTo>
                <a:lnTo>
                  <a:pt x="783616" y="393700"/>
                </a:lnTo>
                <a:lnTo>
                  <a:pt x="745666" y="419100"/>
                </a:lnTo>
                <a:lnTo>
                  <a:pt x="708739" y="444500"/>
                </a:lnTo>
                <a:lnTo>
                  <a:pt x="672871" y="469900"/>
                </a:lnTo>
                <a:lnTo>
                  <a:pt x="638103" y="495300"/>
                </a:lnTo>
                <a:lnTo>
                  <a:pt x="604470" y="520700"/>
                </a:lnTo>
                <a:lnTo>
                  <a:pt x="572013" y="558800"/>
                </a:lnTo>
                <a:lnTo>
                  <a:pt x="540767" y="584200"/>
                </a:lnTo>
                <a:lnTo>
                  <a:pt x="510773" y="622300"/>
                </a:lnTo>
                <a:lnTo>
                  <a:pt x="482066" y="660400"/>
                </a:lnTo>
                <a:lnTo>
                  <a:pt x="454687" y="698500"/>
                </a:lnTo>
                <a:lnTo>
                  <a:pt x="428672" y="736600"/>
                </a:lnTo>
                <a:lnTo>
                  <a:pt x="404060" y="774700"/>
                </a:lnTo>
                <a:lnTo>
                  <a:pt x="380889" y="812800"/>
                </a:lnTo>
                <a:lnTo>
                  <a:pt x="359196" y="850900"/>
                </a:lnTo>
                <a:lnTo>
                  <a:pt x="339020" y="889000"/>
                </a:lnTo>
                <a:lnTo>
                  <a:pt x="320400" y="927100"/>
                </a:lnTo>
                <a:lnTo>
                  <a:pt x="303372" y="977900"/>
                </a:lnTo>
                <a:lnTo>
                  <a:pt x="287975" y="1016000"/>
                </a:lnTo>
                <a:lnTo>
                  <a:pt x="274247" y="1054100"/>
                </a:lnTo>
                <a:lnTo>
                  <a:pt x="262225" y="1104900"/>
                </a:lnTo>
                <a:lnTo>
                  <a:pt x="251949" y="1155700"/>
                </a:lnTo>
                <a:lnTo>
                  <a:pt x="243456" y="1193800"/>
                </a:lnTo>
                <a:lnTo>
                  <a:pt x="236785" y="1244600"/>
                </a:lnTo>
                <a:lnTo>
                  <a:pt x="231972" y="1295400"/>
                </a:lnTo>
                <a:lnTo>
                  <a:pt x="229056" y="1333500"/>
                </a:lnTo>
                <a:lnTo>
                  <a:pt x="228076" y="1384300"/>
                </a:lnTo>
                <a:lnTo>
                  <a:pt x="229056" y="1435100"/>
                </a:lnTo>
                <a:lnTo>
                  <a:pt x="231972" y="1485900"/>
                </a:lnTo>
                <a:lnTo>
                  <a:pt x="236785" y="1524000"/>
                </a:lnTo>
                <a:lnTo>
                  <a:pt x="243456" y="1574800"/>
                </a:lnTo>
                <a:lnTo>
                  <a:pt x="251949" y="1625600"/>
                </a:lnTo>
                <a:lnTo>
                  <a:pt x="262225" y="1663700"/>
                </a:lnTo>
                <a:lnTo>
                  <a:pt x="274247" y="1714500"/>
                </a:lnTo>
                <a:lnTo>
                  <a:pt x="287975" y="1752600"/>
                </a:lnTo>
                <a:lnTo>
                  <a:pt x="303372" y="1803400"/>
                </a:lnTo>
                <a:lnTo>
                  <a:pt x="320400" y="1841500"/>
                </a:lnTo>
                <a:lnTo>
                  <a:pt x="339020" y="1879600"/>
                </a:lnTo>
                <a:lnTo>
                  <a:pt x="359196" y="1930400"/>
                </a:lnTo>
                <a:lnTo>
                  <a:pt x="380889" y="1968500"/>
                </a:lnTo>
                <a:lnTo>
                  <a:pt x="404060" y="2006600"/>
                </a:lnTo>
                <a:lnTo>
                  <a:pt x="428672" y="2044700"/>
                </a:lnTo>
                <a:lnTo>
                  <a:pt x="454687" y="2082800"/>
                </a:lnTo>
                <a:lnTo>
                  <a:pt x="482066" y="2120900"/>
                </a:lnTo>
                <a:lnTo>
                  <a:pt x="510773" y="2146300"/>
                </a:lnTo>
                <a:lnTo>
                  <a:pt x="540767" y="2184400"/>
                </a:lnTo>
                <a:lnTo>
                  <a:pt x="572013" y="2209800"/>
                </a:lnTo>
                <a:lnTo>
                  <a:pt x="604470" y="2247900"/>
                </a:lnTo>
                <a:lnTo>
                  <a:pt x="638103" y="2273300"/>
                </a:lnTo>
                <a:lnTo>
                  <a:pt x="672871" y="2311400"/>
                </a:lnTo>
                <a:lnTo>
                  <a:pt x="708739" y="2336800"/>
                </a:lnTo>
                <a:lnTo>
                  <a:pt x="745666" y="2362200"/>
                </a:lnTo>
                <a:lnTo>
                  <a:pt x="783616" y="2387600"/>
                </a:lnTo>
                <a:lnTo>
                  <a:pt x="822550" y="2413000"/>
                </a:lnTo>
                <a:lnTo>
                  <a:pt x="862431" y="2425700"/>
                </a:lnTo>
                <a:lnTo>
                  <a:pt x="903220" y="2451100"/>
                </a:lnTo>
                <a:lnTo>
                  <a:pt x="944879" y="2463800"/>
                </a:lnTo>
                <a:lnTo>
                  <a:pt x="987370" y="2489200"/>
                </a:lnTo>
                <a:lnTo>
                  <a:pt x="1164896" y="2540000"/>
                </a:lnTo>
                <a:lnTo>
                  <a:pt x="1210977" y="2540000"/>
                </a:lnTo>
                <a:lnTo>
                  <a:pt x="1257662" y="2552700"/>
                </a:lnTo>
                <a:lnTo>
                  <a:pt x="1352693" y="2552700"/>
                </a:lnTo>
                <a:lnTo>
                  <a:pt x="1400962" y="2565400"/>
                </a:lnTo>
                <a:lnTo>
                  <a:pt x="2164739" y="2565400"/>
                </a:lnTo>
                <a:lnTo>
                  <a:pt x="2145893" y="2578100"/>
                </a:lnTo>
                <a:lnTo>
                  <a:pt x="2107379" y="2590800"/>
                </a:lnTo>
                <a:lnTo>
                  <a:pt x="2068071" y="2616200"/>
                </a:lnTo>
                <a:lnTo>
                  <a:pt x="2027993" y="2641600"/>
                </a:lnTo>
                <a:lnTo>
                  <a:pt x="1987174" y="2654300"/>
                </a:lnTo>
                <a:lnTo>
                  <a:pt x="1945639" y="2679700"/>
                </a:lnTo>
                <a:lnTo>
                  <a:pt x="1860526" y="2705100"/>
                </a:lnTo>
                <a:lnTo>
                  <a:pt x="1817001" y="2730500"/>
                </a:lnTo>
                <a:lnTo>
                  <a:pt x="1772866" y="2743200"/>
                </a:lnTo>
                <a:close/>
              </a:path>
              <a:path w="2802254" h="2781300">
                <a:moveTo>
                  <a:pt x="2164739" y="2565400"/>
                </a:moveTo>
                <a:lnTo>
                  <a:pt x="1400962" y="2565400"/>
                </a:lnTo>
                <a:lnTo>
                  <a:pt x="1449231" y="2552700"/>
                </a:lnTo>
                <a:lnTo>
                  <a:pt x="1544262" y="2552700"/>
                </a:lnTo>
                <a:lnTo>
                  <a:pt x="1590947" y="2540000"/>
                </a:lnTo>
                <a:lnTo>
                  <a:pt x="1637029" y="2540000"/>
                </a:lnTo>
                <a:lnTo>
                  <a:pt x="1814554" y="2489200"/>
                </a:lnTo>
                <a:lnTo>
                  <a:pt x="1857045" y="2463800"/>
                </a:lnTo>
                <a:lnTo>
                  <a:pt x="1898704" y="2451100"/>
                </a:lnTo>
                <a:lnTo>
                  <a:pt x="1939493" y="2425700"/>
                </a:lnTo>
                <a:lnTo>
                  <a:pt x="1979374" y="2413000"/>
                </a:lnTo>
                <a:lnTo>
                  <a:pt x="2018308" y="2387600"/>
                </a:lnTo>
                <a:lnTo>
                  <a:pt x="2056258" y="2362200"/>
                </a:lnTo>
                <a:lnTo>
                  <a:pt x="2093185" y="2336800"/>
                </a:lnTo>
                <a:lnTo>
                  <a:pt x="2129053" y="2311400"/>
                </a:lnTo>
                <a:lnTo>
                  <a:pt x="2163821" y="2273300"/>
                </a:lnTo>
                <a:lnTo>
                  <a:pt x="2197454" y="2247900"/>
                </a:lnTo>
                <a:lnTo>
                  <a:pt x="2229912" y="2209800"/>
                </a:lnTo>
                <a:lnTo>
                  <a:pt x="2261157" y="2184400"/>
                </a:lnTo>
                <a:lnTo>
                  <a:pt x="2291152" y="2146300"/>
                </a:lnTo>
                <a:lnTo>
                  <a:pt x="2319858" y="2120900"/>
                </a:lnTo>
                <a:lnTo>
                  <a:pt x="2347237" y="2082800"/>
                </a:lnTo>
                <a:lnTo>
                  <a:pt x="2373252" y="2044700"/>
                </a:lnTo>
                <a:lnTo>
                  <a:pt x="2397864" y="2006600"/>
                </a:lnTo>
                <a:lnTo>
                  <a:pt x="2421035" y="1968500"/>
                </a:lnTo>
                <a:lnTo>
                  <a:pt x="2442728" y="1930400"/>
                </a:lnTo>
                <a:lnTo>
                  <a:pt x="2462904" y="1879600"/>
                </a:lnTo>
                <a:lnTo>
                  <a:pt x="2481524" y="1841500"/>
                </a:lnTo>
                <a:lnTo>
                  <a:pt x="2498552" y="1803400"/>
                </a:lnTo>
                <a:lnTo>
                  <a:pt x="2513949" y="1752600"/>
                </a:lnTo>
                <a:lnTo>
                  <a:pt x="2527677" y="1714500"/>
                </a:lnTo>
                <a:lnTo>
                  <a:pt x="2539699" y="1663700"/>
                </a:lnTo>
                <a:lnTo>
                  <a:pt x="2549975" y="1625600"/>
                </a:lnTo>
                <a:lnTo>
                  <a:pt x="2558468" y="1574800"/>
                </a:lnTo>
                <a:lnTo>
                  <a:pt x="2565139" y="1524000"/>
                </a:lnTo>
                <a:lnTo>
                  <a:pt x="2569952" y="1485900"/>
                </a:lnTo>
                <a:lnTo>
                  <a:pt x="2572868" y="1435100"/>
                </a:lnTo>
                <a:lnTo>
                  <a:pt x="2573848" y="1384300"/>
                </a:lnTo>
                <a:lnTo>
                  <a:pt x="2572868" y="1333500"/>
                </a:lnTo>
                <a:lnTo>
                  <a:pt x="2569952" y="1295400"/>
                </a:lnTo>
                <a:lnTo>
                  <a:pt x="2565139" y="1244600"/>
                </a:lnTo>
                <a:lnTo>
                  <a:pt x="2558468" y="1193800"/>
                </a:lnTo>
                <a:lnTo>
                  <a:pt x="2549975" y="1155700"/>
                </a:lnTo>
                <a:lnTo>
                  <a:pt x="2539699" y="1104900"/>
                </a:lnTo>
                <a:lnTo>
                  <a:pt x="2527677" y="1054100"/>
                </a:lnTo>
                <a:lnTo>
                  <a:pt x="2513949" y="1016000"/>
                </a:lnTo>
                <a:lnTo>
                  <a:pt x="2498552" y="977900"/>
                </a:lnTo>
                <a:lnTo>
                  <a:pt x="2481524" y="927100"/>
                </a:lnTo>
                <a:lnTo>
                  <a:pt x="2462904" y="889000"/>
                </a:lnTo>
                <a:lnTo>
                  <a:pt x="2442728" y="850900"/>
                </a:lnTo>
                <a:lnTo>
                  <a:pt x="2421035" y="812800"/>
                </a:lnTo>
                <a:lnTo>
                  <a:pt x="2397864" y="774700"/>
                </a:lnTo>
                <a:lnTo>
                  <a:pt x="2373252" y="736600"/>
                </a:lnTo>
                <a:lnTo>
                  <a:pt x="2347237" y="698500"/>
                </a:lnTo>
                <a:lnTo>
                  <a:pt x="2319858" y="660400"/>
                </a:lnTo>
                <a:lnTo>
                  <a:pt x="2291152" y="622300"/>
                </a:lnTo>
                <a:lnTo>
                  <a:pt x="2261157" y="584200"/>
                </a:lnTo>
                <a:lnTo>
                  <a:pt x="2229912" y="558800"/>
                </a:lnTo>
                <a:lnTo>
                  <a:pt x="2197454" y="520700"/>
                </a:lnTo>
                <a:lnTo>
                  <a:pt x="2163821" y="495300"/>
                </a:lnTo>
                <a:lnTo>
                  <a:pt x="2129053" y="469900"/>
                </a:lnTo>
                <a:lnTo>
                  <a:pt x="2093185" y="444500"/>
                </a:lnTo>
                <a:lnTo>
                  <a:pt x="2056258" y="419100"/>
                </a:lnTo>
                <a:lnTo>
                  <a:pt x="2018308" y="393700"/>
                </a:lnTo>
                <a:lnTo>
                  <a:pt x="1979374" y="368300"/>
                </a:lnTo>
                <a:lnTo>
                  <a:pt x="1939493" y="342900"/>
                </a:lnTo>
                <a:lnTo>
                  <a:pt x="1898704" y="330200"/>
                </a:lnTo>
                <a:lnTo>
                  <a:pt x="1857045" y="304800"/>
                </a:lnTo>
                <a:lnTo>
                  <a:pt x="1771269" y="279400"/>
                </a:lnTo>
                <a:lnTo>
                  <a:pt x="1727228" y="254000"/>
                </a:lnTo>
                <a:lnTo>
                  <a:pt x="1682468" y="254000"/>
                </a:lnTo>
                <a:lnTo>
                  <a:pt x="1590947" y="228600"/>
                </a:lnTo>
                <a:lnTo>
                  <a:pt x="1544262" y="228600"/>
                </a:lnTo>
                <a:lnTo>
                  <a:pt x="1497010" y="215900"/>
                </a:lnTo>
                <a:lnTo>
                  <a:pt x="2164987" y="215900"/>
                </a:lnTo>
                <a:lnTo>
                  <a:pt x="2183832" y="228600"/>
                </a:lnTo>
                <a:lnTo>
                  <a:pt x="2220674" y="254000"/>
                </a:lnTo>
                <a:lnTo>
                  <a:pt x="2256640" y="279400"/>
                </a:lnTo>
                <a:lnTo>
                  <a:pt x="2291706" y="304800"/>
                </a:lnTo>
                <a:lnTo>
                  <a:pt x="2325844" y="330200"/>
                </a:lnTo>
                <a:lnTo>
                  <a:pt x="2359028" y="368300"/>
                </a:lnTo>
                <a:lnTo>
                  <a:pt x="2391232" y="393700"/>
                </a:lnTo>
                <a:lnTo>
                  <a:pt x="2422431" y="431800"/>
                </a:lnTo>
                <a:lnTo>
                  <a:pt x="2452596" y="457200"/>
                </a:lnTo>
                <a:lnTo>
                  <a:pt x="2481703" y="495300"/>
                </a:lnTo>
                <a:lnTo>
                  <a:pt x="2509725" y="533400"/>
                </a:lnTo>
                <a:lnTo>
                  <a:pt x="2536636" y="571500"/>
                </a:lnTo>
                <a:lnTo>
                  <a:pt x="2562409" y="609600"/>
                </a:lnTo>
                <a:lnTo>
                  <a:pt x="2587019" y="647700"/>
                </a:lnTo>
                <a:lnTo>
                  <a:pt x="2610439" y="685800"/>
                </a:lnTo>
                <a:lnTo>
                  <a:pt x="2632643" y="723900"/>
                </a:lnTo>
                <a:lnTo>
                  <a:pt x="2653604" y="762000"/>
                </a:lnTo>
                <a:lnTo>
                  <a:pt x="2673297" y="800100"/>
                </a:lnTo>
                <a:lnTo>
                  <a:pt x="2691695" y="838200"/>
                </a:lnTo>
                <a:lnTo>
                  <a:pt x="2708772" y="889000"/>
                </a:lnTo>
                <a:lnTo>
                  <a:pt x="2724502" y="927100"/>
                </a:lnTo>
                <a:lnTo>
                  <a:pt x="2738858" y="965200"/>
                </a:lnTo>
                <a:lnTo>
                  <a:pt x="2751814" y="1016000"/>
                </a:lnTo>
                <a:lnTo>
                  <a:pt x="2763345" y="1054100"/>
                </a:lnTo>
                <a:lnTo>
                  <a:pt x="2773423" y="1104900"/>
                </a:lnTo>
                <a:lnTo>
                  <a:pt x="2782022" y="1155700"/>
                </a:lnTo>
                <a:lnTo>
                  <a:pt x="2789117" y="1193800"/>
                </a:lnTo>
                <a:lnTo>
                  <a:pt x="2794681" y="1244600"/>
                </a:lnTo>
                <a:lnTo>
                  <a:pt x="2798688" y="1295400"/>
                </a:lnTo>
                <a:lnTo>
                  <a:pt x="2801111" y="1333500"/>
                </a:lnTo>
                <a:lnTo>
                  <a:pt x="2801925" y="1384300"/>
                </a:lnTo>
                <a:lnTo>
                  <a:pt x="2801110" y="1435100"/>
                </a:lnTo>
                <a:lnTo>
                  <a:pt x="2798685" y="1485900"/>
                </a:lnTo>
                <a:lnTo>
                  <a:pt x="2794675" y="1524000"/>
                </a:lnTo>
                <a:lnTo>
                  <a:pt x="2789107" y="1574800"/>
                </a:lnTo>
                <a:lnTo>
                  <a:pt x="2782006" y="1625600"/>
                </a:lnTo>
                <a:lnTo>
                  <a:pt x="2773400" y="1663700"/>
                </a:lnTo>
                <a:lnTo>
                  <a:pt x="2763314" y="1714500"/>
                </a:lnTo>
                <a:lnTo>
                  <a:pt x="2751775" y="1752600"/>
                </a:lnTo>
                <a:lnTo>
                  <a:pt x="2738810" y="1803400"/>
                </a:lnTo>
                <a:lnTo>
                  <a:pt x="2724444" y="1841500"/>
                </a:lnTo>
                <a:lnTo>
                  <a:pt x="2708704" y="1892300"/>
                </a:lnTo>
                <a:lnTo>
                  <a:pt x="2691616" y="1930400"/>
                </a:lnTo>
                <a:lnTo>
                  <a:pt x="2673207" y="1968500"/>
                </a:lnTo>
                <a:lnTo>
                  <a:pt x="2653503" y="2019300"/>
                </a:lnTo>
                <a:lnTo>
                  <a:pt x="2632530" y="2057400"/>
                </a:lnTo>
                <a:lnTo>
                  <a:pt x="2610314" y="2095500"/>
                </a:lnTo>
                <a:lnTo>
                  <a:pt x="2586883" y="2133600"/>
                </a:lnTo>
                <a:lnTo>
                  <a:pt x="2562262" y="2171700"/>
                </a:lnTo>
                <a:lnTo>
                  <a:pt x="2536477" y="2209800"/>
                </a:lnTo>
                <a:lnTo>
                  <a:pt x="2509555" y="2247900"/>
                </a:lnTo>
                <a:lnTo>
                  <a:pt x="2481522" y="2273300"/>
                </a:lnTo>
                <a:lnTo>
                  <a:pt x="2452405" y="2311400"/>
                </a:lnTo>
                <a:lnTo>
                  <a:pt x="2422229" y="2349500"/>
                </a:lnTo>
                <a:lnTo>
                  <a:pt x="2391022" y="2374900"/>
                </a:lnTo>
                <a:lnTo>
                  <a:pt x="2358810" y="2413000"/>
                </a:lnTo>
                <a:lnTo>
                  <a:pt x="2325618" y="2438400"/>
                </a:lnTo>
                <a:lnTo>
                  <a:pt x="2291473" y="2463800"/>
                </a:lnTo>
                <a:lnTo>
                  <a:pt x="2256402" y="2489200"/>
                </a:lnTo>
                <a:lnTo>
                  <a:pt x="2220431" y="2527300"/>
                </a:lnTo>
                <a:lnTo>
                  <a:pt x="2183586" y="2552700"/>
                </a:lnTo>
                <a:lnTo>
                  <a:pt x="2164739" y="2565400"/>
                </a:lnTo>
                <a:close/>
              </a:path>
              <a:path w="2802254" h="2781300">
                <a:moveTo>
                  <a:pt x="1637059" y="2768600"/>
                </a:moveTo>
                <a:lnTo>
                  <a:pt x="1164724" y="2768600"/>
                </a:lnTo>
                <a:lnTo>
                  <a:pt x="1073599" y="2743200"/>
                </a:lnTo>
                <a:lnTo>
                  <a:pt x="1728146" y="2743200"/>
                </a:lnTo>
                <a:lnTo>
                  <a:pt x="1637059" y="2768600"/>
                </a:lnTo>
                <a:close/>
              </a:path>
              <a:path w="2802254" h="2781300">
                <a:moveTo>
                  <a:pt x="1543953" y="2781300"/>
                </a:moveTo>
                <a:lnTo>
                  <a:pt x="1257879" y="2781300"/>
                </a:lnTo>
                <a:lnTo>
                  <a:pt x="1211061" y="2768600"/>
                </a:lnTo>
                <a:lnTo>
                  <a:pt x="1590745" y="2768600"/>
                </a:lnTo>
                <a:lnTo>
                  <a:pt x="1543953" y="2781300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12496800" y="1499328"/>
            <a:ext cx="48738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Оказание комплекса гендерно-специфических услуг для женщин с ВИЧ, 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потребительниц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наркотиков и переживших насилие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465610" y="4840597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Кейс-менеджмент, фиксация обращений и сбор кейсов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059264" y="7078538"/>
            <a:ext cx="62072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Создание безопасного пространства для женщин, живущих с ВИЧ и женщин из  КГН, в случае насилия или кризисной жизненной ситуации.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Продвижение государственного социального заказа на создание сети 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Шелтеров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для ЛЖВ и КГН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368" y="3576954"/>
            <a:ext cx="3176291" cy="723657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856797" y="644155"/>
            <a:ext cx="42247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проектной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586127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3449" y="300974"/>
            <a:ext cx="17021102" cy="8883977"/>
            <a:chOff x="633448" y="374454"/>
            <a:chExt cx="17021102" cy="888397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448" y="374454"/>
              <a:ext cx="17021102" cy="39734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96043" y="4621026"/>
              <a:ext cx="47625" cy="4637405"/>
            </a:xfrm>
            <a:custGeom>
              <a:avLst/>
              <a:gdLst/>
              <a:ahLst/>
              <a:cxnLst/>
              <a:rect l="l" t="t" r="r" b="b"/>
              <a:pathLst>
                <a:path w="47625" h="4637405">
                  <a:moveTo>
                    <a:pt x="47624" y="4637271"/>
                  </a:moveTo>
                  <a:lnTo>
                    <a:pt x="0" y="4637271"/>
                  </a:lnTo>
                  <a:lnTo>
                    <a:pt x="0" y="0"/>
                  </a:lnTo>
                  <a:lnTo>
                    <a:pt x="47624" y="0"/>
                  </a:lnTo>
                  <a:lnTo>
                    <a:pt x="47624" y="4637271"/>
                  </a:lnTo>
                  <a:close/>
                </a:path>
              </a:pathLst>
            </a:custGeom>
            <a:solidFill>
              <a:srgbClr val="009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2791" y="1548384"/>
              <a:ext cx="8604503" cy="128015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13333" y="2878643"/>
            <a:ext cx="586168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31335" algn="l"/>
              </a:tabLst>
            </a:pPr>
            <a:r>
              <a:rPr sz="4300" b="0" spc="400" dirty="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sz="4300" b="0" spc="355" dirty="0">
                <a:solidFill>
                  <a:srgbClr val="FFFFFF"/>
                </a:solidFill>
                <a:latin typeface="Lucida Sans Unicode"/>
                <a:cs typeface="Lucida Sans Unicode"/>
              </a:rPr>
              <a:t>р</a:t>
            </a:r>
            <a:r>
              <a:rPr sz="4300" b="0" spc="445" dirty="0">
                <a:solidFill>
                  <a:srgbClr val="FFFFFF"/>
                </a:solidFill>
                <a:latin typeface="Lucida Sans Unicode"/>
                <a:cs typeface="Lucida Sans Unicode"/>
              </a:rPr>
              <a:t>е</a:t>
            </a:r>
            <a:r>
              <a:rPr sz="4300" b="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sz="4300" b="0" spc="655" dirty="0">
                <a:solidFill>
                  <a:srgbClr val="FFFFFF"/>
                </a:solidFill>
                <a:latin typeface="Lucida Sans Unicode"/>
                <a:cs typeface="Lucida Sans Unicode"/>
              </a:rPr>
              <a:t>ы</a:t>
            </a:r>
            <a:r>
              <a:rPr sz="4300" b="0" spc="25" dirty="0">
                <a:solidFill>
                  <a:srgbClr val="FFFFFF"/>
                </a:solidFill>
                <a:latin typeface="Lucida Sans Unicode"/>
                <a:cs typeface="Lucida Sans Unicode"/>
              </a:rPr>
              <a:t>д</a:t>
            </a:r>
            <a:r>
              <a:rPr sz="4300" b="0" spc="350" dirty="0">
                <a:solidFill>
                  <a:srgbClr val="FFFFFF"/>
                </a:solidFill>
                <a:latin typeface="Lucida Sans Unicode"/>
                <a:cs typeface="Lucida Sans Unicode"/>
              </a:rPr>
              <a:t>у</a:t>
            </a:r>
            <a:r>
              <a:rPr sz="4300" b="0" spc="505" dirty="0">
                <a:solidFill>
                  <a:srgbClr val="FFFFFF"/>
                </a:solidFill>
                <a:latin typeface="Lucida Sans Unicode"/>
                <a:cs typeface="Lucida Sans Unicode"/>
              </a:rPr>
              <a:t>щ</a:t>
            </a:r>
            <a:r>
              <a:rPr sz="4300" b="0" spc="490" dirty="0">
                <a:solidFill>
                  <a:srgbClr val="FFFFFF"/>
                </a:solidFill>
                <a:latin typeface="Lucida Sans Unicode"/>
                <a:cs typeface="Lucida Sans Unicode"/>
              </a:rPr>
              <a:t>и</a:t>
            </a:r>
            <a:r>
              <a:rPr sz="4300" b="0" spc="70" dirty="0">
                <a:solidFill>
                  <a:srgbClr val="FFFFFF"/>
                </a:solidFill>
                <a:latin typeface="Lucida Sans Unicode"/>
                <a:cs typeface="Lucida Sans Unicode"/>
              </a:rPr>
              <a:t>й</a:t>
            </a:r>
            <a:r>
              <a:rPr sz="4300" b="0" dirty="0">
                <a:solidFill>
                  <a:srgbClr val="FFFFFF"/>
                </a:solidFill>
                <a:latin typeface="Lucida Sans Unicode"/>
                <a:cs typeface="Lucida Sans Unicode"/>
              </a:rPr>
              <a:t>	</a:t>
            </a:r>
            <a:r>
              <a:rPr sz="4300" b="0" spc="380" dirty="0">
                <a:solidFill>
                  <a:srgbClr val="FFFFFF"/>
                </a:solidFill>
                <a:latin typeface="Lucida Sans Unicode"/>
                <a:cs typeface="Lucida Sans Unicode"/>
              </a:rPr>
              <a:t>о</a:t>
            </a:r>
            <a:r>
              <a:rPr sz="4300" b="0" spc="405" dirty="0">
                <a:solidFill>
                  <a:srgbClr val="FFFFFF"/>
                </a:solidFill>
                <a:latin typeface="Lucida Sans Unicode"/>
                <a:cs typeface="Lucida Sans Unicode"/>
              </a:rPr>
              <a:t>п</a:t>
            </a:r>
            <a:r>
              <a:rPr sz="4300" b="0" spc="655" dirty="0">
                <a:solidFill>
                  <a:srgbClr val="FFFFFF"/>
                </a:solidFill>
                <a:latin typeface="Lucida Sans Unicode"/>
                <a:cs typeface="Lucida Sans Unicode"/>
              </a:rPr>
              <a:t>ы</a:t>
            </a:r>
            <a:r>
              <a:rPr sz="4300" b="0" spc="-80" dirty="0">
                <a:solidFill>
                  <a:srgbClr val="FFFFFF"/>
                </a:solidFill>
                <a:latin typeface="Lucida Sans Unicode"/>
                <a:cs typeface="Lucida Sans Unicode"/>
              </a:rPr>
              <a:t>т</a:t>
            </a:r>
            <a:endParaRPr sz="430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4547" y="5741532"/>
            <a:ext cx="5288915" cy="345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 marR="33020" algn="ctr">
              <a:lnSpc>
                <a:spcPct val="112500"/>
              </a:lnSpc>
              <a:spcBef>
                <a:spcPts val="100"/>
              </a:spcBef>
            </a:pPr>
            <a:r>
              <a:rPr sz="2000" b="1" spc="245" dirty="0">
                <a:solidFill>
                  <a:srgbClr val="231F20"/>
                </a:solidFill>
                <a:latin typeface="Arial"/>
                <a:cs typeface="Arial"/>
              </a:rPr>
              <a:t>Проведение</a:t>
            </a:r>
            <a:r>
              <a:rPr sz="2000" b="1" spc="3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35" dirty="0">
                <a:solidFill>
                  <a:srgbClr val="231F20"/>
                </a:solidFill>
                <a:latin typeface="Arial"/>
                <a:cs typeface="Arial"/>
              </a:rPr>
              <a:t>тренингов</a:t>
            </a:r>
            <a:r>
              <a:rPr sz="2000" b="1" spc="235" dirty="0">
                <a:solidFill>
                  <a:srgbClr val="231F20"/>
                </a:solidFill>
                <a:latin typeface="Tahoma"/>
                <a:cs typeface="Tahoma"/>
              </a:rPr>
              <a:t>/</a:t>
            </a:r>
            <a:r>
              <a:rPr sz="2000" b="1" spc="-39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000" b="1" spc="250" dirty="0">
                <a:solidFill>
                  <a:srgbClr val="231F20"/>
                </a:solidFill>
                <a:latin typeface="Arial"/>
                <a:cs typeface="Arial"/>
              </a:rPr>
              <a:t>обучение </a:t>
            </a:r>
            <a:r>
              <a:rPr sz="2000" b="1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10" dirty="0">
                <a:solidFill>
                  <a:srgbClr val="231F20"/>
                </a:solidFill>
                <a:latin typeface="Arial"/>
                <a:cs typeface="Arial"/>
              </a:rPr>
              <a:t>судей</a:t>
            </a:r>
            <a:r>
              <a:rPr sz="2000" b="1" spc="3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65" dirty="0">
                <a:solidFill>
                  <a:srgbClr val="231F20"/>
                </a:solidFill>
                <a:latin typeface="Arial"/>
                <a:cs typeface="Arial"/>
              </a:rPr>
              <a:t>Специализированного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000" b="1" spc="290" dirty="0">
                <a:solidFill>
                  <a:srgbClr val="231F20"/>
                </a:solidFill>
                <a:latin typeface="Arial"/>
                <a:cs typeface="Arial"/>
              </a:rPr>
              <a:t>межрайонного</a:t>
            </a:r>
            <a:r>
              <a:rPr sz="2000" b="1" spc="3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155" dirty="0">
                <a:solidFill>
                  <a:srgbClr val="231F20"/>
                </a:solidFill>
                <a:latin typeface="Arial"/>
                <a:cs typeface="Arial"/>
              </a:rPr>
              <a:t>суда</a:t>
            </a:r>
            <a:r>
              <a:rPr sz="2000" b="1" spc="15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2000">
              <a:latin typeface="Tahoma"/>
              <a:cs typeface="Tahoma"/>
            </a:endParaRPr>
          </a:p>
          <a:p>
            <a:pPr marL="36830" marR="29209" algn="ctr">
              <a:lnSpc>
                <a:spcPct val="112500"/>
              </a:lnSpc>
            </a:pPr>
            <a:r>
              <a:rPr sz="2000" b="1" spc="254" dirty="0">
                <a:solidFill>
                  <a:srgbClr val="231F20"/>
                </a:solidFill>
                <a:latin typeface="Arial"/>
                <a:cs typeface="Arial"/>
              </a:rPr>
              <a:t>преподавателей</a:t>
            </a:r>
            <a:r>
              <a:rPr sz="2000" b="1" spc="3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85" dirty="0">
                <a:solidFill>
                  <a:srgbClr val="231F20"/>
                </a:solidFill>
                <a:latin typeface="Arial"/>
                <a:cs typeface="Arial"/>
              </a:rPr>
              <a:t>Карагандинской </a:t>
            </a:r>
            <a:r>
              <a:rPr sz="2000" b="1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95" dirty="0">
                <a:solidFill>
                  <a:srgbClr val="231F20"/>
                </a:solidFill>
                <a:latin typeface="Arial"/>
                <a:cs typeface="Arial"/>
              </a:rPr>
              <a:t>Академии</a:t>
            </a:r>
            <a:r>
              <a:rPr sz="2000" b="1" spc="3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00" dirty="0">
                <a:solidFill>
                  <a:srgbClr val="231F20"/>
                </a:solidFill>
                <a:latin typeface="Arial"/>
                <a:cs typeface="Arial"/>
              </a:rPr>
              <a:t>МВД</a:t>
            </a:r>
            <a:r>
              <a:rPr sz="2000" b="1" spc="3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114" dirty="0">
                <a:solidFill>
                  <a:srgbClr val="231F20"/>
                </a:solidFill>
                <a:latin typeface="Arial"/>
                <a:cs typeface="Arial"/>
              </a:rPr>
              <a:t>РК</a:t>
            </a:r>
            <a:r>
              <a:rPr sz="2000" b="1" spc="114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2000">
              <a:latin typeface="Tahoma"/>
              <a:cs typeface="Tahoma"/>
            </a:endParaRPr>
          </a:p>
          <a:p>
            <a:pPr marL="18415" marR="10795" algn="ctr">
              <a:lnSpc>
                <a:spcPct val="112500"/>
              </a:lnSpc>
            </a:pPr>
            <a:r>
              <a:rPr sz="2000" b="1" spc="265" dirty="0">
                <a:solidFill>
                  <a:srgbClr val="231F20"/>
                </a:solidFill>
                <a:latin typeface="Arial"/>
                <a:cs typeface="Arial"/>
              </a:rPr>
              <a:t>руководителей</a:t>
            </a:r>
            <a:r>
              <a:rPr sz="20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1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000" b="1" spc="3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60" dirty="0">
                <a:solidFill>
                  <a:srgbClr val="231F20"/>
                </a:solidFill>
                <a:latin typeface="Arial"/>
                <a:cs typeface="Arial"/>
              </a:rPr>
              <a:t>инспекторского </a:t>
            </a:r>
            <a:r>
              <a:rPr sz="2000" b="1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190" dirty="0">
                <a:solidFill>
                  <a:srgbClr val="231F20"/>
                </a:solidFill>
                <a:latin typeface="Arial"/>
                <a:cs typeface="Arial"/>
              </a:rPr>
              <a:t>состава</a:t>
            </a:r>
            <a:r>
              <a:rPr sz="2000" b="1" spc="3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80" dirty="0">
                <a:solidFill>
                  <a:srgbClr val="231F20"/>
                </a:solidFill>
                <a:latin typeface="Arial"/>
                <a:cs typeface="Arial"/>
              </a:rPr>
              <a:t>Департамента</a:t>
            </a:r>
            <a:r>
              <a:rPr sz="2000" b="1" spc="3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90" dirty="0">
                <a:solidFill>
                  <a:srgbClr val="231F20"/>
                </a:solidFill>
                <a:latin typeface="Arial"/>
                <a:cs typeface="Arial"/>
              </a:rPr>
              <a:t>Полиции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00"/>
              </a:spcBef>
            </a:pPr>
            <a:r>
              <a:rPr sz="2000" b="1" spc="285" dirty="0">
                <a:solidFill>
                  <a:srgbClr val="231F20"/>
                </a:solidFill>
                <a:latin typeface="Arial"/>
                <a:cs typeface="Arial"/>
              </a:rPr>
              <a:t>Карагандинской</a:t>
            </a:r>
            <a:r>
              <a:rPr sz="2000" b="1" spc="3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20" dirty="0">
                <a:solidFill>
                  <a:srgbClr val="231F20"/>
                </a:solidFill>
                <a:latin typeface="Arial"/>
                <a:cs typeface="Arial"/>
              </a:rPr>
              <a:t>области</a:t>
            </a:r>
            <a:r>
              <a:rPr sz="20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endParaRPr sz="2000">
              <a:latin typeface="Arial"/>
              <a:cs typeface="Arial"/>
            </a:endParaRPr>
          </a:p>
          <a:p>
            <a:pPr marL="12065" marR="5080" algn="ctr">
              <a:lnSpc>
                <a:spcPct val="112500"/>
              </a:lnSpc>
            </a:pPr>
            <a:r>
              <a:rPr sz="2000" b="1" spc="200" dirty="0">
                <a:solidFill>
                  <a:srgbClr val="231F20"/>
                </a:solidFill>
                <a:latin typeface="Arial"/>
                <a:cs typeface="Arial"/>
              </a:rPr>
              <a:t>вопросах</a:t>
            </a:r>
            <a:r>
              <a:rPr sz="20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50" dirty="0">
                <a:solidFill>
                  <a:srgbClr val="231F20"/>
                </a:solidFill>
                <a:latin typeface="Arial"/>
                <a:cs typeface="Arial"/>
              </a:rPr>
              <a:t>гендерного</a:t>
            </a:r>
            <a:r>
              <a:rPr sz="20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29" dirty="0">
                <a:solidFill>
                  <a:srgbClr val="231F20"/>
                </a:solidFill>
                <a:latin typeface="Arial"/>
                <a:cs typeface="Arial"/>
              </a:rPr>
              <a:t>равенства</a:t>
            </a:r>
            <a:r>
              <a:rPr sz="20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210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2000" b="1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135" dirty="0">
                <a:solidFill>
                  <a:srgbClr val="231F20"/>
                </a:solidFill>
                <a:latin typeface="Arial"/>
                <a:cs typeface="Arial"/>
              </a:rPr>
              <a:t>ЦУР</a:t>
            </a:r>
            <a:r>
              <a:rPr sz="2000" b="1" spc="135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32823" y="5127985"/>
            <a:ext cx="4622800" cy="4740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7860" marR="619760" indent="-31115">
              <a:lnSpc>
                <a:spcPct val="111500"/>
              </a:lnSpc>
              <a:spcBef>
                <a:spcPts val="100"/>
              </a:spcBef>
            </a:pPr>
            <a:r>
              <a:rPr sz="1850" b="1" spc="-125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1850" b="1" spc="28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15" dirty="0">
                <a:solidFill>
                  <a:srgbClr val="231F20"/>
                </a:solidFill>
                <a:latin typeface="Arial"/>
                <a:cs typeface="Arial"/>
              </a:rPr>
              <a:t>исследование</a:t>
            </a:r>
            <a:r>
              <a:rPr sz="1850" b="1" spc="3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45" dirty="0">
                <a:solidFill>
                  <a:srgbClr val="231F20"/>
                </a:solidFill>
                <a:latin typeface="Arial"/>
                <a:cs typeface="Arial"/>
              </a:rPr>
              <a:t>силами </a:t>
            </a:r>
            <a:r>
              <a:rPr sz="1850" b="1" spc="-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9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оо</a:t>
            </a:r>
            <a:r>
              <a:rPr sz="1850" b="1" spc="18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1850" b="1" spc="43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850" b="1" spc="2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850" b="1" spc="9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850" b="1" spc="29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850" b="1" spc="20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850" b="1" spc="8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245" dirty="0">
                <a:solidFill>
                  <a:srgbClr val="231F20"/>
                </a:solidFill>
                <a:latin typeface="Tahoma"/>
                <a:cs typeface="Tahoma"/>
              </a:rPr>
              <a:t>«</a:t>
            </a:r>
            <a:r>
              <a:rPr sz="1850" b="1" spc="-3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36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280" dirty="0">
                <a:solidFill>
                  <a:srgbClr val="231F20"/>
                </a:solidFill>
                <a:latin typeface="Arial"/>
                <a:cs typeface="Arial"/>
              </a:rPr>
              <a:t>з</a:t>
            </a:r>
            <a:r>
              <a:rPr sz="1850" b="1" spc="20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850" b="1" spc="315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850" b="1" spc="2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850" b="1" spc="28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850" b="1" spc="37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6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850" b="1" spc="180" dirty="0">
                <a:solidFill>
                  <a:srgbClr val="231F20"/>
                </a:solidFill>
                <a:latin typeface="Arial"/>
                <a:cs typeface="Arial"/>
              </a:rPr>
              <a:t>барьеров</a:t>
            </a:r>
            <a:r>
              <a:rPr sz="1850" b="1" spc="18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850" b="1" spc="2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35" dirty="0">
                <a:solidFill>
                  <a:srgbClr val="231F20"/>
                </a:solidFill>
                <a:latin typeface="Arial"/>
                <a:cs typeface="Arial"/>
              </a:rPr>
              <a:t>препятствующих</a:t>
            </a:r>
            <a:endParaRPr sz="1850">
              <a:latin typeface="Arial"/>
              <a:cs typeface="Arial"/>
            </a:endParaRPr>
          </a:p>
          <a:p>
            <a:pPr marL="83820" marR="76200" algn="ctr">
              <a:lnSpc>
                <a:spcPct val="111500"/>
              </a:lnSpc>
            </a:pPr>
            <a:r>
              <a:rPr sz="1850" b="1" spc="229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850" b="1" spc="9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850" b="1" spc="29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850" b="1" spc="20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850" b="1" spc="265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850" b="1" spc="2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1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36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850" b="1" spc="2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850" b="1" spc="229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850" b="1" spc="37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39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850" b="1" spc="-125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1850" b="1" spc="-3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9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850" b="1" spc="310" dirty="0">
                <a:solidFill>
                  <a:srgbClr val="231F20"/>
                </a:solidFill>
                <a:latin typeface="Arial"/>
                <a:cs typeface="Arial"/>
              </a:rPr>
              <a:t>ц</a:t>
            </a:r>
            <a:r>
              <a:rPr sz="1850" b="1" spc="37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26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1850" b="1" spc="175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sz="1850" b="1" spc="28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850" b="1" spc="165" dirty="0">
                <a:solidFill>
                  <a:srgbClr val="231F20"/>
                </a:solidFill>
                <a:latin typeface="Arial"/>
                <a:cs typeface="Arial"/>
              </a:rPr>
              <a:t>ы</a:t>
            </a:r>
            <a:r>
              <a:rPr sz="1850" b="1" spc="105" dirty="0">
                <a:solidFill>
                  <a:srgbClr val="231F20"/>
                </a:solidFill>
                <a:latin typeface="Arial"/>
                <a:cs typeface="Arial"/>
              </a:rPr>
              <a:t>м  </a:t>
            </a:r>
            <a:r>
              <a:rPr sz="1850" b="1" spc="204" dirty="0">
                <a:solidFill>
                  <a:srgbClr val="231F20"/>
                </a:solidFill>
                <a:latin typeface="Arial"/>
                <a:cs typeface="Arial"/>
              </a:rPr>
              <a:t>услугам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95" dirty="0">
                <a:solidFill>
                  <a:srgbClr val="231F20"/>
                </a:solidFill>
                <a:latin typeface="Arial"/>
                <a:cs typeface="Arial"/>
              </a:rPr>
              <a:t>среди</a:t>
            </a:r>
            <a:r>
              <a:rPr sz="1850" b="1" spc="3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35" dirty="0">
                <a:solidFill>
                  <a:srgbClr val="231F20"/>
                </a:solidFill>
                <a:latin typeface="Arial"/>
                <a:cs typeface="Arial"/>
              </a:rPr>
              <a:t>ЛУИН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850" b="1" spc="3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8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850" b="1" spc="8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850">
              <a:latin typeface="Tahoma"/>
              <a:cs typeface="Tahoma"/>
            </a:endParaRPr>
          </a:p>
          <a:p>
            <a:pPr marR="78105" algn="ctr">
              <a:lnSpc>
                <a:spcPct val="100000"/>
              </a:lnSpc>
              <a:spcBef>
                <a:spcPts val="254"/>
              </a:spcBef>
            </a:pPr>
            <a:r>
              <a:rPr sz="1850" b="1" spc="155" dirty="0">
                <a:solidFill>
                  <a:srgbClr val="231F20"/>
                </a:solidFill>
                <a:latin typeface="Arial"/>
                <a:cs typeface="Arial"/>
              </a:rPr>
              <a:t>Алматы</a:t>
            </a:r>
            <a:r>
              <a:rPr sz="1850" b="1" spc="155" dirty="0">
                <a:solidFill>
                  <a:srgbClr val="231F20"/>
                </a:solidFill>
                <a:latin typeface="Tahoma"/>
                <a:cs typeface="Tahoma"/>
              </a:rPr>
              <a:t>»,</a:t>
            </a:r>
            <a:endParaRPr sz="1850">
              <a:latin typeface="Tahoma"/>
              <a:cs typeface="Tahoma"/>
            </a:endParaRPr>
          </a:p>
          <a:p>
            <a:pPr marL="29209" marR="21590" indent="202565">
              <a:lnSpc>
                <a:spcPct val="111500"/>
              </a:lnSpc>
            </a:pPr>
            <a:r>
              <a:rPr sz="1850" b="1" spc="-125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1850" b="1" spc="-12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15" dirty="0">
                <a:solidFill>
                  <a:srgbClr val="231F20"/>
                </a:solidFill>
                <a:latin typeface="Arial"/>
                <a:cs typeface="Arial"/>
              </a:rPr>
              <a:t>исследование </a:t>
            </a:r>
            <a:r>
              <a:rPr sz="1850" b="1" spc="195" dirty="0">
                <a:solidFill>
                  <a:srgbClr val="231F20"/>
                </a:solidFill>
                <a:latin typeface="Arial"/>
                <a:cs typeface="Arial"/>
              </a:rPr>
              <a:t>среди </a:t>
            </a:r>
            <a:r>
              <a:rPr sz="1850" b="1" spc="125" dirty="0">
                <a:solidFill>
                  <a:srgbClr val="231F20"/>
                </a:solidFill>
                <a:latin typeface="Arial"/>
                <a:cs typeface="Arial"/>
              </a:rPr>
              <a:t>ЖЖВ</a:t>
            </a:r>
            <a:r>
              <a:rPr sz="1850" b="1" spc="1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1850" b="1" spc="1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47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850" b="1" spc="2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850" b="1" spc="28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850" b="1" spc="430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1850" b="1" spc="37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10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9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850" b="1" spc="165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850" b="1" spc="7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65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850" b="1" spc="2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850" b="1" spc="21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850" b="1" spc="37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850" b="1" spc="5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355" dirty="0">
                <a:solidFill>
                  <a:srgbClr val="231F20"/>
                </a:solidFill>
                <a:latin typeface="Tahoma"/>
                <a:cs typeface="Tahoma"/>
              </a:rPr>
              <a:t>C</a:t>
            </a:r>
            <a:r>
              <a:rPr sz="1850" b="1" spc="265" dirty="0">
                <a:solidFill>
                  <a:srgbClr val="231F20"/>
                </a:solidFill>
                <a:latin typeface="Tahoma"/>
                <a:cs typeface="Tahoma"/>
              </a:rPr>
              <a:t>O</a:t>
            </a:r>
            <a:r>
              <a:rPr sz="1850" b="1" spc="225" dirty="0">
                <a:solidFill>
                  <a:srgbClr val="231F20"/>
                </a:solidFill>
                <a:latin typeface="Tahoma"/>
                <a:cs typeface="Tahoma"/>
              </a:rPr>
              <a:t>V</a:t>
            </a:r>
            <a:r>
              <a:rPr sz="1850" b="1" spc="-200" dirty="0">
                <a:solidFill>
                  <a:srgbClr val="231F20"/>
                </a:solidFill>
                <a:latin typeface="Tahoma"/>
                <a:cs typeface="Tahoma"/>
              </a:rPr>
              <a:t>I</a:t>
            </a:r>
            <a:r>
              <a:rPr sz="1850" b="1" spc="120" dirty="0">
                <a:solidFill>
                  <a:srgbClr val="231F20"/>
                </a:solidFill>
                <a:latin typeface="Tahoma"/>
                <a:cs typeface="Tahoma"/>
              </a:rPr>
              <a:t>D</a:t>
            </a:r>
            <a:r>
              <a:rPr sz="1850" b="1" spc="-125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1850" b="1" spc="-3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-170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r>
              <a:rPr sz="1850" b="1" spc="40" dirty="0">
                <a:solidFill>
                  <a:srgbClr val="231F20"/>
                </a:solidFill>
                <a:latin typeface="Tahoma"/>
                <a:cs typeface="Tahoma"/>
              </a:rPr>
              <a:t>9</a:t>
            </a:r>
            <a:endParaRPr sz="1850">
              <a:latin typeface="Tahoma"/>
              <a:cs typeface="Tahoma"/>
            </a:endParaRPr>
          </a:p>
          <a:p>
            <a:pPr marL="548005" marR="540385" algn="ctr">
              <a:lnSpc>
                <a:spcPct val="111500"/>
              </a:lnSpc>
            </a:pPr>
            <a:r>
              <a:rPr sz="1850" b="1" spc="135" dirty="0">
                <a:solidFill>
                  <a:srgbClr val="231F20"/>
                </a:solidFill>
                <a:latin typeface="Arial"/>
                <a:cs typeface="Arial"/>
              </a:rPr>
              <a:t>по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60" dirty="0">
                <a:solidFill>
                  <a:srgbClr val="231F20"/>
                </a:solidFill>
                <a:latin typeface="Arial"/>
                <a:cs typeface="Arial"/>
              </a:rPr>
              <a:t>изучению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85" dirty="0">
                <a:solidFill>
                  <a:srgbClr val="231F20"/>
                </a:solidFill>
                <a:latin typeface="Arial"/>
                <a:cs typeface="Arial"/>
              </a:rPr>
              <a:t>барьеров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1850" b="1" spc="-49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доступе</a:t>
            </a:r>
            <a:r>
              <a:rPr sz="1850" b="1" spc="3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1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4" dirty="0">
                <a:solidFill>
                  <a:srgbClr val="231F20"/>
                </a:solidFill>
                <a:latin typeface="Arial"/>
                <a:cs typeface="Arial"/>
              </a:rPr>
              <a:t>услугам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50" dirty="0">
                <a:solidFill>
                  <a:srgbClr val="231F20"/>
                </a:solidFill>
                <a:latin typeface="Arial"/>
                <a:cs typeface="Arial"/>
              </a:rPr>
              <a:t>СРЗ</a:t>
            </a:r>
            <a:r>
              <a:rPr sz="1850" b="1" spc="3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1850" b="1" spc="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20" dirty="0">
                <a:solidFill>
                  <a:srgbClr val="231F20"/>
                </a:solidFill>
                <a:latin typeface="Arial"/>
                <a:cs typeface="Arial"/>
              </a:rPr>
              <a:t>Казахстане</a:t>
            </a:r>
            <a:r>
              <a:rPr sz="1850" b="1" spc="22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1850">
              <a:latin typeface="Tahoma"/>
              <a:cs typeface="Tahoma"/>
            </a:endParaRPr>
          </a:p>
          <a:p>
            <a:pPr marL="12700" marR="5080" algn="ctr">
              <a:lnSpc>
                <a:spcPct val="111500"/>
              </a:lnSpc>
            </a:pPr>
            <a:r>
              <a:rPr sz="1850" b="1" spc="-125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1850" b="1" spc="-114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15" dirty="0">
                <a:solidFill>
                  <a:srgbClr val="231F20"/>
                </a:solidFill>
                <a:latin typeface="Arial"/>
                <a:cs typeface="Arial"/>
              </a:rPr>
              <a:t>исследование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95" dirty="0">
                <a:solidFill>
                  <a:srgbClr val="231F20"/>
                </a:solidFill>
                <a:latin typeface="Arial"/>
                <a:cs typeface="Arial"/>
              </a:rPr>
              <a:t>среди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315" dirty="0">
                <a:solidFill>
                  <a:srgbClr val="231F20"/>
                </a:solidFill>
                <a:latin typeface="Arial"/>
                <a:cs typeface="Arial"/>
              </a:rPr>
              <a:t>женщин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25" dirty="0">
                <a:solidFill>
                  <a:srgbClr val="231F20"/>
                </a:solidFill>
                <a:latin typeface="Tahoma"/>
                <a:cs typeface="Tahoma"/>
              </a:rPr>
              <a:t>- </a:t>
            </a:r>
            <a:r>
              <a:rPr sz="1850" b="1" spc="-5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45" dirty="0">
                <a:solidFill>
                  <a:srgbClr val="231F20"/>
                </a:solidFill>
                <a:latin typeface="Arial"/>
                <a:cs typeface="Arial"/>
              </a:rPr>
              <a:t>потребительниц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60" dirty="0">
                <a:solidFill>
                  <a:srgbClr val="231F20"/>
                </a:solidFill>
                <a:latin typeface="Arial"/>
                <a:cs typeface="Arial"/>
              </a:rPr>
              <a:t>наркотиков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0" dirty="0">
                <a:solidFill>
                  <a:srgbClr val="231F20"/>
                </a:solidFill>
                <a:latin typeface="Arial"/>
                <a:cs typeface="Arial"/>
              </a:rPr>
              <a:t>о </a:t>
            </a:r>
            <a:r>
              <a:rPr sz="1850" b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10" dirty="0">
                <a:solidFill>
                  <a:srgbClr val="231F20"/>
                </a:solidFill>
                <a:latin typeface="Arial"/>
                <a:cs typeface="Arial"/>
              </a:rPr>
              <a:t>доступности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60" dirty="0">
                <a:solidFill>
                  <a:srgbClr val="231F20"/>
                </a:solidFill>
                <a:latin typeface="Arial"/>
                <a:cs typeface="Arial"/>
              </a:rPr>
              <a:t>услуг</a:t>
            </a:r>
            <a:r>
              <a:rPr sz="1850" b="1" spc="3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50" dirty="0">
                <a:solidFill>
                  <a:srgbClr val="231F20"/>
                </a:solidFill>
                <a:latin typeface="Arial"/>
                <a:cs typeface="Arial"/>
              </a:rPr>
              <a:t>кризисного </a:t>
            </a:r>
            <a:r>
              <a:rPr sz="1850" b="1" spc="25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35" dirty="0">
                <a:solidFill>
                  <a:srgbClr val="231F20"/>
                </a:solidFill>
                <a:latin typeface="Arial"/>
                <a:cs typeface="Arial"/>
              </a:rPr>
              <a:t>центра</a:t>
            </a:r>
            <a:r>
              <a:rPr sz="1850" b="1" spc="3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850" b="1" spc="3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85" dirty="0">
                <a:solidFill>
                  <a:srgbClr val="231F20"/>
                </a:solidFill>
                <a:latin typeface="Arial"/>
                <a:cs typeface="Arial"/>
              </a:rPr>
              <a:t>случае</a:t>
            </a:r>
            <a:r>
              <a:rPr sz="1850" b="1" spc="3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25" dirty="0">
                <a:solidFill>
                  <a:srgbClr val="231F20"/>
                </a:solidFill>
                <a:latin typeface="Arial"/>
                <a:cs typeface="Arial"/>
              </a:rPr>
              <a:t>насилия</a:t>
            </a:r>
            <a:endParaRPr sz="1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261636" y="6003071"/>
            <a:ext cx="4841875" cy="2854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11500"/>
              </a:lnSpc>
              <a:spcBef>
                <a:spcPts val="100"/>
              </a:spcBef>
            </a:pPr>
            <a:r>
              <a:rPr sz="1850" b="1" spc="25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850" b="1" spc="315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1850" b="1" spc="26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850" b="1" spc="9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850" b="1" spc="29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850" b="1" spc="37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6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8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850" b="1" spc="265" dirty="0">
                <a:solidFill>
                  <a:srgbClr val="231F20"/>
                </a:solidFill>
                <a:latin typeface="Arial"/>
                <a:cs typeface="Arial"/>
              </a:rPr>
              <a:t>ап</a:t>
            </a:r>
            <a:r>
              <a:rPr sz="1850" b="1" spc="37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9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850" b="1" spc="26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850" b="1" spc="28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850" b="1" spc="37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245" dirty="0">
                <a:solidFill>
                  <a:srgbClr val="231F20"/>
                </a:solidFill>
                <a:latin typeface="Tahoma"/>
                <a:cs typeface="Tahoma"/>
              </a:rPr>
              <a:t>«</a:t>
            </a:r>
            <a:r>
              <a:rPr sz="1850" b="1" spc="-36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114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850" b="1" spc="2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850" b="1" spc="28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850" b="1" spc="24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850" b="1" spc="20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850" b="1" spc="29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850" b="1" spc="5" dirty="0">
                <a:solidFill>
                  <a:srgbClr val="231F20"/>
                </a:solidFill>
                <a:latin typeface="Arial"/>
                <a:cs typeface="Arial"/>
              </a:rPr>
              <a:t>о  </a:t>
            </a:r>
            <a:r>
              <a:rPr sz="1850" b="1" spc="235" dirty="0">
                <a:solidFill>
                  <a:srgbClr val="231F20"/>
                </a:solidFill>
                <a:latin typeface="Arial"/>
                <a:cs typeface="Arial"/>
              </a:rPr>
              <a:t>отчета</a:t>
            </a:r>
            <a:r>
              <a:rPr sz="1850" b="1" spc="3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50" dirty="0">
                <a:solidFill>
                  <a:srgbClr val="231F20"/>
                </a:solidFill>
                <a:latin typeface="Arial"/>
                <a:cs typeface="Arial"/>
              </a:rPr>
              <a:t>гражданского</a:t>
            </a:r>
            <a:r>
              <a:rPr sz="1850" b="1" spc="3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0" dirty="0">
                <a:solidFill>
                  <a:srgbClr val="231F20"/>
                </a:solidFill>
                <a:latin typeface="Arial"/>
                <a:cs typeface="Arial"/>
              </a:rPr>
              <a:t>сообщества </a:t>
            </a:r>
            <a:r>
              <a:rPr sz="1850" b="1" spc="-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95" dirty="0">
                <a:solidFill>
                  <a:srgbClr val="231F20"/>
                </a:solidFill>
                <a:latin typeface="Arial"/>
                <a:cs typeface="Arial"/>
              </a:rPr>
              <a:t>дискриминации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50" dirty="0">
                <a:solidFill>
                  <a:srgbClr val="231F20"/>
                </a:solidFill>
                <a:latin typeface="Arial"/>
                <a:cs typeface="Arial"/>
              </a:rPr>
              <a:t>насилии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endParaRPr sz="1850">
              <a:latin typeface="Arial"/>
              <a:cs typeface="Arial"/>
            </a:endParaRPr>
          </a:p>
          <a:p>
            <a:pPr marL="100330" marR="92710" algn="ctr">
              <a:lnSpc>
                <a:spcPct val="111500"/>
              </a:lnSpc>
            </a:pPr>
            <a:r>
              <a:rPr sz="1850" b="1" spc="270" dirty="0">
                <a:solidFill>
                  <a:srgbClr val="231F20"/>
                </a:solidFill>
                <a:latin typeface="Arial"/>
                <a:cs typeface="Arial"/>
              </a:rPr>
              <a:t>отношении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85" dirty="0">
                <a:solidFill>
                  <a:srgbClr val="231F20"/>
                </a:solidFill>
                <a:latin typeface="Arial"/>
                <a:cs typeface="Arial"/>
              </a:rPr>
              <a:t>женщин</a:t>
            </a:r>
            <a:r>
              <a:rPr sz="1850" b="1" spc="28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850" b="1" spc="31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95" dirty="0">
                <a:solidFill>
                  <a:srgbClr val="231F20"/>
                </a:solidFill>
                <a:latin typeface="Arial"/>
                <a:cs typeface="Arial"/>
              </a:rPr>
              <a:t>живущих</a:t>
            </a:r>
            <a:r>
              <a:rPr sz="1850" b="1" spc="3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85" dirty="0">
                <a:solidFill>
                  <a:srgbClr val="231F20"/>
                </a:solidFill>
                <a:latin typeface="Arial"/>
                <a:cs typeface="Arial"/>
              </a:rPr>
              <a:t>с </a:t>
            </a:r>
            <a:r>
              <a:rPr sz="1850" b="1" spc="-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25" dirty="0">
                <a:solidFill>
                  <a:srgbClr val="231F20"/>
                </a:solidFill>
                <a:latin typeface="Arial"/>
                <a:cs typeface="Arial"/>
              </a:rPr>
              <a:t>ВИЧ</a:t>
            </a:r>
            <a:r>
              <a:rPr sz="1850" b="1" spc="125" dirty="0">
                <a:solidFill>
                  <a:srgbClr val="231F20"/>
                </a:solidFill>
                <a:latin typeface="Tahoma"/>
                <a:cs typeface="Tahoma"/>
              </a:rPr>
              <a:t>;</a:t>
            </a:r>
            <a:r>
              <a:rPr sz="1850" b="1" spc="3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85" dirty="0">
                <a:solidFill>
                  <a:srgbClr val="231F20"/>
                </a:solidFill>
                <a:latin typeface="Arial"/>
                <a:cs typeface="Arial"/>
              </a:rPr>
              <a:t>женщин</a:t>
            </a:r>
            <a:r>
              <a:rPr sz="1850" b="1" spc="28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850" b="1" spc="3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29" dirty="0">
                <a:solidFill>
                  <a:srgbClr val="231F20"/>
                </a:solidFill>
                <a:latin typeface="Arial"/>
                <a:cs typeface="Arial"/>
              </a:rPr>
              <a:t>употребляющих </a:t>
            </a:r>
            <a:r>
              <a:rPr sz="1850" b="1" spc="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60" dirty="0">
                <a:solidFill>
                  <a:srgbClr val="231F20"/>
                </a:solidFill>
                <a:latin typeface="Arial"/>
                <a:cs typeface="Arial"/>
              </a:rPr>
              <a:t>наркотики</a:t>
            </a:r>
            <a:r>
              <a:rPr sz="1850" b="1" spc="260" dirty="0">
                <a:solidFill>
                  <a:srgbClr val="231F20"/>
                </a:solidFill>
                <a:latin typeface="Tahoma"/>
                <a:cs typeface="Tahoma"/>
              </a:rPr>
              <a:t>;</a:t>
            </a:r>
            <a:r>
              <a:rPr sz="1850" b="1" spc="3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160" dirty="0">
                <a:solidFill>
                  <a:srgbClr val="231F20"/>
                </a:solidFill>
                <a:latin typeface="Arial"/>
                <a:cs typeface="Arial"/>
              </a:rPr>
              <a:t>секс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-175" dirty="0">
                <a:solidFill>
                  <a:srgbClr val="231F20"/>
                </a:solidFill>
                <a:latin typeface="Tahoma"/>
                <a:cs typeface="Tahoma"/>
              </a:rPr>
              <a:t>–</a:t>
            </a:r>
            <a:r>
              <a:rPr sz="1850" b="1" spc="-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40" dirty="0">
                <a:solidFill>
                  <a:srgbClr val="231F20"/>
                </a:solidFill>
                <a:latin typeface="Arial"/>
                <a:cs typeface="Arial"/>
              </a:rPr>
              <a:t>работниц</a:t>
            </a:r>
            <a:r>
              <a:rPr sz="1850" b="1" spc="3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19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endParaRPr sz="1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850" b="1" spc="315" dirty="0">
                <a:solidFill>
                  <a:srgbClr val="231F20"/>
                </a:solidFill>
                <a:latin typeface="Arial"/>
                <a:cs typeface="Arial"/>
              </a:rPr>
              <a:t>женщин </a:t>
            </a:r>
            <a:r>
              <a:rPr sz="1850" b="1" spc="235" dirty="0">
                <a:solidFill>
                  <a:srgbClr val="231F20"/>
                </a:solidFill>
                <a:latin typeface="Arial"/>
                <a:cs typeface="Arial"/>
              </a:rPr>
              <a:t>из</a:t>
            </a:r>
            <a:r>
              <a:rPr sz="1850" b="1" spc="3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4" dirty="0">
                <a:solidFill>
                  <a:srgbClr val="231F20"/>
                </a:solidFill>
                <a:latin typeface="Arial"/>
                <a:cs typeface="Arial"/>
              </a:rPr>
              <a:t>мест</a:t>
            </a:r>
            <a:r>
              <a:rPr sz="1850" b="1" spc="3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70" dirty="0">
                <a:solidFill>
                  <a:srgbClr val="231F20"/>
                </a:solidFill>
                <a:latin typeface="Arial"/>
                <a:cs typeface="Arial"/>
              </a:rPr>
              <a:t>лишения</a:t>
            </a:r>
            <a:endParaRPr sz="1850">
              <a:latin typeface="Arial"/>
              <a:cs typeface="Arial"/>
            </a:endParaRPr>
          </a:p>
          <a:p>
            <a:pPr marL="202565" marR="195580" algn="ctr">
              <a:lnSpc>
                <a:spcPct val="111500"/>
              </a:lnSpc>
            </a:pPr>
            <a:r>
              <a:rPr sz="1850" b="1" spc="125" dirty="0">
                <a:solidFill>
                  <a:srgbClr val="231F20"/>
                </a:solidFill>
                <a:latin typeface="Arial"/>
                <a:cs typeface="Arial"/>
              </a:rPr>
              <a:t>свободы</a:t>
            </a:r>
            <a:r>
              <a:rPr sz="1850" b="1" spc="125" dirty="0">
                <a:solidFill>
                  <a:srgbClr val="231F20"/>
                </a:solidFill>
                <a:latin typeface="Tahoma"/>
                <a:cs typeface="Tahoma"/>
              </a:rPr>
              <a:t>»</a:t>
            </a:r>
            <a:r>
              <a:rPr sz="1850" b="1" spc="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80" dirty="0">
                <a:solidFill>
                  <a:srgbClr val="231F20"/>
                </a:solidFill>
                <a:latin typeface="Arial"/>
                <a:cs typeface="Arial"/>
              </a:rPr>
              <a:t>комитет</a:t>
            </a:r>
            <a:r>
              <a:rPr sz="1850" b="1" spc="3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04" dirty="0">
                <a:solidFill>
                  <a:srgbClr val="231F20"/>
                </a:solidFill>
                <a:latin typeface="Tahoma"/>
                <a:cs typeface="Tahoma"/>
              </a:rPr>
              <a:t>CEDAW</a:t>
            </a:r>
            <a:r>
              <a:rPr sz="1850" b="1" spc="30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850" b="1" spc="150" dirty="0">
                <a:solidFill>
                  <a:srgbClr val="231F20"/>
                </a:solidFill>
                <a:latin typeface="Arial"/>
                <a:cs typeface="Arial"/>
              </a:rPr>
              <a:t>от </a:t>
            </a:r>
            <a:r>
              <a:rPr sz="1850" b="1" spc="-5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20" dirty="0">
                <a:solidFill>
                  <a:srgbClr val="231F20"/>
                </a:solidFill>
                <a:latin typeface="Arial"/>
                <a:cs typeface="Arial"/>
              </a:rPr>
              <a:t>Республики</a:t>
            </a:r>
            <a:r>
              <a:rPr sz="1850" b="1" spc="3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b="1" spc="210" dirty="0">
                <a:solidFill>
                  <a:srgbClr val="231F20"/>
                </a:solidFill>
                <a:latin typeface="Arial"/>
                <a:cs typeface="Arial"/>
              </a:rPr>
              <a:t>Казахстан</a:t>
            </a:r>
            <a:r>
              <a:rPr sz="1850" b="1" spc="21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850">
              <a:latin typeface="Tahoma"/>
              <a:cs typeface="Tahoma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0431" y="3653536"/>
            <a:ext cx="2225214" cy="14682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C22831-B42E-445B-B822-4152E7993A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783154" y="3161660"/>
            <a:ext cx="2336056" cy="2036127"/>
          </a:xfrm>
          <a:prstGeom prst="rect">
            <a:avLst/>
          </a:prstGeom>
        </p:spPr>
      </p:pic>
      <p:pic>
        <p:nvPicPr>
          <p:cNvPr id="5" name="object 12">
            <a:extLst>
              <a:ext uri="{FF2B5EF4-FFF2-40B4-BE49-F238E27FC236}">
                <a16:creationId xmlns:a16="http://schemas.microsoft.com/office/drawing/2014/main" id="{A9987C2D-8BC7-6C66-61D0-A0AF75D2729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19017" y="3695700"/>
            <a:ext cx="1921219" cy="13616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89024" y="9012570"/>
            <a:ext cx="1732914" cy="1274445"/>
          </a:xfrm>
          <a:custGeom>
            <a:avLst/>
            <a:gdLst/>
            <a:ahLst/>
            <a:cxnLst/>
            <a:rect l="l" t="t" r="r" b="b"/>
            <a:pathLst>
              <a:path w="1732915" h="1274445">
                <a:moveTo>
                  <a:pt x="44252" y="78267"/>
                </a:moveTo>
                <a:lnTo>
                  <a:pt x="7749" y="63095"/>
                </a:lnTo>
                <a:lnTo>
                  <a:pt x="0" y="44335"/>
                </a:lnTo>
                <a:lnTo>
                  <a:pt x="4" y="33887"/>
                </a:lnTo>
                <a:lnTo>
                  <a:pt x="29016" y="994"/>
                </a:lnTo>
                <a:lnTo>
                  <a:pt x="34009" y="13"/>
                </a:lnTo>
                <a:lnTo>
                  <a:pt x="44374" y="39"/>
                </a:lnTo>
                <a:lnTo>
                  <a:pt x="77210" y="28983"/>
                </a:lnTo>
                <a:lnTo>
                  <a:pt x="78199" y="44335"/>
                </a:lnTo>
                <a:lnTo>
                  <a:pt x="77206" y="49327"/>
                </a:lnTo>
                <a:lnTo>
                  <a:pt x="49243" y="77278"/>
                </a:lnTo>
                <a:lnTo>
                  <a:pt x="44252" y="78267"/>
                </a:lnTo>
                <a:close/>
              </a:path>
              <a:path w="1732915" h="1274445">
                <a:moveTo>
                  <a:pt x="457872" y="78267"/>
                </a:moveTo>
                <a:lnTo>
                  <a:pt x="421369" y="63095"/>
                </a:lnTo>
                <a:lnTo>
                  <a:pt x="413620" y="44335"/>
                </a:lnTo>
                <a:lnTo>
                  <a:pt x="413624" y="33887"/>
                </a:lnTo>
                <a:lnTo>
                  <a:pt x="442636" y="994"/>
                </a:lnTo>
                <a:lnTo>
                  <a:pt x="447629" y="13"/>
                </a:lnTo>
                <a:lnTo>
                  <a:pt x="457994" y="39"/>
                </a:lnTo>
                <a:lnTo>
                  <a:pt x="490830" y="28983"/>
                </a:lnTo>
                <a:lnTo>
                  <a:pt x="491819" y="44335"/>
                </a:lnTo>
                <a:lnTo>
                  <a:pt x="490826" y="49327"/>
                </a:lnTo>
                <a:lnTo>
                  <a:pt x="462863" y="77278"/>
                </a:lnTo>
                <a:lnTo>
                  <a:pt x="457872" y="78267"/>
                </a:lnTo>
                <a:close/>
              </a:path>
              <a:path w="1732915" h="1274445">
                <a:moveTo>
                  <a:pt x="871523" y="78263"/>
                </a:moveTo>
                <a:lnTo>
                  <a:pt x="861152" y="78263"/>
                </a:lnTo>
                <a:lnTo>
                  <a:pt x="856164" y="77270"/>
                </a:lnTo>
                <a:lnTo>
                  <a:pt x="828228" y="49322"/>
                </a:lnTo>
                <a:lnTo>
                  <a:pt x="827236" y="44332"/>
                </a:lnTo>
                <a:lnTo>
                  <a:pt x="827236" y="33957"/>
                </a:lnTo>
                <a:lnTo>
                  <a:pt x="856164" y="1019"/>
                </a:lnTo>
                <a:lnTo>
                  <a:pt x="861152" y="26"/>
                </a:lnTo>
                <a:lnTo>
                  <a:pt x="871523" y="26"/>
                </a:lnTo>
                <a:lnTo>
                  <a:pt x="904447" y="28967"/>
                </a:lnTo>
                <a:lnTo>
                  <a:pt x="905439" y="33957"/>
                </a:lnTo>
                <a:lnTo>
                  <a:pt x="905439" y="44332"/>
                </a:lnTo>
                <a:lnTo>
                  <a:pt x="876511" y="77270"/>
                </a:lnTo>
                <a:lnTo>
                  <a:pt x="871523" y="78263"/>
                </a:lnTo>
                <a:close/>
              </a:path>
              <a:path w="1732915" h="1274445">
                <a:moveTo>
                  <a:pt x="1285343" y="78263"/>
                </a:moveTo>
                <a:lnTo>
                  <a:pt x="1274972" y="78263"/>
                </a:lnTo>
                <a:lnTo>
                  <a:pt x="1269985" y="77270"/>
                </a:lnTo>
                <a:lnTo>
                  <a:pt x="1242048" y="49322"/>
                </a:lnTo>
                <a:lnTo>
                  <a:pt x="1241056" y="44332"/>
                </a:lnTo>
                <a:lnTo>
                  <a:pt x="1241056" y="33957"/>
                </a:lnTo>
                <a:lnTo>
                  <a:pt x="1269985" y="1019"/>
                </a:lnTo>
                <a:lnTo>
                  <a:pt x="1274972" y="26"/>
                </a:lnTo>
                <a:lnTo>
                  <a:pt x="1285343" y="26"/>
                </a:lnTo>
                <a:lnTo>
                  <a:pt x="1318267" y="28967"/>
                </a:lnTo>
                <a:lnTo>
                  <a:pt x="1319260" y="33957"/>
                </a:lnTo>
                <a:lnTo>
                  <a:pt x="1319260" y="44332"/>
                </a:lnTo>
                <a:lnTo>
                  <a:pt x="1290331" y="77270"/>
                </a:lnTo>
                <a:lnTo>
                  <a:pt x="1285343" y="78263"/>
                </a:lnTo>
                <a:close/>
              </a:path>
              <a:path w="1732915" h="1274445">
                <a:moveTo>
                  <a:pt x="1698963" y="78263"/>
                </a:moveTo>
                <a:lnTo>
                  <a:pt x="1688593" y="78263"/>
                </a:lnTo>
                <a:lnTo>
                  <a:pt x="1683605" y="77270"/>
                </a:lnTo>
                <a:lnTo>
                  <a:pt x="1655668" y="49322"/>
                </a:lnTo>
                <a:lnTo>
                  <a:pt x="1654676" y="44332"/>
                </a:lnTo>
                <a:lnTo>
                  <a:pt x="1654680" y="33940"/>
                </a:lnTo>
                <a:lnTo>
                  <a:pt x="1683605" y="1019"/>
                </a:lnTo>
                <a:lnTo>
                  <a:pt x="1698781" y="0"/>
                </a:lnTo>
                <a:lnTo>
                  <a:pt x="1703789" y="973"/>
                </a:lnTo>
                <a:lnTo>
                  <a:pt x="1731888" y="28967"/>
                </a:lnTo>
                <a:lnTo>
                  <a:pt x="1732880" y="33940"/>
                </a:lnTo>
                <a:lnTo>
                  <a:pt x="1732880" y="44332"/>
                </a:lnTo>
                <a:lnTo>
                  <a:pt x="1703951" y="77270"/>
                </a:lnTo>
                <a:lnTo>
                  <a:pt x="1698963" y="78263"/>
                </a:lnTo>
                <a:close/>
              </a:path>
              <a:path w="1732915" h="1274445">
                <a:moveTo>
                  <a:pt x="44252" y="478454"/>
                </a:moveTo>
                <a:lnTo>
                  <a:pt x="7749" y="463282"/>
                </a:lnTo>
                <a:lnTo>
                  <a:pt x="0" y="444522"/>
                </a:lnTo>
                <a:lnTo>
                  <a:pt x="4" y="434074"/>
                </a:lnTo>
                <a:lnTo>
                  <a:pt x="29016" y="401181"/>
                </a:lnTo>
                <a:lnTo>
                  <a:pt x="34009" y="400200"/>
                </a:lnTo>
                <a:lnTo>
                  <a:pt x="44374" y="400226"/>
                </a:lnTo>
                <a:lnTo>
                  <a:pt x="77210" y="429170"/>
                </a:lnTo>
                <a:lnTo>
                  <a:pt x="78199" y="444522"/>
                </a:lnTo>
                <a:lnTo>
                  <a:pt x="77206" y="449514"/>
                </a:lnTo>
                <a:lnTo>
                  <a:pt x="49243" y="477465"/>
                </a:lnTo>
                <a:lnTo>
                  <a:pt x="44252" y="478454"/>
                </a:lnTo>
                <a:close/>
              </a:path>
              <a:path w="1732915" h="1274445">
                <a:moveTo>
                  <a:pt x="457872" y="478454"/>
                </a:moveTo>
                <a:lnTo>
                  <a:pt x="421369" y="463282"/>
                </a:lnTo>
                <a:lnTo>
                  <a:pt x="413620" y="444522"/>
                </a:lnTo>
                <a:lnTo>
                  <a:pt x="413624" y="434074"/>
                </a:lnTo>
                <a:lnTo>
                  <a:pt x="442636" y="401181"/>
                </a:lnTo>
                <a:lnTo>
                  <a:pt x="447629" y="400200"/>
                </a:lnTo>
                <a:lnTo>
                  <a:pt x="457994" y="400226"/>
                </a:lnTo>
                <a:lnTo>
                  <a:pt x="490830" y="429170"/>
                </a:lnTo>
                <a:lnTo>
                  <a:pt x="491819" y="444522"/>
                </a:lnTo>
                <a:lnTo>
                  <a:pt x="490826" y="449514"/>
                </a:lnTo>
                <a:lnTo>
                  <a:pt x="462863" y="477465"/>
                </a:lnTo>
                <a:lnTo>
                  <a:pt x="457872" y="478454"/>
                </a:lnTo>
                <a:close/>
              </a:path>
              <a:path w="1732915" h="1274445">
                <a:moveTo>
                  <a:pt x="871523" y="478450"/>
                </a:moveTo>
                <a:lnTo>
                  <a:pt x="861152" y="478450"/>
                </a:lnTo>
                <a:lnTo>
                  <a:pt x="856164" y="477457"/>
                </a:lnTo>
                <a:lnTo>
                  <a:pt x="828228" y="449509"/>
                </a:lnTo>
                <a:lnTo>
                  <a:pt x="827236" y="444519"/>
                </a:lnTo>
                <a:lnTo>
                  <a:pt x="827236" y="434144"/>
                </a:lnTo>
                <a:lnTo>
                  <a:pt x="856164" y="401206"/>
                </a:lnTo>
                <a:lnTo>
                  <a:pt x="861152" y="400213"/>
                </a:lnTo>
                <a:lnTo>
                  <a:pt x="871523" y="400213"/>
                </a:lnTo>
                <a:lnTo>
                  <a:pt x="904447" y="429154"/>
                </a:lnTo>
                <a:lnTo>
                  <a:pt x="905439" y="434144"/>
                </a:lnTo>
                <a:lnTo>
                  <a:pt x="905439" y="444519"/>
                </a:lnTo>
                <a:lnTo>
                  <a:pt x="876511" y="477457"/>
                </a:lnTo>
                <a:lnTo>
                  <a:pt x="871523" y="478450"/>
                </a:lnTo>
                <a:close/>
              </a:path>
              <a:path w="1732915" h="1274445">
                <a:moveTo>
                  <a:pt x="1285343" y="478450"/>
                </a:moveTo>
                <a:lnTo>
                  <a:pt x="1274972" y="478450"/>
                </a:lnTo>
                <a:lnTo>
                  <a:pt x="1269985" y="477457"/>
                </a:lnTo>
                <a:lnTo>
                  <a:pt x="1242048" y="449509"/>
                </a:lnTo>
                <a:lnTo>
                  <a:pt x="1241056" y="444519"/>
                </a:lnTo>
                <a:lnTo>
                  <a:pt x="1241056" y="434144"/>
                </a:lnTo>
                <a:lnTo>
                  <a:pt x="1269985" y="401206"/>
                </a:lnTo>
                <a:lnTo>
                  <a:pt x="1274972" y="400213"/>
                </a:lnTo>
                <a:lnTo>
                  <a:pt x="1285343" y="400213"/>
                </a:lnTo>
                <a:lnTo>
                  <a:pt x="1318267" y="429154"/>
                </a:lnTo>
                <a:lnTo>
                  <a:pt x="1319260" y="434144"/>
                </a:lnTo>
                <a:lnTo>
                  <a:pt x="1319260" y="444519"/>
                </a:lnTo>
                <a:lnTo>
                  <a:pt x="1290331" y="477457"/>
                </a:lnTo>
                <a:lnTo>
                  <a:pt x="1285343" y="478450"/>
                </a:lnTo>
                <a:close/>
              </a:path>
              <a:path w="1732915" h="1274445">
                <a:moveTo>
                  <a:pt x="1698963" y="478450"/>
                </a:moveTo>
                <a:lnTo>
                  <a:pt x="1688593" y="478450"/>
                </a:lnTo>
                <a:lnTo>
                  <a:pt x="1683605" y="477457"/>
                </a:lnTo>
                <a:lnTo>
                  <a:pt x="1655668" y="449509"/>
                </a:lnTo>
                <a:lnTo>
                  <a:pt x="1654676" y="444519"/>
                </a:lnTo>
                <a:lnTo>
                  <a:pt x="1654680" y="434127"/>
                </a:lnTo>
                <a:lnTo>
                  <a:pt x="1683605" y="401206"/>
                </a:lnTo>
                <a:lnTo>
                  <a:pt x="1698781" y="400186"/>
                </a:lnTo>
                <a:lnTo>
                  <a:pt x="1703789" y="401160"/>
                </a:lnTo>
                <a:lnTo>
                  <a:pt x="1731888" y="429154"/>
                </a:lnTo>
                <a:lnTo>
                  <a:pt x="1732880" y="434127"/>
                </a:lnTo>
                <a:lnTo>
                  <a:pt x="1732880" y="444519"/>
                </a:lnTo>
                <a:lnTo>
                  <a:pt x="1703951" y="477457"/>
                </a:lnTo>
                <a:lnTo>
                  <a:pt x="1698963" y="478450"/>
                </a:lnTo>
                <a:close/>
              </a:path>
              <a:path w="1732915" h="1274445">
                <a:moveTo>
                  <a:pt x="43976" y="879175"/>
                </a:moveTo>
                <a:lnTo>
                  <a:pt x="7637" y="863818"/>
                </a:lnTo>
                <a:lnTo>
                  <a:pt x="24" y="834641"/>
                </a:lnTo>
                <a:lnTo>
                  <a:pt x="1038" y="829664"/>
                </a:lnTo>
                <a:lnTo>
                  <a:pt x="29038" y="801864"/>
                </a:lnTo>
                <a:lnTo>
                  <a:pt x="34021" y="800888"/>
                </a:lnTo>
                <a:lnTo>
                  <a:pt x="44408" y="800913"/>
                </a:lnTo>
                <a:lnTo>
                  <a:pt x="77302" y="830182"/>
                </a:lnTo>
                <a:lnTo>
                  <a:pt x="78146" y="845597"/>
                </a:lnTo>
                <a:lnTo>
                  <a:pt x="77106" y="850569"/>
                </a:lnTo>
                <a:lnTo>
                  <a:pt x="48964" y="878224"/>
                </a:lnTo>
                <a:lnTo>
                  <a:pt x="43976" y="879175"/>
                </a:lnTo>
                <a:close/>
              </a:path>
              <a:path w="1732915" h="1274445">
                <a:moveTo>
                  <a:pt x="447560" y="879141"/>
                </a:moveTo>
                <a:lnTo>
                  <a:pt x="414601" y="850174"/>
                </a:lnTo>
                <a:lnTo>
                  <a:pt x="413611" y="845179"/>
                </a:lnTo>
                <a:lnTo>
                  <a:pt x="413629" y="834749"/>
                </a:lnTo>
                <a:lnTo>
                  <a:pt x="442631" y="801869"/>
                </a:lnTo>
                <a:lnTo>
                  <a:pt x="447626" y="800887"/>
                </a:lnTo>
                <a:lnTo>
                  <a:pt x="457985" y="800914"/>
                </a:lnTo>
                <a:lnTo>
                  <a:pt x="490812" y="829798"/>
                </a:lnTo>
                <a:lnTo>
                  <a:pt x="491819" y="845179"/>
                </a:lnTo>
                <a:lnTo>
                  <a:pt x="490851" y="850110"/>
                </a:lnTo>
                <a:lnTo>
                  <a:pt x="462934" y="878134"/>
                </a:lnTo>
                <a:lnTo>
                  <a:pt x="447560" y="879141"/>
                </a:lnTo>
                <a:close/>
              </a:path>
              <a:path w="1732915" h="1274445">
                <a:moveTo>
                  <a:pt x="871247" y="879171"/>
                </a:moveTo>
                <a:lnTo>
                  <a:pt x="834910" y="863860"/>
                </a:lnTo>
                <a:lnTo>
                  <a:pt x="827255" y="834711"/>
                </a:lnTo>
                <a:lnTo>
                  <a:pt x="828260" y="829735"/>
                </a:lnTo>
                <a:lnTo>
                  <a:pt x="856186" y="801889"/>
                </a:lnTo>
                <a:lnTo>
                  <a:pt x="861164" y="800901"/>
                </a:lnTo>
                <a:lnTo>
                  <a:pt x="871560" y="800901"/>
                </a:lnTo>
                <a:lnTo>
                  <a:pt x="904539" y="830166"/>
                </a:lnTo>
                <a:lnTo>
                  <a:pt x="905401" y="834711"/>
                </a:lnTo>
                <a:lnTo>
                  <a:pt x="905387" y="845594"/>
                </a:lnTo>
                <a:lnTo>
                  <a:pt x="876231" y="878217"/>
                </a:lnTo>
                <a:lnTo>
                  <a:pt x="871247" y="879171"/>
                </a:lnTo>
                <a:close/>
              </a:path>
              <a:path w="1732915" h="1274445">
                <a:moveTo>
                  <a:pt x="1274837" y="879146"/>
                </a:moveTo>
                <a:lnTo>
                  <a:pt x="1241858" y="850234"/>
                </a:lnTo>
                <a:lnTo>
                  <a:pt x="1240861" y="845242"/>
                </a:lnTo>
                <a:lnTo>
                  <a:pt x="1240872" y="834757"/>
                </a:lnTo>
                <a:lnTo>
                  <a:pt x="1269779" y="801894"/>
                </a:lnTo>
                <a:lnTo>
                  <a:pt x="1274770" y="800900"/>
                </a:lnTo>
                <a:lnTo>
                  <a:pt x="1280158" y="800900"/>
                </a:lnTo>
                <a:lnTo>
                  <a:pt x="1314104" y="820276"/>
                </a:lnTo>
                <a:lnTo>
                  <a:pt x="1319047" y="845242"/>
                </a:lnTo>
                <a:lnTo>
                  <a:pt x="1318093" y="850104"/>
                </a:lnTo>
                <a:lnTo>
                  <a:pt x="1290201" y="878126"/>
                </a:lnTo>
                <a:lnTo>
                  <a:pt x="1274837" y="879146"/>
                </a:lnTo>
                <a:close/>
              </a:path>
              <a:path w="1732915" h="1274445">
                <a:moveTo>
                  <a:pt x="1688457" y="879146"/>
                </a:moveTo>
                <a:lnTo>
                  <a:pt x="1655478" y="850234"/>
                </a:lnTo>
                <a:lnTo>
                  <a:pt x="1654481" y="845242"/>
                </a:lnTo>
                <a:lnTo>
                  <a:pt x="1654496" y="834740"/>
                </a:lnTo>
                <a:lnTo>
                  <a:pt x="1683421" y="801890"/>
                </a:lnTo>
                <a:lnTo>
                  <a:pt x="1688390" y="800900"/>
                </a:lnTo>
                <a:lnTo>
                  <a:pt x="1698755" y="800900"/>
                </a:lnTo>
                <a:lnTo>
                  <a:pt x="1731665" y="829760"/>
                </a:lnTo>
                <a:lnTo>
                  <a:pt x="1732667" y="845242"/>
                </a:lnTo>
                <a:lnTo>
                  <a:pt x="1731713" y="850104"/>
                </a:lnTo>
                <a:lnTo>
                  <a:pt x="1703822" y="878126"/>
                </a:lnTo>
                <a:lnTo>
                  <a:pt x="1688457" y="879146"/>
                </a:lnTo>
                <a:close/>
              </a:path>
              <a:path w="1732915" h="1274445">
                <a:moveTo>
                  <a:pt x="58711" y="1274429"/>
                </a:moveTo>
                <a:lnTo>
                  <a:pt x="19596" y="1274429"/>
                </a:lnTo>
                <a:lnTo>
                  <a:pt x="19114" y="1274225"/>
                </a:lnTo>
                <a:lnTo>
                  <a:pt x="24" y="1234828"/>
                </a:lnTo>
                <a:lnTo>
                  <a:pt x="1038" y="1229851"/>
                </a:lnTo>
                <a:lnTo>
                  <a:pt x="29038" y="1202051"/>
                </a:lnTo>
                <a:lnTo>
                  <a:pt x="34021" y="1201074"/>
                </a:lnTo>
                <a:lnTo>
                  <a:pt x="39197" y="1201087"/>
                </a:lnTo>
                <a:lnTo>
                  <a:pt x="39197" y="1201288"/>
                </a:lnTo>
                <a:lnTo>
                  <a:pt x="44391" y="1201301"/>
                </a:lnTo>
                <a:lnTo>
                  <a:pt x="77256" y="1230407"/>
                </a:lnTo>
                <a:lnTo>
                  <a:pt x="78146" y="1245784"/>
                </a:lnTo>
                <a:lnTo>
                  <a:pt x="77106" y="1250756"/>
                </a:lnTo>
                <a:lnTo>
                  <a:pt x="73053" y="1260287"/>
                </a:lnTo>
                <a:lnTo>
                  <a:pt x="70193" y="1264484"/>
                </a:lnTo>
                <a:lnTo>
                  <a:pt x="62807" y="1271742"/>
                </a:lnTo>
                <a:lnTo>
                  <a:pt x="58711" y="1274429"/>
                </a:lnTo>
                <a:close/>
              </a:path>
              <a:path w="1732915" h="1274445">
                <a:moveTo>
                  <a:pt x="472317" y="1274429"/>
                </a:moveTo>
                <a:lnTo>
                  <a:pt x="433140" y="1274429"/>
                </a:lnTo>
                <a:lnTo>
                  <a:pt x="432924" y="1274339"/>
                </a:lnTo>
                <a:lnTo>
                  <a:pt x="413620" y="1245396"/>
                </a:lnTo>
                <a:lnTo>
                  <a:pt x="413624" y="1234949"/>
                </a:lnTo>
                <a:lnTo>
                  <a:pt x="442636" y="1202055"/>
                </a:lnTo>
                <a:lnTo>
                  <a:pt x="447629" y="1201074"/>
                </a:lnTo>
                <a:lnTo>
                  <a:pt x="452817" y="1201087"/>
                </a:lnTo>
                <a:lnTo>
                  <a:pt x="452817" y="1201288"/>
                </a:lnTo>
                <a:lnTo>
                  <a:pt x="457977" y="1201301"/>
                </a:lnTo>
                <a:lnTo>
                  <a:pt x="490785" y="1230082"/>
                </a:lnTo>
                <a:lnTo>
                  <a:pt x="491819" y="1245396"/>
                </a:lnTo>
                <a:lnTo>
                  <a:pt x="490826" y="1250389"/>
                </a:lnTo>
                <a:lnTo>
                  <a:pt x="486853" y="1259978"/>
                </a:lnTo>
                <a:lnTo>
                  <a:pt x="484025" y="1264210"/>
                </a:lnTo>
                <a:lnTo>
                  <a:pt x="476685" y="1271547"/>
                </a:lnTo>
                <a:lnTo>
                  <a:pt x="472452" y="1274373"/>
                </a:lnTo>
                <a:lnTo>
                  <a:pt x="472317" y="1274429"/>
                </a:lnTo>
                <a:close/>
              </a:path>
              <a:path w="1732915" h="1274445">
                <a:moveTo>
                  <a:pt x="885954" y="1274429"/>
                </a:moveTo>
                <a:lnTo>
                  <a:pt x="846823" y="1274429"/>
                </a:lnTo>
                <a:lnTo>
                  <a:pt x="846394" y="1274248"/>
                </a:lnTo>
                <a:lnTo>
                  <a:pt x="827255" y="1234898"/>
                </a:lnTo>
                <a:lnTo>
                  <a:pt x="828260" y="1229922"/>
                </a:lnTo>
                <a:lnTo>
                  <a:pt x="856186" y="1202076"/>
                </a:lnTo>
                <a:lnTo>
                  <a:pt x="866338" y="1201087"/>
                </a:lnTo>
                <a:lnTo>
                  <a:pt x="866338" y="1201288"/>
                </a:lnTo>
                <a:lnTo>
                  <a:pt x="871540" y="1201288"/>
                </a:lnTo>
                <a:lnTo>
                  <a:pt x="904493" y="1230391"/>
                </a:lnTo>
                <a:lnTo>
                  <a:pt x="905387" y="1245781"/>
                </a:lnTo>
                <a:lnTo>
                  <a:pt x="904348" y="1250751"/>
                </a:lnTo>
                <a:lnTo>
                  <a:pt x="900299" y="1260277"/>
                </a:lnTo>
                <a:lnTo>
                  <a:pt x="897442" y="1264472"/>
                </a:lnTo>
                <a:lnTo>
                  <a:pt x="890063" y="1271730"/>
                </a:lnTo>
                <a:lnTo>
                  <a:pt x="885954" y="1274429"/>
                </a:lnTo>
                <a:close/>
              </a:path>
              <a:path w="1732915" h="1274445">
                <a:moveTo>
                  <a:pt x="1299548" y="1274429"/>
                </a:moveTo>
                <a:lnTo>
                  <a:pt x="1260367" y="1274429"/>
                </a:lnTo>
                <a:lnTo>
                  <a:pt x="1260203" y="1274361"/>
                </a:lnTo>
                <a:lnTo>
                  <a:pt x="1240856" y="1245393"/>
                </a:lnTo>
                <a:lnTo>
                  <a:pt x="1240856" y="1235018"/>
                </a:lnTo>
                <a:lnTo>
                  <a:pt x="1269785" y="1202080"/>
                </a:lnTo>
                <a:lnTo>
                  <a:pt x="1274773" y="1201087"/>
                </a:lnTo>
                <a:lnTo>
                  <a:pt x="1279958" y="1201087"/>
                </a:lnTo>
                <a:lnTo>
                  <a:pt x="1280158" y="1201288"/>
                </a:lnTo>
                <a:lnTo>
                  <a:pt x="1285308" y="1201314"/>
                </a:lnTo>
                <a:lnTo>
                  <a:pt x="1318029" y="1230099"/>
                </a:lnTo>
                <a:lnTo>
                  <a:pt x="1319060" y="1245393"/>
                </a:lnTo>
                <a:lnTo>
                  <a:pt x="1318068" y="1250383"/>
                </a:lnTo>
                <a:lnTo>
                  <a:pt x="1314099" y="1259968"/>
                </a:lnTo>
                <a:lnTo>
                  <a:pt x="1311273" y="1264198"/>
                </a:lnTo>
                <a:lnTo>
                  <a:pt x="1303940" y="1271534"/>
                </a:lnTo>
                <a:lnTo>
                  <a:pt x="1299712" y="1274361"/>
                </a:lnTo>
                <a:lnTo>
                  <a:pt x="1299548" y="1274429"/>
                </a:lnTo>
                <a:close/>
              </a:path>
              <a:path w="1732915" h="1274445">
                <a:moveTo>
                  <a:pt x="1713169" y="1274429"/>
                </a:moveTo>
                <a:lnTo>
                  <a:pt x="1673987" y="1274429"/>
                </a:lnTo>
                <a:lnTo>
                  <a:pt x="1673824" y="1274361"/>
                </a:lnTo>
                <a:lnTo>
                  <a:pt x="1654476" y="1245393"/>
                </a:lnTo>
                <a:lnTo>
                  <a:pt x="1654476" y="1235018"/>
                </a:lnTo>
                <a:lnTo>
                  <a:pt x="1683405" y="1202080"/>
                </a:lnTo>
                <a:lnTo>
                  <a:pt x="1688393" y="1201087"/>
                </a:lnTo>
                <a:lnTo>
                  <a:pt x="1693578" y="1201087"/>
                </a:lnTo>
                <a:lnTo>
                  <a:pt x="1693578" y="1201288"/>
                </a:lnTo>
                <a:lnTo>
                  <a:pt x="1698746" y="1201288"/>
                </a:lnTo>
                <a:lnTo>
                  <a:pt x="1731642" y="1230066"/>
                </a:lnTo>
                <a:lnTo>
                  <a:pt x="1732680" y="1245393"/>
                </a:lnTo>
                <a:lnTo>
                  <a:pt x="1731688" y="1250383"/>
                </a:lnTo>
                <a:lnTo>
                  <a:pt x="1727719" y="1259968"/>
                </a:lnTo>
                <a:lnTo>
                  <a:pt x="1724894" y="1264198"/>
                </a:lnTo>
                <a:lnTo>
                  <a:pt x="1717561" y="1271534"/>
                </a:lnTo>
                <a:lnTo>
                  <a:pt x="1713332" y="1274361"/>
                </a:lnTo>
                <a:lnTo>
                  <a:pt x="1713169" y="1274429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82075" y="0"/>
            <a:ext cx="2406015" cy="2057400"/>
          </a:xfrm>
          <a:custGeom>
            <a:avLst/>
            <a:gdLst/>
            <a:ahLst/>
            <a:cxnLst/>
            <a:rect l="l" t="t" r="r" b="b"/>
            <a:pathLst>
              <a:path w="2406015" h="2057400">
                <a:moveTo>
                  <a:pt x="2057399" y="2057399"/>
                </a:moveTo>
                <a:lnTo>
                  <a:pt x="2006908" y="2056779"/>
                </a:lnTo>
                <a:lnTo>
                  <a:pt x="1956447" y="2054921"/>
                </a:lnTo>
                <a:lnTo>
                  <a:pt x="1906047" y="2051824"/>
                </a:lnTo>
                <a:lnTo>
                  <a:pt x="1855738" y="2047492"/>
                </a:lnTo>
                <a:lnTo>
                  <a:pt x="1805551" y="2041926"/>
                </a:lnTo>
                <a:lnTo>
                  <a:pt x="1755515" y="2035130"/>
                </a:lnTo>
                <a:lnTo>
                  <a:pt x="1705662" y="2027109"/>
                </a:lnTo>
                <a:lnTo>
                  <a:pt x="1656020" y="2017866"/>
                </a:lnTo>
                <a:lnTo>
                  <a:pt x="1606620" y="2007408"/>
                </a:lnTo>
                <a:lnTo>
                  <a:pt x="1557491" y="1995741"/>
                </a:lnTo>
                <a:lnTo>
                  <a:pt x="1508664" y="1982871"/>
                </a:lnTo>
                <a:lnTo>
                  <a:pt x="1460167" y="1968808"/>
                </a:lnTo>
                <a:lnTo>
                  <a:pt x="1412030" y="1953558"/>
                </a:lnTo>
                <a:lnTo>
                  <a:pt x="1364281" y="1937131"/>
                </a:lnTo>
                <a:lnTo>
                  <a:pt x="1316951" y="1919538"/>
                </a:lnTo>
                <a:lnTo>
                  <a:pt x="1270066" y="1900788"/>
                </a:lnTo>
                <a:lnTo>
                  <a:pt x="1223655" y="1880893"/>
                </a:lnTo>
                <a:lnTo>
                  <a:pt x="1177747" y="1859866"/>
                </a:lnTo>
                <a:lnTo>
                  <a:pt x="1132368" y="1837718"/>
                </a:lnTo>
                <a:lnTo>
                  <a:pt x="1087547" y="1814463"/>
                </a:lnTo>
                <a:lnTo>
                  <a:pt x="1043310" y="1790115"/>
                </a:lnTo>
                <a:lnTo>
                  <a:pt x="999684" y="1764689"/>
                </a:lnTo>
                <a:lnTo>
                  <a:pt x="956694" y="1738200"/>
                </a:lnTo>
                <a:lnTo>
                  <a:pt x="914368" y="1710664"/>
                </a:lnTo>
                <a:lnTo>
                  <a:pt x="872731" y="1682098"/>
                </a:lnTo>
                <a:lnTo>
                  <a:pt x="831807" y="1652517"/>
                </a:lnTo>
                <a:lnTo>
                  <a:pt x="791621" y="1621943"/>
                </a:lnTo>
                <a:lnTo>
                  <a:pt x="752198" y="1590390"/>
                </a:lnTo>
                <a:lnTo>
                  <a:pt x="713561" y="1557880"/>
                </a:lnTo>
                <a:lnTo>
                  <a:pt x="675733" y="1524432"/>
                </a:lnTo>
                <a:lnTo>
                  <a:pt x="638738" y="1490065"/>
                </a:lnTo>
                <a:lnTo>
                  <a:pt x="602597" y="1454800"/>
                </a:lnTo>
                <a:lnTo>
                  <a:pt x="567333" y="1418659"/>
                </a:lnTo>
                <a:lnTo>
                  <a:pt x="532966" y="1381664"/>
                </a:lnTo>
                <a:lnTo>
                  <a:pt x="499517" y="1343836"/>
                </a:lnTo>
                <a:lnTo>
                  <a:pt x="467007" y="1305199"/>
                </a:lnTo>
                <a:lnTo>
                  <a:pt x="435455" y="1265776"/>
                </a:lnTo>
                <a:lnTo>
                  <a:pt x="404880" y="1225590"/>
                </a:lnTo>
                <a:lnTo>
                  <a:pt x="375300" y="1184666"/>
                </a:lnTo>
                <a:lnTo>
                  <a:pt x="346733" y="1143029"/>
                </a:lnTo>
                <a:lnTo>
                  <a:pt x="319197" y="1100702"/>
                </a:lnTo>
                <a:lnTo>
                  <a:pt x="292708" y="1057713"/>
                </a:lnTo>
                <a:lnTo>
                  <a:pt x="267282" y="1014087"/>
                </a:lnTo>
                <a:lnTo>
                  <a:pt x="242934" y="969850"/>
                </a:lnTo>
                <a:lnTo>
                  <a:pt x="219679" y="925029"/>
                </a:lnTo>
                <a:lnTo>
                  <a:pt x="197531" y="879650"/>
                </a:lnTo>
                <a:lnTo>
                  <a:pt x="176503" y="833742"/>
                </a:lnTo>
                <a:lnTo>
                  <a:pt x="156609" y="787331"/>
                </a:lnTo>
                <a:lnTo>
                  <a:pt x="137859" y="740447"/>
                </a:lnTo>
                <a:lnTo>
                  <a:pt x="120266" y="693116"/>
                </a:lnTo>
                <a:lnTo>
                  <a:pt x="103839" y="645368"/>
                </a:lnTo>
                <a:lnTo>
                  <a:pt x="88590" y="597231"/>
                </a:lnTo>
                <a:lnTo>
                  <a:pt x="74526" y="548734"/>
                </a:lnTo>
                <a:lnTo>
                  <a:pt x="61656" y="499906"/>
                </a:lnTo>
                <a:lnTo>
                  <a:pt x="49989" y="450778"/>
                </a:lnTo>
                <a:lnTo>
                  <a:pt x="39531" y="401377"/>
                </a:lnTo>
                <a:lnTo>
                  <a:pt x="30288" y="351736"/>
                </a:lnTo>
                <a:lnTo>
                  <a:pt x="22267" y="301882"/>
                </a:lnTo>
                <a:lnTo>
                  <a:pt x="15471" y="251846"/>
                </a:lnTo>
                <a:lnTo>
                  <a:pt x="9906" y="201659"/>
                </a:lnTo>
                <a:lnTo>
                  <a:pt x="5573" y="151351"/>
                </a:lnTo>
                <a:lnTo>
                  <a:pt x="2477" y="100951"/>
                </a:lnTo>
                <a:lnTo>
                  <a:pt x="618" y="50490"/>
                </a:lnTo>
                <a:lnTo>
                  <a:pt x="0" y="120"/>
                </a:lnTo>
                <a:lnTo>
                  <a:pt x="2405924" y="0"/>
                </a:lnTo>
                <a:lnTo>
                  <a:pt x="2405924" y="2027646"/>
                </a:lnTo>
                <a:lnTo>
                  <a:pt x="2359282" y="2035130"/>
                </a:lnTo>
                <a:lnTo>
                  <a:pt x="2309246" y="2041926"/>
                </a:lnTo>
                <a:lnTo>
                  <a:pt x="2259059" y="2047492"/>
                </a:lnTo>
                <a:lnTo>
                  <a:pt x="2208750" y="2051824"/>
                </a:lnTo>
                <a:lnTo>
                  <a:pt x="2158350" y="2054921"/>
                </a:lnTo>
                <a:lnTo>
                  <a:pt x="2107890" y="2056779"/>
                </a:lnTo>
                <a:lnTo>
                  <a:pt x="2057399" y="2057399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37360" y="3908333"/>
            <a:ext cx="5591174" cy="55911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" y="4988159"/>
            <a:ext cx="4972049" cy="4267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67292" y="5048934"/>
            <a:ext cx="5400674" cy="42100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22007" y="3971544"/>
            <a:ext cx="4511039" cy="255422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405" dirty="0"/>
              <a:t>Consortium</a:t>
            </a:r>
            <a:r>
              <a:rPr spc="15" dirty="0"/>
              <a:t> </a:t>
            </a:r>
            <a:r>
              <a:rPr spc="434" dirty="0"/>
              <a:t>statistics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088873" y="1941351"/>
            <a:ext cx="12512040" cy="196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3799"/>
              </a:lnSpc>
              <a:spcBef>
                <a:spcPts val="100"/>
              </a:spcBef>
              <a:tabLst>
                <a:tab pos="2505075" algn="l"/>
                <a:tab pos="2782570" algn="l"/>
                <a:tab pos="5441315" algn="l"/>
                <a:tab pos="5861050" algn="l"/>
                <a:tab pos="7857490" algn="l"/>
                <a:tab pos="8768080" algn="l"/>
              </a:tabLst>
            </a:pPr>
            <a:r>
              <a:rPr sz="2800" b="1" spc="34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2800" b="1" spc="33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2800" b="1" spc="29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800" b="1" spc="30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2800" b="1" spc="36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800" b="1" spc="35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2800" b="1" spc="36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800" b="1" spc="43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2800" b="1" spc="56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800" b="1" spc="9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8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800" b="1" spc="29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800" b="1" spc="280" dirty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sz="2800" b="1" spc="30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2800" b="1" spc="480" dirty="0">
                <a:solidFill>
                  <a:srgbClr val="231F20"/>
                </a:solidFill>
                <a:latin typeface="Arial"/>
                <a:cs typeface="Arial"/>
              </a:rPr>
              <a:t>ч</a:t>
            </a:r>
            <a:r>
              <a:rPr sz="2800" b="1" spc="40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2800" b="1" spc="330" dirty="0">
                <a:solidFill>
                  <a:srgbClr val="231F20"/>
                </a:solidFill>
                <a:latin typeface="Arial"/>
                <a:cs typeface="Arial"/>
              </a:rPr>
              <a:t>ю</a:t>
            </a:r>
            <a:r>
              <a:rPr sz="2800" b="1" spc="665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sz="2800" b="1" spc="56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800" b="1" spc="60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sz="28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800" b="1" spc="4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2800" b="1" spc="33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2800" b="1" spc="36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800" b="1" spc="43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2800" b="1" spc="56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800" b="1" spc="43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2800" b="1" spc="44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2800" b="1" spc="29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800" b="1" spc="3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28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800" b="1" spc="35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2800" b="1" spc="29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2800" b="1" spc="25" dirty="0">
                <a:solidFill>
                  <a:srgbClr val="231F20"/>
                </a:solidFill>
                <a:latin typeface="Arial"/>
                <a:cs typeface="Arial"/>
              </a:rPr>
              <a:t>я</a:t>
            </a:r>
            <a:r>
              <a:rPr sz="28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800" b="1" spc="44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2800" b="1" spc="29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800" b="1" spc="15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2800" b="1" spc="30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2800" b="1" spc="35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2800" b="1" spc="40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2800" b="1" spc="33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2800" b="1" spc="15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2800" b="1" spc="44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2800" b="1" spc="30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2800" b="1" spc="36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800" b="1" spc="430" dirty="0">
                <a:solidFill>
                  <a:srgbClr val="231F20"/>
                </a:solidFill>
                <a:latin typeface="Arial"/>
                <a:cs typeface="Arial"/>
              </a:rPr>
              <a:t>нн</a:t>
            </a:r>
            <a:r>
              <a:rPr sz="2800" b="1" spc="254" dirty="0">
                <a:solidFill>
                  <a:srgbClr val="231F20"/>
                </a:solidFill>
                <a:latin typeface="Arial"/>
                <a:cs typeface="Arial"/>
              </a:rPr>
              <a:t>ы</a:t>
            </a:r>
            <a:r>
              <a:rPr sz="2800" b="1" spc="40" dirty="0">
                <a:solidFill>
                  <a:srgbClr val="231F20"/>
                </a:solidFill>
                <a:latin typeface="Arial"/>
                <a:cs typeface="Arial"/>
              </a:rPr>
              <a:t>х  </a:t>
            </a:r>
            <a:r>
              <a:rPr sz="2800" b="1" spc="370" dirty="0">
                <a:solidFill>
                  <a:srgbClr val="231F20"/>
                </a:solidFill>
                <a:latin typeface="Arial"/>
                <a:cs typeface="Arial"/>
              </a:rPr>
              <a:t>служащих</a:t>
            </a:r>
            <a:r>
              <a:rPr sz="2800" b="1" spc="370" dirty="0">
                <a:solidFill>
                  <a:srgbClr val="231F20"/>
                </a:solidFill>
                <a:latin typeface="Tahoma"/>
                <a:cs typeface="Tahoma"/>
              </a:rPr>
              <a:t>,	</a:t>
            </a:r>
            <a:r>
              <a:rPr sz="2800" b="1" spc="440" dirty="0">
                <a:solidFill>
                  <a:srgbClr val="231F20"/>
                </a:solidFill>
                <a:latin typeface="Arial"/>
                <a:cs typeface="Arial"/>
              </a:rPr>
              <a:t>принимающих	</a:t>
            </a:r>
            <a:r>
              <a:rPr sz="2800" b="1" spc="360" dirty="0">
                <a:solidFill>
                  <a:srgbClr val="231F20"/>
                </a:solidFill>
                <a:latin typeface="Arial"/>
                <a:cs typeface="Arial"/>
              </a:rPr>
              <a:t>решения</a:t>
            </a:r>
            <a:r>
              <a:rPr sz="2800" b="1" spc="36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2800">
              <a:latin typeface="Tahoma"/>
              <a:cs typeface="Tahoma"/>
            </a:endParaRPr>
          </a:p>
          <a:p>
            <a:pPr marL="940435" marR="967105" indent="-96520" algn="ctr">
              <a:lnSpc>
                <a:spcPct val="113799"/>
              </a:lnSpc>
              <a:tabLst>
                <a:tab pos="1494155" algn="l"/>
                <a:tab pos="2672715" algn="l"/>
                <a:tab pos="3550920" algn="l"/>
                <a:tab pos="5921375" algn="l"/>
                <a:tab pos="6309995" algn="l"/>
                <a:tab pos="6653530" algn="l"/>
                <a:tab pos="8341995" algn="l"/>
                <a:tab pos="8727440" algn="l"/>
                <a:tab pos="8975725" algn="l"/>
              </a:tabLst>
            </a:pPr>
            <a:r>
              <a:rPr sz="2800" b="1" spc="280" dirty="0">
                <a:solidFill>
                  <a:srgbClr val="231F20"/>
                </a:solidFill>
                <a:latin typeface="Arial"/>
                <a:cs typeface="Arial"/>
              </a:rPr>
              <a:t>на	</a:t>
            </a:r>
            <a:r>
              <a:rPr sz="2800" b="1" spc="350" dirty="0">
                <a:solidFill>
                  <a:srgbClr val="231F20"/>
                </a:solidFill>
                <a:latin typeface="Arial"/>
                <a:cs typeface="Arial"/>
              </a:rPr>
              <a:t>тему	</a:t>
            </a:r>
            <a:r>
              <a:rPr sz="2800" b="1" spc="130" dirty="0">
                <a:solidFill>
                  <a:srgbClr val="231F20"/>
                </a:solidFill>
                <a:latin typeface="Tahoma"/>
                <a:cs typeface="Tahoma"/>
              </a:rPr>
              <a:t>“</a:t>
            </a:r>
            <a:r>
              <a:rPr sz="2800" b="1" spc="-509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800" b="1" spc="395" dirty="0">
                <a:solidFill>
                  <a:srgbClr val="231F20"/>
                </a:solidFill>
                <a:latin typeface="Arial"/>
                <a:cs typeface="Arial"/>
              </a:rPr>
              <a:t>Инновационный	</a:t>
            </a:r>
            <a:r>
              <a:rPr sz="2800" b="1" spc="290" dirty="0">
                <a:solidFill>
                  <a:srgbClr val="231F20"/>
                </a:solidFill>
                <a:latin typeface="Arial"/>
                <a:cs typeface="Arial"/>
              </a:rPr>
              <a:t>подход	</a:t>
            </a:r>
            <a:r>
              <a:rPr sz="2800" b="1" spc="330" dirty="0">
                <a:solidFill>
                  <a:srgbClr val="231F20"/>
                </a:solidFill>
                <a:latin typeface="Arial"/>
                <a:cs typeface="Arial"/>
              </a:rPr>
              <a:t>к	</a:t>
            </a:r>
            <a:r>
              <a:rPr sz="2800" b="1" spc="409" dirty="0">
                <a:solidFill>
                  <a:srgbClr val="231F20"/>
                </a:solidFill>
                <a:latin typeface="Arial"/>
                <a:cs typeface="Arial"/>
              </a:rPr>
              <a:t>реализации </a:t>
            </a:r>
            <a:r>
              <a:rPr sz="2800" b="1" spc="4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b="1" spc="345" dirty="0">
                <a:solidFill>
                  <a:srgbClr val="231F20"/>
                </a:solidFill>
                <a:latin typeface="Arial"/>
                <a:cs typeface="Arial"/>
              </a:rPr>
              <a:t>гендерного	</a:t>
            </a:r>
            <a:r>
              <a:rPr sz="2800" b="1" spc="320" dirty="0">
                <a:solidFill>
                  <a:srgbClr val="231F20"/>
                </a:solidFill>
                <a:latin typeface="Arial"/>
                <a:cs typeface="Arial"/>
              </a:rPr>
              <a:t>равенства	</a:t>
            </a:r>
            <a:r>
              <a:rPr sz="2800" b="1" spc="35" dirty="0">
                <a:solidFill>
                  <a:srgbClr val="231F20"/>
                </a:solidFill>
                <a:latin typeface="Arial"/>
                <a:cs typeface="Arial"/>
              </a:rPr>
              <a:t>в	</a:t>
            </a:r>
            <a:r>
              <a:rPr sz="2800" b="1" spc="320" dirty="0">
                <a:solidFill>
                  <a:srgbClr val="231F20"/>
                </a:solidFill>
                <a:latin typeface="Arial"/>
                <a:cs typeface="Arial"/>
              </a:rPr>
              <a:t>Республике	</a:t>
            </a:r>
            <a:r>
              <a:rPr sz="2800" b="1" spc="330" dirty="0">
                <a:solidFill>
                  <a:srgbClr val="231F20"/>
                </a:solidFill>
                <a:latin typeface="Arial"/>
                <a:cs typeface="Arial"/>
              </a:rPr>
              <a:t>Казахстан</a:t>
            </a:r>
            <a:r>
              <a:rPr sz="2800" b="1" spc="330" dirty="0">
                <a:solidFill>
                  <a:srgbClr val="231F20"/>
                </a:solidFill>
                <a:latin typeface="Tahoma"/>
                <a:cs typeface="Tahoma"/>
              </a:rPr>
              <a:t>”.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687827" y="6376256"/>
            <a:ext cx="4869180" cy="10160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2850" spc="35" dirty="0">
                <a:solidFill>
                  <a:srgbClr val="FFFFFF"/>
                </a:solidFill>
                <a:latin typeface="Lucida Sans Unicode"/>
                <a:cs typeface="Lucida Sans Unicode"/>
              </a:rPr>
              <a:t>гос</a:t>
            </a:r>
            <a:r>
              <a:rPr sz="2850" spc="35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850" spc="3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50" spc="204" dirty="0">
                <a:solidFill>
                  <a:srgbClr val="FFFFFF"/>
                </a:solidFill>
                <a:latin typeface="Lucida Sans Unicode"/>
                <a:cs typeface="Lucida Sans Unicode"/>
              </a:rPr>
              <a:t>служащих</a:t>
            </a:r>
            <a:endParaRPr sz="285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480"/>
              </a:spcBef>
            </a:pPr>
            <a:r>
              <a:rPr sz="2850" spc="260" dirty="0">
                <a:solidFill>
                  <a:srgbClr val="FFFFFF"/>
                </a:solidFill>
                <a:latin typeface="Lucida Sans Unicode"/>
                <a:cs typeface="Lucida Sans Unicode"/>
              </a:rPr>
              <a:t>получили</a:t>
            </a:r>
            <a:r>
              <a:rPr sz="2850" spc="39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50" spc="225" dirty="0">
                <a:solidFill>
                  <a:srgbClr val="FFFFFF"/>
                </a:solidFill>
                <a:latin typeface="Lucida Sans Unicode"/>
                <a:cs typeface="Lucida Sans Unicode"/>
              </a:rPr>
              <a:t>сертификаты</a:t>
            </a:r>
            <a:endParaRPr sz="28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61895" y="8565640"/>
            <a:ext cx="2560235" cy="168004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882075" y="0"/>
            <a:ext cx="2406015" cy="2057400"/>
          </a:xfrm>
          <a:custGeom>
            <a:avLst/>
            <a:gdLst/>
            <a:ahLst/>
            <a:cxnLst/>
            <a:rect l="l" t="t" r="r" b="b"/>
            <a:pathLst>
              <a:path w="2406015" h="2057400">
                <a:moveTo>
                  <a:pt x="2057399" y="2057399"/>
                </a:moveTo>
                <a:lnTo>
                  <a:pt x="2006908" y="2056779"/>
                </a:lnTo>
                <a:lnTo>
                  <a:pt x="1956447" y="2054921"/>
                </a:lnTo>
                <a:lnTo>
                  <a:pt x="1906047" y="2051824"/>
                </a:lnTo>
                <a:lnTo>
                  <a:pt x="1855738" y="2047492"/>
                </a:lnTo>
                <a:lnTo>
                  <a:pt x="1805551" y="2041926"/>
                </a:lnTo>
                <a:lnTo>
                  <a:pt x="1755515" y="2035130"/>
                </a:lnTo>
                <a:lnTo>
                  <a:pt x="1705662" y="2027109"/>
                </a:lnTo>
                <a:lnTo>
                  <a:pt x="1656020" y="2017866"/>
                </a:lnTo>
                <a:lnTo>
                  <a:pt x="1606620" y="2007408"/>
                </a:lnTo>
                <a:lnTo>
                  <a:pt x="1557491" y="1995741"/>
                </a:lnTo>
                <a:lnTo>
                  <a:pt x="1508664" y="1982871"/>
                </a:lnTo>
                <a:lnTo>
                  <a:pt x="1460167" y="1968808"/>
                </a:lnTo>
                <a:lnTo>
                  <a:pt x="1412030" y="1953558"/>
                </a:lnTo>
                <a:lnTo>
                  <a:pt x="1364281" y="1937131"/>
                </a:lnTo>
                <a:lnTo>
                  <a:pt x="1316951" y="1919538"/>
                </a:lnTo>
                <a:lnTo>
                  <a:pt x="1270066" y="1900788"/>
                </a:lnTo>
                <a:lnTo>
                  <a:pt x="1223655" y="1880893"/>
                </a:lnTo>
                <a:lnTo>
                  <a:pt x="1177747" y="1859866"/>
                </a:lnTo>
                <a:lnTo>
                  <a:pt x="1132368" y="1837718"/>
                </a:lnTo>
                <a:lnTo>
                  <a:pt x="1087547" y="1814463"/>
                </a:lnTo>
                <a:lnTo>
                  <a:pt x="1043310" y="1790115"/>
                </a:lnTo>
                <a:lnTo>
                  <a:pt x="999684" y="1764689"/>
                </a:lnTo>
                <a:lnTo>
                  <a:pt x="956694" y="1738200"/>
                </a:lnTo>
                <a:lnTo>
                  <a:pt x="914368" y="1710664"/>
                </a:lnTo>
                <a:lnTo>
                  <a:pt x="872731" y="1682098"/>
                </a:lnTo>
                <a:lnTo>
                  <a:pt x="831807" y="1652517"/>
                </a:lnTo>
                <a:lnTo>
                  <a:pt x="791621" y="1621943"/>
                </a:lnTo>
                <a:lnTo>
                  <a:pt x="752198" y="1590390"/>
                </a:lnTo>
                <a:lnTo>
                  <a:pt x="713561" y="1557880"/>
                </a:lnTo>
                <a:lnTo>
                  <a:pt x="675733" y="1524432"/>
                </a:lnTo>
                <a:lnTo>
                  <a:pt x="638738" y="1490065"/>
                </a:lnTo>
                <a:lnTo>
                  <a:pt x="602597" y="1454800"/>
                </a:lnTo>
                <a:lnTo>
                  <a:pt x="567333" y="1418659"/>
                </a:lnTo>
                <a:lnTo>
                  <a:pt x="532966" y="1381664"/>
                </a:lnTo>
                <a:lnTo>
                  <a:pt x="499517" y="1343836"/>
                </a:lnTo>
                <a:lnTo>
                  <a:pt x="467007" y="1305199"/>
                </a:lnTo>
                <a:lnTo>
                  <a:pt x="435455" y="1265776"/>
                </a:lnTo>
                <a:lnTo>
                  <a:pt x="404880" y="1225590"/>
                </a:lnTo>
                <a:lnTo>
                  <a:pt x="375300" y="1184666"/>
                </a:lnTo>
                <a:lnTo>
                  <a:pt x="346733" y="1143029"/>
                </a:lnTo>
                <a:lnTo>
                  <a:pt x="319197" y="1100702"/>
                </a:lnTo>
                <a:lnTo>
                  <a:pt x="292708" y="1057713"/>
                </a:lnTo>
                <a:lnTo>
                  <a:pt x="267282" y="1014087"/>
                </a:lnTo>
                <a:lnTo>
                  <a:pt x="242934" y="969850"/>
                </a:lnTo>
                <a:lnTo>
                  <a:pt x="219679" y="925029"/>
                </a:lnTo>
                <a:lnTo>
                  <a:pt x="197531" y="879650"/>
                </a:lnTo>
                <a:lnTo>
                  <a:pt x="176503" y="833742"/>
                </a:lnTo>
                <a:lnTo>
                  <a:pt x="156609" y="787331"/>
                </a:lnTo>
                <a:lnTo>
                  <a:pt x="137859" y="740447"/>
                </a:lnTo>
                <a:lnTo>
                  <a:pt x="120266" y="693116"/>
                </a:lnTo>
                <a:lnTo>
                  <a:pt x="103839" y="645368"/>
                </a:lnTo>
                <a:lnTo>
                  <a:pt x="88590" y="597231"/>
                </a:lnTo>
                <a:lnTo>
                  <a:pt x="74526" y="548734"/>
                </a:lnTo>
                <a:lnTo>
                  <a:pt x="61656" y="499906"/>
                </a:lnTo>
                <a:lnTo>
                  <a:pt x="49989" y="450778"/>
                </a:lnTo>
                <a:lnTo>
                  <a:pt x="39531" y="401377"/>
                </a:lnTo>
                <a:lnTo>
                  <a:pt x="30288" y="351736"/>
                </a:lnTo>
                <a:lnTo>
                  <a:pt x="22267" y="301882"/>
                </a:lnTo>
                <a:lnTo>
                  <a:pt x="15471" y="251846"/>
                </a:lnTo>
                <a:lnTo>
                  <a:pt x="9906" y="201659"/>
                </a:lnTo>
                <a:lnTo>
                  <a:pt x="5573" y="151351"/>
                </a:lnTo>
                <a:lnTo>
                  <a:pt x="2477" y="100951"/>
                </a:lnTo>
                <a:lnTo>
                  <a:pt x="618" y="50490"/>
                </a:lnTo>
                <a:lnTo>
                  <a:pt x="0" y="120"/>
                </a:lnTo>
                <a:lnTo>
                  <a:pt x="2405924" y="0"/>
                </a:lnTo>
                <a:lnTo>
                  <a:pt x="2405924" y="2027646"/>
                </a:lnTo>
                <a:lnTo>
                  <a:pt x="2359282" y="2035130"/>
                </a:lnTo>
                <a:lnTo>
                  <a:pt x="2309246" y="2041926"/>
                </a:lnTo>
                <a:lnTo>
                  <a:pt x="2259059" y="2047492"/>
                </a:lnTo>
                <a:lnTo>
                  <a:pt x="2208750" y="2051824"/>
                </a:lnTo>
                <a:lnTo>
                  <a:pt x="2158350" y="2054921"/>
                </a:lnTo>
                <a:lnTo>
                  <a:pt x="2107890" y="2056779"/>
                </a:lnTo>
                <a:lnTo>
                  <a:pt x="2057399" y="2057399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03457" y="4236032"/>
            <a:ext cx="5591174" cy="55911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29908" y="2547581"/>
            <a:ext cx="7740015" cy="7057390"/>
            <a:chOff x="529908" y="2547581"/>
            <a:chExt cx="7740015" cy="70573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9908" y="2547581"/>
              <a:ext cx="7515224" cy="56292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7205" y="7245942"/>
              <a:ext cx="4962524" cy="2358682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631381" y="5143500"/>
            <a:ext cx="3324224" cy="18383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93095" y="4529327"/>
            <a:ext cx="2151887" cy="250850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101333" y="1941349"/>
            <a:ext cx="886269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975" marR="554355" indent="140335">
              <a:lnSpc>
                <a:spcPct val="113599"/>
              </a:lnSpc>
              <a:spcBef>
                <a:spcPts val="100"/>
              </a:spcBef>
              <a:tabLst>
                <a:tab pos="1240790" algn="l"/>
                <a:tab pos="2988945" algn="l"/>
                <a:tab pos="3533775" algn="l"/>
                <a:tab pos="5655310" algn="l"/>
                <a:tab pos="6088380" algn="l"/>
                <a:tab pos="6269990" algn="l"/>
              </a:tabLst>
            </a:pPr>
            <a:r>
              <a:rPr sz="2200" b="1" spc="145" dirty="0">
                <a:solidFill>
                  <a:srgbClr val="231F20"/>
                </a:solidFill>
                <a:latin typeface="Arial"/>
                <a:cs typeface="Arial"/>
              </a:rPr>
              <a:t>По	</a:t>
            </a:r>
            <a:r>
              <a:rPr sz="2200" b="1" spc="285" dirty="0">
                <a:solidFill>
                  <a:srgbClr val="231F20"/>
                </a:solidFill>
                <a:latin typeface="Arial"/>
                <a:cs typeface="Arial"/>
              </a:rPr>
              <a:t>результатам	</a:t>
            </a:r>
            <a:r>
              <a:rPr sz="2200" b="1" spc="275" dirty="0">
                <a:solidFill>
                  <a:srgbClr val="231F20"/>
                </a:solidFill>
                <a:latin typeface="Arial"/>
                <a:cs typeface="Arial"/>
              </a:rPr>
              <a:t>исследований	</a:t>
            </a:r>
            <a:r>
              <a:rPr sz="2200" b="1" spc="265" dirty="0">
                <a:solidFill>
                  <a:srgbClr val="231F20"/>
                </a:solidFill>
                <a:latin typeface="Arial"/>
                <a:cs typeface="Arial"/>
              </a:rPr>
              <a:t>направлены </a:t>
            </a:r>
            <a:r>
              <a:rPr sz="2200" b="1" spc="2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2200" b="1" spc="26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2200" b="1" spc="2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200" b="1" spc="275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2200" b="1" spc="23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2200" b="1" spc="229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200" b="1" spc="57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2200" b="1" spc="2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200" b="1" spc="34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2200" b="1" spc="44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200" b="1" spc="20" dirty="0">
                <a:solidFill>
                  <a:srgbClr val="231F20"/>
                </a:solidFill>
                <a:latin typeface="Arial"/>
                <a:cs typeface="Arial"/>
              </a:rPr>
              <a:t>я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2200" b="1" spc="26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2200" b="1" spc="24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2200" b="1" spc="44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200" b="1" spc="3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2200" b="1" spc="2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200" b="1" spc="23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2200" b="1" spc="210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sz="2200" b="1" spc="12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2200" b="1" spc="3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2200" b="1" spc="24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2200" b="1" spc="2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2200" b="1" spc="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		</a:t>
            </a:r>
            <a:r>
              <a:rPr sz="2200" b="1" spc="24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2200" b="1" spc="12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2200" b="1" spc="35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2200" b="1" spc="26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2200" b="1" spc="34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2200" b="1" spc="2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200" b="1" spc="34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2200" b="1" spc="44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200" b="1" spc="50" dirty="0">
                <a:solidFill>
                  <a:srgbClr val="231F20"/>
                </a:solidFill>
                <a:latin typeface="Arial"/>
                <a:cs typeface="Arial"/>
              </a:rPr>
              <a:t>ю</a:t>
            </a:r>
            <a:endParaRPr sz="2200">
              <a:latin typeface="Arial"/>
              <a:cs typeface="Arial"/>
            </a:endParaRPr>
          </a:p>
          <a:p>
            <a:pPr marL="12700" marR="5080" algn="ctr">
              <a:lnSpc>
                <a:spcPct val="113599"/>
              </a:lnSpc>
              <a:tabLst>
                <a:tab pos="514984" algn="l"/>
                <a:tab pos="638810" algn="l"/>
                <a:tab pos="1447165" algn="l"/>
                <a:tab pos="2073910" algn="l"/>
                <a:tab pos="2404110" algn="l"/>
                <a:tab pos="2715895" algn="l"/>
                <a:tab pos="3798570" algn="l"/>
                <a:tab pos="4789805" algn="l"/>
                <a:tab pos="5138420" algn="l"/>
                <a:tab pos="6715759" algn="l"/>
                <a:tab pos="7439025" algn="l"/>
              </a:tabLst>
            </a:pPr>
            <a:r>
              <a:rPr sz="2200" b="1" spc="330" dirty="0">
                <a:solidFill>
                  <a:srgbClr val="231F20"/>
                </a:solidFill>
                <a:latin typeface="Arial"/>
                <a:cs typeface="Arial"/>
              </a:rPr>
              <a:t>нарушений	</a:t>
            </a:r>
            <a:r>
              <a:rPr sz="2200" b="1" spc="229" dirty="0">
                <a:solidFill>
                  <a:srgbClr val="231F20"/>
                </a:solidFill>
                <a:latin typeface="Arial"/>
                <a:cs typeface="Arial"/>
              </a:rPr>
              <a:t>и	</a:t>
            </a:r>
            <a:r>
              <a:rPr sz="2200" b="1" spc="270" dirty="0">
                <a:solidFill>
                  <a:srgbClr val="231F20"/>
                </a:solidFill>
                <a:latin typeface="Arial"/>
                <a:cs typeface="Arial"/>
              </a:rPr>
              <a:t>обеспечению	</a:t>
            </a:r>
            <a:r>
              <a:rPr sz="2200" b="1" spc="260" dirty="0">
                <a:solidFill>
                  <a:srgbClr val="231F20"/>
                </a:solidFill>
                <a:latin typeface="Arial"/>
                <a:cs typeface="Arial"/>
              </a:rPr>
              <a:t>безбарьерного	</a:t>
            </a:r>
            <a:r>
              <a:rPr sz="2200" b="1" spc="235" dirty="0">
                <a:solidFill>
                  <a:srgbClr val="231F20"/>
                </a:solidFill>
                <a:latin typeface="Arial"/>
                <a:cs typeface="Arial"/>
              </a:rPr>
              <a:t>доступа </a:t>
            </a:r>
            <a:r>
              <a:rPr sz="2200" b="1" spc="-6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200" b="1" spc="47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2200" b="1" spc="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200" b="1" spc="24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2200" b="1" spc="12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2200" b="1" spc="2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200" b="1" spc="22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200" b="1" spc="440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2200" b="1" spc="29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200" b="1" spc="275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2200" b="1" spc="44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200" b="1" spc="47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2200" b="1" spc="229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200" b="1" spc="-150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2200" b="1" spc="-43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200" b="1" spc="12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2200" b="1" spc="229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200" b="1" spc="375" dirty="0">
                <a:solidFill>
                  <a:srgbClr val="231F20"/>
                </a:solidFill>
                <a:latin typeface="Arial"/>
                <a:cs typeface="Arial"/>
              </a:rPr>
              <a:t>ц</a:t>
            </a:r>
            <a:r>
              <a:rPr sz="2200" b="1" spc="44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2200" b="1" spc="23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2200" b="1" spc="210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sz="2200" b="1" spc="34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2200" b="1" spc="204" dirty="0">
                <a:solidFill>
                  <a:srgbClr val="231F20"/>
                </a:solidFill>
                <a:latin typeface="Arial"/>
                <a:cs typeface="Arial"/>
              </a:rPr>
              <a:t>ы</a:t>
            </a:r>
            <a:r>
              <a:rPr sz="2200" b="1" spc="22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22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200" b="1" spc="24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2200" b="1" spc="12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2200" b="1" spc="23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2200" b="1" spc="24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2200" b="1" spc="35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2200" b="1" spc="440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2200" b="1" spc="-8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2200" b="1" dirty="0">
                <a:solidFill>
                  <a:srgbClr val="231F20"/>
                </a:solidFill>
                <a:latin typeface="Tahoma"/>
                <a:cs typeface="Tahoma"/>
              </a:rPr>
              <a:t>	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2200" b="1" spc="26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2200" b="1" spc="229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200" b="1" spc="35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2200" b="1" spc="26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2200" b="1" spc="440" dirty="0">
                <a:solidFill>
                  <a:srgbClr val="231F20"/>
                </a:solidFill>
                <a:latin typeface="Arial"/>
                <a:cs typeface="Arial"/>
              </a:rPr>
              <a:t>мм</a:t>
            </a:r>
            <a:r>
              <a:rPr sz="2200" b="1" spc="32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2200" b="1" spc="130" dirty="0">
                <a:solidFill>
                  <a:srgbClr val="231F20"/>
                </a:solidFill>
                <a:latin typeface="Arial"/>
                <a:cs typeface="Arial"/>
              </a:rPr>
              <a:t>м  </a:t>
            </a:r>
            <a:r>
              <a:rPr sz="2200" b="1" spc="15" dirty="0">
                <a:solidFill>
                  <a:srgbClr val="231F20"/>
                </a:solidFill>
                <a:latin typeface="Arial"/>
                <a:cs typeface="Arial"/>
              </a:rPr>
              <a:t>СВ</a:t>
            </a:r>
            <a:r>
              <a:rPr sz="2200" b="1" spc="15" dirty="0">
                <a:solidFill>
                  <a:srgbClr val="231F20"/>
                </a:solidFill>
                <a:latin typeface="Tahoma"/>
                <a:cs typeface="Tahoma"/>
              </a:rPr>
              <a:t>,		</a:t>
            </a:r>
            <a:r>
              <a:rPr sz="2200" b="1" spc="275" dirty="0">
                <a:solidFill>
                  <a:srgbClr val="231F20"/>
                </a:solidFill>
                <a:latin typeface="Arial"/>
                <a:cs typeface="Arial"/>
              </a:rPr>
              <a:t>разработан	</a:t>
            </a:r>
            <a:r>
              <a:rPr sz="2200" b="1" spc="305" dirty="0">
                <a:solidFill>
                  <a:srgbClr val="231F20"/>
                </a:solidFill>
                <a:latin typeface="Arial"/>
                <a:cs typeface="Arial"/>
              </a:rPr>
              <a:t>пакет	</a:t>
            </a:r>
            <a:r>
              <a:rPr sz="2200" b="1" spc="330" dirty="0">
                <a:solidFill>
                  <a:srgbClr val="231F20"/>
                </a:solidFill>
                <a:latin typeface="Arial"/>
                <a:cs typeface="Arial"/>
              </a:rPr>
              <a:t>рекомендаций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0"/>
              </a:spcBef>
              <a:tabLst>
                <a:tab pos="2666365" algn="l"/>
                <a:tab pos="3186430" algn="l"/>
                <a:tab pos="3460115" algn="l"/>
                <a:tab pos="5669915" algn="l"/>
              </a:tabLst>
            </a:pPr>
            <a:r>
              <a:rPr sz="2200" b="1" spc="260" dirty="0">
                <a:solidFill>
                  <a:srgbClr val="231F20"/>
                </a:solidFill>
                <a:latin typeface="Arial"/>
                <a:cs typeface="Arial"/>
              </a:rPr>
              <a:t>правительству	</a:t>
            </a:r>
            <a:r>
              <a:rPr sz="2200" b="1" spc="130" dirty="0">
                <a:solidFill>
                  <a:srgbClr val="231F20"/>
                </a:solidFill>
                <a:latin typeface="Arial"/>
                <a:cs typeface="Arial"/>
              </a:rPr>
              <a:t>РК	</a:t>
            </a:r>
            <a:r>
              <a:rPr sz="2200" b="1" spc="-95" dirty="0">
                <a:solidFill>
                  <a:srgbClr val="231F20"/>
                </a:solidFill>
                <a:latin typeface="Arial"/>
                <a:cs typeface="Arial"/>
              </a:rPr>
              <a:t>с	</a:t>
            </a:r>
            <a:r>
              <a:rPr sz="2200" b="1" spc="305" dirty="0">
                <a:solidFill>
                  <a:srgbClr val="231F20"/>
                </a:solidFill>
                <a:latin typeface="Arial"/>
                <a:cs typeface="Arial"/>
              </a:rPr>
              <a:t>комплексом	</a:t>
            </a:r>
            <a:r>
              <a:rPr sz="2200" b="1" spc="210" dirty="0">
                <a:solidFill>
                  <a:srgbClr val="231F20"/>
                </a:solidFill>
                <a:latin typeface="Arial"/>
                <a:cs typeface="Arial"/>
              </a:rPr>
              <a:t>мер</a:t>
            </a:r>
            <a:r>
              <a:rPr sz="2200" b="1" spc="21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37663" y="6790607"/>
            <a:ext cx="2936875" cy="458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50" spc="235" dirty="0">
                <a:solidFill>
                  <a:srgbClr val="FFFFFF"/>
                </a:solidFill>
                <a:latin typeface="Lucida Sans Unicode"/>
                <a:cs typeface="Lucida Sans Unicode"/>
              </a:rPr>
              <a:t>исследований</a:t>
            </a:r>
            <a:endParaRPr sz="28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223566" y="887736"/>
            <a:ext cx="9105265" cy="10115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29" dirty="0">
                <a:latin typeface="Arial"/>
                <a:cs typeface="Arial"/>
              </a:rPr>
              <a:t>Consortium</a:t>
            </a:r>
            <a:r>
              <a:rPr spc="125" dirty="0">
                <a:latin typeface="Arial"/>
                <a:cs typeface="Arial"/>
              </a:rPr>
              <a:t> </a:t>
            </a:r>
            <a:r>
              <a:rPr spc="300" dirty="0">
                <a:latin typeface="Arial"/>
                <a:cs typeface="Arial"/>
              </a:rPr>
              <a:t>statistics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89024" y="9012570"/>
            <a:ext cx="1732914" cy="1274445"/>
          </a:xfrm>
          <a:custGeom>
            <a:avLst/>
            <a:gdLst/>
            <a:ahLst/>
            <a:cxnLst/>
            <a:rect l="l" t="t" r="r" b="b"/>
            <a:pathLst>
              <a:path w="1732915" h="1274445">
                <a:moveTo>
                  <a:pt x="44252" y="78267"/>
                </a:moveTo>
                <a:lnTo>
                  <a:pt x="7749" y="63095"/>
                </a:lnTo>
                <a:lnTo>
                  <a:pt x="0" y="44335"/>
                </a:lnTo>
                <a:lnTo>
                  <a:pt x="4" y="33887"/>
                </a:lnTo>
                <a:lnTo>
                  <a:pt x="29016" y="994"/>
                </a:lnTo>
                <a:lnTo>
                  <a:pt x="34009" y="13"/>
                </a:lnTo>
                <a:lnTo>
                  <a:pt x="44374" y="39"/>
                </a:lnTo>
                <a:lnTo>
                  <a:pt x="77210" y="28983"/>
                </a:lnTo>
                <a:lnTo>
                  <a:pt x="78199" y="44335"/>
                </a:lnTo>
                <a:lnTo>
                  <a:pt x="77206" y="49327"/>
                </a:lnTo>
                <a:lnTo>
                  <a:pt x="49243" y="77278"/>
                </a:lnTo>
                <a:lnTo>
                  <a:pt x="44252" y="78267"/>
                </a:lnTo>
                <a:close/>
              </a:path>
              <a:path w="1732915" h="1274445">
                <a:moveTo>
                  <a:pt x="457872" y="78267"/>
                </a:moveTo>
                <a:lnTo>
                  <a:pt x="421369" y="63095"/>
                </a:lnTo>
                <a:lnTo>
                  <a:pt x="413620" y="44335"/>
                </a:lnTo>
                <a:lnTo>
                  <a:pt x="413624" y="33887"/>
                </a:lnTo>
                <a:lnTo>
                  <a:pt x="442636" y="994"/>
                </a:lnTo>
                <a:lnTo>
                  <a:pt x="447629" y="13"/>
                </a:lnTo>
                <a:lnTo>
                  <a:pt x="457994" y="39"/>
                </a:lnTo>
                <a:lnTo>
                  <a:pt x="490830" y="28983"/>
                </a:lnTo>
                <a:lnTo>
                  <a:pt x="491819" y="44335"/>
                </a:lnTo>
                <a:lnTo>
                  <a:pt x="490826" y="49327"/>
                </a:lnTo>
                <a:lnTo>
                  <a:pt x="462863" y="77278"/>
                </a:lnTo>
                <a:lnTo>
                  <a:pt x="457872" y="78267"/>
                </a:lnTo>
                <a:close/>
              </a:path>
              <a:path w="1732915" h="1274445">
                <a:moveTo>
                  <a:pt x="871523" y="78263"/>
                </a:moveTo>
                <a:lnTo>
                  <a:pt x="861152" y="78263"/>
                </a:lnTo>
                <a:lnTo>
                  <a:pt x="856164" y="77270"/>
                </a:lnTo>
                <a:lnTo>
                  <a:pt x="828228" y="49322"/>
                </a:lnTo>
                <a:lnTo>
                  <a:pt x="827236" y="44332"/>
                </a:lnTo>
                <a:lnTo>
                  <a:pt x="827236" y="33957"/>
                </a:lnTo>
                <a:lnTo>
                  <a:pt x="856164" y="1019"/>
                </a:lnTo>
                <a:lnTo>
                  <a:pt x="861152" y="26"/>
                </a:lnTo>
                <a:lnTo>
                  <a:pt x="871523" y="26"/>
                </a:lnTo>
                <a:lnTo>
                  <a:pt x="904447" y="28967"/>
                </a:lnTo>
                <a:lnTo>
                  <a:pt x="905439" y="33957"/>
                </a:lnTo>
                <a:lnTo>
                  <a:pt x="905439" y="44332"/>
                </a:lnTo>
                <a:lnTo>
                  <a:pt x="876511" y="77270"/>
                </a:lnTo>
                <a:lnTo>
                  <a:pt x="871523" y="78263"/>
                </a:lnTo>
                <a:close/>
              </a:path>
              <a:path w="1732915" h="1274445">
                <a:moveTo>
                  <a:pt x="1285343" y="78263"/>
                </a:moveTo>
                <a:lnTo>
                  <a:pt x="1274972" y="78263"/>
                </a:lnTo>
                <a:lnTo>
                  <a:pt x="1269985" y="77270"/>
                </a:lnTo>
                <a:lnTo>
                  <a:pt x="1242048" y="49322"/>
                </a:lnTo>
                <a:lnTo>
                  <a:pt x="1241056" y="44332"/>
                </a:lnTo>
                <a:lnTo>
                  <a:pt x="1241056" y="33957"/>
                </a:lnTo>
                <a:lnTo>
                  <a:pt x="1269985" y="1019"/>
                </a:lnTo>
                <a:lnTo>
                  <a:pt x="1274972" y="26"/>
                </a:lnTo>
                <a:lnTo>
                  <a:pt x="1285343" y="26"/>
                </a:lnTo>
                <a:lnTo>
                  <a:pt x="1318267" y="28967"/>
                </a:lnTo>
                <a:lnTo>
                  <a:pt x="1319260" y="33957"/>
                </a:lnTo>
                <a:lnTo>
                  <a:pt x="1319260" y="44332"/>
                </a:lnTo>
                <a:lnTo>
                  <a:pt x="1290331" y="77270"/>
                </a:lnTo>
                <a:lnTo>
                  <a:pt x="1285343" y="78263"/>
                </a:lnTo>
                <a:close/>
              </a:path>
              <a:path w="1732915" h="1274445">
                <a:moveTo>
                  <a:pt x="1698963" y="78263"/>
                </a:moveTo>
                <a:lnTo>
                  <a:pt x="1688593" y="78263"/>
                </a:lnTo>
                <a:lnTo>
                  <a:pt x="1683605" y="77270"/>
                </a:lnTo>
                <a:lnTo>
                  <a:pt x="1655668" y="49322"/>
                </a:lnTo>
                <a:lnTo>
                  <a:pt x="1654676" y="44332"/>
                </a:lnTo>
                <a:lnTo>
                  <a:pt x="1654680" y="33940"/>
                </a:lnTo>
                <a:lnTo>
                  <a:pt x="1683605" y="1019"/>
                </a:lnTo>
                <a:lnTo>
                  <a:pt x="1698781" y="0"/>
                </a:lnTo>
                <a:lnTo>
                  <a:pt x="1703789" y="973"/>
                </a:lnTo>
                <a:lnTo>
                  <a:pt x="1731888" y="28967"/>
                </a:lnTo>
                <a:lnTo>
                  <a:pt x="1732880" y="33940"/>
                </a:lnTo>
                <a:lnTo>
                  <a:pt x="1732880" y="44332"/>
                </a:lnTo>
                <a:lnTo>
                  <a:pt x="1703951" y="77270"/>
                </a:lnTo>
                <a:lnTo>
                  <a:pt x="1698963" y="78263"/>
                </a:lnTo>
                <a:close/>
              </a:path>
              <a:path w="1732915" h="1274445">
                <a:moveTo>
                  <a:pt x="44252" y="478454"/>
                </a:moveTo>
                <a:lnTo>
                  <a:pt x="7749" y="463282"/>
                </a:lnTo>
                <a:lnTo>
                  <a:pt x="0" y="444522"/>
                </a:lnTo>
                <a:lnTo>
                  <a:pt x="4" y="434074"/>
                </a:lnTo>
                <a:lnTo>
                  <a:pt x="29016" y="401181"/>
                </a:lnTo>
                <a:lnTo>
                  <a:pt x="34009" y="400200"/>
                </a:lnTo>
                <a:lnTo>
                  <a:pt x="44374" y="400226"/>
                </a:lnTo>
                <a:lnTo>
                  <a:pt x="77210" y="429170"/>
                </a:lnTo>
                <a:lnTo>
                  <a:pt x="78199" y="444522"/>
                </a:lnTo>
                <a:lnTo>
                  <a:pt x="77206" y="449514"/>
                </a:lnTo>
                <a:lnTo>
                  <a:pt x="49243" y="477465"/>
                </a:lnTo>
                <a:lnTo>
                  <a:pt x="44252" y="478454"/>
                </a:lnTo>
                <a:close/>
              </a:path>
              <a:path w="1732915" h="1274445">
                <a:moveTo>
                  <a:pt x="457872" y="478454"/>
                </a:moveTo>
                <a:lnTo>
                  <a:pt x="421369" y="463282"/>
                </a:lnTo>
                <a:lnTo>
                  <a:pt x="413620" y="444522"/>
                </a:lnTo>
                <a:lnTo>
                  <a:pt x="413624" y="434074"/>
                </a:lnTo>
                <a:lnTo>
                  <a:pt x="442636" y="401181"/>
                </a:lnTo>
                <a:lnTo>
                  <a:pt x="447629" y="400200"/>
                </a:lnTo>
                <a:lnTo>
                  <a:pt x="457994" y="400226"/>
                </a:lnTo>
                <a:lnTo>
                  <a:pt x="490830" y="429170"/>
                </a:lnTo>
                <a:lnTo>
                  <a:pt x="491819" y="444522"/>
                </a:lnTo>
                <a:lnTo>
                  <a:pt x="490826" y="449514"/>
                </a:lnTo>
                <a:lnTo>
                  <a:pt x="462863" y="477465"/>
                </a:lnTo>
                <a:lnTo>
                  <a:pt x="457872" y="478454"/>
                </a:lnTo>
                <a:close/>
              </a:path>
              <a:path w="1732915" h="1274445">
                <a:moveTo>
                  <a:pt x="871523" y="478450"/>
                </a:moveTo>
                <a:lnTo>
                  <a:pt x="861152" y="478450"/>
                </a:lnTo>
                <a:lnTo>
                  <a:pt x="856164" y="477457"/>
                </a:lnTo>
                <a:lnTo>
                  <a:pt x="828228" y="449509"/>
                </a:lnTo>
                <a:lnTo>
                  <a:pt x="827236" y="444519"/>
                </a:lnTo>
                <a:lnTo>
                  <a:pt x="827236" y="434144"/>
                </a:lnTo>
                <a:lnTo>
                  <a:pt x="856164" y="401206"/>
                </a:lnTo>
                <a:lnTo>
                  <a:pt x="861152" y="400213"/>
                </a:lnTo>
                <a:lnTo>
                  <a:pt x="871523" y="400213"/>
                </a:lnTo>
                <a:lnTo>
                  <a:pt x="904447" y="429154"/>
                </a:lnTo>
                <a:lnTo>
                  <a:pt x="905439" y="434144"/>
                </a:lnTo>
                <a:lnTo>
                  <a:pt x="905439" y="444519"/>
                </a:lnTo>
                <a:lnTo>
                  <a:pt x="876511" y="477457"/>
                </a:lnTo>
                <a:lnTo>
                  <a:pt x="871523" y="478450"/>
                </a:lnTo>
                <a:close/>
              </a:path>
              <a:path w="1732915" h="1274445">
                <a:moveTo>
                  <a:pt x="1285343" y="478450"/>
                </a:moveTo>
                <a:lnTo>
                  <a:pt x="1274972" y="478450"/>
                </a:lnTo>
                <a:lnTo>
                  <a:pt x="1269985" y="477457"/>
                </a:lnTo>
                <a:lnTo>
                  <a:pt x="1242048" y="449509"/>
                </a:lnTo>
                <a:lnTo>
                  <a:pt x="1241056" y="444519"/>
                </a:lnTo>
                <a:lnTo>
                  <a:pt x="1241056" y="434144"/>
                </a:lnTo>
                <a:lnTo>
                  <a:pt x="1269985" y="401206"/>
                </a:lnTo>
                <a:lnTo>
                  <a:pt x="1274972" y="400213"/>
                </a:lnTo>
                <a:lnTo>
                  <a:pt x="1285343" y="400213"/>
                </a:lnTo>
                <a:lnTo>
                  <a:pt x="1318267" y="429154"/>
                </a:lnTo>
                <a:lnTo>
                  <a:pt x="1319260" y="434144"/>
                </a:lnTo>
                <a:lnTo>
                  <a:pt x="1319260" y="444519"/>
                </a:lnTo>
                <a:lnTo>
                  <a:pt x="1290331" y="477457"/>
                </a:lnTo>
                <a:lnTo>
                  <a:pt x="1285343" y="478450"/>
                </a:lnTo>
                <a:close/>
              </a:path>
              <a:path w="1732915" h="1274445">
                <a:moveTo>
                  <a:pt x="1698963" y="478450"/>
                </a:moveTo>
                <a:lnTo>
                  <a:pt x="1688593" y="478450"/>
                </a:lnTo>
                <a:lnTo>
                  <a:pt x="1683605" y="477457"/>
                </a:lnTo>
                <a:lnTo>
                  <a:pt x="1655668" y="449509"/>
                </a:lnTo>
                <a:lnTo>
                  <a:pt x="1654676" y="444519"/>
                </a:lnTo>
                <a:lnTo>
                  <a:pt x="1654680" y="434127"/>
                </a:lnTo>
                <a:lnTo>
                  <a:pt x="1683605" y="401206"/>
                </a:lnTo>
                <a:lnTo>
                  <a:pt x="1698781" y="400186"/>
                </a:lnTo>
                <a:lnTo>
                  <a:pt x="1703789" y="401160"/>
                </a:lnTo>
                <a:lnTo>
                  <a:pt x="1731888" y="429154"/>
                </a:lnTo>
                <a:lnTo>
                  <a:pt x="1732880" y="434127"/>
                </a:lnTo>
                <a:lnTo>
                  <a:pt x="1732880" y="444519"/>
                </a:lnTo>
                <a:lnTo>
                  <a:pt x="1703951" y="477457"/>
                </a:lnTo>
                <a:lnTo>
                  <a:pt x="1698963" y="478450"/>
                </a:lnTo>
                <a:close/>
              </a:path>
              <a:path w="1732915" h="1274445">
                <a:moveTo>
                  <a:pt x="43976" y="879175"/>
                </a:moveTo>
                <a:lnTo>
                  <a:pt x="7637" y="863818"/>
                </a:lnTo>
                <a:lnTo>
                  <a:pt x="24" y="834641"/>
                </a:lnTo>
                <a:lnTo>
                  <a:pt x="1038" y="829664"/>
                </a:lnTo>
                <a:lnTo>
                  <a:pt x="29038" y="801864"/>
                </a:lnTo>
                <a:lnTo>
                  <a:pt x="34021" y="800888"/>
                </a:lnTo>
                <a:lnTo>
                  <a:pt x="44408" y="800913"/>
                </a:lnTo>
                <a:lnTo>
                  <a:pt x="77302" y="830182"/>
                </a:lnTo>
                <a:lnTo>
                  <a:pt x="78146" y="845597"/>
                </a:lnTo>
                <a:lnTo>
                  <a:pt x="77106" y="850569"/>
                </a:lnTo>
                <a:lnTo>
                  <a:pt x="48964" y="878224"/>
                </a:lnTo>
                <a:lnTo>
                  <a:pt x="43976" y="879175"/>
                </a:lnTo>
                <a:close/>
              </a:path>
              <a:path w="1732915" h="1274445">
                <a:moveTo>
                  <a:pt x="447560" y="879141"/>
                </a:moveTo>
                <a:lnTo>
                  <a:pt x="414601" y="850174"/>
                </a:lnTo>
                <a:lnTo>
                  <a:pt x="413611" y="845179"/>
                </a:lnTo>
                <a:lnTo>
                  <a:pt x="413629" y="834749"/>
                </a:lnTo>
                <a:lnTo>
                  <a:pt x="442631" y="801869"/>
                </a:lnTo>
                <a:lnTo>
                  <a:pt x="447626" y="800887"/>
                </a:lnTo>
                <a:lnTo>
                  <a:pt x="457985" y="800914"/>
                </a:lnTo>
                <a:lnTo>
                  <a:pt x="490812" y="829798"/>
                </a:lnTo>
                <a:lnTo>
                  <a:pt x="491819" y="845179"/>
                </a:lnTo>
                <a:lnTo>
                  <a:pt x="490851" y="850110"/>
                </a:lnTo>
                <a:lnTo>
                  <a:pt x="462934" y="878134"/>
                </a:lnTo>
                <a:lnTo>
                  <a:pt x="447560" y="879141"/>
                </a:lnTo>
                <a:close/>
              </a:path>
              <a:path w="1732915" h="1274445">
                <a:moveTo>
                  <a:pt x="871247" y="879171"/>
                </a:moveTo>
                <a:lnTo>
                  <a:pt x="834910" y="863860"/>
                </a:lnTo>
                <a:lnTo>
                  <a:pt x="827255" y="834711"/>
                </a:lnTo>
                <a:lnTo>
                  <a:pt x="828260" y="829735"/>
                </a:lnTo>
                <a:lnTo>
                  <a:pt x="856186" y="801889"/>
                </a:lnTo>
                <a:lnTo>
                  <a:pt x="861164" y="800901"/>
                </a:lnTo>
                <a:lnTo>
                  <a:pt x="871560" y="800901"/>
                </a:lnTo>
                <a:lnTo>
                  <a:pt x="904539" y="830166"/>
                </a:lnTo>
                <a:lnTo>
                  <a:pt x="905401" y="834711"/>
                </a:lnTo>
                <a:lnTo>
                  <a:pt x="905387" y="845594"/>
                </a:lnTo>
                <a:lnTo>
                  <a:pt x="876231" y="878217"/>
                </a:lnTo>
                <a:lnTo>
                  <a:pt x="871247" y="879171"/>
                </a:lnTo>
                <a:close/>
              </a:path>
              <a:path w="1732915" h="1274445">
                <a:moveTo>
                  <a:pt x="1274837" y="879146"/>
                </a:moveTo>
                <a:lnTo>
                  <a:pt x="1241858" y="850234"/>
                </a:lnTo>
                <a:lnTo>
                  <a:pt x="1240861" y="845242"/>
                </a:lnTo>
                <a:lnTo>
                  <a:pt x="1240872" y="834757"/>
                </a:lnTo>
                <a:lnTo>
                  <a:pt x="1269779" y="801894"/>
                </a:lnTo>
                <a:lnTo>
                  <a:pt x="1274770" y="800900"/>
                </a:lnTo>
                <a:lnTo>
                  <a:pt x="1280158" y="800900"/>
                </a:lnTo>
                <a:lnTo>
                  <a:pt x="1314104" y="820276"/>
                </a:lnTo>
                <a:lnTo>
                  <a:pt x="1319047" y="845242"/>
                </a:lnTo>
                <a:lnTo>
                  <a:pt x="1318093" y="850104"/>
                </a:lnTo>
                <a:lnTo>
                  <a:pt x="1290201" y="878126"/>
                </a:lnTo>
                <a:lnTo>
                  <a:pt x="1274837" y="879146"/>
                </a:lnTo>
                <a:close/>
              </a:path>
              <a:path w="1732915" h="1274445">
                <a:moveTo>
                  <a:pt x="1688457" y="879146"/>
                </a:moveTo>
                <a:lnTo>
                  <a:pt x="1655478" y="850234"/>
                </a:lnTo>
                <a:lnTo>
                  <a:pt x="1654481" y="845242"/>
                </a:lnTo>
                <a:lnTo>
                  <a:pt x="1654496" y="834740"/>
                </a:lnTo>
                <a:lnTo>
                  <a:pt x="1683421" y="801890"/>
                </a:lnTo>
                <a:lnTo>
                  <a:pt x="1688390" y="800900"/>
                </a:lnTo>
                <a:lnTo>
                  <a:pt x="1698755" y="800900"/>
                </a:lnTo>
                <a:lnTo>
                  <a:pt x="1731665" y="829760"/>
                </a:lnTo>
                <a:lnTo>
                  <a:pt x="1732667" y="845242"/>
                </a:lnTo>
                <a:lnTo>
                  <a:pt x="1731713" y="850104"/>
                </a:lnTo>
                <a:lnTo>
                  <a:pt x="1703822" y="878126"/>
                </a:lnTo>
                <a:lnTo>
                  <a:pt x="1688457" y="879146"/>
                </a:lnTo>
                <a:close/>
              </a:path>
              <a:path w="1732915" h="1274445">
                <a:moveTo>
                  <a:pt x="58711" y="1274429"/>
                </a:moveTo>
                <a:lnTo>
                  <a:pt x="19596" y="1274429"/>
                </a:lnTo>
                <a:lnTo>
                  <a:pt x="19114" y="1274225"/>
                </a:lnTo>
                <a:lnTo>
                  <a:pt x="24" y="1234828"/>
                </a:lnTo>
                <a:lnTo>
                  <a:pt x="1038" y="1229851"/>
                </a:lnTo>
                <a:lnTo>
                  <a:pt x="29038" y="1202051"/>
                </a:lnTo>
                <a:lnTo>
                  <a:pt x="34021" y="1201074"/>
                </a:lnTo>
                <a:lnTo>
                  <a:pt x="39197" y="1201087"/>
                </a:lnTo>
                <a:lnTo>
                  <a:pt x="39197" y="1201288"/>
                </a:lnTo>
                <a:lnTo>
                  <a:pt x="44391" y="1201301"/>
                </a:lnTo>
                <a:lnTo>
                  <a:pt x="77256" y="1230407"/>
                </a:lnTo>
                <a:lnTo>
                  <a:pt x="78146" y="1245784"/>
                </a:lnTo>
                <a:lnTo>
                  <a:pt x="77106" y="1250756"/>
                </a:lnTo>
                <a:lnTo>
                  <a:pt x="73053" y="1260287"/>
                </a:lnTo>
                <a:lnTo>
                  <a:pt x="70193" y="1264484"/>
                </a:lnTo>
                <a:lnTo>
                  <a:pt x="62807" y="1271742"/>
                </a:lnTo>
                <a:lnTo>
                  <a:pt x="58711" y="1274429"/>
                </a:lnTo>
                <a:close/>
              </a:path>
              <a:path w="1732915" h="1274445">
                <a:moveTo>
                  <a:pt x="472317" y="1274429"/>
                </a:moveTo>
                <a:lnTo>
                  <a:pt x="433140" y="1274429"/>
                </a:lnTo>
                <a:lnTo>
                  <a:pt x="432924" y="1274339"/>
                </a:lnTo>
                <a:lnTo>
                  <a:pt x="413620" y="1245396"/>
                </a:lnTo>
                <a:lnTo>
                  <a:pt x="413624" y="1234949"/>
                </a:lnTo>
                <a:lnTo>
                  <a:pt x="442636" y="1202055"/>
                </a:lnTo>
                <a:lnTo>
                  <a:pt x="447629" y="1201074"/>
                </a:lnTo>
                <a:lnTo>
                  <a:pt x="452817" y="1201087"/>
                </a:lnTo>
                <a:lnTo>
                  <a:pt x="452817" y="1201288"/>
                </a:lnTo>
                <a:lnTo>
                  <a:pt x="457977" y="1201301"/>
                </a:lnTo>
                <a:lnTo>
                  <a:pt x="490785" y="1230082"/>
                </a:lnTo>
                <a:lnTo>
                  <a:pt x="491819" y="1245396"/>
                </a:lnTo>
                <a:lnTo>
                  <a:pt x="490826" y="1250389"/>
                </a:lnTo>
                <a:lnTo>
                  <a:pt x="486853" y="1259978"/>
                </a:lnTo>
                <a:lnTo>
                  <a:pt x="484025" y="1264210"/>
                </a:lnTo>
                <a:lnTo>
                  <a:pt x="476685" y="1271547"/>
                </a:lnTo>
                <a:lnTo>
                  <a:pt x="472452" y="1274373"/>
                </a:lnTo>
                <a:lnTo>
                  <a:pt x="472317" y="1274429"/>
                </a:lnTo>
                <a:close/>
              </a:path>
              <a:path w="1732915" h="1274445">
                <a:moveTo>
                  <a:pt x="885954" y="1274429"/>
                </a:moveTo>
                <a:lnTo>
                  <a:pt x="846823" y="1274429"/>
                </a:lnTo>
                <a:lnTo>
                  <a:pt x="846394" y="1274248"/>
                </a:lnTo>
                <a:lnTo>
                  <a:pt x="827255" y="1234898"/>
                </a:lnTo>
                <a:lnTo>
                  <a:pt x="828260" y="1229922"/>
                </a:lnTo>
                <a:lnTo>
                  <a:pt x="856186" y="1202076"/>
                </a:lnTo>
                <a:lnTo>
                  <a:pt x="866338" y="1201087"/>
                </a:lnTo>
                <a:lnTo>
                  <a:pt x="866338" y="1201288"/>
                </a:lnTo>
                <a:lnTo>
                  <a:pt x="871540" y="1201288"/>
                </a:lnTo>
                <a:lnTo>
                  <a:pt x="904493" y="1230391"/>
                </a:lnTo>
                <a:lnTo>
                  <a:pt x="905387" y="1245781"/>
                </a:lnTo>
                <a:lnTo>
                  <a:pt x="904348" y="1250751"/>
                </a:lnTo>
                <a:lnTo>
                  <a:pt x="900299" y="1260277"/>
                </a:lnTo>
                <a:lnTo>
                  <a:pt x="897442" y="1264472"/>
                </a:lnTo>
                <a:lnTo>
                  <a:pt x="890063" y="1271730"/>
                </a:lnTo>
                <a:lnTo>
                  <a:pt x="885954" y="1274429"/>
                </a:lnTo>
                <a:close/>
              </a:path>
              <a:path w="1732915" h="1274445">
                <a:moveTo>
                  <a:pt x="1299548" y="1274429"/>
                </a:moveTo>
                <a:lnTo>
                  <a:pt x="1260367" y="1274429"/>
                </a:lnTo>
                <a:lnTo>
                  <a:pt x="1260203" y="1274361"/>
                </a:lnTo>
                <a:lnTo>
                  <a:pt x="1240856" y="1245393"/>
                </a:lnTo>
                <a:lnTo>
                  <a:pt x="1240856" y="1235018"/>
                </a:lnTo>
                <a:lnTo>
                  <a:pt x="1269785" y="1202080"/>
                </a:lnTo>
                <a:lnTo>
                  <a:pt x="1274773" y="1201087"/>
                </a:lnTo>
                <a:lnTo>
                  <a:pt x="1279958" y="1201087"/>
                </a:lnTo>
                <a:lnTo>
                  <a:pt x="1280158" y="1201288"/>
                </a:lnTo>
                <a:lnTo>
                  <a:pt x="1285308" y="1201314"/>
                </a:lnTo>
                <a:lnTo>
                  <a:pt x="1318029" y="1230099"/>
                </a:lnTo>
                <a:lnTo>
                  <a:pt x="1319060" y="1245393"/>
                </a:lnTo>
                <a:lnTo>
                  <a:pt x="1318068" y="1250383"/>
                </a:lnTo>
                <a:lnTo>
                  <a:pt x="1314099" y="1259968"/>
                </a:lnTo>
                <a:lnTo>
                  <a:pt x="1311273" y="1264198"/>
                </a:lnTo>
                <a:lnTo>
                  <a:pt x="1303940" y="1271534"/>
                </a:lnTo>
                <a:lnTo>
                  <a:pt x="1299712" y="1274361"/>
                </a:lnTo>
                <a:lnTo>
                  <a:pt x="1299548" y="1274429"/>
                </a:lnTo>
                <a:close/>
              </a:path>
              <a:path w="1732915" h="1274445">
                <a:moveTo>
                  <a:pt x="1713169" y="1274429"/>
                </a:moveTo>
                <a:lnTo>
                  <a:pt x="1673987" y="1274429"/>
                </a:lnTo>
                <a:lnTo>
                  <a:pt x="1673824" y="1274361"/>
                </a:lnTo>
                <a:lnTo>
                  <a:pt x="1654476" y="1245393"/>
                </a:lnTo>
                <a:lnTo>
                  <a:pt x="1654476" y="1235018"/>
                </a:lnTo>
                <a:lnTo>
                  <a:pt x="1683405" y="1202080"/>
                </a:lnTo>
                <a:lnTo>
                  <a:pt x="1688393" y="1201087"/>
                </a:lnTo>
                <a:lnTo>
                  <a:pt x="1693578" y="1201087"/>
                </a:lnTo>
                <a:lnTo>
                  <a:pt x="1693578" y="1201288"/>
                </a:lnTo>
                <a:lnTo>
                  <a:pt x="1698746" y="1201288"/>
                </a:lnTo>
                <a:lnTo>
                  <a:pt x="1731642" y="1230066"/>
                </a:lnTo>
                <a:lnTo>
                  <a:pt x="1732680" y="1245393"/>
                </a:lnTo>
                <a:lnTo>
                  <a:pt x="1731688" y="1250383"/>
                </a:lnTo>
                <a:lnTo>
                  <a:pt x="1727719" y="1259968"/>
                </a:lnTo>
                <a:lnTo>
                  <a:pt x="1724894" y="1264198"/>
                </a:lnTo>
                <a:lnTo>
                  <a:pt x="1717561" y="1271534"/>
                </a:lnTo>
                <a:lnTo>
                  <a:pt x="1713332" y="1274361"/>
                </a:lnTo>
                <a:lnTo>
                  <a:pt x="1713169" y="1274429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882075" y="0"/>
            <a:ext cx="2406015" cy="2057400"/>
          </a:xfrm>
          <a:custGeom>
            <a:avLst/>
            <a:gdLst/>
            <a:ahLst/>
            <a:cxnLst/>
            <a:rect l="l" t="t" r="r" b="b"/>
            <a:pathLst>
              <a:path w="2406015" h="2057400">
                <a:moveTo>
                  <a:pt x="2057399" y="2057399"/>
                </a:moveTo>
                <a:lnTo>
                  <a:pt x="2006908" y="2056779"/>
                </a:lnTo>
                <a:lnTo>
                  <a:pt x="1956447" y="2054921"/>
                </a:lnTo>
                <a:lnTo>
                  <a:pt x="1906047" y="2051824"/>
                </a:lnTo>
                <a:lnTo>
                  <a:pt x="1855738" y="2047492"/>
                </a:lnTo>
                <a:lnTo>
                  <a:pt x="1805551" y="2041926"/>
                </a:lnTo>
                <a:lnTo>
                  <a:pt x="1755515" y="2035130"/>
                </a:lnTo>
                <a:lnTo>
                  <a:pt x="1705662" y="2027109"/>
                </a:lnTo>
                <a:lnTo>
                  <a:pt x="1656020" y="2017866"/>
                </a:lnTo>
                <a:lnTo>
                  <a:pt x="1606620" y="2007408"/>
                </a:lnTo>
                <a:lnTo>
                  <a:pt x="1557491" y="1995741"/>
                </a:lnTo>
                <a:lnTo>
                  <a:pt x="1508664" y="1982871"/>
                </a:lnTo>
                <a:lnTo>
                  <a:pt x="1460167" y="1968808"/>
                </a:lnTo>
                <a:lnTo>
                  <a:pt x="1412030" y="1953558"/>
                </a:lnTo>
                <a:lnTo>
                  <a:pt x="1364281" y="1937131"/>
                </a:lnTo>
                <a:lnTo>
                  <a:pt x="1316951" y="1919538"/>
                </a:lnTo>
                <a:lnTo>
                  <a:pt x="1270066" y="1900788"/>
                </a:lnTo>
                <a:lnTo>
                  <a:pt x="1223655" y="1880893"/>
                </a:lnTo>
                <a:lnTo>
                  <a:pt x="1177747" y="1859866"/>
                </a:lnTo>
                <a:lnTo>
                  <a:pt x="1132368" y="1837718"/>
                </a:lnTo>
                <a:lnTo>
                  <a:pt x="1087547" y="1814463"/>
                </a:lnTo>
                <a:lnTo>
                  <a:pt x="1043310" y="1790115"/>
                </a:lnTo>
                <a:lnTo>
                  <a:pt x="999684" y="1764689"/>
                </a:lnTo>
                <a:lnTo>
                  <a:pt x="956694" y="1738200"/>
                </a:lnTo>
                <a:lnTo>
                  <a:pt x="914368" y="1710664"/>
                </a:lnTo>
                <a:lnTo>
                  <a:pt x="872731" y="1682098"/>
                </a:lnTo>
                <a:lnTo>
                  <a:pt x="831807" y="1652517"/>
                </a:lnTo>
                <a:lnTo>
                  <a:pt x="791621" y="1621943"/>
                </a:lnTo>
                <a:lnTo>
                  <a:pt x="752198" y="1590390"/>
                </a:lnTo>
                <a:lnTo>
                  <a:pt x="713561" y="1557880"/>
                </a:lnTo>
                <a:lnTo>
                  <a:pt x="675733" y="1524432"/>
                </a:lnTo>
                <a:lnTo>
                  <a:pt x="638738" y="1490065"/>
                </a:lnTo>
                <a:lnTo>
                  <a:pt x="602597" y="1454800"/>
                </a:lnTo>
                <a:lnTo>
                  <a:pt x="567333" y="1418659"/>
                </a:lnTo>
                <a:lnTo>
                  <a:pt x="532966" y="1381664"/>
                </a:lnTo>
                <a:lnTo>
                  <a:pt x="499517" y="1343836"/>
                </a:lnTo>
                <a:lnTo>
                  <a:pt x="467007" y="1305199"/>
                </a:lnTo>
                <a:lnTo>
                  <a:pt x="435455" y="1265776"/>
                </a:lnTo>
                <a:lnTo>
                  <a:pt x="404880" y="1225590"/>
                </a:lnTo>
                <a:lnTo>
                  <a:pt x="375300" y="1184666"/>
                </a:lnTo>
                <a:lnTo>
                  <a:pt x="346733" y="1143029"/>
                </a:lnTo>
                <a:lnTo>
                  <a:pt x="319197" y="1100702"/>
                </a:lnTo>
                <a:lnTo>
                  <a:pt x="292708" y="1057713"/>
                </a:lnTo>
                <a:lnTo>
                  <a:pt x="267282" y="1014087"/>
                </a:lnTo>
                <a:lnTo>
                  <a:pt x="242934" y="969850"/>
                </a:lnTo>
                <a:lnTo>
                  <a:pt x="219679" y="925029"/>
                </a:lnTo>
                <a:lnTo>
                  <a:pt x="197531" y="879650"/>
                </a:lnTo>
                <a:lnTo>
                  <a:pt x="176503" y="833742"/>
                </a:lnTo>
                <a:lnTo>
                  <a:pt x="156609" y="787331"/>
                </a:lnTo>
                <a:lnTo>
                  <a:pt x="137859" y="740447"/>
                </a:lnTo>
                <a:lnTo>
                  <a:pt x="120266" y="693116"/>
                </a:lnTo>
                <a:lnTo>
                  <a:pt x="103839" y="645368"/>
                </a:lnTo>
                <a:lnTo>
                  <a:pt x="88590" y="597231"/>
                </a:lnTo>
                <a:lnTo>
                  <a:pt x="74526" y="548734"/>
                </a:lnTo>
                <a:lnTo>
                  <a:pt x="61656" y="499906"/>
                </a:lnTo>
                <a:lnTo>
                  <a:pt x="49989" y="450778"/>
                </a:lnTo>
                <a:lnTo>
                  <a:pt x="39531" y="401377"/>
                </a:lnTo>
                <a:lnTo>
                  <a:pt x="30288" y="351736"/>
                </a:lnTo>
                <a:lnTo>
                  <a:pt x="22267" y="301882"/>
                </a:lnTo>
                <a:lnTo>
                  <a:pt x="15471" y="251846"/>
                </a:lnTo>
                <a:lnTo>
                  <a:pt x="9906" y="201659"/>
                </a:lnTo>
                <a:lnTo>
                  <a:pt x="5573" y="151351"/>
                </a:lnTo>
                <a:lnTo>
                  <a:pt x="2477" y="100951"/>
                </a:lnTo>
                <a:lnTo>
                  <a:pt x="618" y="50490"/>
                </a:lnTo>
                <a:lnTo>
                  <a:pt x="0" y="120"/>
                </a:lnTo>
                <a:lnTo>
                  <a:pt x="2405924" y="0"/>
                </a:lnTo>
                <a:lnTo>
                  <a:pt x="2405924" y="2027646"/>
                </a:lnTo>
                <a:lnTo>
                  <a:pt x="2359282" y="2035130"/>
                </a:lnTo>
                <a:lnTo>
                  <a:pt x="2309246" y="2041926"/>
                </a:lnTo>
                <a:lnTo>
                  <a:pt x="2259059" y="2047492"/>
                </a:lnTo>
                <a:lnTo>
                  <a:pt x="2208750" y="2051824"/>
                </a:lnTo>
                <a:lnTo>
                  <a:pt x="2158350" y="2054921"/>
                </a:lnTo>
                <a:lnTo>
                  <a:pt x="2107890" y="2056779"/>
                </a:lnTo>
                <a:lnTo>
                  <a:pt x="2057399" y="2057399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54130" y="3861211"/>
            <a:ext cx="5591174" cy="55911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28700" y="4390078"/>
            <a:ext cx="4922520" cy="4901565"/>
            <a:chOff x="1028700" y="4390078"/>
            <a:chExt cx="4922520" cy="49015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8700" y="6471707"/>
              <a:ext cx="3752849" cy="28193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1575" y="4390078"/>
              <a:ext cx="4219574" cy="3162299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88698" y="3392205"/>
            <a:ext cx="5210174" cy="390524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8465" y="896132"/>
            <a:ext cx="4076699" cy="36956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826357" y="6088223"/>
            <a:ext cx="4429124" cy="272414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26055" y="3937672"/>
            <a:ext cx="5327903" cy="340461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255491" y="1810521"/>
            <a:ext cx="11746230" cy="205069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385"/>
              </a:spcBef>
            </a:pPr>
            <a:r>
              <a:rPr sz="2400" i="1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</a:t>
            </a:r>
            <a:r>
              <a:rPr sz="2400" i="1" spc="3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2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sz="2400" i="1" spc="3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2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направлены</a:t>
            </a:r>
            <a:r>
              <a:rPr sz="2400" i="1" spc="3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1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2400" i="1" spc="3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2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</a:t>
            </a:r>
            <a:r>
              <a:rPr sz="2400" i="1" spc="3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2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качества</a:t>
            </a:r>
            <a:r>
              <a:rPr sz="2400" i="1" spc="3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335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</a:t>
            </a:r>
            <a:r>
              <a:rPr sz="2400" i="1" spc="36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2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</a:t>
            </a:r>
            <a:r>
              <a:rPr lang="ru-RU" sz="2400" i="1" spc="2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 с ВИЧ-инфекцией</a:t>
            </a:r>
            <a:r>
              <a:rPr sz="2400" i="1" spc="25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i="1" spc="25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наркозависимых,</a:t>
            </a:r>
            <a:endParaRPr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385"/>
              </a:spcBef>
              <a:tabLst>
                <a:tab pos="533400" algn="l"/>
                <a:tab pos="3251835" algn="l"/>
                <a:tab pos="6470650" algn="l"/>
                <a:tab pos="9401175" algn="l"/>
              </a:tabLst>
            </a:pPr>
            <a:r>
              <a:rPr sz="2400" i="1" spc="22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	</a:t>
            </a:r>
            <a:r>
              <a:rPr sz="2400" i="1" spc="32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профилактику	</a:t>
            </a:r>
            <a:r>
              <a:rPr sz="2400" i="1" spc="2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распространения	</a:t>
            </a:r>
            <a:r>
              <a:rPr sz="2400" i="1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ВИЧ-</a:t>
            </a:r>
            <a:r>
              <a:rPr sz="2400" i="1" spc="-4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i="1" spc="3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инфекции,	</a:t>
            </a:r>
            <a:r>
              <a:rPr sz="2400" i="1" spc="3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наркомании,</a:t>
            </a:r>
            <a:endParaRPr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3060" marR="344805" algn="ctr">
              <a:lnSpc>
                <a:spcPct val="114100"/>
              </a:lnSpc>
              <a:tabLst>
                <a:tab pos="2070100" algn="l"/>
                <a:tab pos="4010660" algn="l"/>
                <a:tab pos="6258560" algn="l"/>
                <a:tab pos="9830435" algn="l"/>
                <a:tab pos="11242675" algn="l"/>
              </a:tabLst>
            </a:pPr>
            <a:r>
              <a:rPr sz="2400" i="1" spc="3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2400" i="1" spc="3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2400" i="1" spc="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2400" i="1" spc="4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i="1" spc="2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2400" i="1" spc="4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i="1" spc="2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sz="2400" i="1" spc="-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i="1" spc="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2400" i="1" spc="25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2400" i="1" spc="4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i="1" spc="3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2400" i="1" spc="4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i="1" spc="2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sz="2400" i="1" spc="2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2400" i="1" spc="25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400" i="1" spc="-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24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i="1" spc="3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2400" i="1" spc="2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2400" i="1" spc="2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2400" i="1" spc="254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2400" i="1" spc="3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2400" i="1" spc="29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sz="2400" i="1" spc="3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2400" i="1" spc="35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sz="2400" i="1" spc="4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i="1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24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i="1" spc="3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sz="2400" i="1" spc="2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2400" i="1" spc="2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2400" i="1" spc="8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sz="2400" i="1" spc="4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i="1" spc="24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2400" i="1" spc="3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2400" i="1" spc="4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2400" i="1" spc="3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2400" i="1" spc="4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2400" i="1" spc="3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sz="2400" i="1" spc="30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sz="2400" i="1" spc="12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2400" i="1" spc="49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z="2400" i="1" spc="2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ой</a:t>
            </a:r>
            <a:r>
              <a:rPr sz="24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i="1" spc="2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sz="2400" i="1" spc="33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2400" i="1" spc="229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sz="2400" i="1" spc="24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2400" i="1" spc="37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sz="2400" i="1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sz="2400" i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2400" i="1" spc="-6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 </a:t>
            </a:r>
            <a:r>
              <a:rPr sz="2400" i="1" spc="175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ВИЧ.</a:t>
            </a:r>
            <a:endParaRPr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25382" y="7424611"/>
            <a:ext cx="3994150" cy="4584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50" spc="240" dirty="0">
                <a:solidFill>
                  <a:srgbClr val="FFFFFF"/>
                </a:solidFill>
                <a:latin typeface="Lucida Sans Unicode"/>
                <a:cs typeface="Lucida Sans Unicode"/>
              </a:rPr>
              <a:t>услугополучателей</a:t>
            </a:r>
            <a:endParaRPr sz="28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166122" y="755168"/>
            <a:ext cx="9105265" cy="10115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29" dirty="0">
                <a:latin typeface="Arial"/>
                <a:cs typeface="Arial"/>
              </a:rPr>
              <a:t>Consortium</a:t>
            </a:r>
            <a:r>
              <a:rPr spc="125" dirty="0">
                <a:latin typeface="Arial"/>
                <a:cs typeface="Arial"/>
              </a:rPr>
              <a:t> </a:t>
            </a:r>
            <a:r>
              <a:rPr spc="300" dirty="0">
                <a:latin typeface="Arial"/>
                <a:cs typeface="Arial"/>
              </a:rPr>
              <a:t>statistics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9105586" y="3510346"/>
              <a:ext cx="380365" cy="363220"/>
            </a:xfrm>
            <a:custGeom>
              <a:avLst/>
              <a:gdLst/>
              <a:ahLst/>
              <a:cxnLst/>
              <a:rect l="l" t="t" r="r" b="b"/>
              <a:pathLst>
                <a:path w="380365" h="363220">
                  <a:moveTo>
                    <a:pt x="190091" y="362730"/>
                  </a:moveTo>
                  <a:lnTo>
                    <a:pt x="139545" y="356254"/>
                  </a:lnTo>
                  <a:lnTo>
                    <a:pt x="94128" y="337978"/>
                  </a:lnTo>
                  <a:lnTo>
                    <a:pt x="55650" y="309628"/>
                  </a:lnTo>
                  <a:lnTo>
                    <a:pt x="25923" y="272931"/>
                  </a:lnTo>
                  <a:lnTo>
                    <a:pt x="6758" y="229615"/>
                  </a:lnTo>
                  <a:lnTo>
                    <a:pt x="0" y="181632"/>
                  </a:lnTo>
                  <a:lnTo>
                    <a:pt x="0" y="181180"/>
                  </a:lnTo>
                  <a:lnTo>
                    <a:pt x="6758" y="133191"/>
                  </a:lnTo>
                  <a:lnTo>
                    <a:pt x="25923" y="89859"/>
                  </a:lnTo>
                  <a:lnTo>
                    <a:pt x="55650" y="53143"/>
                  </a:lnTo>
                  <a:lnTo>
                    <a:pt x="94128" y="24773"/>
                  </a:lnTo>
                  <a:lnTo>
                    <a:pt x="139545" y="6481"/>
                  </a:lnTo>
                  <a:lnTo>
                    <a:pt x="190091" y="0"/>
                  </a:lnTo>
                  <a:lnTo>
                    <a:pt x="240643" y="6481"/>
                  </a:lnTo>
                  <a:lnTo>
                    <a:pt x="286075" y="24773"/>
                  </a:lnTo>
                  <a:lnTo>
                    <a:pt x="324573" y="53143"/>
                  </a:lnTo>
                  <a:lnTo>
                    <a:pt x="354320" y="89859"/>
                  </a:lnTo>
                  <a:lnTo>
                    <a:pt x="373500" y="133191"/>
                  </a:lnTo>
                  <a:lnTo>
                    <a:pt x="380265" y="181180"/>
                  </a:lnTo>
                  <a:lnTo>
                    <a:pt x="380265" y="181632"/>
                  </a:lnTo>
                  <a:lnTo>
                    <a:pt x="373500" y="229615"/>
                  </a:lnTo>
                  <a:lnTo>
                    <a:pt x="354320" y="272931"/>
                  </a:lnTo>
                  <a:lnTo>
                    <a:pt x="324573" y="309628"/>
                  </a:lnTo>
                  <a:lnTo>
                    <a:pt x="286075" y="337978"/>
                  </a:lnTo>
                  <a:lnTo>
                    <a:pt x="240643" y="356254"/>
                  </a:lnTo>
                  <a:lnTo>
                    <a:pt x="190091" y="36273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5470" y="1355252"/>
              <a:ext cx="1720049" cy="206438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804665" y="1355254"/>
              <a:ext cx="6454775" cy="2518410"/>
            </a:xfrm>
            <a:custGeom>
              <a:avLst/>
              <a:gdLst/>
              <a:ahLst/>
              <a:cxnLst/>
              <a:rect l="l" t="t" r="r" b="b"/>
              <a:pathLst>
                <a:path w="6454775" h="2518410">
                  <a:moveTo>
                    <a:pt x="701205" y="448614"/>
                  </a:moveTo>
                  <a:lnTo>
                    <a:pt x="699058" y="447344"/>
                  </a:lnTo>
                  <a:lnTo>
                    <a:pt x="698106" y="446074"/>
                  </a:lnTo>
                  <a:lnTo>
                    <a:pt x="439280" y="343204"/>
                  </a:lnTo>
                  <a:lnTo>
                    <a:pt x="431825" y="341934"/>
                  </a:lnTo>
                  <a:lnTo>
                    <a:pt x="426377" y="341934"/>
                  </a:lnTo>
                  <a:lnTo>
                    <a:pt x="422211" y="345744"/>
                  </a:lnTo>
                  <a:lnTo>
                    <a:pt x="418566" y="353364"/>
                  </a:lnTo>
                  <a:lnTo>
                    <a:pt x="343154" y="543864"/>
                  </a:lnTo>
                  <a:lnTo>
                    <a:pt x="324332" y="590854"/>
                  </a:lnTo>
                  <a:lnTo>
                    <a:pt x="317360" y="608634"/>
                  </a:lnTo>
                  <a:lnTo>
                    <a:pt x="315290" y="614984"/>
                  </a:lnTo>
                  <a:lnTo>
                    <a:pt x="314769" y="616254"/>
                  </a:lnTo>
                  <a:lnTo>
                    <a:pt x="401561" y="650544"/>
                  </a:lnTo>
                  <a:lnTo>
                    <a:pt x="402704" y="650544"/>
                  </a:lnTo>
                  <a:lnTo>
                    <a:pt x="403860" y="651814"/>
                  </a:lnTo>
                  <a:lnTo>
                    <a:pt x="409676" y="653084"/>
                  </a:lnTo>
                  <a:lnTo>
                    <a:pt x="415277" y="656894"/>
                  </a:lnTo>
                  <a:lnTo>
                    <a:pt x="419760" y="661974"/>
                  </a:lnTo>
                  <a:lnTo>
                    <a:pt x="422224" y="669594"/>
                  </a:lnTo>
                  <a:lnTo>
                    <a:pt x="421716" y="677214"/>
                  </a:lnTo>
                  <a:lnTo>
                    <a:pt x="418630" y="682294"/>
                  </a:lnTo>
                  <a:lnTo>
                    <a:pt x="414020" y="686104"/>
                  </a:lnTo>
                  <a:lnTo>
                    <a:pt x="408940" y="689914"/>
                  </a:lnTo>
                  <a:lnTo>
                    <a:pt x="406374" y="691184"/>
                  </a:lnTo>
                  <a:lnTo>
                    <a:pt x="401129" y="694994"/>
                  </a:lnTo>
                  <a:lnTo>
                    <a:pt x="385813" y="724204"/>
                  </a:lnTo>
                  <a:lnTo>
                    <a:pt x="385914" y="734364"/>
                  </a:lnTo>
                  <a:lnTo>
                    <a:pt x="409994" y="768654"/>
                  </a:lnTo>
                  <a:lnTo>
                    <a:pt x="423811" y="772464"/>
                  </a:lnTo>
                  <a:lnTo>
                    <a:pt x="428599" y="773734"/>
                  </a:lnTo>
                  <a:lnTo>
                    <a:pt x="433451" y="773734"/>
                  </a:lnTo>
                  <a:lnTo>
                    <a:pt x="438251" y="772464"/>
                  </a:lnTo>
                  <a:lnTo>
                    <a:pt x="470535" y="747064"/>
                  </a:lnTo>
                  <a:lnTo>
                    <a:pt x="473379" y="733094"/>
                  </a:lnTo>
                  <a:lnTo>
                    <a:pt x="473202" y="728014"/>
                  </a:lnTo>
                  <a:lnTo>
                    <a:pt x="472389" y="724204"/>
                  </a:lnTo>
                  <a:lnTo>
                    <a:pt x="471830" y="720394"/>
                  </a:lnTo>
                  <a:lnTo>
                    <a:pt x="471538" y="716584"/>
                  </a:lnTo>
                  <a:lnTo>
                    <a:pt x="471563" y="707694"/>
                  </a:lnTo>
                  <a:lnTo>
                    <a:pt x="471678" y="696264"/>
                  </a:lnTo>
                  <a:lnTo>
                    <a:pt x="476262" y="692454"/>
                  </a:lnTo>
                  <a:lnTo>
                    <a:pt x="481355" y="688644"/>
                  </a:lnTo>
                  <a:lnTo>
                    <a:pt x="499313" y="688644"/>
                  </a:lnTo>
                  <a:lnTo>
                    <a:pt x="501434" y="689914"/>
                  </a:lnTo>
                  <a:lnTo>
                    <a:pt x="503402" y="691184"/>
                  </a:lnTo>
                  <a:lnTo>
                    <a:pt x="504698" y="691184"/>
                  </a:lnTo>
                  <a:lnTo>
                    <a:pt x="505371" y="692454"/>
                  </a:lnTo>
                  <a:lnTo>
                    <a:pt x="591185" y="726744"/>
                  </a:lnTo>
                  <a:lnTo>
                    <a:pt x="606056" y="688644"/>
                  </a:lnTo>
                  <a:lnTo>
                    <a:pt x="617461" y="659434"/>
                  </a:lnTo>
                  <a:lnTo>
                    <a:pt x="568083" y="637844"/>
                  </a:lnTo>
                  <a:lnTo>
                    <a:pt x="543623" y="593394"/>
                  </a:lnTo>
                  <a:lnTo>
                    <a:pt x="541159" y="578154"/>
                  </a:lnTo>
                  <a:lnTo>
                    <a:pt x="542048" y="562914"/>
                  </a:lnTo>
                  <a:lnTo>
                    <a:pt x="561682" y="523544"/>
                  </a:lnTo>
                  <a:lnTo>
                    <a:pt x="597712" y="500684"/>
                  </a:lnTo>
                  <a:lnTo>
                    <a:pt x="622909" y="495604"/>
                  </a:lnTo>
                  <a:lnTo>
                    <a:pt x="648703" y="500684"/>
                  </a:lnTo>
                  <a:lnTo>
                    <a:pt x="675043" y="514654"/>
                  </a:lnTo>
                  <a:lnTo>
                    <a:pt x="682586" y="495604"/>
                  </a:lnTo>
                  <a:lnTo>
                    <a:pt x="701205" y="448614"/>
                  </a:lnTo>
                  <a:close/>
                </a:path>
                <a:path w="6454775" h="2518410">
                  <a:moveTo>
                    <a:pt x="993597" y="1134414"/>
                  </a:moveTo>
                  <a:lnTo>
                    <a:pt x="981468" y="1096314"/>
                  </a:lnTo>
                  <a:lnTo>
                    <a:pt x="980097" y="1095044"/>
                  </a:lnTo>
                  <a:lnTo>
                    <a:pt x="978725" y="1093774"/>
                  </a:lnTo>
                  <a:lnTo>
                    <a:pt x="945108" y="1073454"/>
                  </a:lnTo>
                  <a:lnTo>
                    <a:pt x="936345" y="1072184"/>
                  </a:lnTo>
                  <a:lnTo>
                    <a:pt x="923112" y="1072184"/>
                  </a:lnTo>
                  <a:lnTo>
                    <a:pt x="891590" y="1087424"/>
                  </a:lnTo>
                  <a:lnTo>
                    <a:pt x="887920" y="1089964"/>
                  </a:lnTo>
                  <a:lnTo>
                    <a:pt x="882345" y="1093774"/>
                  </a:lnTo>
                  <a:lnTo>
                    <a:pt x="875499" y="1095044"/>
                  </a:lnTo>
                  <a:lnTo>
                    <a:pt x="868032" y="1092504"/>
                  </a:lnTo>
                  <a:lnTo>
                    <a:pt x="861822" y="1087424"/>
                  </a:lnTo>
                  <a:lnTo>
                    <a:pt x="858405" y="1081074"/>
                  </a:lnTo>
                  <a:lnTo>
                    <a:pt x="857808" y="1073454"/>
                  </a:lnTo>
                  <a:lnTo>
                    <a:pt x="857694" y="1002334"/>
                  </a:lnTo>
                  <a:lnTo>
                    <a:pt x="857986" y="946454"/>
                  </a:lnTo>
                  <a:lnTo>
                    <a:pt x="857961" y="941374"/>
                  </a:lnTo>
                  <a:lnTo>
                    <a:pt x="857796" y="940104"/>
                  </a:lnTo>
                  <a:lnTo>
                    <a:pt x="857529" y="938834"/>
                  </a:lnTo>
                  <a:lnTo>
                    <a:pt x="755154" y="938834"/>
                  </a:lnTo>
                  <a:lnTo>
                    <a:pt x="759510" y="976934"/>
                  </a:lnTo>
                  <a:lnTo>
                    <a:pt x="754913" y="1009954"/>
                  </a:lnTo>
                  <a:lnTo>
                    <a:pt x="717880" y="1056944"/>
                  </a:lnTo>
                  <a:lnTo>
                    <a:pt x="676948" y="1073454"/>
                  </a:lnTo>
                  <a:lnTo>
                    <a:pt x="654875" y="1073454"/>
                  </a:lnTo>
                  <a:lnTo>
                    <a:pt x="633260" y="1069644"/>
                  </a:lnTo>
                  <a:lnTo>
                    <a:pt x="626313" y="1067104"/>
                  </a:lnTo>
                  <a:lnTo>
                    <a:pt x="619607" y="1063294"/>
                  </a:lnTo>
                  <a:lnTo>
                    <a:pt x="613156" y="1060754"/>
                  </a:lnTo>
                  <a:lnTo>
                    <a:pt x="606945" y="1055674"/>
                  </a:lnTo>
                  <a:lnTo>
                    <a:pt x="584288" y="1035354"/>
                  </a:lnTo>
                  <a:lnTo>
                    <a:pt x="570877" y="1008684"/>
                  </a:lnTo>
                  <a:lnTo>
                    <a:pt x="566559" y="976934"/>
                  </a:lnTo>
                  <a:lnTo>
                    <a:pt x="571233" y="938834"/>
                  </a:lnTo>
                  <a:lnTo>
                    <a:pt x="468464" y="938834"/>
                  </a:lnTo>
                  <a:lnTo>
                    <a:pt x="468464" y="1302054"/>
                  </a:lnTo>
                  <a:lnTo>
                    <a:pt x="469620" y="1316024"/>
                  </a:lnTo>
                  <a:lnTo>
                    <a:pt x="473824" y="1324914"/>
                  </a:lnTo>
                  <a:lnTo>
                    <a:pt x="482231" y="1328724"/>
                  </a:lnTo>
                  <a:lnTo>
                    <a:pt x="495935" y="1329994"/>
                  </a:lnTo>
                  <a:lnTo>
                    <a:pt x="857808" y="1329994"/>
                  </a:lnTo>
                  <a:lnTo>
                    <a:pt x="858050" y="1328724"/>
                  </a:lnTo>
                  <a:lnTo>
                    <a:pt x="858189" y="1327454"/>
                  </a:lnTo>
                  <a:lnTo>
                    <a:pt x="858139" y="1209344"/>
                  </a:lnTo>
                  <a:lnTo>
                    <a:pt x="858075" y="1197914"/>
                  </a:lnTo>
                  <a:lnTo>
                    <a:pt x="857275" y="1192834"/>
                  </a:lnTo>
                  <a:lnTo>
                    <a:pt x="857808" y="1189024"/>
                  </a:lnTo>
                  <a:lnTo>
                    <a:pt x="861542" y="1180134"/>
                  </a:lnTo>
                  <a:lnTo>
                    <a:pt x="864412" y="1177594"/>
                  </a:lnTo>
                  <a:lnTo>
                    <a:pt x="868273" y="1175054"/>
                  </a:lnTo>
                  <a:lnTo>
                    <a:pt x="872439" y="1172514"/>
                  </a:lnTo>
                  <a:lnTo>
                    <a:pt x="876769" y="1172514"/>
                  </a:lnTo>
                  <a:lnTo>
                    <a:pt x="885748" y="1173784"/>
                  </a:lnTo>
                  <a:lnTo>
                    <a:pt x="889444" y="1176324"/>
                  </a:lnTo>
                  <a:lnTo>
                    <a:pt x="892340" y="1180134"/>
                  </a:lnTo>
                  <a:lnTo>
                    <a:pt x="896594" y="1183944"/>
                  </a:lnTo>
                  <a:lnTo>
                    <a:pt x="901319" y="1187754"/>
                  </a:lnTo>
                  <a:lnTo>
                    <a:pt x="911771" y="1192834"/>
                  </a:lnTo>
                  <a:lnTo>
                    <a:pt x="917257" y="1194104"/>
                  </a:lnTo>
                  <a:lnTo>
                    <a:pt x="928725" y="1196644"/>
                  </a:lnTo>
                  <a:lnTo>
                    <a:pt x="934466" y="1196644"/>
                  </a:lnTo>
                  <a:lnTo>
                    <a:pt x="945934" y="1194104"/>
                  </a:lnTo>
                  <a:lnTo>
                    <a:pt x="951420" y="1192834"/>
                  </a:lnTo>
                  <a:lnTo>
                    <a:pt x="956652" y="1190294"/>
                  </a:lnTo>
                  <a:lnTo>
                    <a:pt x="960704" y="1187754"/>
                  </a:lnTo>
                  <a:lnTo>
                    <a:pt x="964526" y="1186484"/>
                  </a:lnTo>
                  <a:lnTo>
                    <a:pt x="971702" y="1181404"/>
                  </a:lnTo>
                  <a:lnTo>
                    <a:pt x="974966" y="1177594"/>
                  </a:lnTo>
                  <a:lnTo>
                    <a:pt x="979678" y="1172514"/>
                  </a:lnTo>
                  <a:lnTo>
                    <a:pt x="992886" y="1143304"/>
                  </a:lnTo>
                  <a:lnTo>
                    <a:pt x="993597" y="1134414"/>
                  </a:lnTo>
                  <a:close/>
                </a:path>
                <a:path w="6454775" h="2518410">
                  <a:moveTo>
                    <a:pt x="1050378" y="2336279"/>
                  </a:moveTo>
                  <a:lnTo>
                    <a:pt x="1043609" y="2288286"/>
                  </a:lnTo>
                  <a:lnTo>
                    <a:pt x="1024432" y="2244953"/>
                  </a:lnTo>
                  <a:lnTo>
                    <a:pt x="994689" y="2208238"/>
                  </a:lnTo>
                  <a:lnTo>
                    <a:pt x="956183" y="2179866"/>
                  </a:lnTo>
                  <a:lnTo>
                    <a:pt x="910755" y="2161578"/>
                  </a:lnTo>
                  <a:lnTo>
                    <a:pt x="860209" y="2155101"/>
                  </a:lnTo>
                  <a:lnTo>
                    <a:pt x="809663" y="2161578"/>
                  </a:lnTo>
                  <a:lnTo>
                    <a:pt x="764235" y="2179866"/>
                  </a:lnTo>
                  <a:lnTo>
                    <a:pt x="725766" y="2208238"/>
                  </a:lnTo>
                  <a:lnTo>
                    <a:pt x="696036" y="2244953"/>
                  </a:lnTo>
                  <a:lnTo>
                    <a:pt x="676871" y="2288286"/>
                  </a:lnTo>
                  <a:lnTo>
                    <a:pt x="670115" y="2336279"/>
                  </a:lnTo>
                  <a:lnTo>
                    <a:pt x="670115" y="2336736"/>
                  </a:lnTo>
                  <a:lnTo>
                    <a:pt x="676871" y="2384717"/>
                  </a:lnTo>
                  <a:lnTo>
                    <a:pt x="696036" y="2428024"/>
                  </a:lnTo>
                  <a:lnTo>
                    <a:pt x="725766" y="2464727"/>
                  </a:lnTo>
                  <a:lnTo>
                    <a:pt x="764235" y="2493073"/>
                  </a:lnTo>
                  <a:lnTo>
                    <a:pt x="809663" y="2511348"/>
                  </a:lnTo>
                  <a:lnTo>
                    <a:pt x="860209" y="2517825"/>
                  </a:lnTo>
                  <a:lnTo>
                    <a:pt x="910755" y="2511348"/>
                  </a:lnTo>
                  <a:lnTo>
                    <a:pt x="956183" y="2493073"/>
                  </a:lnTo>
                  <a:lnTo>
                    <a:pt x="994689" y="2464727"/>
                  </a:lnTo>
                  <a:lnTo>
                    <a:pt x="1024432" y="2428024"/>
                  </a:lnTo>
                  <a:lnTo>
                    <a:pt x="1043609" y="2384717"/>
                  </a:lnTo>
                  <a:lnTo>
                    <a:pt x="1050378" y="2336736"/>
                  </a:lnTo>
                  <a:lnTo>
                    <a:pt x="1050378" y="2336279"/>
                  </a:lnTo>
                  <a:close/>
                </a:path>
                <a:path w="6454775" h="2518410">
                  <a:moveTo>
                    <a:pt x="1285659" y="943914"/>
                  </a:moveTo>
                  <a:lnTo>
                    <a:pt x="1285532" y="941374"/>
                  </a:lnTo>
                  <a:lnTo>
                    <a:pt x="1285240" y="938834"/>
                  </a:lnTo>
                  <a:lnTo>
                    <a:pt x="1285240" y="937564"/>
                  </a:lnTo>
                  <a:lnTo>
                    <a:pt x="1152702" y="937564"/>
                  </a:lnTo>
                  <a:lnTo>
                    <a:pt x="1148257" y="938834"/>
                  </a:lnTo>
                  <a:lnTo>
                    <a:pt x="1143990" y="937564"/>
                  </a:lnTo>
                  <a:lnTo>
                    <a:pt x="1128242" y="918514"/>
                  </a:lnTo>
                  <a:lnTo>
                    <a:pt x="1130325" y="909624"/>
                  </a:lnTo>
                  <a:lnTo>
                    <a:pt x="1132598" y="907084"/>
                  </a:lnTo>
                  <a:lnTo>
                    <a:pt x="1136091" y="903274"/>
                  </a:lnTo>
                  <a:lnTo>
                    <a:pt x="1138821" y="900734"/>
                  </a:lnTo>
                  <a:lnTo>
                    <a:pt x="1141222" y="896924"/>
                  </a:lnTo>
                  <a:lnTo>
                    <a:pt x="1151636" y="862634"/>
                  </a:lnTo>
                  <a:lnTo>
                    <a:pt x="1150975" y="853744"/>
                  </a:lnTo>
                  <a:lnTo>
                    <a:pt x="1132179" y="818184"/>
                  </a:lnTo>
                  <a:lnTo>
                    <a:pt x="1128979" y="815644"/>
                  </a:lnTo>
                  <a:lnTo>
                    <a:pt x="1123022" y="810564"/>
                  </a:lnTo>
                  <a:lnTo>
                    <a:pt x="1116380" y="806754"/>
                  </a:lnTo>
                  <a:lnTo>
                    <a:pt x="1101737" y="801674"/>
                  </a:lnTo>
                  <a:lnTo>
                    <a:pt x="1078826" y="801674"/>
                  </a:lnTo>
                  <a:lnTo>
                    <a:pt x="1071486" y="804214"/>
                  </a:lnTo>
                  <a:lnTo>
                    <a:pt x="1057465" y="810564"/>
                  </a:lnTo>
                  <a:lnTo>
                    <a:pt x="1051280" y="814374"/>
                  </a:lnTo>
                  <a:lnTo>
                    <a:pt x="1045921" y="820724"/>
                  </a:lnTo>
                  <a:lnTo>
                    <a:pt x="1040523" y="825804"/>
                  </a:lnTo>
                  <a:lnTo>
                    <a:pt x="1036320" y="832154"/>
                  </a:lnTo>
                  <a:lnTo>
                    <a:pt x="1030300" y="846124"/>
                  </a:lnTo>
                  <a:lnTo>
                    <a:pt x="1028700" y="853744"/>
                  </a:lnTo>
                  <a:lnTo>
                    <a:pt x="1028306" y="868984"/>
                  </a:lnTo>
                  <a:lnTo>
                    <a:pt x="1029538" y="876604"/>
                  </a:lnTo>
                  <a:lnTo>
                    <a:pt x="1034834" y="891844"/>
                  </a:lnTo>
                  <a:lnTo>
                    <a:pt x="1038707" y="898194"/>
                  </a:lnTo>
                  <a:lnTo>
                    <a:pt x="1043825" y="903274"/>
                  </a:lnTo>
                  <a:lnTo>
                    <a:pt x="1047076" y="907084"/>
                  </a:lnTo>
                  <a:lnTo>
                    <a:pt x="1049197" y="910894"/>
                  </a:lnTo>
                  <a:lnTo>
                    <a:pt x="1051191" y="918514"/>
                  </a:lnTo>
                  <a:lnTo>
                    <a:pt x="1050899" y="923594"/>
                  </a:lnTo>
                  <a:lnTo>
                    <a:pt x="1032738" y="938834"/>
                  </a:lnTo>
                  <a:lnTo>
                    <a:pt x="1028471" y="937564"/>
                  </a:lnTo>
                  <a:lnTo>
                    <a:pt x="895502" y="937564"/>
                  </a:lnTo>
                  <a:lnTo>
                    <a:pt x="895502" y="1041704"/>
                  </a:lnTo>
                  <a:lnTo>
                    <a:pt x="928585" y="1035354"/>
                  </a:lnTo>
                  <a:lnTo>
                    <a:pt x="958621" y="1037894"/>
                  </a:lnTo>
                  <a:lnTo>
                    <a:pt x="1009154" y="1072184"/>
                  </a:lnTo>
                  <a:lnTo>
                    <a:pt x="1028649" y="1111554"/>
                  </a:lnTo>
                  <a:lnTo>
                    <a:pt x="1031252" y="1133144"/>
                  </a:lnTo>
                  <a:lnTo>
                    <a:pt x="1030998" y="1140764"/>
                  </a:lnTo>
                  <a:lnTo>
                    <a:pt x="1018006" y="1181404"/>
                  </a:lnTo>
                  <a:lnTo>
                    <a:pt x="966749" y="1227124"/>
                  </a:lnTo>
                  <a:lnTo>
                    <a:pt x="933691" y="1232204"/>
                  </a:lnTo>
                  <a:lnTo>
                    <a:pt x="895781" y="1225854"/>
                  </a:lnTo>
                  <a:lnTo>
                    <a:pt x="895781" y="1329994"/>
                  </a:lnTo>
                  <a:lnTo>
                    <a:pt x="1258785" y="1329994"/>
                  </a:lnTo>
                  <a:lnTo>
                    <a:pt x="1271879" y="1328724"/>
                  </a:lnTo>
                  <a:lnTo>
                    <a:pt x="1280134" y="1323644"/>
                  </a:lnTo>
                  <a:lnTo>
                    <a:pt x="1284427" y="1316024"/>
                  </a:lnTo>
                  <a:lnTo>
                    <a:pt x="1285659" y="1302054"/>
                  </a:lnTo>
                  <a:lnTo>
                    <a:pt x="1285659" y="1232204"/>
                  </a:lnTo>
                  <a:lnTo>
                    <a:pt x="1285659" y="1035354"/>
                  </a:lnTo>
                  <a:lnTo>
                    <a:pt x="1285659" y="943914"/>
                  </a:lnTo>
                  <a:close/>
                </a:path>
                <a:path w="6454775" h="2518410">
                  <a:moveTo>
                    <a:pt x="1285773" y="665784"/>
                  </a:moveTo>
                  <a:lnTo>
                    <a:pt x="1285659" y="534974"/>
                  </a:lnTo>
                  <a:lnTo>
                    <a:pt x="1259433" y="508304"/>
                  </a:lnTo>
                  <a:lnTo>
                    <a:pt x="901039" y="508304"/>
                  </a:lnTo>
                  <a:lnTo>
                    <a:pt x="895921" y="509574"/>
                  </a:lnTo>
                  <a:lnTo>
                    <a:pt x="895134" y="509574"/>
                  </a:lnTo>
                  <a:lnTo>
                    <a:pt x="895223" y="618794"/>
                  </a:lnTo>
                  <a:lnTo>
                    <a:pt x="895400" y="641654"/>
                  </a:lnTo>
                  <a:lnTo>
                    <a:pt x="896035" y="645464"/>
                  </a:lnTo>
                  <a:lnTo>
                    <a:pt x="895464" y="649274"/>
                  </a:lnTo>
                  <a:lnTo>
                    <a:pt x="877455" y="665784"/>
                  </a:lnTo>
                  <a:lnTo>
                    <a:pt x="868629" y="664514"/>
                  </a:lnTo>
                  <a:lnTo>
                    <a:pt x="864933" y="661974"/>
                  </a:lnTo>
                  <a:lnTo>
                    <a:pt x="861961" y="658164"/>
                  </a:lnTo>
                  <a:lnTo>
                    <a:pt x="859078" y="655624"/>
                  </a:lnTo>
                  <a:lnTo>
                    <a:pt x="855967" y="654354"/>
                  </a:lnTo>
                  <a:lnTo>
                    <a:pt x="849312" y="649274"/>
                  </a:lnTo>
                  <a:lnTo>
                    <a:pt x="845820" y="648004"/>
                  </a:lnTo>
                  <a:lnTo>
                    <a:pt x="834732" y="644194"/>
                  </a:lnTo>
                  <a:lnTo>
                    <a:pt x="827024" y="642924"/>
                  </a:lnTo>
                  <a:lnTo>
                    <a:pt x="811491" y="642924"/>
                  </a:lnTo>
                  <a:lnTo>
                    <a:pt x="803871" y="645464"/>
                  </a:lnTo>
                  <a:lnTo>
                    <a:pt x="800176" y="646734"/>
                  </a:lnTo>
                  <a:lnTo>
                    <a:pt x="793026" y="649274"/>
                  </a:lnTo>
                  <a:lnTo>
                    <a:pt x="789635" y="651814"/>
                  </a:lnTo>
                  <a:lnTo>
                    <a:pt x="783234" y="655624"/>
                  </a:lnTo>
                  <a:lnTo>
                    <a:pt x="780275" y="658164"/>
                  </a:lnTo>
                  <a:lnTo>
                    <a:pt x="774827" y="664514"/>
                  </a:lnTo>
                  <a:lnTo>
                    <a:pt x="772375" y="667054"/>
                  </a:lnTo>
                  <a:lnTo>
                    <a:pt x="759866" y="707694"/>
                  </a:lnTo>
                  <a:lnTo>
                    <a:pt x="760171" y="711504"/>
                  </a:lnTo>
                  <a:lnTo>
                    <a:pt x="761504" y="719124"/>
                  </a:lnTo>
                  <a:lnTo>
                    <a:pt x="762533" y="722934"/>
                  </a:lnTo>
                  <a:lnTo>
                    <a:pt x="765289" y="730554"/>
                  </a:lnTo>
                  <a:lnTo>
                    <a:pt x="766991" y="733094"/>
                  </a:lnTo>
                  <a:lnTo>
                    <a:pt x="771080" y="740714"/>
                  </a:lnTo>
                  <a:lnTo>
                    <a:pt x="773417" y="743254"/>
                  </a:lnTo>
                  <a:lnTo>
                    <a:pt x="778662" y="749604"/>
                  </a:lnTo>
                  <a:lnTo>
                    <a:pt x="781532" y="752144"/>
                  </a:lnTo>
                  <a:lnTo>
                    <a:pt x="787781" y="757224"/>
                  </a:lnTo>
                  <a:lnTo>
                    <a:pt x="791108" y="758494"/>
                  </a:lnTo>
                  <a:lnTo>
                    <a:pt x="798131" y="762304"/>
                  </a:lnTo>
                  <a:lnTo>
                    <a:pt x="801789" y="763574"/>
                  </a:lnTo>
                  <a:lnTo>
                    <a:pt x="809332" y="766114"/>
                  </a:lnTo>
                  <a:lnTo>
                    <a:pt x="832612" y="766114"/>
                  </a:lnTo>
                  <a:lnTo>
                    <a:pt x="863193" y="748334"/>
                  </a:lnTo>
                  <a:lnTo>
                    <a:pt x="866876" y="745794"/>
                  </a:lnTo>
                  <a:lnTo>
                    <a:pt x="875982" y="743254"/>
                  </a:lnTo>
                  <a:lnTo>
                    <a:pt x="880364" y="744524"/>
                  </a:lnTo>
                  <a:lnTo>
                    <a:pt x="888784" y="748334"/>
                  </a:lnTo>
                  <a:lnTo>
                    <a:pt x="891857" y="750874"/>
                  </a:lnTo>
                  <a:lnTo>
                    <a:pt x="895731" y="759764"/>
                  </a:lnTo>
                  <a:lnTo>
                    <a:pt x="896086" y="764844"/>
                  </a:lnTo>
                  <a:lnTo>
                    <a:pt x="894867" y="768654"/>
                  </a:lnTo>
                  <a:lnTo>
                    <a:pt x="894867" y="899464"/>
                  </a:lnTo>
                  <a:lnTo>
                    <a:pt x="998359" y="899464"/>
                  </a:lnTo>
                  <a:lnTo>
                    <a:pt x="991933" y="866444"/>
                  </a:lnTo>
                  <a:lnTo>
                    <a:pt x="994956" y="837234"/>
                  </a:lnTo>
                  <a:lnTo>
                    <a:pt x="1029284" y="786434"/>
                  </a:lnTo>
                  <a:lnTo>
                    <a:pt x="1068285" y="766114"/>
                  </a:lnTo>
                  <a:lnTo>
                    <a:pt x="1082763" y="763574"/>
                  </a:lnTo>
                  <a:lnTo>
                    <a:pt x="1097419" y="763574"/>
                  </a:lnTo>
                  <a:lnTo>
                    <a:pt x="1138885" y="777544"/>
                  </a:lnTo>
                  <a:lnTo>
                    <a:pt x="1183246" y="829614"/>
                  </a:lnTo>
                  <a:lnTo>
                    <a:pt x="1188466" y="862634"/>
                  </a:lnTo>
                  <a:lnTo>
                    <a:pt x="1182319" y="899464"/>
                  </a:lnTo>
                  <a:lnTo>
                    <a:pt x="1285773" y="899464"/>
                  </a:lnTo>
                  <a:lnTo>
                    <a:pt x="1285773" y="763574"/>
                  </a:lnTo>
                  <a:lnTo>
                    <a:pt x="1285773" y="743254"/>
                  </a:lnTo>
                  <a:lnTo>
                    <a:pt x="1285773" y="665784"/>
                  </a:lnTo>
                  <a:close/>
                </a:path>
                <a:path w="6454775" h="2518410">
                  <a:moveTo>
                    <a:pt x="1720049" y="867244"/>
                  </a:moveTo>
                  <a:lnTo>
                    <a:pt x="1718741" y="819023"/>
                  </a:lnTo>
                  <a:lnTo>
                    <a:pt x="1714754" y="769683"/>
                  </a:lnTo>
                  <a:lnTo>
                    <a:pt x="1708188" y="721258"/>
                  </a:lnTo>
                  <a:lnTo>
                    <a:pt x="1699133" y="673798"/>
                  </a:lnTo>
                  <a:lnTo>
                    <a:pt x="1687639" y="627380"/>
                  </a:lnTo>
                  <a:lnTo>
                    <a:pt x="1673796" y="582079"/>
                  </a:lnTo>
                  <a:lnTo>
                    <a:pt x="1657667" y="537959"/>
                  </a:lnTo>
                  <a:lnTo>
                    <a:pt x="1639328" y="495071"/>
                  </a:lnTo>
                  <a:lnTo>
                    <a:pt x="1618856" y="453504"/>
                  </a:lnTo>
                  <a:lnTo>
                    <a:pt x="1596301" y="413308"/>
                  </a:lnTo>
                  <a:lnTo>
                    <a:pt x="1575142" y="379907"/>
                  </a:lnTo>
                  <a:lnTo>
                    <a:pt x="1575142" y="867244"/>
                  </a:lnTo>
                  <a:lnTo>
                    <a:pt x="1575142" y="871067"/>
                  </a:lnTo>
                  <a:lnTo>
                    <a:pt x="1573733" y="916660"/>
                  </a:lnTo>
                  <a:lnTo>
                    <a:pt x="1569402" y="963307"/>
                  </a:lnTo>
                  <a:lnTo>
                    <a:pt x="1562277" y="1009078"/>
                  </a:lnTo>
                  <a:lnTo>
                    <a:pt x="1552448" y="1053846"/>
                  </a:lnTo>
                  <a:lnTo>
                    <a:pt x="1540002" y="1097534"/>
                  </a:lnTo>
                  <a:lnTo>
                    <a:pt x="1525016" y="1140053"/>
                  </a:lnTo>
                  <a:lnTo>
                    <a:pt x="1507578" y="1181277"/>
                  </a:lnTo>
                  <a:lnTo>
                    <a:pt x="1487766" y="1221130"/>
                  </a:lnTo>
                  <a:lnTo>
                    <a:pt x="1465668" y="1259509"/>
                  </a:lnTo>
                  <a:lnTo>
                    <a:pt x="1441361" y="1296314"/>
                  </a:lnTo>
                  <a:lnTo>
                    <a:pt x="1414945" y="1331455"/>
                  </a:lnTo>
                  <a:lnTo>
                    <a:pt x="1386484" y="1364818"/>
                  </a:lnTo>
                  <a:lnTo>
                    <a:pt x="1356067" y="1396326"/>
                  </a:lnTo>
                  <a:lnTo>
                    <a:pt x="1323784" y="1425867"/>
                  </a:lnTo>
                  <a:lnTo>
                    <a:pt x="1289710" y="1453362"/>
                  </a:lnTo>
                  <a:lnTo>
                    <a:pt x="1253934" y="1478686"/>
                  </a:lnTo>
                  <a:lnTo>
                    <a:pt x="1216533" y="1501775"/>
                  </a:lnTo>
                  <a:lnTo>
                    <a:pt x="1177607" y="1522501"/>
                  </a:lnTo>
                  <a:lnTo>
                    <a:pt x="1137221" y="1540776"/>
                  </a:lnTo>
                  <a:lnTo>
                    <a:pt x="1095463" y="1556512"/>
                  </a:lnTo>
                  <a:lnTo>
                    <a:pt x="1052423" y="1569605"/>
                  </a:lnTo>
                  <a:lnTo>
                    <a:pt x="1008176" y="1579956"/>
                  </a:lnTo>
                  <a:lnTo>
                    <a:pt x="962812" y="1587474"/>
                  </a:lnTo>
                  <a:lnTo>
                    <a:pt x="916419" y="1592059"/>
                  </a:lnTo>
                  <a:lnTo>
                    <a:pt x="869061" y="1593596"/>
                  </a:lnTo>
                  <a:lnTo>
                    <a:pt x="821626" y="1592059"/>
                  </a:lnTo>
                  <a:lnTo>
                    <a:pt x="774992" y="1587474"/>
                  </a:lnTo>
                  <a:lnTo>
                    <a:pt x="729234" y="1579956"/>
                  </a:lnTo>
                  <a:lnTo>
                    <a:pt x="684466" y="1569605"/>
                  </a:lnTo>
                  <a:lnTo>
                    <a:pt x="640778" y="1556512"/>
                  </a:lnTo>
                  <a:lnTo>
                    <a:pt x="598284" y="1540776"/>
                  </a:lnTo>
                  <a:lnTo>
                    <a:pt x="557060" y="1522501"/>
                  </a:lnTo>
                  <a:lnTo>
                    <a:pt x="517220" y="1501775"/>
                  </a:lnTo>
                  <a:lnTo>
                    <a:pt x="478853" y="1478686"/>
                  </a:lnTo>
                  <a:lnTo>
                    <a:pt x="442061" y="1453362"/>
                  </a:lnTo>
                  <a:lnTo>
                    <a:pt x="406933" y="1425867"/>
                  </a:lnTo>
                  <a:lnTo>
                    <a:pt x="373570" y="1396326"/>
                  </a:lnTo>
                  <a:lnTo>
                    <a:pt x="342061" y="1364818"/>
                  </a:lnTo>
                  <a:lnTo>
                    <a:pt x="312521" y="1331455"/>
                  </a:lnTo>
                  <a:lnTo>
                    <a:pt x="285038" y="1296314"/>
                  </a:lnTo>
                  <a:lnTo>
                    <a:pt x="259715" y="1259509"/>
                  </a:lnTo>
                  <a:lnTo>
                    <a:pt x="236651" y="1221130"/>
                  </a:lnTo>
                  <a:lnTo>
                    <a:pt x="215925" y="1181277"/>
                  </a:lnTo>
                  <a:lnTo>
                    <a:pt x="197650" y="1140053"/>
                  </a:lnTo>
                  <a:lnTo>
                    <a:pt x="181914" y="1097534"/>
                  </a:lnTo>
                  <a:lnTo>
                    <a:pt x="168833" y="1053846"/>
                  </a:lnTo>
                  <a:lnTo>
                    <a:pt x="158483" y="1009078"/>
                  </a:lnTo>
                  <a:lnTo>
                    <a:pt x="150964" y="963307"/>
                  </a:lnTo>
                  <a:lnTo>
                    <a:pt x="146380" y="916660"/>
                  </a:lnTo>
                  <a:lnTo>
                    <a:pt x="144894" y="871067"/>
                  </a:lnTo>
                  <a:lnTo>
                    <a:pt x="144907" y="867244"/>
                  </a:lnTo>
                  <a:lnTo>
                    <a:pt x="146380" y="821766"/>
                  </a:lnTo>
                  <a:lnTo>
                    <a:pt x="150964" y="775106"/>
                  </a:lnTo>
                  <a:lnTo>
                    <a:pt x="158483" y="729348"/>
                  </a:lnTo>
                  <a:lnTo>
                    <a:pt x="168833" y="684568"/>
                  </a:lnTo>
                  <a:lnTo>
                    <a:pt x="181914" y="640880"/>
                  </a:lnTo>
                  <a:lnTo>
                    <a:pt x="197650" y="598373"/>
                  </a:lnTo>
                  <a:lnTo>
                    <a:pt x="215925" y="557136"/>
                  </a:lnTo>
                  <a:lnTo>
                    <a:pt x="236651" y="517283"/>
                  </a:lnTo>
                  <a:lnTo>
                    <a:pt x="259715" y="478917"/>
                  </a:lnTo>
                  <a:lnTo>
                    <a:pt x="285038" y="442099"/>
                  </a:lnTo>
                  <a:lnTo>
                    <a:pt x="312521" y="406971"/>
                  </a:lnTo>
                  <a:lnTo>
                    <a:pt x="342061" y="373595"/>
                  </a:lnTo>
                  <a:lnTo>
                    <a:pt x="373570" y="342087"/>
                  </a:lnTo>
                  <a:lnTo>
                    <a:pt x="406933" y="312547"/>
                  </a:lnTo>
                  <a:lnTo>
                    <a:pt x="442061" y="285051"/>
                  </a:lnTo>
                  <a:lnTo>
                    <a:pt x="478853" y="259727"/>
                  </a:lnTo>
                  <a:lnTo>
                    <a:pt x="517220" y="236651"/>
                  </a:lnTo>
                  <a:lnTo>
                    <a:pt x="557060" y="215925"/>
                  </a:lnTo>
                  <a:lnTo>
                    <a:pt x="598284" y="197637"/>
                  </a:lnTo>
                  <a:lnTo>
                    <a:pt x="640778" y="181902"/>
                  </a:lnTo>
                  <a:lnTo>
                    <a:pt x="684466" y="168808"/>
                  </a:lnTo>
                  <a:lnTo>
                    <a:pt x="729234" y="158457"/>
                  </a:lnTo>
                  <a:lnTo>
                    <a:pt x="774992" y="150939"/>
                  </a:lnTo>
                  <a:lnTo>
                    <a:pt x="821626" y="146367"/>
                  </a:lnTo>
                  <a:lnTo>
                    <a:pt x="869061" y="144818"/>
                  </a:lnTo>
                  <a:lnTo>
                    <a:pt x="916419" y="146367"/>
                  </a:lnTo>
                  <a:lnTo>
                    <a:pt x="962812" y="150939"/>
                  </a:lnTo>
                  <a:lnTo>
                    <a:pt x="1008176" y="158457"/>
                  </a:lnTo>
                  <a:lnTo>
                    <a:pt x="1052423" y="168808"/>
                  </a:lnTo>
                  <a:lnTo>
                    <a:pt x="1095463" y="181902"/>
                  </a:lnTo>
                  <a:lnTo>
                    <a:pt x="1137221" y="197637"/>
                  </a:lnTo>
                  <a:lnTo>
                    <a:pt x="1177607" y="215925"/>
                  </a:lnTo>
                  <a:lnTo>
                    <a:pt x="1216533" y="236651"/>
                  </a:lnTo>
                  <a:lnTo>
                    <a:pt x="1253934" y="259727"/>
                  </a:lnTo>
                  <a:lnTo>
                    <a:pt x="1289710" y="285051"/>
                  </a:lnTo>
                  <a:lnTo>
                    <a:pt x="1323784" y="312547"/>
                  </a:lnTo>
                  <a:lnTo>
                    <a:pt x="1356067" y="342087"/>
                  </a:lnTo>
                  <a:lnTo>
                    <a:pt x="1386484" y="373595"/>
                  </a:lnTo>
                  <a:lnTo>
                    <a:pt x="1414945" y="406971"/>
                  </a:lnTo>
                  <a:lnTo>
                    <a:pt x="1441361" y="442099"/>
                  </a:lnTo>
                  <a:lnTo>
                    <a:pt x="1465668" y="478917"/>
                  </a:lnTo>
                  <a:lnTo>
                    <a:pt x="1487766" y="517283"/>
                  </a:lnTo>
                  <a:lnTo>
                    <a:pt x="1507578" y="557136"/>
                  </a:lnTo>
                  <a:lnTo>
                    <a:pt x="1525016" y="598373"/>
                  </a:lnTo>
                  <a:lnTo>
                    <a:pt x="1540002" y="640880"/>
                  </a:lnTo>
                  <a:lnTo>
                    <a:pt x="1552448" y="684568"/>
                  </a:lnTo>
                  <a:lnTo>
                    <a:pt x="1562277" y="729348"/>
                  </a:lnTo>
                  <a:lnTo>
                    <a:pt x="1569402" y="775106"/>
                  </a:lnTo>
                  <a:lnTo>
                    <a:pt x="1573733" y="821766"/>
                  </a:lnTo>
                  <a:lnTo>
                    <a:pt x="1575142" y="867244"/>
                  </a:lnTo>
                  <a:lnTo>
                    <a:pt x="1575142" y="379907"/>
                  </a:lnTo>
                  <a:lnTo>
                    <a:pt x="1545272" y="337312"/>
                  </a:lnTo>
                  <a:lnTo>
                    <a:pt x="1516926" y="301637"/>
                  </a:lnTo>
                  <a:lnTo>
                    <a:pt x="1486801" y="267614"/>
                  </a:lnTo>
                  <a:lnTo>
                    <a:pt x="1454962" y="235305"/>
                  </a:lnTo>
                  <a:lnTo>
                    <a:pt x="1421485" y="204774"/>
                  </a:lnTo>
                  <a:lnTo>
                    <a:pt x="1386433" y="176085"/>
                  </a:lnTo>
                  <a:lnTo>
                    <a:pt x="1349870" y="149313"/>
                  </a:lnTo>
                  <a:lnTo>
                    <a:pt x="1311884" y="124510"/>
                  </a:lnTo>
                  <a:lnTo>
                    <a:pt x="1272552" y="101752"/>
                  </a:lnTo>
                  <a:lnTo>
                    <a:pt x="1231912" y="81114"/>
                  </a:lnTo>
                  <a:lnTo>
                    <a:pt x="1190066" y="62649"/>
                  </a:lnTo>
                  <a:lnTo>
                    <a:pt x="1147076" y="46431"/>
                  </a:lnTo>
                  <a:lnTo>
                    <a:pt x="1103007" y="32524"/>
                  </a:lnTo>
                  <a:lnTo>
                    <a:pt x="1057948" y="20993"/>
                  </a:lnTo>
                  <a:lnTo>
                    <a:pt x="1011936" y="11912"/>
                  </a:lnTo>
                  <a:lnTo>
                    <a:pt x="965085" y="5346"/>
                  </a:lnTo>
                  <a:lnTo>
                    <a:pt x="917435" y="1346"/>
                  </a:lnTo>
                  <a:lnTo>
                    <a:pt x="869061" y="0"/>
                  </a:lnTo>
                  <a:lnTo>
                    <a:pt x="820547" y="1257"/>
                  </a:lnTo>
                  <a:lnTo>
                    <a:pt x="772820" y="4991"/>
                  </a:lnTo>
                  <a:lnTo>
                    <a:pt x="725932" y="11137"/>
                  </a:lnTo>
                  <a:lnTo>
                    <a:pt x="679958" y="19634"/>
                  </a:lnTo>
                  <a:lnTo>
                    <a:pt x="634936" y="30429"/>
                  </a:lnTo>
                  <a:lnTo>
                    <a:pt x="590943" y="43459"/>
                  </a:lnTo>
                  <a:lnTo>
                    <a:pt x="548043" y="58661"/>
                  </a:lnTo>
                  <a:lnTo>
                    <a:pt x="506285" y="75971"/>
                  </a:lnTo>
                  <a:lnTo>
                    <a:pt x="465747" y="95338"/>
                  </a:lnTo>
                  <a:lnTo>
                    <a:pt x="426466" y="116700"/>
                  </a:lnTo>
                  <a:lnTo>
                    <a:pt x="388505" y="139979"/>
                  </a:lnTo>
                  <a:lnTo>
                    <a:pt x="351942" y="165138"/>
                  </a:lnTo>
                  <a:lnTo>
                    <a:pt x="316826" y="192112"/>
                  </a:lnTo>
                  <a:lnTo>
                    <a:pt x="283210" y="220840"/>
                  </a:lnTo>
                  <a:lnTo>
                    <a:pt x="251180" y="251244"/>
                  </a:lnTo>
                  <a:lnTo>
                    <a:pt x="220764" y="283286"/>
                  </a:lnTo>
                  <a:lnTo>
                    <a:pt x="192049" y="316903"/>
                  </a:lnTo>
                  <a:lnTo>
                    <a:pt x="165074" y="352018"/>
                  </a:lnTo>
                  <a:lnTo>
                    <a:pt x="139915" y="388581"/>
                  </a:lnTo>
                  <a:lnTo>
                    <a:pt x="116636" y="426542"/>
                  </a:lnTo>
                  <a:lnTo>
                    <a:pt x="95275" y="465836"/>
                  </a:lnTo>
                  <a:lnTo>
                    <a:pt x="75907" y="506387"/>
                  </a:lnTo>
                  <a:lnTo>
                    <a:pt x="58597" y="548144"/>
                  </a:lnTo>
                  <a:lnTo>
                    <a:pt x="43395" y="591045"/>
                  </a:lnTo>
                  <a:lnTo>
                    <a:pt x="30378" y="635050"/>
                  </a:lnTo>
                  <a:lnTo>
                    <a:pt x="19583" y="680072"/>
                  </a:lnTo>
                  <a:lnTo>
                    <a:pt x="11074" y="726059"/>
                  </a:lnTo>
                  <a:lnTo>
                    <a:pt x="4927" y="772947"/>
                  </a:lnTo>
                  <a:lnTo>
                    <a:pt x="1206" y="820686"/>
                  </a:lnTo>
                  <a:lnTo>
                    <a:pt x="0" y="867244"/>
                  </a:lnTo>
                  <a:lnTo>
                    <a:pt x="0" y="871067"/>
                  </a:lnTo>
                  <a:lnTo>
                    <a:pt x="1346" y="918718"/>
                  </a:lnTo>
                  <a:lnTo>
                    <a:pt x="5511" y="967562"/>
                  </a:lnTo>
                  <a:lnTo>
                    <a:pt x="12357" y="1015682"/>
                  </a:lnTo>
                  <a:lnTo>
                    <a:pt x="21818" y="1062964"/>
                  </a:lnTo>
                  <a:lnTo>
                    <a:pt x="33832" y="1109345"/>
                  </a:lnTo>
                  <a:lnTo>
                    <a:pt x="48323" y="1154722"/>
                  </a:lnTo>
                  <a:lnTo>
                    <a:pt x="65214" y="1199007"/>
                  </a:lnTo>
                  <a:lnTo>
                    <a:pt x="84442" y="1242136"/>
                  </a:lnTo>
                  <a:lnTo>
                    <a:pt x="105930" y="1283995"/>
                  </a:lnTo>
                  <a:lnTo>
                    <a:pt x="129616" y="1324521"/>
                  </a:lnTo>
                  <a:lnTo>
                    <a:pt x="155422" y="1363599"/>
                  </a:lnTo>
                  <a:lnTo>
                    <a:pt x="183286" y="1401178"/>
                  </a:lnTo>
                  <a:lnTo>
                    <a:pt x="213118" y="1437144"/>
                  </a:lnTo>
                  <a:lnTo>
                    <a:pt x="244868" y="1471422"/>
                  </a:lnTo>
                  <a:lnTo>
                    <a:pt x="278447" y="1503921"/>
                  </a:lnTo>
                  <a:lnTo>
                    <a:pt x="313804" y="1534566"/>
                  </a:lnTo>
                  <a:lnTo>
                    <a:pt x="350862" y="1563255"/>
                  </a:lnTo>
                  <a:lnTo>
                    <a:pt x="389534" y="1589900"/>
                  </a:lnTo>
                  <a:lnTo>
                    <a:pt x="429768" y="1614436"/>
                  </a:lnTo>
                  <a:lnTo>
                    <a:pt x="471487" y="1636763"/>
                  </a:lnTo>
                  <a:lnTo>
                    <a:pt x="514629" y="1656778"/>
                  </a:lnTo>
                  <a:lnTo>
                    <a:pt x="559104" y="1674431"/>
                  </a:lnTo>
                  <a:lnTo>
                    <a:pt x="604850" y="1689608"/>
                  </a:lnTo>
                  <a:lnTo>
                    <a:pt x="651802" y="1702231"/>
                  </a:lnTo>
                  <a:lnTo>
                    <a:pt x="869061" y="2064385"/>
                  </a:lnTo>
                  <a:lnTo>
                    <a:pt x="1068235" y="1702231"/>
                  </a:lnTo>
                  <a:lnTo>
                    <a:pt x="1115187" y="1689608"/>
                  </a:lnTo>
                  <a:lnTo>
                    <a:pt x="1160945" y="1674431"/>
                  </a:lnTo>
                  <a:lnTo>
                    <a:pt x="1205420" y="1656778"/>
                  </a:lnTo>
                  <a:lnTo>
                    <a:pt x="1248549" y="1636763"/>
                  </a:lnTo>
                  <a:lnTo>
                    <a:pt x="1290269" y="1614436"/>
                  </a:lnTo>
                  <a:lnTo>
                    <a:pt x="1324444" y="1593596"/>
                  </a:lnTo>
                  <a:lnTo>
                    <a:pt x="1369187" y="1563255"/>
                  </a:lnTo>
                  <a:lnTo>
                    <a:pt x="1406232" y="1534566"/>
                  </a:lnTo>
                  <a:lnTo>
                    <a:pt x="1441589" y="1503921"/>
                  </a:lnTo>
                  <a:lnTo>
                    <a:pt x="1475168" y="1471422"/>
                  </a:lnTo>
                  <a:lnTo>
                    <a:pt x="1506918" y="1437144"/>
                  </a:lnTo>
                  <a:lnTo>
                    <a:pt x="1536763" y="1401178"/>
                  </a:lnTo>
                  <a:lnTo>
                    <a:pt x="1564614" y="1363599"/>
                  </a:lnTo>
                  <a:lnTo>
                    <a:pt x="1590421" y="1324521"/>
                  </a:lnTo>
                  <a:lnTo>
                    <a:pt x="1614106" y="1283995"/>
                  </a:lnTo>
                  <a:lnTo>
                    <a:pt x="1635594" y="1242136"/>
                  </a:lnTo>
                  <a:lnTo>
                    <a:pt x="1654822" y="1199007"/>
                  </a:lnTo>
                  <a:lnTo>
                    <a:pt x="1671713" y="1154722"/>
                  </a:lnTo>
                  <a:lnTo>
                    <a:pt x="1686204" y="1109345"/>
                  </a:lnTo>
                  <a:lnTo>
                    <a:pt x="1698218" y="1062964"/>
                  </a:lnTo>
                  <a:lnTo>
                    <a:pt x="1707680" y="1015682"/>
                  </a:lnTo>
                  <a:lnTo>
                    <a:pt x="1714538" y="967562"/>
                  </a:lnTo>
                  <a:lnTo>
                    <a:pt x="1718691" y="918718"/>
                  </a:lnTo>
                  <a:lnTo>
                    <a:pt x="1720049" y="871067"/>
                  </a:lnTo>
                  <a:lnTo>
                    <a:pt x="1720049" y="867244"/>
                  </a:lnTo>
                  <a:close/>
                </a:path>
                <a:path w="6454775" h="2518410">
                  <a:moveTo>
                    <a:pt x="2971114" y="1171105"/>
                  </a:moveTo>
                  <a:lnTo>
                    <a:pt x="2840380" y="1171105"/>
                  </a:lnTo>
                  <a:lnTo>
                    <a:pt x="2840380" y="1325130"/>
                  </a:lnTo>
                  <a:lnTo>
                    <a:pt x="2971114" y="1325130"/>
                  </a:lnTo>
                  <a:lnTo>
                    <a:pt x="2971114" y="1171105"/>
                  </a:lnTo>
                  <a:close/>
                </a:path>
                <a:path w="6454775" h="2518410">
                  <a:moveTo>
                    <a:pt x="2984462" y="840828"/>
                  </a:moveTo>
                  <a:lnTo>
                    <a:pt x="2972066" y="801014"/>
                  </a:lnTo>
                  <a:lnTo>
                    <a:pt x="2938627" y="774001"/>
                  </a:lnTo>
                  <a:lnTo>
                    <a:pt x="2909874" y="768362"/>
                  </a:lnTo>
                  <a:lnTo>
                    <a:pt x="2909493" y="768362"/>
                  </a:lnTo>
                  <a:lnTo>
                    <a:pt x="2867723" y="781189"/>
                  </a:lnTo>
                  <a:lnTo>
                    <a:pt x="2842425" y="809713"/>
                  </a:lnTo>
                  <a:lnTo>
                    <a:pt x="2835237" y="837133"/>
                  </a:lnTo>
                  <a:lnTo>
                    <a:pt x="2835376" y="846645"/>
                  </a:lnTo>
                  <a:lnTo>
                    <a:pt x="2851200" y="885736"/>
                  </a:lnTo>
                  <a:lnTo>
                    <a:pt x="2882341" y="908113"/>
                  </a:lnTo>
                  <a:lnTo>
                    <a:pt x="2910903" y="913549"/>
                  </a:lnTo>
                  <a:lnTo>
                    <a:pt x="2915704" y="913511"/>
                  </a:lnTo>
                  <a:lnTo>
                    <a:pt x="2955531" y="898499"/>
                  </a:lnTo>
                  <a:lnTo>
                    <a:pt x="2980486" y="864209"/>
                  </a:lnTo>
                  <a:lnTo>
                    <a:pt x="2984462" y="840828"/>
                  </a:lnTo>
                  <a:close/>
                </a:path>
                <a:path w="6454775" h="2518410">
                  <a:moveTo>
                    <a:pt x="3046311" y="1098702"/>
                  </a:moveTo>
                  <a:lnTo>
                    <a:pt x="3022701" y="1067473"/>
                  </a:lnTo>
                  <a:lnTo>
                    <a:pt x="2992056" y="1043000"/>
                  </a:lnTo>
                  <a:lnTo>
                    <a:pt x="2956280" y="1026795"/>
                  </a:lnTo>
                  <a:lnTo>
                    <a:pt x="2917583" y="1019873"/>
                  </a:lnTo>
                  <a:lnTo>
                    <a:pt x="2906776" y="1019784"/>
                  </a:lnTo>
                  <a:lnTo>
                    <a:pt x="2896031" y="1020432"/>
                  </a:lnTo>
                  <a:lnTo>
                    <a:pt x="2854147" y="1030211"/>
                  </a:lnTo>
                  <a:lnTo>
                    <a:pt x="2816466" y="1050874"/>
                  </a:lnTo>
                  <a:lnTo>
                    <a:pt x="2785808" y="1080871"/>
                  </a:lnTo>
                  <a:lnTo>
                    <a:pt x="2773845" y="1098702"/>
                  </a:lnTo>
                  <a:lnTo>
                    <a:pt x="3046311" y="1098702"/>
                  </a:lnTo>
                  <a:close/>
                </a:path>
                <a:path w="6454775" h="2518410">
                  <a:moveTo>
                    <a:pt x="3193961" y="692061"/>
                  </a:moveTo>
                  <a:lnTo>
                    <a:pt x="3175431" y="672528"/>
                  </a:lnTo>
                  <a:lnTo>
                    <a:pt x="3172968" y="672604"/>
                  </a:lnTo>
                  <a:lnTo>
                    <a:pt x="3070695" y="742530"/>
                  </a:lnTo>
                  <a:lnTo>
                    <a:pt x="3062706" y="757339"/>
                  </a:lnTo>
                  <a:lnTo>
                    <a:pt x="3062782" y="759790"/>
                  </a:lnTo>
                  <a:lnTo>
                    <a:pt x="3081261" y="776897"/>
                  </a:lnTo>
                  <a:lnTo>
                    <a:pt x="3083725" y="776833"/>
                  </a:lnTo>
                  <a:lnTo>
                    <a:pt x="3186011" y="706869"/>
                  </a:lnTo>
                  <a:lnTo>
                    <a:pt x="3193961" y="692061"/>
                  </a:lnTo>
                  <a:close/>
                </a:path>
                <a:path w="6454775" h="2518410">
                  <a:moveTo>
                    <a:pt x="3309442" y="1002919"/>
                  </a:moveTo>
                  <a:lnTo>
                    <a:pt x="3178733" y="1002919"/>
                  </a:lnTo>
                  <a:lnTo>
                    <a:pt x="3178733" y="1325130"/>
                  </a:lnTo>
                  <a:lnTo>
                    <a:pt x="3309442" y="1325130"/>
                  </a:lnTo>
                  <a:lnTo>
                    <a:pt x="3309442" y="1002919"/>
                  </a:lnTo>
                  <a:close/>
                </a:path>
                <a:path w="6454775" h="2518410">
                  <a:moveTo>
                    <a:pt x="3364382" y="570649"/>
                  </a:moveTo>
                  <a:lnTo>
                    <a:pt x="3345802" y="551065"/>
                  </a:lnTo>
                  <a:lnTo>
                    <a:pt x="3343325" y="551129"/>
                  </a:lnTo>
                  <a:lnTo>
                    <a:pt x="3241116" y="621131"/>
                  </a:lnTo>
                  <a:lnTo>
                    <a:pt x="3233940" y="635736"/>
                  </a:lnTo>
                  <a:lnTo>
                    <a:pt x="3234080" y="638111"/>
                  </a:lnTo>
                  <a:lnTo>
                    <a:pt x="3251949" y="654913"/>
                  </a:lnTo>
                  <a:lnTo>
                    <a:pt x="3254337" y="654913"/>
                  </a:lnTo>
                  <a:lnTo>
                    <a:pt x="3356432" y="585470"/>
                  </a:lnTo>
                  <a:lnTo>
                    <a:pt x="3364382" y="570649"/>
                  </a:lnTo>
                  <a:close/>
                </a:path>
                <a:path w="6454775" h="2518410">
                  <a:moveTo>
                    <a:pt x="3417671" y="2336279"/>
                  </a:moveTo>
                  <a:lnTo>
                    <a:pt x="3410902" y="2288286"/>
                  </a:lnTo>
                  <a:lnTo>
                    <a:pt x="3391725" y="2244953"/>
                  </a:lnTo>
                  <a:lnTo>
                    <a:pt x="3361982" y="2208238"/>
                  </a:lnTo>
                  <a:lnTo>
                    <a:pt x="3323475" y="2179866"/>
                  </a:lnTo>
                  <a:lnTo>
                    <a:pt x="3278047" y="2161578"/>
                  </a:lnTo>
                  <a:lnTo>
                    <a:pt x="3227501" y="2155101"/>
                  </a:lnTo>
                  <a:lnTo>
                    <a:pt x="3176955" y="2161578"/>
                  </a:lnTo>
                  <a:lnTo>
                    <a:pt x="3131528" y="2179866"/>
                  </a:lnTo>
                  <a:lnTo>
                    <a:pt x="3093059" y="2208238"/>
                  </a:lnTo>
                  <a:lnTo>
                    <a:pt x="3063329" y="2244953"/>
                  </a:lnTo>
                  <a:lnTo>
                    <a:pt x="3044164" y="2288286"/>
                  </a:lnTo>
                  <a:lnTo>
                    <a:pt x="3037408" y="2336279"/>
                  </a:lnTo>
                  <a:lnTo>
                    <a:pt x="3037408" y="2336736"/>
                  </a:lnTo>
                  <a:lnTo>
                    <a:pt x="3044164" y="2384717"/>
                  </a:lnTo>
                  <a:lnTo>
                    <a:pt x="3063329" y="2428024"/>
                  </a:lnTo>
                  <a:lnTo>
                    <a:pt x="3093059" y="2464727"/>
                  </a:lnTo>
                  <a:lnTo>
                    <a:pt x="3131528" y="2493073"/>
                  </a:lnTo>
                  <a:lnTo>
                    <a:pt x="3176955" y="2511348"/>
                  </a:lnTo>
                  <a:lnTo>
                    <a:pt x="3227501" y="2517825"/>
                  </a:lnTo>
                  <a:lnTo>
                    <a:pt x="3278047" y="2511348"/>
                  </a:lnTo>
                  <a:lnTo>
                    <a:pt x="3323475" y="2493073"/>
                  </a:lnTo>
                  <a:lnTo>
                    <a:pt x="3361982" y="2464727"/>
                  </a:lnTo>
                  <a:lnTo>
                    <a:pt x="3391725" y="2428024"/>
                  </a:lnTo>
                  <a:lnTo>
                    <a:pt x="3410902" y="2384717"/>
                  </a:lnTo>
                  <a:lnTo>
                    <a:pt x="3417671" y="2336736"/>
                  </a:lnTo>
                  <a:lnTo>
                    <a:pt x="3417671" y="2336279"/>
                  </a:lnTo>
                  <a:close/>
                </a:path>
                <a:path w="6454775" h="2518410">
                  <a:moveTo>
                    <a:pt x="3614572" y="840955"/>
                  </a:moveTo>
                  <a:lnTo>
                    <a:pt x="3483864" y="840955"/>
                  </a:lnTo>
                  <a:lnTo>
                    <a:pt x="3483864" y="1325130"/>
                  </a:lnTo>
                  <a:lnTo>
                    <a:pt x="3614572" y="1325130"/>
                  </a:lnTo>
                  <a:lnTo>
                    <a:pt x="3614572" y="840955"/>
                  </a:lnTo>
                  <a:close/>
                </a:path>
                <a:path w="6454775" h="2518410">
                  <a:moveTo>
                    <a:pt x="3622230" y="502488"/>
                  </a:moveTo>
                  <a:lnTo>
                    <a:pt x="3609848" y="462686"/>
                  </a:lnTo>
                  <a:lnTo>
                    <a:pt x="3576409" y="435673"/>
                  </a:lnTo>
                  <a:lnTo>
                    <a:pt x="3547668" y="430047"/>
                  </a:lnTo>
                  <a:lnTo>
                    <a:pt x="3547287" y="430047"/>
                  </a:lnTo>
                  <a:lnTo>
                    <a:pt x="3505530" y="442874"/>
                  </a:lnTo>
                  <a:lnTo>
                    <a:pt x="3478530" y="475691"/>
                  </a:lnTo>
                  <a:lnTo>
                    <a:pt x="3473094" y="503262"/>
                  </a:lnTo>
                  <a:lnTo>
                    <a:pt x="3473551" y="510425"/>
                  </a:lnTo>
                  <a:lnTo>
                    <a:pt x="3490620" y="549046"/>
                  </a:lnTo>
                  <a:lnTo>
                    <a:pt x="3527044" y="572160"/>
                  </a:lnTo>
                  <a:lnTo>
                    <a:pt x="3548646" y="575221"/>
                  </a:lnTo>
                  <a:lnTo>
                    <a:pt x="3553472" y="575170"/>
                  </a:lnTo>
                  <a:lnTo>
                    <a:pt x="3593287" y="560158"/>
                  </a:lnTo>
                  <a:lnTo>
                    <a:pt x="3618255" y="525868"/>
                  </a:lnTo>
                  <a:lnTo>
                    <a:pt x="3622230" y="502488"/>
                  </a:lnTo>
                  <a:close/>
                </a:path>
                <a:path w="6454775" h="2518410">
                  <a:moveTo>
                    <a:pt x="3684054" y="760412"/>
                  </a:moveTo>
                  <a:lnTo>
                    <a:pt x="3660432" y="729170"/>
                  </a:lnTo>
                  <a:lnTo>
                    <a:pt x="3629787" y="704684"/>
                  </a:lnTo>
                  <a:lnTo>
                    <a:pt x="3594011" y="688479"/>
                  </a:lnTo>
                  <a:lnTo>
                    <a:pt x="3555758" y="681583"/>
                  </a:lnTo>
                  <a:lnTo>
                    <a:pt x="3555314" y="681545"/>
                  </a:lnTo>
                  <a:lnTo>
                    <a:pt x="3544506" y="681494"/>
                  </a:lnTo>
                  <a:lnTo>
                    <a:pt x="3533762" y="682142"/>
                  </a:lnTo>
                  <a:lnTo>
                    <a:pt x="3491877" y="691934"/>
                  </a:lnTo>
                  <a:lnTo>
                    <a:pt x="3454209" y="712597"/>
                  </a:lnTo>
                  <a:lnTo>
                    <a:pt x="3423539" y="742581"/>
                  </a:lnTo>
                  <a:lnTo>
                    <a:pt x="3411575" y="760412"/>
                  </a:lnTo>
                  <a:lnTo>
                    <a:pt x="3684054" y="760412"/>
                  </a:lnTo>
                  <a:close/>
                </a:path>
                <a:path w="6454775" h="2518410">
                  <a:moveTo>
                    <a:pt x="4087342" y="867219"/>
                  </a:moveTo>
                  <a:lnTo>
                    <a:pt x="4086034" y="819023"/>
                  </a:lnTo>
                  <a:lnTo>
                    <a:pt x="4082046" y="769683"/>
                  </a:lnTo>
                  <a:lnTo>
                    <a:pt x="4075480" y="721258"/>
                  </a:lnTo>
                  <a:lnTo>
                    <a:pt x="4066425" y="673798"/>
                  </a:lnTo>
                  <a:lnTo>
                    <a:pt x="4054932" y="627380"/>
                  </a:lnTo>
                  <a:lnTo>
                    <a:pt x="4041089" y="582079"/>
                  </a:lnTo>
                  <a:lnTo>
                    <a:pt x="4024973" y="537959"/>
                  </a:lnTo>
                  <a:lnTo>
                    <a:pt x="4006621" y="495071"/>
                  </a:lnTo>
                  <a:lnTo>
                    <a:pt x="3986149" y="453504"/>
                  </a:lnTo>
                  <a:lnTo>
                    <a:pt x="3963593" y="413308"/>
                  </a:lnTo>
                  <a:lnTo>
                    <a:pt x="3942435" y="379907"/>
                  </a:lnTo>
                  <a:lnTo>
                    <a:pt x="3942435" y="867219"/>
                  </a:lnTo>
                  <a:lnTo>
                    <a:pt x="3942435" y="871105"/>
                  </a:lnTo>
                  <a:lnTo>
                    <a:pt x="3941038" y="916660"/>
                  </a:lnTo>
                  <a:lnTo>
                    <a:pt x="3936695" y="963307"/>
                  </a:lnTo>
                  <a:lnTo>
                    <a:pt x="3929570" y="1009078"/>
                  </a:lnTo>
                  <a:lnTo>
                    <a:pt x="3919753" y="1053846"/>
                  </a:lnTo>
                  <a:lnTo>
                    <a:pt x="3907294" y="1097534"/>
                  </a:lnTo>
                  <a:lnTo>
                    <a:pt x="3892308" y="1140053"/>
                  </a:lnTo>
                  <a:lnTo>
                    <a:pt x="3874871" y="1181277"/>
                  </a:lnTo>
                  <a:lnTo>
                    <a:pt x="3855059" y="1221130"/>
                  </a:lnTo>
                  <a:lnTo>
                    <a:pt x="3832961" y="1259509"/>
                  </a:lnTo>
                  <a:lnTo>
                    <a:pt x="3808653" y="1296314"/>
                  </a:lnTo>
                  <a:lnTo>
                    <a:pt x="3782237" y="1331455"/>
                  </a:lnTo>
                  <a:lnTo>
                    <a:pt x="3753777" y="1364818"/>
                  </a:lnTo>
                  <a:lnTo>
                    <a:pt x="3723360" y="1396326"/>
                  </a:lnTo>
                  <a:lnTo>
                    <a:pt x="3691077" y="1425867"/>
                  </a:lnTo>
                  <a:lnTo>
                    <a:pt x="3657003" y="1453362"/>
                  </a:lnTo>
                  <a:lnTo>
                    <a:pt x="3621227" y="1478686"/>
                  </a:lnTo>
                  <a:lnTo>
                    <a:pt x="3583825" y="1501775"/>
                  </a:lnTo>
                  <a:lnTo>
                    <a:pt x="3544900" y="1522501"/>
                  </a:lnTo>
                  <a:lnTo>
                    <a:pt x="3504514" y="1540776"/>
                  </a:lnTo>
                  <a:lnTo>
                    <a:pt x="3462756" y="1556512"/>
                  </a:lnTo>
                  <a:lnTo>
                    <a:pt x="3419716" y="1569605"/>
                  </a:lnTo>
                  <a:lnTo>
                    <a:pt x="3375469" y="1579956"/>
                  </a:lnTo>
                  <a:lnTo>
                    <a:pt x="3330105" y="1587474"/>
                  </a:lnTo>
                  <a:lnTo>
                    <a:pt x="3283712" y="1592059"/>
                  </a:lnTo>
                  <a:lnTo>
                    <a:pt x="3236353" y="1593596"/>
                  </a:lnTo>
                  <a:lnTo>
                    <a:pt x="3188919" y="1592059"/>
                  </a:lnTo>
                  <a:lnTo>
                    <a:pt x="3142284" y="1587474"/>
                  </a:lnTo>
                  <a:lnTo>
                    <a:pt x="3096526" y="1579956"/>
                  </a:lnTo>
                  <a:lnTo>
                    <a:pt x="3051759" y="1569605"/>
                  </a:lnTo>
                  <a:lnTo>
                    <a:pt x="3008084" y="1556512"/>
                  </a:lnTo>
                  <a:lnTo>
                    <a:pt x="2965577" y="1540776"/>
                  </a:lnTo>
                  <a:lnTo>
                    <a:pt x="2924352" y="1522501"/>
                  </a:lnTo>
                  <a:lnTo>
                    <a:pt x="2884513" y="1501775"/>
                  </a:lnTo>
                  <a:lnTo>
                    <a:pt x="2846146" y="1478686"/>
                  </a:lnTo>
                  <a:lnTo>
                    <a:pt x="2809354" y="1453362"/>
                  </a:lnTo>
                  <a:lnTo>
                    <a:pt x="2774226" y="1425867"/>
                  </a:lnTo>
                  <a:lnTo>
                    <a:pt x="2740863" y="1396326"/>
                  </a:lnTo>
                  <a:lnTo>
                    <a:pt x="2709354" y="1364818"/>
                  </a:lnTo>
                  <a:lnTo>
                    <a:pt x="2679814" y="1331455"/>
                  </a:lnTo>
                  <a:lnTo>
                    <a:pt x="2652344" y="1296314"/>
                  </a:lnTo>
                  <a:lnTo>
                    <a:pt x="2627007" y="1259509"/>
                  </a:lnTo>
                  <a:lnTo>
                    <a:pt x="2603944" y="1221130"/>
                  </a:lnTo>
                  <a:lnTo>
                    <a:pt x="2583218" y="1181277"/>
                  </a:lnTo>
                  <a:lnTo>
                    <a:pt x="2564942" y="1140053"/>
                  </a:lnTo>
                  <a:lnTo>
                    <a:pt x="2549207" y="1097534"/>
                  </a:lnTo>
                  <a:lnTo>
                    <a:pt x="2536126" y="1053846"/>
                  </a:lnTo>
                  <a:lnTo>
                    <a:pt x="2525776" y="1009078"/>
                  </a:lnTo>
                  <a:lnTo>
                    <a:pt x="2518257" y="963307"/>
                  </a:lnTo>
                  <a:lnTo>
                    <a:pt x="2513685" y="916660"/>
                  </a:lnTo>
                  <a:lnTo>
                    <a:pt x="2512199" y="871105"/>
                  </a:lnTo>
                  <a:lnTo>
                    <a:pt x="2512199" y="867219"/>
                  </a:lnTo>
                  <a:lnTo>
                    <a:pt x="2513685" y="821766"/>
                  </a:lnTo>
                  <a:lnTo>
                    <a:pt x="2518257" y="775106"/>
                  </a:lnTo>
                  <a:lnTo>
                    <a:pt x="2525776" y="729348"/>
                  </a:lnTo>
                  <a:lnTo>
                    <a:pt x="2536126" y="684568"/>
                  </a:lnTo>
                  <a:lnTo>
                    <a:pt x="2549207" y="640880"/>
                  </a:lnTo>
                  <a:lnTo>
                    <a:pt x="2564942" y="598373"/>
                  </a:lnTo>
                  <a:lnTo>
                    <a:pt x="2583218" y="557136"/>
                  </a:lnTo>
                  <a:lnTo>
                    <a:pt x="2603944" y="517283"/>
                  </a:lnTo>
                  <a:lnTo>
                    <a:pt x="2627007" y="478917"/>
                  </a:lnTo>
                  <a:lnTo>
                    <a:pt x="2652344" y="442099"/>
                  </a:lnTo>
                  <a:lnTo>
                    <a:pt x="2679814" y="406971"/>
                  </a:lnTo>
                  <a:lnTo>
                    <a:pt x="2709354" y="373595"/>
                  </a:lnTo>
                  <a:lnTo>
                    <a:pt x="2740863" y="342087"/>
                  </a:lnTo>
                  <a:lnTo>
                    <a:pt x="2774226" y="312547"/>
                  </a:lnTo>
                  <a:lnTo>
                    <a:pt x="2809354" y="285051"/>
                  </a:lnTo>
                  <a:lnTo>
                    <a:pt x="2846146" y="259727"/>
                  </a:lnTo>
                  <a:lnTo>
                    <a:pt x="2884513" y="236651"/>
                  </a:lnTo>
                  <a:lnTo>
                    <a:pt x="2924352" y="215925"/>
                  </a:lnTo>
                  <a:lnTo>
                    <a:pt x="2965577" y="197637"/>
                  </a:lnTo>
                  <a:lnTo>
                    <a:pt x="3008084" y="181902"/>
                  </a:lnTo>
                  <a:lnTo>
                    <a:pt x="3051759" y="168808"/>
                  </a:lnTo>
                  <a:lnTo>
                    <a:pt x="3096526" y="158457"/>
                  </a:lnTo>
                  <a:lnTo>
                    <a:pt x="3142284" y="150939"/>
                  </a:lnTo>
                  <a:lnTo>
                    <a:pt x="3188919" y="146367"/>
                  </a:lnTo>
                  <a:lnTo>
                    <a:pt x="3236353" y="144818"/>
                  </a:lnTo>
                  <a:lnTo>
                    <a:pt x="3283712" y="146367"/>
                  </a:lnTo>
                  <a:lnTo>
                    <a:pt x="3330105" y="150939"/>
                  </a:lnTo>
                  <a:lnTo>
                    <a:pt x="3375469" y="158457"/>
                  </a:lnTo>
                  <a:lnTo>
                    <a:pt x="3419716" y="168808"/>
                  </a:lnTo>
                  <a:lnTo>
                    <a:pt x="3462756" y="181902"/>
                  </a:lnTo>
                  <a:lnTo>
                    <a:pt x="3504514" y="197637"/>
                  </a:lnTo>
                  <a:lnTo>
                    <a:pt x="3544900" y="215925"/>
                  </a:lnTo>
                  <a:lnTo>
                    <a:pt x="3583825" y="236651"/>
                  </a:lnTo>
                  <a:lnTo>
                    <a:pt x="3621227" y="259727"/>
                  </a:lnTo>
                  <a:lnTo>
                    <a:pt x="3657003" y="285051"/>
                  </a:lnTo>
                  <a:lnTo>
                    <a:pt x="3691077" y="312547"/>
                  </a:lnTo>
                  <a:lnTo>
                    <a:pt x="3723360" y="342087"/>
                  </a:lnTo>
                  <a:lnTo>
                    <a:pt x="3753777" y="373595"/>
                  </a:lnTo>
                  <a:lnTo>
                    <a:pt x="3782237" y="406971"/>
                  </a:lnTo>
                  <a:lnTo>
                    <a:pt x="3808653" y="442099"/>
                  </a:lnTo>
                  <a:lnTo>
                    <a:pt x="3832961" y="478917"/>
                  </a:lnTo>
                  <a:lnTo>
                    <a:pt x="3855059" y="517283"/>
                  </a:lnTo>
                  <a:lnTo>
                    <a:pt x="3874871" y="557136"/>
                  </a:lnTo>
                  <a:lnTo>
                    <a:pt x="3892308" y="598373"/>
                  </a:lnTo>
                  <a:lnTo>
                    <a:pt x="3907294" y="640880"/>
                  </a:lnTo>
                  <a:lnTo>
                    <a:pt x="3919753" y="684568"/>
                  </a:lnTo>
                  <a:lnTo>
                    <a:pt x="3929570" y="729348"/>
                  </a:lnTo>
                  <a:lnTo>
                    <a:pt x="3936695" y="775106"/>
                  </a:lnTo>
                  <a:lnTo>
                    <a:pt x="3941038" y="821766"/>
                  </a:lnTo>
                  <a:lnTo>
                    <a:pt x="3942435" y="867219"/>
                  </a:lnTo>
                  <a:lnTo>
                    <a:pt x="3942435" y="379907"/>
                  </a:lnTo>
                  <a:lnTo>
                    <a:pt x="3912565" y="337312"/>
                  </a:lnTo>
                  <a:lnTo>
                    <a:pt x="3884218" y="301637"/>
                  </a:lnTo>
                  <a:lnTo>
                    <a:pt x="3854094" y="267614"/>
                  </a:lnTo>
                  <a:lnTo>
                    <a:pt x="3822255" y="235305"/>
                  </a:lnTo>
                  <a:lnTo>
                    <a:pt x="3788778" y="204774"/>
                  </a:lnTo>
                  <a:lnTo>
                    <a:pt x="3753726" y="176085"/>
                  </a:lnTo>
                  <a:lnTo>
                    <a:pt x="3717163" y="149313"/>
                  </a:lnTo>
                  <a:lnTo>
                    <a:pt x="3710279" y="144818"/>
                  </a:lnTo>
                  <a:lnTo>
                    <a:pt x="3679190" y="124510"/>
                  </a:lnTo>
                  <a:lnTo>
                    <a:pt x="3639845" y="101752"/>
                  </a:lnTo>
                  <a:lnTo>
                    <a:pt x="3599205" y="81114"/>
                  </a:lnTo>
                  <a:lnTo>
                    <a:pt x="3557359" y="62649"/>
                  </a:lnTo>
                  <a:lnTo>
                    <a:pt x="3514369" y="46431"/>
                  </a:lnTo>
                  <a:lnTo>
                    <a:pt x="3470300" y="32524"/>
                  </a:lnTo>
                  <a:lnTo>
                    <a:pt x="3425240" y="20993"/>
                  </a:lnTo>
                  <a:lnTo>
                    <a:pt x="3379241" y="11912"/>
                  </a:lnTo>
                  <a:lnTo>
                    <a:pt x="3332378" y="5346"/>
                  </a:lnTo>
                  <a:lnTo>
                    <a:pt x="3284728" y="1346"/>
                  </a:lnTo>
                  <a:lnTo>
                    <a:pt x="3236353" y="0"/>
                  </a:lnTo>
                  <a:lnTo>
                    <a:pt x="3187839" y="1257"/>
                  </a:lnTo>
                  <a:lnTo>
                    <a:pt x="3140113" y="4991"/>
                  </a:lnTo>
                  <a:lnTo>
                    <a:pt x="3093224" y="11137"/>
                  </a:lnTo>
                  <a:lnTo>
                    <a:pt x="3047250" y="19634"/>
                  </a:lnTo>
                  <a:lnTo>
                    <a:pt x="3002229" y="30429"/>
                  </a:lnTo>
                  <a:lnTo>
                    <a:pt x="2958236" y="43459"/>
                  </a:lnTo>
                  <a:lnTo>
                    <a:pt x="2915335" y="58661"/>
                  </a:lnTo>
                  <a:lnTo>
                    <a:pt x="2873578" y="75971"/>
                  </a:lnTo>
                  <a:lnTo>
                    <a:pt x="2833039" y="95338"/>
                  </a:lnTo>
                  <a:lnTo>
                    <a:pt x="2793758" y="116700"/>
                  </a:lnTo>
                  <a:lnTo>
                    <a:pt x="2755798" y="139979"/>
                  </a:lnTo>
                  <a:lnTo>
                    <a:pt x="2719235" y="165138"/>
                  </a:lnTo>
                  <a:lnTo>
                    <a:pt x="2684119" y="192112"/>
                  </a:lnTo>
                  <a:lnTo>
                    <a:pt x="2650502" y="220840"/>
                  </a:lnTo>
                  <a:lnTo>
                    <a:pt x="2618473" y="251244"/>
                  </a:lnTo>
                  <a:lnTo>
                    <a:pt x="2588056" y="283286"/>
                  </a:lnTo>
                  <a:lnTo>
                    <a:pt x="2559342" y="316903"/>
                  </a:lnTo>
                  <a:lnTo>
                    <a:pt x="2532367" y="352018"/>
                  </a:lnTo>
                  <a:lnTo>
                    <a:pt x="2507208" y="388581"/>
                  </a:lnTo>
                  <a:lnTo>
                    <a:pt x="2483929" y="426542"/>
                  </a:lnTo>
                  <a:lnTo>
                    <a:pt x="2462568" y="465836"/>
                  </a:lnTo>
                  <a:lnTo>
                    <a:pt x="2443200" y="506387"/>
                  </a:lnTo>
                  <a:lnTo>
                    <a:pt x="2425890" y="548144"/>
                  </a:lnTo>
                  <a:lnTo>
                    <a:pt x="2410688" y="591045"/>
                  </a:lnTo>
                  <a:lnTo>
                    <a:pt x="2397671" y="635050"/>
                  </a:lnTo>
                  <a:lnTo>
                    <a:pt x="2386876" y="680072"/>
                  </a:lnTo>
                  <a:lnTo>
                    <a:pt x="2378367" y="726059"/>
                  </a:lnTo>
                  <a:lnTo>
                    <a:pt x="2372220" y="772947"/>
                  </a:lnTo>
                  <a:lnTo>
                    <a:pt x="2368499" y="820686"/>
                  </a:lnTo>
                  <a:lnTo>
                    <a:pt x="2367292" y="867219"/>
                  </a:lnTo>
                  <a:lnTo>
                    <a:pt x="2367292" y="871105"/>
                  </a:lnTo>
                  <a:lnTo>
                    <a:pt x="2368639" y="918718"/>
                  </a:lnTo>
                  <a:lnTo>
                    <a:pt x="2372804" y="967562"/>
                  </a:lnTo>
                  <a:lnTo>
                    <a:pt x="2379649" y="1015682"/>
                  </a:lnTo>
                  <a:lnTo>
                    <a:pt x="2389111" y="1062964"/>
                  </a:lnTo>
                  <a:lnTo>
                    <a:pt x="2401125" y="1109345"/>
                  </a:lnTo>
                  <a:lnTo>
                    <a:pt x="2415616" y="1154722"/>
                  </a:lnTo>
                  <a:lnTo>
                    <a:pt x="2432507" y="1199007"/>
                  </a:lnTo>
                  <a:lnTo>
                    <a:pt x="2451735" y="1242136"/>
                  </a:lnTo>
                  <a:lnTo>
                    <a:pt x="2473236" y="1283995"/>
                  </a:lnTo>
                  <a:lnTo>
                    <a:pt x="2496909" y="1324521"/>
                  </a:lnTo>
                  <a:lnTo>
                    <a:pt x="2522715" y="1363599"/>
                  </a:lnTo>
                  <a:lnTo>
                    <a:pt x="2550579" y="1401178"/>
                  </a:lnTo>
                  <a:lnTo>
                    <a:pt x="2580411" y="1437144"/>
                  </a:lnTo>
                  <a:lnTo>
                    <a:pt x="2612161" y="1471422"/>
                  </a:lnTo>
                  <a:lnTo>
                    <a:pt x="2645740" y="1503921"/>
                  </a:lnTo>
                  <a:lnTo>
                    <a:pt x="2681097" y="1534566"/>
                  </a:lnTo>
                  <a:lnTo>
                    <a:pt x="2718155" y="1563255"/>
                  </a:lnTo>
                  <a:lnTo>
                    <a:pt x="2756827" y="1589900"/>
                  </a:lnTo>
                  <a:lnTo>
                    <a:pt x="2797060" y="1614436"/>
                  </a:lnTo>
                  <a:lnTo>
                    <a:pt x="2838780" y="1636763"/>
                  </a:lnTo>
                  <a:lnTo>
                    <a:pt x="2881922" y="1656778"/>
                  </a:lnTo>
                  <a:lnTo>
                    <a:pt x="2926397" y="1674431"/>
                  </a:lnTo>
                  <a:lnTo>
                    <a:pt x="2972143" y="1689608"/>
                  </a:lnTo>
                  <a:lnTo>
                    <a:pt x="3019094" y="1702231"/>
                  </a:lnTo>
                  <a:lnTo>
                    <a:pt x="3236353" y="2064385"/>
                  </a:lnTo>
                  <a:lnTo>
                    <a:pt x="3435527" y="1702231"/>
                  </a:lnTo>
                  <a:lnTo>
                    <a:pt x="3482479" y="1689608"/>
                  </a:lnTo>
                  <a:lnTo>
                    <a:pt x="3528237" y="1674431"/>
                  </a:lnTo>
                  <a:lnTo>
                    <a:pt x="3572713" y="1656778"/>
                  </a:lnTo>
                  <a:lnTo>
                    <a:pt x="3615842" y="1636763"/>
                  </a:lnTo>
                  <a:lnTo>
                    <a:pt x="3657562" y="1614436"/>
                  </a:lnTo>
                  <a:lnTo>
                    <a:pt x="3691737" y="1593596"/>
                  </a:lnTo>
                  <a:lnTo>
                    <a:pt x="3736479" y="1563255"/>
                  </a:lnTo>
                  <a:lnTo>
                    <a:pt x="3773525" y="1534566"/>
                  </a:lnTo>
                  <a:lnTo>
                    <a:pt x="3808882" y="1503921"/>
                  </a:lnTo>
                  <a:lnTo>
                    <a:pt x="3842474" y="1471422"/>
                  </a:lnTo>
                  <a:lnTo>
                    <a:pt x="3874211" y="1437144"/>
                  </a:lnTo>
                  <a:lnTo>
                    <a:pt x="3904056" y="1401178"/>
                  </a:lnTo>
                  <a:lnTo>
                    <a:pt x="3931907" y="1363599"/>
                  </a:lnTo>
                  <a:lnTo>
                    <a:pt x="3957713" y="1324521"/>
                  </a:lnTo>
                  <a:lnTo>
                    <a:pt x="3981399" y="1283995"/>
                  </a:lnTo>
                  <a:lnTo>
                    <a:pt x="4002887" y="1242136"/>
                  </a:lnTo>
                  <a:lnTo>
                    <a:pt x="4022115" y="1199007"/>
                  </a:lnTo>
                  <a:lnTo>
                    <a:pt x="4039006" y="1154722"/>
                  </a:lnTo>
                  <a:lnTo>
                    <a:pt x="4053497" y="1109345"/>
                  </a:lnTo>
                  <a:lnTo>
                    <a:pt x="4065511" y="1062964"/>
                  </a:lnTo>
                  <a:lnTo>
                    <a:pt x="4074972" y="1015682"/>
                  </a:lnTo>
                  <a:lnTo>
                    <a:pt x="4081830" y="967562"/>
                  </a:lnTo>
                  <a:lnTo>
                    <a:pt x="4085983" y="918718"/>
                  </a:lnTo>
                  <a:lnTo>
                    <a:pt x="4087342" y="871105"/>
                  </a:lnTo>
                  <a:lnTo>
                    <a:pt x="4087342" y="867219"/>
                  </a:lnTo>
                  <a:close/>
                </a:path>
                <a:path w="6454775" h="2518410">
                  <a:moveTo>
                    <a:pt x="5330202" y="428167"/>
                  </a:moveTo>
                  <a:lnTo>
                    <a:pt x="5312486" y="410362"/>
                  </a:lnTo>
                  <a:lnTo>
                    <a:pt x="5256415" y="410362"/>
                  </a:lnTo>
                  <a:lnTo>
                    <a:pt x="5256415" y="356882"/>
                  </a:lnTo>
                  <a:lnTo>
                    <a:pt x="5238699" y="339077"/>
                  </a:lnTo>
                  <a:lnTo>
                    <a:pt x="5233289" y="339077"/>
                  </a:lnTo>
                  <a:lnTo>
                    <a:pt x="5215572" y="356882"/>
                  </a:lnTo>
                  <a:lnTo>
                    <a:pt x="5215572" y="410362"/>
                  </a:lnTo>
                  <a:lnTo>
                    <a:pt x="5162499" y="410362"/>
                  </a:lnTo>
                  <a:lnTo>
                    <a:pt x="5144782" y="428167"/>
                  </a:lnTo>
                  <a:lnTo>
                    <a:pt x="5144782" y="433603"/>
                  </a:lnTo>
                  <a:lnTo>
                    <a:pt x="5162499" y="451408"/>
                  </a:lnTo>
                  <a:lnTo>
                    <a:pt x="5215572" y="451408"/>
                  </a:lnTo>
                  <a:lnTo>
                    <a:pt x="5215572" y="504748"/>
                  </a:lnTo>
                  <a:lnTo>
                    <a:pt x="5233289" y="522554"/>
                  </a:lnTo>
                  <a:lnTo>
                    <a:pt x="5238699" y="522554"/>
                  </a:lnTo>
                  <a:lnTo>
                    <a:pt x="5256415" y="504748"/>
                  </a:lnTo>
                  <a:lnTo>
                    <a:pt x="5256415" y="451408"/>
                  </a:lnTo>
                  <a:lnTo>
                    <a:pt x="5312486" y="451408"/>
                  </a:lnTo>
                  <a:lnTo>
                    <a:pt x="5330202" y="433603"/>
                  </a:lnTo>
                  <a:lnTo>
                    <a:pt x="5330202" y="428167"/>
                  </a:lnTo>
                  <a:close/>
                </a:path>
                <a:path w="6454775" h="2518410">
                  <a:moveTo>
                    <a:pt x="5683212" y="565823"/>
                  </a:moveTo>
                  <a:lnTo>
                    <a:pt x="5672277" y="518350"/>
                  </a:lnTo>
                  <a:lnTo>
                    <a:pt x="5644032" y="478739"/>
                  </a:lnTo>
                  <a:lnTo>
                    <a:pt x="5602821" y="453059"/>
                  </a:lnTo>
                  <a:lnTo>
                    <a:pt x="5554954" y="445274"/>
                  </a:lnTo>
                  <a:lnTo>
                    <a:pt x="5546877" y="445833"/>
                  </a:lnTo>
                  <a:lnTo>
                    <a:pt x="5507787" y="456565"/>
                  </a:lnTo>
                  <a:lnTo>
                    <a:pt x="5468556" y="485190"/>
                  </a:lnTo>
                  <a:lnTo>
                    <a:pt x="5443271" y="526770"/>
                  </a:lnTo>
                  <a:lnTo>
                    <a:pt x="5435816" y="574916"/>
                  </a:lnTo>
                  <a:lnTo>
                    <a:pt x="5436425" y="583044"/>
                  </a:lnTo>
                  <a:lnTo>
                    <a:pt x="5447335" y="622261"/>
                  </a:lnTo>
                  <a:lnTo>
                    <a:pt x="5476062" y="661517"/>
                  </a:lnTo>
                  <a:lnTo>
                    <a:pt x="5517591" y="686663"/>
                  </a:lnTo>
                  <a:lnTo>
                    <a:pt x="5557405" y="693724"/>
                  </a:lnTo>
                  <a:lnTo>
                    <a:pt x="5565394" y="693775"/>
                  </a:lnTo>
                  <a:lnTo>
                    <a:pt x="5573319" y="693064"/>
                  </a:lnTo>
                  <a:lnTo>
                    <a:pt x="5611546" y="682002"/>
                  </a:lnTo>
                  <a:lnTo>
                    <a:pt x="5649963" y="653745"/>
                  </a:lnTo>
                  <a:lnTo>
                    <a:pt x="5675084" y="613105"/>
                  </a:lnTo>
                  <a:lnTo>
                    <a:pt x="5682881" y="574916"/>
                  </a:lnTo>
                  <a:lnTo>
                    <a:pt x="5683212" y="565823"/>
                  </a:lnTo>
                  <a:close/>
                </a:path>
                <a:path w="6454775" h="2518410">
                  <a:moveTo>
                    <a:pt x="5784964" y="2336279"/>
                  </a:moveTo>
                  <a:lnTo>
                    <a:pt x="5778195" y="2288286"/>
                  </a:lnTo>
                  <a:lnTo>
                    <a:pt x="5759018" y="2244953"/>
                  </a:lnTo>
                  <a:lnTo>
                    <a:pt x="5729275" y="2208238"/>
                  </a:lnTo>
                  <a:lnTo>
                    <a:pt x="5690768" y="2179866"/>
                  </a:lnTo>
                  <a:lnTo>
                    <a:pt x="5645340" y="2161578"/>
                  </a:lnTo>
                  <a:lnTo>
                    <a:pt x="5594782" y="2155101"/>
                  </a:lnTo>
                  <a:lnTo>
                    <a:pt x="5544236" y="2161578"/>
                  </a:lnTo>
                  <a:lnTo>
                    <a:pt x="5498820" y="2179866"/>
                  </a:lnTo>
                  <a:lnTo>
                    <a:pt x="5460352" y="2208238"/>
                  </a:lnTo>
                  <a:lnTo>
                    <a:pt x="5430621" y="2244953"/>
                  </a:lnTo>
                  <a:lnTo>
                    <a:pt x="5411457" y="2288286"/>
                  </a:lnTo>
                  <a:lnTo>
                    <a:pt x="5404701" y="2336279"/>
                  </a:lnTo>
                  <a:lnTo>
                    <a:pt x="5404701" y="2336736"/>
                  </a:lnTo>
                  <a:lnTo>
                    <a:pt x="5411457" y="2384717"/>
                  </a:lnTo>
                  <a:lnTo>
                    <a:pt x="5430621" y="2428024"/>
                  </a:lnTo>
                  <a:lnTo>
                    <a:pt x="5460352" y="2464727"/>
                  </a:lnTo>
                  <a:lnTo>
                    <a:pt x="5498820" y="2493073"/>
                  </a:lnTo>
                  <a:lnTo>
                    <a:pt x="5544236" y="2511348"/>
                  </a:lnTo>
                  <a:lnTo>
                    <a:pt x="5594782" y="2517825"/>
                  </a:lnTo>
                  <a:lnTo>
                    <a:pt x="5645340" y="2511348"/>
                  </a:lnTo>
                  <a:lnTo>
                    <a:pt x="5690768" y="2493073"/>
                  </a:lnTo>
                  <a:lnTo>
                    <a:pt x="5729275" y="2464727"/>
                  </a:lnTo>
                  <a:lnTo>
                    <a:pt x="5759018" y="2428024"/>
                  </a:lnTo>
                  <a:lnTo>
                    <a:pt x="5778195" y="2384717"/>
                  </a:lnTo>
                  <a:lnTo>
                    <a:pt x="5784964" y="2336736"/>
                  </a:lnTo>
                  <a:lnTo>
                    <a:pt x="5784964" y="2336279"/>
                  </a:lnTo>
                  <a:close/>
                </a:path>
                <a:path w="6454775" h="2518410">
                  <a:moveTo>
                    <a:pt x="5948934" y="1196136"/>
                  </a:moveTo>
                  <a:lnTo>
                    <a:pt x="5939955" y="1165034"/>
                  </a:lnTo>
                  <a:lnTo>
                    <a:pt x="5914618" y="1137932"/>
                  </a:lnTo>
                  <a:lnTo>
                    <a:pt x="5908091" y="1134110"/>
                  </a:lnTo>
                  <a:lnTo>
                    <a:pt x="5908091" y="1196136"/>
                  </a:lnTo>
                  <a:lnTo>
                    <a:pt x="5901842" y="1210906"/>
                  </a:lnTo>
                  <a:lnTo>
                    <a:pt x="5853887" y="1241844"/>
                  </a:lnTo>
                  <a:lnTo>
                    <a:pt x="5813564" y="1256360"/>
                  </a:lnTo>
                  <a:lnTo>
                    <a:pt x="5763272" y="1269098"/>
                  </a:lnTo>
                  <a:lnTo>
                    <a:pt x="5703684" y="1279232"/>
                  </a:lnTo>
                  <a:lnTo>
                    <a:pt x="5635523" y="1285938"/>
                  </a:lnTo>
                  <a:lnTo>
                    <a:pt x="5559450" y="1288351"/>
                  </a:lnTo>
                  <a:lnTo>
                    <a:pt x="5483377" y="1285938"/>
                  </a:lnTo>
                  <a:lnTo>
                    <a:pt x="5415229" y="1279232"/>
                  </a:lnTo>
                  <a:lnTo>
                    <a:pt x="5355679" y="1269098"/>
                  </a:lnTo>
                  <a:lnTo>
                    <a:pt x="5305399" y="1256360"/>
                  </a:lnTo>
                  <a:lnTo>
                    <a:pt x="5265115" y="1241844"/>
                  </a:lnTo>
                  <a:lnTo>
                    <a:pt x="5217198" y="1210906"/>
                  </a:lnTo>
                  <a:lnTo>
                    <a:pt x="5210949" y="1196136"/>
                  </a:lnTo>
                  <a:lnTo>
                    <a:pt x="5220474" y="1177747"/>
                  </a:lnTo>
                  <a:lnTo>
                    <a:pt x="5248211" y="1158506"/>
                  </a:lnTo>
                  <a:lnTo>
                    <a:pt x="5292839" y="1139990"/>
                  </a:lnTo>
                  <a:lnTo>
                    <a:pt x="5353062" y="1123759"/>
                  </a:lnTo>
                  <a:lnTo>
                    <a:pt x="5353062" y="1186154"/>
                  </a:lnTo>
                  <a:lnTo>
                    <a:pt x="5765825" y="1186154"/>
                  </a:lnTo>
                  <a:lnTo>
                    <a:pt x="5765825" y="1145095"/>
                  </a:lnTo>
                  <a:lnTo>
                    <a:pt x="5764466" y="1145095"/>
                  </a:lnTo>
                  <a:lnTo>
                    <a:pt x="5764466" y="1123759"/>
                  </a:lnTo>
                  <a:lnTo>
                    <a:pt x="5764466" y="1123480"/>
                  </a:lnTo>
                  <a:lnTo>
                    <a:pt x="5825325" y="1139685"/>
                  </a:lnTo>
                  <a:lnTo>
                    <a:pt x="5870435" y="1158265"/>
                  </a:lnTo>
                  <a:lnTo>
                    <a:pt x="5898451" y="1177632"/>
                  </a:lnTo>
                  <a:lnTo>
                    <a:pt x="5908091" y="1196136"/>
                  </a:lnTo>
                  <a:lnTo>
                    <a:pt x="5908091" y="1134110"/>
                  </a:lnTo>
                  <a:lnTo>
                    <a:pt x="5889955" y="1123480"/>
                  </a:lnTo>
                  <a:lnTo>
                    <a:pt x="5875325" y="1114907"/>
                  </a:lnTo>
                  <a:lnTo>
                    <a:pt x="5824474" y="1096022"/>
                  </a:lnTo>
                  <a:lnTo>
                    <a:pt x="5764466" y="1081341"/>
                  </a:lnTo>
                  <a:lnTo>
                    <a:pt x="5764492" y="978039"/>
                  </a:lnTo>
                  <a:lnTo>
                    <a:pt x="5764949" y="973569"/>
                  </a:lnTo>
                  <a:lnTo>
                    <a:pt x="5765825" y="969149"/>
                  </a:lnTo>
                  <a:lnTo>
                    <a:pt x="5765825" y="899642"/>
                  </a:lnTo>
                  <a:lnTo>
                    <a:pt x="5765825" y="898817"/>
                  </a:lnTo>
                  <a:lnTo>
                    <a:pt x="5764606" y="899642"/>
                  </a:lnTo>
                  <a:lnTo>
                    <a:pt x="5764530" y="850392"/>
                  </a:lnTo>
                  <a:lnTo>
                    <a:pt x="5751868" y="804100"/>
                  </a:lnTo>
                  <a:lnTo>
                    <a:pt x="5722759" y="766025"/>
                  </a:lnTo>
                  <a:lnTo>
                    <a:pt x="5681497" y="741832"/>
                  </a:lnTo>
                  <a:lnTo>
                    <a:pt x="5642216" y="735177"/>
                  </a:lnTo>
                  <a:lnTo>
                    <a:pt x="5600357" y="735164"/>
                  </a:lnTo>
                  <a:lnTo>
                    <a:pt x="5558510" y="735177"/>
                  </a:lnTo>
                  <a:lnTo>
                    <a:pt x="5467782" y="735380"/>
                  </a:lnTo>
                  <a:lnTo>
                    <a:pt x="5427243" y="745210"/>
                  </a:lnTo>
                  <a:lnTo>
                    <a:pt x="5392344" y="768172"/>
                  </a:lnTo>
                  <a:lnTo>
                    <a:pt x="5367159" y="801573"/>
                  </a:lnTo>
                  <a:lnTo>
                    <a:pt x="5354561" y="848779"/>
                  </a:lnTo>
                  <a:lnTo>
                    <a:pt x="5353062" y="1081620"/>
                  </a:lnTo>
                  <a:lnTo>
                    <a:pt x="5293525" y="1096340"/>
                  </a:lnTo>
                  <a:lnTo>
                    <a:pt x="5243093" y="1115187"/>
                  </a:lnTo>
                  <a:lnTo>
                    <a:pt x="5204117" y="1138135"/>
                  </a:lnTo>
                  <a:lnTo>
                    <a:pt x="5179009" y="1165123"/>
                  </a:lnTo>
                  <a:lnTo>
                    <a:pt x="5170106" y="1196136"/>
                  </a:lnTo>
                  <a:lnTo>
                    <a:pt x="5177079" y="1223772"/>
                  </a:lnTo>
                  <a:lnTo>
                    <a:pt x="5228031" y="1269606"/>
                  </a:lnTo>
                  <a:lnTo>
                    <a:pt x="5268734" y="1287741"/>
                  </a:lnTo>
                  <a:lnTo>
                    <a:pt x="5317426" y="1302651"/>
                  </a:lnTo>
                  <a:lnTo>
                    <a:pt x="5372468" y="1314310"/>
                  </a:lnTo>
                  <a:lnTo>
                    <a:pt x="5432247" y="1322679"/>
                  </a:lnTo>
                  <a:lnTo>
                    <a:pt x="5495112" y="1327721"/>
                  </a:lnTo>
                  <a:lnTo>
                    <a:pt x="5559450" y="1329397"/>
                  </a:lnTo>
                  <a:lnTo>
                    <a:pt x="5623788" y="1327721"/>
                  </a:lnTo>
                  <a:lnTo>
                    <a:pt x="5686666" y="1322679"/>
                  </a:lnTo>
                  <a:lnTo>
                    <a:pt x="5746458" y="1314310"/>
                  </a:lnTo>
                  <a:lnTo>
                    <a:pt x="5801525" y="1302651"/>
                  </a:lnTo>
                  <a:lnTo>
                    <a:pt x="5848248" y="1288351"/>
                  </a:lnTo>
                  <a:lnTo>
                    <a:pt x="5850242" y="1287741"/>
                  </a:lnTo>
                  <a:lnTo>
                    <a:pt x="5890971" y="1269606"/>
                  </a:lnTo>
                  <a:lnTo>
                    <a:pt x="5922086" y="1248270"/>
                  </a:lnTo>
                  <a:lnTo>
                    <a:pt x="5941949" y="1223772"/>
                  </a:lnTo>
                  <a:lnTo>
                    <a:pt x="5948934" y="1196136"/>
                  </a:lnTo>
                  <a:close/>
                </a:path>
                <a:path w="6454775" h="2518410">
                  <a:moveTo>
                    <a:pt x="6013869" y="695515"/>
                  </a:moveTo>
                  <a:lnTo>
                    <a:pt x="5996152" y="677710"/>
                  </a:lnTo>
                  <a:lnTo>
                    <a:pt x="5940082" y="677710"/>
                  </a:lnTo>
                  <a:lnTo>
                    <a:pt x="5940082" y="624230"/>
                  </a:lnTo>
                  <a:lnTo>
                    <a:pt x="5922365" y="606425"/>
                  </a:lnTo>
                  <a:lnTo>
                    <a:pt x="5916955" y="606425"/>
                  </a:lnTo>
                  <a:lnTo>
                    <a:pt x="5899239" y="624230"/>
                  </a:lnTo>
                  <a:lnTo>
                    <a:pt x="5899239" y="677710"/>
                  </a:lnTo>
                  <a:lnTo>
                    <a:pt x="5846026" y="677710"/>
                  </a:lnTo>
                  <a:lnTo>
                    <a:pt x="5828309" y="695515"/>
                  </a:lnTo>
                  <a:lnTo>
                    <a:pt x="5828309" y="700963"/>
                  </a:lnTo>
                  <a:lnTo>
                    <a:pt x="5846026" y="718756"/>
                  </a:lnTo>
                  <a:lnTo>
                    <a:pt x="5899239" y="718756"/>
                  </a:lnTo>
                  <a:lnTo>
                    <a:pt x="5899239" y="772109"/>
                  </a:lnTo>
                  <a:lnTo>
                    <a:pt x="5916955" y="789914"/>
                  </a:lnTo>
                  <a:lnTo>
                    <a:pt x="5922365" y="789914"/>
                  </a:lnTo>
                  <a:lnTo>
                    <a:pt x="5940082" y="772109"/>
                  </a:lnTo>
                  <a:lnTo>
                    <a:pt x="5940082" y="718756"/>
                  </a:lnTo>
                  <a:lnTo>
                    <a:pt x="5996152" y="718756"/>
                  </a:lnTo>
                  <a:lnTo>
                    <a:pt x="6013869" y="700963"/>
                  </a:lnTo>
                  <a:lnTo>
                    <a:pt x="6013869" y="695515"/>
                  </a:lnTo>
                  <a:close/>
                </a:path>
                <a:path w="6454775" h="2518410">
                  <a:moveTo>
                    <a:pt x="6454622" y="867244"/>
                  </a:moveTo>
                  <a:lnTo>
                    <a:pt x="6453327" y="819023"/>
                  </a:lnTo>
                  <a:lnTo>
                    <a:pt x="6449339" y="769683"/>
                  </a:lnTo>
                  <a:lnTo>
                    <a:pt x="6442773" y="721258"/>
                  </a:lnTo>
                  <a:lnTo>
                    <a:pt x="6433718" y="673798"/>
                  </a:lnTo>
                  <a:lnTo>
                    <a:pt x="6422225" y="627380"/>
                  </a:lnTo>
                  <a:lnTo>
                    <a:pt x="6408382" y="582079"/>
                  </a:lnTo>
                  <a:lnTo>
                    <a:pt x="6392253" y="537959"/>
                  </a:lnTo>
                  <a:lnTo>
                    <a:pt x="6373914" y="495071"/>
                  </a:lnTo>
                  <a:lnTo>
                    <a:pt x="6353442" y="453504"/>
                  </a:lnTo>
                  <a:lnTo>
                    <a:pt x="6330886" y="413308"/>
                  </a:lnTo>
                  <a:lnTo>
                    <a:pt x="6309728" y="379920"/>
                  </a:lnTo>
                  <a:lnTo>
                    <a:pt x="6309728" y="867244"/>
                  </a:lnTo>
                  <a:lnTo>
                    <a:pt x="6309728" y="871080"/>
                  </a:lnTo>
                  <a:lnTo>
                    <a:pt x="6308318" y="916660"/>
                  </a:lnTo>
                  <a:lnTo>
                    <a:pt x="6303988" y="963307"/>
                  </a:lnTo>
                  <a:lnTo>
                    <a:pt x="6296863" y="1009078"/>
                  </a:lnTo>
                  <a:lnTo>
                    <a:pt x="6287033" y="1053846"/>
                  </a:lnTo>
                  <a:lnTo>
                    <a:pt x="6274587" y="1097534"/>
                  </a:lnTo>
                  <a:lnTo>
                    <a:pt x="6259601" y="1140053"/>
                  </a:lnTo>
                  <a:lnTo>
                    <a:pt x="6242164" y="1181277"/>
                  </a:lnTo>
                  <a:lnTo>
                    <a:pt x="6222352" y="1221130"/>
                  </a:lnTo>
                  <a:lnTo>
                    <a:pt x="6200254" y="1259509"/>
                  </a:lnTo>
                  <a:lnTo>
                    <a:pt x="6175946" y="1296314"/>
                  </a:lnTo>
                  <a:lnTo>
                    <a:pt x="6149530" y="1331455"/>
                  </a:lnTo>
                  <a:lnTo>
                    <a:pt x="6121070" y="1364818"/>
                  </a:lnTo>
                  <a:lnTo>
                    <a:pt x="6090653" y="1396326"/>
                  </a:lnTo>
                  <a:lnTo>
                    <a:pt x="6058370" y="1425867"/>
                  </a:lnTo>
                  <a:lnTo>
                    <a:pt x="6024296" y="1453362"/>
                  </a:lnTo>
                  <a:lnTo>
                    <a:pt x="5988520" y="1478686"/>
                  </a:lnTo>
                  <a:lnTo>
                    <a:pt x="5951118" y="1501775"/>
                  </a:lnTo>
                  <a:lnTo>
                    <a:pt x="5912193" y="1522501"/>
                  </a:lnTo>
                  <a:lnTo>
                    <a:pt x="5871807" y="1540776"/>
                  </a:lnTo>
                  <a:lnTo>
                    <a:pt x="5830049" y="1556512"/>
                  </a:lnTo>
                  <a:lnTo>
                    <a:pt x="5787009" y="1569605"/>
                  </a:lnTo>
                  <a:lnTo>
                    <a:pt x="5742762" y="1579956"/>
                  </a:lnTo>
                  <a:lnTo>
                    <a:pt x="5697398" y="1587474"/>
                  </a:lnTo>
                  <a:lnTo>
                    <a:pt x="5651004" y="1592059"/>
                  </a:lnTo>
                  <a:lnTo>
                    <a:pt x="5603646" y="1593596"/>
                  </a:lnTo>
                  <a:lnTo>
                    <a:pt x="5556212" y="1592059"/>
                  </a:lnTo>
                  <a:lnTo>
                    <a:pt x="5509565" y="1587474"/>
                  </a:lnTo>
                  <a:lnTo>
                    <a:pt x="5463819" y="1579956"/>
                  </a:lnTo>
                  <a:lnTo>
                    <a:pt x="5419052" y="1569605"/>
                  </a:lnTo>
                  <a:lnTo>
                    <a:pt x="5375364" y="1556512"/>
                  </a:lnTo>
                  <a:lnTo>
                    <a:pt x="5332869" y="1540776"/>
                  </a:lnTo>
                  <a:lnTo>
                    <a:pt x="5291645" y="1522501"/>
                  </a:lnTo>
                  <a:lnTo>
                    <a:pt x="5251805" y="1501775"/>
                  </a:lnTo>
                  <a:lnTo>
                    <a:pt x="5213439" y="1478686"/>
                  </a:lnTo>
                  <a:lnTo>
                    <a:pt x="5176634" y="1453362"/>
                  </a:lnTo>
                  <a:lnTo>
                    <a:pt x="5141506" y="1425867"/>
                  </a:lnTo>
                  <a:lnTo>
                    <a:pt x="5108143" y="1396326"/>
                  </a:lnTo>
                  <a:lnTo>
                    <a:pt x="5076647" y="1364818"/>
                  </a:lnTo>
                  <a:lnTo>
                    <a:pt x="5047107" y="1331455"/>
                  </a:lnTo>
                  <a:lnTo>
                    <a:pt x="5019624" y="1296314"/>
                  </a:lnTo>
                  <a:lnTo>
                    <a:pt x="4994300" y="1259509"/>
                  </a:lnTo>
                  <a:lnTo>
                    <a:pt x="4971237" y="1221130"/>
                  </a:lnTo>
                  <a:lnTo>
                    <a:pt x="4950511" y="1181277"/>
                  </a:lnTo>
                  <a:lnTo>
                    <a:pt x="4932235" y="1140053"/>
                  </a:lnTo>
                  <a:lnTo>
                    <a:pt x="4916500" y="1097534"/>
                  </a:lnTo>
                  <a:lnTo>
                    <a:pt x="4903406" y="1053846"/>
                  </a:lnTo>
                  <a:lnTo>
                    <a:pt x="4893068" y="1009078"/>
                  </a:lnTo>
                  <a:lnTo>
                    <a:pt x="4885550" y="963307"/>
                  </a:lnTo>
                  <a:lnTo>
                    <a:pt x="4880965" y="916660"/>
                  </a:lnTo>
                  <a:lnTo>
                    <a:pt x="4879479" y="871080"/>
                  </a:lnTo>
                  <a:lnTo>
                    <a:pt x="4879492" y="867244"/>
                  </a:lnTo>
                  <a:lnTo>
                    <a:pt x="4880965" y="821766"/>
                  </a:lnTo>
                  <a:lnTo>
                    <a:pt x="4885550" y="775106"/>
                  </a:lnTo>
                  <a:lnTo>
                    <a:pt x="4893068" y="729348"/>
                  </a:lnTo>
                  <a:lnTo>
                    <a:pt x="4903406" y="684568"/>
                  </a:lnTo>
                  <a:lnTo>
                    <a:pt x="4916500" y="640880"/>
                  </a:lnTo>
                  <a:lnTo>
                    <a:pt x="4932235" y="598373"/>
                  </a:lnTo>
                  <a:lnTo>
                    <a:pt x="4950511" y="557136"/>
                  </a:lnTo>
                  <a:lnTo>
                    <a:pt x="4971237" y="517283"/>
                  </a:lnTo>
                  <a:lnTo>
                    <a:pt x="4994300" y="478917"/>
                  </a:lnTo>
                  <a:lnTo>
                    <a:pt x="5019624" y="442099"/>
                  </a:lnTo>
                  <a:lnTo>
                    <a:pt x="5047107" y="406971"/>
                  </a:lnTo>
                  <a:lnTo>
                    <a:pt x="5076647" y="373595"/>
                  </a:lnTo>
                  <a:lnTo>
                    <a:pt x="5108143" y="342087"/>
                  </a:lnTo>
                  <a:lnTo>
                    <a:pt x="5141506" y="312547"/>
                  </a:lnTo>
                  <a:lnTo>
                    <a:pt x="5176634" y="285051"/>
                  </a:lnTo>
                  <a:lnTo>
                    <a:pt x="5213439" y="259727"/>
                  </a:lnTo>
                  <a:lnTo>
                    <a:pt x="5251805" y="236651"/>
                  </a:lnTo>
                  <a:lnTo>
                    <a:pt x="5291645" y="215925"/>
                  </a:lnTo>
                  <a:lnTo>
                    <a:pt x="5332869" y="197637"/>
                  </a:lnTo>
                  <a:lnTo>
                    <a:pt x="5375364" y="181902"/>
                  </a:lnTo>
                  <a:lnTo>
                    <a:pt x="5419052" y="168808"/>
                  </a:lnTo>
                  <a:lnTo>
                    <a:pt x="5463819" y="158457"/>
                  </a:lnTo>
                  <a:lnTo>
                    <a:pt x="5509565" y="150939"/>
                  </a:lnTo>
                  <a:lnTo>
                    <a:pt x="5556212" y="146367"/>
                  </a:lnTo>
                  <a:lnTo>
                    <a:pt x="5603646" y="144818"/>
                  </a:lnTo>
                  <a:lnTo>
                    <a:pt x="5651004" y="146367"/>
                  </a:lnTo>
                  <a:lnTo>
                    <a:pt x="5697398" y="150939"/>
                  </a:lnTo>
                  <a:lnTo>
                    <a:pt x="5742762" y="158457"/>
                  </a:lnTo>
                  <a:lnTo>
                    <a:pt x="5787009" y="168808"/>
                  </a:lnTo>
                  <a:lnTo>
                    <a:pt x="5830049" y="181902"/>
                  </a:lnTo>
                  <a:lnTo>
                    <a:pt x="5871807" y="197637"/>
                  </a:lnTo>
                  <a:lnTo>
                    <a:pt x="5912193" y="215925"/>
                  </a:lnTo>
                  <a:lnTo>
                    <a:pt x="5951118" y="236651"/>
                  </a:lnTo>
                  <a:lnTo>
                    <a:pt x="5988520" y="259727"/>
                  </a:lnTo>
                  <a:lnTo>
                    <a:pt x="6024296" y="285051"/>
                  </a:lnTo>
                  <a:lnTo>
                    <a:pt x="6058370" y="312547"/>
                  </a:lnTo>
                  <a:lnTo>
                    <a:pt x="6090653" y="342087"/>
                  </a:lnTo>
                  <a:lnTo>
                    <a:pt x="6121070" y="373595"/>
                  </a:lnTo>
                  <a:lnTo>
                    <a:pt x="6149530" y="406971"/>
                  </a:lnTo>
                  <a:lnTo>
                    <a:pt x="6175946" y="442099"/>
                  </a:lnTo>
                  <a:lnTo>
                    <a:pt x="6200254" y="478917"/>
                  </a:lnTo>
                  <a:lnTo>
                    <a:pt x="6222352" y="517283"/>
                  </a:lnTo>
                  <a:lnTo>
                    <a:pt x="6242164" y="557136"/>
                  </a:lnTo>
                  <a:lnTo>
                    <a:pt x="6259601" y="598373"/>
                  </a:lnTo>
                  <a:lnTo>
                    <a:pt x="6274587" y="640880"/>
                  </a:lnTo>
                  <a:lnTo>
                    <a:pt x="6287033" y="684568"/>
                  </a:lnTo>
                  <a:lnTo>
                    <a:pt x="6296863" y="729348"/>
                  </a:lnTo>
                  <a:lnTo>
                    <a:pt x="6303988" y="775106"/>
                  </a:lnTo>
                  <a:lnTo>
                    <a:pt x="6308318" y="821766"/>
                  </a:lnTo>
                  <a:lnTo>
                    <a:pt x="6309728" y="867244"/>
                  </a:lnTo>
                  <a:lnTo>
                    <a:pt x="6309728" y="379920"/>
                  </a:lnTo>
                  <a:lnTo>
                    <a:pt x="6279845" y="337312"/>
                  </a:lnTo>
                  <a:lnTo>
                    <a:pt x="6251511" y="301637"/>
                  </a:lnTo>
                  <a:lnTo>
                    <a:pt x="6221387" y="267614"/>
                  </a:lnTo>
                  <a:lnTo>
                    <a:pt x="6189548" y="235305"/>
                  </a:lnTo>
                  <a:lnTo>
                    <a:pt x="6156071" y="204774"/>
                  </a:lnTo>
                  <a:lnTo>
                    <a:pt x="6121019" y="176085"/>
                  </a:lnTo>
                  <a:lnTo>
                    <a:pt x="6084455" y="149313"/>
                  </a:lnTo>
                  <a:lnTo>
                    <a:pt x="6046470" y="124510"/>
                  </a:lnTo>
                  <a:lnTo>
                    <a:pt x="6007125" y="101752"/>
                  </a:lnTo>
                  <a:lnTo>
                    <a:pt x="5966498" y="81114"/>
                  </a:lnTo>
                  <a:lnTo>
                    <a:pt x="5924651" y="62649"/>
                  </a:lnTo>
                  <a:lnTo>
                    <a:pt x="5881662" y="46431"/>
                  </a:lnTo>
                  <a:lnTo>
                    <a:pt x="5837593" y="32524"/>
                  </a:lnTo>
                  <a:lnTo>
                    <a:pt x="5792521" y="20993"/>
                  </a:lnTo>
                  <a:lnTo>
                    <a:pt x="5746521" y="11912"/>
                  </a:lnTo>
                  <a:lnTo>
                    <a:pt x="5699671" y="5346"/>
                  </a:lnTo>
                  <a:lnTo>
                    <a:pt x="5652020" y="1346"/>
                  </a:lnTo>
                  <a:lnTo>
                    <a:pt x="5603646" y="0"/>
                  </a:lnTo>
                  <a:lnTo>
                    <a:pt x="5555132" y="1257"/>
                  </a:lnTo>
                  <a:lnTo>
                    <a:pt x="5507406" y="4991"/>
                  </a:lnTo>
                  <a:lnTo>
                    <a:pt x="5460517" y="11137"/>
                  </a:lnTo>
                  <a:lnTo>
                    <a:pt x="5414530" y="19634"/>
                  </a:lnTo>
                  <a:lnTo>
                    <a:pt x="5369522" y="30429"/>
                  </a:lnTo>
                  <a:lnTo>
                    <a:pt x="5325529" y="43459"/>
                  </a:lnTo>
                  <a:lnTo>
                    <a:pt x="5282628" y="58661"/>
                  </a:lnTo>
                  <a:lnTo>
                    <a:pt x="5240871" y="75971"/>
                  </a:lnTo>
                  <a:lnTo>
                    <a:pt x="5200320" y="95338"/>
                  </a:lnTo>
                  <a:lnTo>
                    <a:pt x="5161038" y="116700"/>
                  </a:lnTo>
                  <a:lnTo>
                    <a:pt x="5123091" y="139979"/>
                  </a:lnTo>
                  <a:lnTo>
                    <a:pt x="5086528" y="165138"/>
                  </a:lnTo>
                  <a:lnTo>
                    <a:pt x="5051412" y="192112"/>
                  </a:lnTo>
                  <a:lnTo>
                    <a:pt x="5017795" y="220840"/>
                  </a:lnTo>
                  <a:lnTo>
                    <a:pt x="4985766" y="251244"/>
                  </a:lnTo>
                  <a:lnTo>
                    <a:pt x="4955349" y="283286"/>
                  </a:lnTo>
                  <a:lnTo>
                    <a:pt x="4926635" y="316903"/>
                  </a:lnTo>
                  <a:lnTo>
                    <a:pt x="4899660" y="352018"/>
                  </a:lnTo>
                  <a:lnTo>
                    <a:pt x="4874501" y="388581"/>
                  </a:lnTo>
                  <a:lnTo>
                    <a:pt x="4851222" y="426542"/>
                  </a:lnTo>
                  <a:lnTo>
                    <a:pt x="4829861" y="465836"/>
                  </a:lnTo>
                  <a:lnTo>
                    <a:pt x="4810493" y="506387"/>
                  </a:lnTo>
                  <a:lnTo>
                    <a:pt x="4793183" y="548144"/>
                  </a:lnTo>
                  <a:lnTo>
                    <a:pt x="4777981" y="591045"/>
                  </a:lnTo>
                  <a:lnTo>
                    <a:pt x="4764951" y="635050"/>
                  </a:lnTo>
                  <a:lnTo>
                    <a:pt x="4754169" y="680072"/>
                  </a:lnTo>
                  <a:lnTo>
                    <a:pt x="4745660" y="726059"/>
                  </a:lnTo>
                  <a:lnTo>
                    <a:pt x="4739513" y="772947"/>
                  </a:lnTo>
                  <a:lnTo>
                    <a:pt x="4735779" y="820686"/>
                  </a:lnTo>
                  <a:lnTo>
                    <a:pt x="4734572" y="867244"/>
                  </a:lnTo>
                  <a:lnTo>
                    <a:pt x="4734585" y="871080"/>
                  </a:lnTo>
                  <a:lnTo>
                    <a:pt x="4735931" y="918718"/>
                  </a:lnTo>
                  <a:lnTo>
                    <a:pt x="4740097" y="967562"/>
                  </a:lnTo>
                  <a:lnTo>
                    <a:pt x="4746942" y="1015682"/>
                  </a:lnTo>
                  <a:lnTo>
                    <a:pt x="4756404" y="1062964"/>
                  </a:lnTo>
                  <a:lnTo>
                    <a:pt x="4768418" y="1109345"/>
                  </a:lnTo>
                  <a:lnTo>
                    <a:pt x="4782909" y="1154722"/>
                  </a:lnTo>
                  <a:lnTo>
                    <a:pt x="4799800" y="1199007"/>
                  </a:lnTo>
                  <a:lnTo>
                    <a:pt x="4819027" y="1242136"/>
                  </a:lnTo>
                  <a:lnTo>
                    <a:pt x="4840516" y="1283995"/>
                  </a:lnTo>
                  <a:lnTo>
                    <a:pt x="4864201" y="1324521"/>
                  </a:lnTo>
                  <a:lnTo>
                    <a:pt x="4890008" y="1363599"/>
                  </a:lnTo>
                  <a:lnTo>
                    <a:pt x="4917872" y="1401178"/>
                  </a:lnTo>
                  <a:lnTo>
                    <a:pt x="4947704" y="1437144"/>
                  </a:lnTo>
                  <a:lnTo>
                    <a:pt x="4979454" y="1471422"/>
                  </a:lnTo>
                  <a:lnTo>
                    <a:pt x="5013033" y="1503921"/>
                  </a:lnTo>
                  <a:lnTo>
                    <a:pt x="5048389" y="1534566"/>
                  </a:lnTo>
                  <a:lnTo>
                    <a:pt x="5085435" y="1563255"/>
                  </a:lnTo>
                  <a:lnTo>
                    <a:pt x="5124120" y="1589900"/>
                  </a:lnTo>
                  <a:lnTo>
                    <a:pt x="5164353" y="1614436"/>
                  </a:lnTo>
                  <a:lnTo>
                    <a:pt x="5206073" y="1636763"/>
                  </a:lnTo>
                  <a:lnTo>
                    <a:pt x="5249202" y="1656778"/>
                  </a:lnTo>
                  <a:lnTo>
                    <a:pt x="5293690" y="1674431"/>
                  </a:lnTo>
                  <a:lnTo>
                    <a:pt x="5339435" y="1689608"/>
                  </a:lnTo>
                  <a:lnTo>
                    <a:pt x="5386387" y="1702231"/>
                  </a:lnTo>
                  <a:lnTo>
                    <a:pt x="5603646" y="2064385"/>
                  </a:lnTo>
                  <a:lnTo>
                    <a:pt x="5802820" y="1702231"/>
                  </a:lnTo>
                  <a:lnTo>
                    <a:pt x="5849772" y="1689608"/>
                  </a:lnTo>
                  <a:lnTo>
                    <a:pt x="5895518" y="1674431"/>
                  </a:lnTo>
                  <a:lnTo>
                    <a:pt x="5940006" y="1656778"/>
                  </a:lnTo>
                  <a:lnTo>
                    <a:pt x="5983135" y="1636763"/>
                  </a:lnTo>
                  <a:lnTo>
                    <a:pt x="6024854" y="1614436"/>
                  </a:lnTo>
                  <a:lnTo>
                    <a:pt x="6059030" y="1593596"/>
                  </a:lnTo>
                  <a:lnTo>
                    <a:pt x="6103772" y="1563255"/>
                  </a:lnTo>
                  <a:lnTo>
                    <a:pt x="6140818" y="1534566"/>
                  </a:lnTo>
                  <a:lnTo>
                    <a:pt x="6176175" y="1503921"/>
                  </a:lnTo>
                  <a:lnTo>
                    <a:pt x="6209754" y="1471422"/>
                  </a:lnTo>
                  <a:lnTo>
                    <a:pt x="6241504" y="1437144"/>
                  </a:lnTo>
                  <a:lnTo>
                    <a:pt x="6271349" y="1401178"/>
                  </a:lnTo>
                  <a:lnTo>
                    <a:pt x="6299200" y="1363599"/>
                  </a:lnTo>
                  <a:lnTo>
                    <a:pt x="6325006" y="1324521"/>
                  </a:lnTo>
                  <a:lnTo>
                    <a:pt x="6348692" y="1283995"/>
                  </a:lnTo>
                  <a:lnTo>
                    <a:pt x="6370180" y="1242136"/>
                  </a:lnTo>
                  <a:lnTo>
                    <a:pt x="6389408" y="1199007"/>
                  </a:lnTo>
                  <a:lnTo>
                    <a:pt x="6406299" y="1154722"/>
                  </a:lnTo>
                  <a:lnTo>
                    <a:pt x="6420790" y="1109345"/>
                  </a:lnTo>
                  <a:lnTo>
                    <a:pt x="6432804" y="1062964"/>
                  </a:lnTo>
                  <a:lnTo>
                    <a:pt x="6442265" y="1015682"/>
                  </a:lnTo>
                  <a:lnTo>
                    <a:pt x="6449123" y="967562"/>
                  </a:lnTo>
                  <a:lnTo>
                    <a:pt x="6453276" y="918718"/>
                  </a:lnTo>
                  <a:lnTo>
                    <a:pt x="6454622" y="871080"/>
                  </a:lnTo>
                  <a:lnTo>
                    <a:pt x="6454622" y="867244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50165" y="1443799"/>
            <a:ext cx="3597910" cy="1671320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 marR="5080" indent="414020">
              <a:lnSpc>
                <a:spcPts val="5850"/>
              </a:lnSpc>
              <a:spcBef>
                <a:spcPts val="1340"/>
              </a:spcBef>
            </a:pPr>
            <a:r>
              <a:rPr sz="5900" spc="225" dirty="0">
                <a:latin typeface="Arial"/>
                <a:cs typeface="Arial"/>
              </a:rPr>
              <a:t>Project </a:t>
            </a:r>
            <a:r>
              <a:rPr sz="5900" spc="229" dirty="0">
                <a:latin typeface="Arial"/>
                <a:cs typeface="Arial"/>
              </a:rPr>
              <a:t> </a:t>
            </a:r>
            <a:r>
              <a:rPr sz="5900" spc="135" dirty="0">
                <a:latin typeface="Arial"/>
                <a:cs typeface="Arial"/>
              </a:rPr>
              <a:t>o</a:t>
            </a:r>
            <a:r>
              <a:rPr sz="5900" spc="405" dirty="0">
                <a:latin typeface="Arial"/>
                <a:cs typeface="Arial"/>
              </a:rPr>
              <a:t>b</a:t>
            </a:r>
            <a:r>
              <a:rPr sz="5900" spc="180" dirty="0">
                <a:latin typeface="Arial"/>
                <a:cs typeface="Arial"/>
              </a:rPr>
              <a:t>j</a:t>
            </a:r>
            <a:r>
              <a:rPr sz="5900" spc="345" dirty="0">
                <a:latin typeface="Arial"/>
                <a:cs typeface="Arial"/>
              </a:rPr>
              <a:t>e</a:t>
            </a:r>
            <a:r>
              <a:rPr sz="5900" spc="325" dirty="0">
                <a:latin typeface="Arial"/>
                <a:cs typeface="Arial"/>
              </a:rPr>
              <a:t>c</a:t>
            </a:r>
            <a:r>
              <a:rPr sz="5900" spc="700" dirty="0">
                <a:latin typeface="Arial"/>
                <a:cs typeface="Arial"/>
              </a:rPr>
              <a:t>t</a:t>
            </a:r>
            <a:r>
              <a:rPr sz="5900" spc="145" dirty="0">
                <a:latin typeface="Arial"/>
                <a:cs typeface="Arial"/>
              </a:rPr>
              <a:t>i</a:t>
            </a:r>
            <a:r>
              <a:rPr sz="5900" spc="135" dirty="0">
                <a:latin typeface="Arial"/>
                <a:cs typeface="Arial"/>
              </a:rPr>
              <a:t>v</a:t>
            </a:r>
            <a:r>
              <a:rPr sz="5900" spc="140" dirty="0">
                <a:latin typeface="Arial"/>
                <a:cs typeface="Arial"/>
              </a:rPr>
              <a:t>e</a:t>
            </a:r>
            <a:endParaRPr sz="59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0"/>
            <a:ext cx="16939895" cy="9455150"/>
            <a:chOff x="0" y="0"/>
            <a:chExt cx="16939895" cy="9455150"/>
          </a:xfrm>
        </p:grpSpPr>
        <p:sp>
          <p:nvSpPr>
            <p:cNvPr id="8" name="object 8"/>
            <p:cNvSpPr/>
            <p:nvPr/>
          </p:nvSpPr>
          <p:spPr>
            <a:xfrm>
              <a:off x="0" y="0"/>
              <a:ext cx="8421370" cy="2189480"/>
            </a:xfrm>
            <a:custGeom>
              <a:avLst/>
              <a:gdLst/>
              <a:ahLst/>
              <a:cxnLst/>
              <a:rect l="l" t="t" r="r" b="b"/>
              <a:pathLst>
                <a:path w="8421370" h="2189480">
                  <a:moveTo>
                    <a:pt x="8421078" y="0"/>
                  </a:moveTo>
                  <a:lnTo>
                    <a:pt x="0" y="0"/>
                  </a:lnTo>
                  <a:lnTo>
                    <a:pt x="0" y="933945"/>
                  </a:lnTo>
                  <a:lnTo>
                    <a:pt x="0" y="2189365"/>
                  </a:lnTo>
                  <a:lnTo>
                    <a:pt x="895769" y="2189365"/>
                  </a:lnTo>
                  <a:lnTo>
                    <a:pt x="895769" y="933945"/>
                  </a:lnTo>
                  <a:lnTo>
                    <a:pt x="8421078" y="933945"/>
                  </a:lnTo>
                  <a:lnTo>
                    <a:pt x="8421078" y="0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09807" y="3691727"/>
              <a:ext cx="8829675" cy="57626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008776" y="3576900"/>
            <a:ext cx="6651625" cy="568325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30"/>
              </a:spcBef>
              <a:tabLst>
                <a:tab pos="4063365" algn="l"/>
              </a:tabLst>
            </a:pPr>
            <a:r>
              <a:rPr sz="3600" b="1" spc="515" dirty="0">
                <a:solidFill>
                  <a:srgbClr val="1B5738"/>
                </a:solidFill>
                <a:latin typeface="Arial"/>
                <a:cs typeface="Arial"/>
              </a:rPr>
              <a:t>Продвижение	</a:t>
            </a:r>
            <a:r>
              <a:rPr sz="3600" b="1" spc="375" dirty="0">
                <a:solidFill>
                  <a:srgbClr val="1B5738"/>
                </a:solidFill>
                <a:latin typeface="Arial"/>
                <a:cs typeface="Arial"/>
              </a:rPr>
              <a:t>и</a:t>
            </a:r>
            <a:endParaRPr sz="3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30"/>
              </a:spcBef>
              <a:tabLst>
                <a:tab pos="3482340" algn="l"/>
              </a:tabLst>
            </a:pPr>
            <a:r>
              <a:rPr sz="3600" b="1" spc="484" dirty="0">
                <a:solidFill>
                  <a:srgbClr val="1B5738"/>
                </a:solidFill>
                <a:latin typeface="Arial"/>
                <a:cs typeface="Arial"/>
              </a:rPr>
              <a:t>укрепление	</a:t>
            </a:r>
            <a:r>
              <a:rPr sz="3600" b="1" spc="465" dirty="0">
                <a:solidFill>
                  <a:srgbClr val="1B5738"/>
                </a:solidFill>
                <a:latin typeface="Arial"/>
                <a:cs typeface="Arial"/>
              </a:rPr>
              <a:t>стратегий</a:t>
            </a:r>
            <a:r>
              <a:rPr sz="3600" b="1" spc="465" dirty="0">
                <a:solidFill>
                  <a:srgbClr val="1B5738"/>
                </a:solidFill>
                <a:latin typeface="Tahoma"/>
                <a:cs typeface="Tahoma"/>
              </a:rPr>
              <a:t>,</a:t>
            </a:r>
            <a:endParaRPr sz="3600">
              <a:latin typeface="Tahoma"/>
              <a:cs typeface="Tahoma"/>
            </a:endParaRPr>
          </a:p>
          <a:p>
            <a:pPr marL="862330" marR="596265" indent="-258445">
              <a:lnSpc>
                <a:spcPct val="114599"/>
              </a:lnSpc>
              <a:tabLst>
                <a:tab pos="2716530" algn="l"/>
                <a:tab pos="3257550" algn="l"/>
                <a:tab pos="5119370" algn="l"/>
              </a:tabLst>
            </a:pPr>
            <a:r>
              <a:rPr sz="3600" b="1" spc="575" dirty="0">
                <a:solidFill>
                  <a:srgbClr val="1B5738"/>
                </a:solidFill>
                <a:latin typeface="Arial"/>
                <a:cs typeface="Arial"/>
              </a:rPr>
              <a:t>т</a:t>
            </a:r>
            <a:r>
              <a:rPr sz="3600" b="1" spc="520" dirty="0">
                <a:solidFill>
                  <a:srgbClr val="1B5738"/>
                </a:solidFill>
                <a:latin typeface="Arial"/>
                <a:cs typeface="Arial"/>
              </a:rPr>
              <a:t>а</a:t>
            </a:r>
            <a:r>
              <a:rPr sz="3600" b="1" spc="775" dirty="0">
                <a:solidFill>
                  <a:srgbClr val="1B5738"/>
                </a:solidFill>
                <a:latin typeface="Arial"/>
                <a:cs typeface="Arial"/>
              </a:rPr>
              <a:t>к</a:t>
            </a:r>
            <a:r>
              <a:rPr sz="3600" b="1" spc="575" dirty="0">
                <a:solidFill>
                  <a:srgbClr val="1B5738"/>
                </a:solidFill>
                <a:latin typeface="Arial"/>
                <a:cs typeface="Arial"/>
              </a:rPr>
              <a:t>т</a:t>
            </a:r>
            <a:r>
              <a:rPr sz="3600" b="1" spc="725" dirty="0">
                <a:solidFill>
                  <a:srgbClr val="1B5738"/>
                </a:solidFill>
                <a:latin typeface="Arial"/>
                <a:cs typeface="Arial"/>
              </a:rPr>
              <a:t>и</a:t>
            </a:r>
            <a:r>
              <a:rPr sz="3600" b="1" spc="425" dirty="0">
                <a:solidFill>
                  <a:srgbClr val="1B5738"/>
                </a:solidFill>
                <a:latin typeface="Arial"/>
                <a:cs typeface="Arial"/>
              </a:rPr>
              <a:t>к</a:t>
            </a:r>
            <a:r>
              <a:rPr sz="3600" b="1" dirty="0">
                <a:solidFill>
                  <a:srgbClr val="1B5738"/>
                </a:solidFill>
                <a:latin typeface="Arial"/>
                <a:cs typeface="Arial"/>
              </a:rPr>
              <a:t>	</a:t>
            </a:r>
            <a:r>
              <a:rPr sz="3600" b="1" spc="375" dirty="0">
                <a:solidFill>
                  <a:srgbClr val="1B5738"/>
                </a:solidFill>
                <a:latin typeface="Arial"/>
                <a:cs typeface="Arial"/>
              </a:rPr>
              <a:t>и</a:t>
            </a:r>
            <a:r>
              <a:rPr sz="3600" b="1" dirty="0">
                <a:solidFill>
                  <a:srgbClr val="1B5738"/>
                </a:solidFill>
                <a:latin typeface="Arial"/>
                <a:cs typeface="Arial"/>
              </a:rPr>
              <a:t>	</a:t>
            </a:r>
            <a:r>
              <a:rPr sz="3600" b="1" spc="520" dirty="0">
                <a:solidFill>
                  <a:srgbClr val="1B5738"/>
                </a:solidFill>
                <a:latin typeface="Arial"/>
                <a:cs typeface="Arial"/>
              </a:rPr>
              <a:t>п</a:t>
            </a:r>
            <a:r>
              <a:rPr sz="3600" b="1" spc="375" dirty="0">
                <a:solidFill>
                  <a:srgbClr val="1B5738"/>
                </a:solidFill>
                <a:latin typeface="Arial"/>
                <a:cs typeface="Arial"/>
              </a:rPr>
              <a:t>о</a:t>
            </a:r>
            <a:r>
              <a:rPr sz="3600" b="1" spc="455" dirty="0">
                <a:solidFill>
                  <a:srgbClr val="1B5738"/>
                </a:solidFill>
                <a:latin typeface="Arial"/>
                <a:cs typeface="Arial"/>
              </a:rPr>
              <a:t>д</a:t>
            </a:r>
            <a:r>
              <a:rPr sz="3600" b="1" spc="425" dirty="0">
                <a:solidFill>
                  <a:srgbClr val="1B5738"/>
                </a:solidFill>
                <a:latin typeface="Arial"/>
                <a:cs typeface="Arial"/>
              </a:rPr>
              <a:t>х</a:t>
            </a:r>
            <a:r>
              <a:rPr sz="3600" b="1" spc="375" dirty="0">
                <a:solidFill>
                  <a:srgbClr val="1B5738"/>
                </a:solidFill>
                <a:latin typeface="Arial"/>
                <a:cs typeface="Arial"/>
              </a:rPr>
              <a:t>о</a:t>
            </a:r>
            <a:r>
              <a:rPr sz="3600" b="1" spc="455" dirty="0">
                <a:solidFill>
                  <a:srgbClr val="1B5738"/>
                </a:solidFill>
                <a:latin typeface="Arial"/>
                <a:cs typeface="Arial"/>
              </a:rPr>
              <a:t>д</a:t>
            </a:r>
            <a:r>
              <a:rPr sz="3600" b="1" spc="375" dirty="0">
                <a:solidFill>
                  <a:srgbClr val="1B5738"/>
                </a:solidFill>
                <a:latin typeface="Arial"/>
                <a:cs typeface="Arial"/>
              </a:rPr>
              <a:t>о</a:t>
            </a:r>
            <a:r>
              <a:rPr sz="3600" b="1" spc="400" dirty="0">
                <a:solidFill>
                  <a:srgbClr val="1B5738"/>
                </a:solidFill>
                <a:latin typeface="Arial"/>
                <a:cs typeface="Arial"/>
              </a:rPr>
              <a:t>в</a:t>
            </a:r>
            <a:r>
              <a:rPr sz="3600" b="1" spc="-135" dirty="0">
                <a:solidFill>
                  <a:srgbClr val="1B5738"/>
                </a:solidFill>
                <a:latin typeface="Tahoma"/>
                <a:cs typeface="Tahoma"/>
              </a:rPr>
              <a:t>,  </a:t>
            </a:r>
            <a:r>
              <a:rPr sz="3600" b="1" spc="445" dirty="0">
                <a:solidFill>
                  <a:srgbClr val="1B5738"/>
                </a:solidFill>
                <a:latin typeface="Arial"/>
                <a:cs typeface="Arial"/>
              </a:rPr>
              <a:t>направленных	</a:t>
            </a:r>
            <a:r>
              <a:rPr sz="3600" b="1" spc="365" dirty="0">
                <a:solidFill>
                  <a:srgbClr val="1B5738"/>
                </a:solidFill>
                <a:latin typeface="Arial"/>
                <a:cs typeface="Arial"/>
              </a:rPr>
              <a:t>на </a:t>
            </a:r>
            <a:r>
              <a:rPr sz="3600" b="1" spc="370" dirty="0">
                <a:solidFill>
                  <a:srgbClr val="1B5738"/>
                </a:solidFill>
                <a:latin typeface="Arial"/>
                <a:cs typeface="Arial"/>
              </a:rPr>
              <a:t> </a:t>
            </a:r>
            <a:r>
              <a:rPr sz="3600" b="1" spc="470" dirty="0">
                <a:solidFill>
                  <a:srgbClr val="1B5738"/>
                </a:solidFill>
                <a:latin typeface="Arial"/>
                <a:cs typeface="Arial"/>
              </a:rPr>
              <a:t>противодействие</a:t>
            </a:r>
            <a:endParaRPr sz="3600">
              <a:latin typeface="Arial"/>
              <a:cs typeface="Arial"/>
            </a:endParaRPr>
          </a:p>
          <a:p>
            <a:pPr marL="12700" marR="5080" indent="-635">
              <a:lnSpc>
                <a:spcPct val="114599"/>
              </a:lnSpc>
              <a:tabLst>
                <a:tab pos="2877820" algn="l"/>
                <a:tab pos="3418840" algn="l"/>
                <a:tab pos="3439160" algn="l"/>
                <a:tab pos="3971925" algn="l"/>
                <a:tab pos="6226175" algn="l"/>
                <a:tab pos="6309360" algn="l"/>
              </a:tabLst>
            </a:pPr>
            <a:r>
              <a:rPr sz="3600" b="1" spc="455" dirty="0">
                <a:solidFill>
                  <a:srgbClr val="1B5738"/>
                </a:solidFill>
                <a:latin typeface="Arial"/>
                <a:cs typeface="Arial"/>
              </a:rPr>
              <a:t>д</a:t>
            </a:r>
            <a:r>
              <a:rPr sz="3600" b="1" spc="725" dirty="0">
                <a:solidFill>
                  <a:srgbClr val="1B5738"/>
                </a:solidFill>
                <a:latin typeface="Arial"/>
                <a:cs typeface="Arial"/>
              </a:rPr>
              <a:t>и</a:t>
            </a:r>
            <a:r>
              <a:rPr sz="3600" b="1" spc="195" dirty="0">
                <a:solidFill>
                  <a:srgbClr val="1B5738"/>
                </a:solidFill>
                <a:latin typeface="Arial"/>
                <a:cs typeface="Arial"/>
              </a:rPr>
              <a:t>с</a:t>
            </a:r>
            <a:r>
              <a:rPr sz="3600" b="1" spc="775" dirty="0">
                <a:solidFill>
                  <a:srgbClr val="1B5738"/>
                </a:solidFill>
                <a:latin typeface="Arial"/>
                <a:cs typeface="Arial"/>
              </a:rPr>
              <a:t>к</a:t>
            </a:r>
            <a:r>
              <a:rPr sz="3600" b="1" spc="425" dirty="0">
                <a:solidFill>
                  <a:srgbClr val="1B5738"/>
                </a:solidFill>
                <a:latin typeface="Arial"/>
                <a:cs typeface="Arial"/>
              </a:rPr>
              <a:t>р</a:t>
            </a:r>
            <a:r>
              <a:rPr sz="3600" b="1" spc="725" dirty="0">
                <a:solidFill>
                  <a:srgbClr val="1B5738"/>
                </a:solidFill>
                <a:latin typeface="Arial"/>
                <a:cs typeface="Arial"/>
              </a:rPr>
              <a:t>ими</a:t>
            </a:r>
            <a:r>
              <a:rPr sz="3600" b="1" spc="555" dirty="0">
                <a:solidFill>
                  <a:srgbClr val="1B5738"/>
                </a:solidFill>
                <a:latin typeface="Arial"/>
                <a:cs typeface="Arial"/>
              </a:rPr>
              <a:t>н</a:t>
            </a:r>
            <a:r>
              <a:rPr sz="3600" b="1" spc="520" dirty="0">
                <a:solidFill>
                  <a:srgbClr val="1B5738"/>
                </a:solidFill>
                <a:latin typeface="Arial"/>
                <a:cs typeface="Arial"/>
              </a:rPr>
              <a:t>а</a:t>
            </a:r>
            <a:r>
              <a:rPr sz="3600" b="1" spc="610" dirty="0">
                <a:solidFill>
                  <a:srgbClr val="1B5738"/>
                </a:solidFill>
                <a:latin typeface="Arial"/>
                <a:cs typeface="Arial"/>
              </a:rPr>
              <a:t>ц</a:t>
            </a:r>
            <a:r>
              <a:rPr sz="3600" b="1" spc="725" dirty="0">
                <a:solidFill>
                  <a:srgbClr val="1B5738"/>
                </a:solidFill>
                <a:latin typeface="Arial"/>
                <a:cs typeface="Arial"/>
              </a:rPr>
              <a:t>и</a:t>
            </a:r>
            <a:r>
              <a:rPr sz="3600" b="1" spc="375" dirty="0">
                <a:solidFill>
                  <a:srgbClr val="1B5738"/>
                </a:solidFill>
                <a:latin typeface="Arial"/>
                <a:cs typeface="Arial"/>
              </a:rPr>
              <a:t>о</a:t>
            </a:r>
            <a:r>
              <a:rPr sz="3600" b="1" spc="555" dirty="0">
                <a:solidFill>
                  <a:srgbClr val="1B5738"/>
                </a:solidFill>
                <a:latin typeface="Arial"/>
                <a:cs typeface="Arial"/>
              </a:rPr>
              <a:t>нн</a:t>
            </a:r>
            <a:r>
              <a:rPr sz="3600" b="1" spc="335" dirty="0">
                <a:solidFill>
                  <a:srgbClr val="1B5738"/>
                </a:solidFill>
                <a:latin typeface="Arial"/>
                <a:cs typeface="Arial"/>
              </a:rPr>
              <a:t>ы</a:t>
            </a:r>
            <a:r>
              <a:rPr sz="3600" b="1" spc="375" dirty="0">
                <a:solidFill>
                  <a:srgbClr val="1B5738"/>
                </a:solidFill>
                <a:latin typeface="Arial"/>
                <a:cs typeface="Arial"/>
              </a:rPr>
              <a:t>м</a:t>
            </a:r>
            <a:r>
              <a:rPr sz="3600" b="1" dirty="0">
                <a:solidFill>
                  <a:srgbClr val="1B5738"/>
                </a:solidFill>
                <a:latin typeface="Arial"/>
                <a:cs typeface="Arial"/>
              </a:rPr>
              <a:t>		</a:t>
            </a:r>
            <a:r>
              <a:rPr sz="3600" b="1" spc="240" dirty="0">
                <a:solidFill>
                  <a:srgbClr val="1B5738"/>
                </a:solidFill>
                <a:latin typeface="Arial"/>
                <a:cs typeface="Arial"/>
              </a:rPr>
              <a:t>и  </a:t>
            </a:r>
            <a:r>
              <a:rPr sz="3600" b="1" spc="480" dirty="0">
                <a:solidFill>
                  <a:srgbClr val="1B5738"/>
                </a:solidFill>
                <a:latin typeface="Arial"/>
                <a:cs typeface="Arial"/>
              </a:rPr>
              <a:t>карательным	</a:t>
            </a:r>
            <a:r>
              <a:rPr sz="3600" b="1" spc="484" dirty="0">
                <a:solidFill>
                  <a:srgbClr val="1B5738"/>
                </a:solidFill>
                <a:latin typeface="Arial"/>
                <a:cs typeface="Arial"/>
              </a:rPr>
              <a:t>законам</a:t>
            </a:r>
            <a:r>
              <a:rPr sz="3600" b="1" spc="484" dirty="0">
                <a:solidFill>
                  <a:srgbClr val="1B5738"/>
                </a:solidFill>
                <a:latin typeface="Tahoma"/>
                <a:cs typeface="Tahoma"/>
              </a:rPr>
              <a:t>, </a:t>
            </a:r>
            <a:r>
              <a:rPr sz="3600" b="1" spc="-1040" dirty="0">
                <a:solidFill>
                  <a:srgbClr val="1B5738"/>
                </a:solidFill>
                <a:latin typeface="Tahoma"/>
                <a:cs typeface="Tahoma"/>
              </a:rPr>
              <a:t> </a:t>
            </a:r>
            <a:r>
              <a:rPr sz="3600" b="1" spc="525" dirty="0">
                <a:solidFill>
                  <a:srgbClr val="1B5738"/>
                </a:solidFill>
                <a:latin typeface="Arial"/>
                <a:cs typeface="Arial"/>
              </a:rPr>
              <a:t>политике	</a:t>
            </a:r>
            <a:r>
              <a:rPr sz="3600" b="1" spc="375" dirty="0">
                <a:solidFill>
                  <a:srgbClr val="1B5738"/>
                </a:solidFill>
                <a:latin typeface="Arial"/>
                <a:cs typeface="Arial"/>
              </a:rPr>
              <a:t>и	</a:t>
            </a:r>
            <a:r>
              <a:rPr sz="3600" b="1" spc="555" dirty="0">
                <a:solidFill>
                  <a:srgbClr val="1B5738"/>
                </a:solidFill>
                <a:latin typeface="Arial"/>
                <a:cs typeface="Arial"/>
              </a:rPr>
              <a:t>практике	</a:t>
            </a:r>
            <a:r>
              <a:rPr sz="3600" b="1" spc="50" dirty="0">
                <a:solidFill>
                  <a:srgbClr val="1B5738"/>
                </a:solidFill>
                <a:latin typeface="Arial"/>
                <a:cs typeface="Arial"/>
              </a:rPr>
              <a:t>в </a:t>
            </a:r>
            <a:r>
              <a:rPr sz="3600" b="1" spc="-990" dirty="0">
                <a:solidFill>
                  <a:srgbClr val="1B5738"/>
                </a:solidFill>
                <a:latin typeface="Arial"/>
                <a:cs typeface="Arial"/>
              </a:rPr>
              <a:t> </a:t>
            </a:r>
            <a:r>
              <a:rPr sz="3600" b="1" spc="415" dirty="0">
                <a:solidFill>
                  <a:srgbClr val="1B5738"/>
                </a:solidFill>
                <a:latin typeface="Arial"/>
                <a:cs typeface="Arial"/>
              </a:rPr>
              <a:t>Республике		</a:t>
            </a:r>
            <a:r>
              <a:rPr sz="3600" b="1" spc="420" dirty="0">
                <a:solidFill>
                  <a:srgbClr val="1B5738"/>
                </a:solidFill>
                <a:latin typeface="Arial"/>
                <a:cs typeface="Arial"/>
              </a:rPr>
              <a:t>Казахстан</a:t>
            </a:r>
            <a:r>
              <a:rPr sz="3600" b="1" spc="420" dirty="0">
                <a:solidFill>
                  <a:srgbClr val="1B5738"/>
                </a:solidFill>
                <a:latin typeface="Tahoma"/>
                <a:cs typeface="Tahoma"/>
              </a:rPr>
              <a:t>.</a:t>
            </a:r>
            <a:endParaRPr sz="3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3232" y="7994020"/>
            <a:ext cx="160020" cy="382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350" b="1" spc="-445" dirty="0">
                <a:solidFill>
                  <a:srgbClr val="231F20"/>
                </a:solidFill>
                <a:latin typeface="Tahoma"/>
                <a:cs typeface="Tahoma"/>
              </a:rPr>
              <a:t>1</a:t>
            </a:r>
            <a:endParaRPr sz="23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06577" y="4600897"/>
            <a:ext cx="218440" cy="382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350" b="1" spc="20" dirty="0">
                <a:solidFill>
                  <a:srgbClr val="231F20"/>
                </a:solidFill>
                <a:latin typeface="Tahoma"/>
                <a:cs typeface="Tahoma"/>
              </a:rPr>
              <a:t>2</a:t>
            </a:r>
            <a:endParaRPr sz="23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039588" y="2485876"/>
            <a:ext cx="222250" cy="382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350" b="1" spc="50" dirty="0">
                <a:solidFill>
                  <a:srgbClr val="231F20"/>
                </a:solidFill>
                <a:latin typeface="Tahoma"/>
                <a:cs typeface="Tahoma"/>
              </a:rPr>
              <a:t>3</a:t>
            </a:r>
            <a:endParaRPr sz="23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4970" y="4421698"/>
            <a:ext cx="4258945" cy="4841875"/>
          </a:xfrm>
          <a:prstGeom prst="rect">
            <a:avLst/>
          </a:prstGeom>
        </p:spPr>
        <p:txBody>
          <a:bodyPr vert="horz" wrap="square" lIns="0" tIns="300990" rIns="0" bIns="0" rtlCol="0">
            <a:spAutoFit/>
          </a:bodyPr>
          <a:lstStyle/>
          <a:p>
            <a:pPr marL="793115">
              <a:lnSpc>
                <a:spcPct val="100000"/>
              </a:lnSpc>
              <a:spcBef>
                <a:spcPts val="2370"/>
              </a:spcBef>
            </a:pPr>
            <a:r>
              <a:rPr sz="5650" b="1" spc="350" dirty="0">
                <a:solidFill>
                  <a:srgbClr val="040405"/>
                </a:solidFill>
                <a:latin typeface="Arial"/>
                <a:cs typeface="Arial"/>
              </a:rPr>
              <a:t>Задачи</a:t>
            </a:r>
            <a:endParaRPr sz="5650" dirty="0">
              <a:latin typeface="Arial"/>
              <a:cs typeface="Arial"/>
            </a:endParaRPr>
          </a:p>
          <a:p>
            <a:pPr marL="780415">
              <a:lnSpc>
                <a:spcPct val="100000"/>
              </a:lnSpc>
              <a:spcBef>
                <a:spcPts val="915"/>
              </a:spcBef>
              <a:tabLst>
                <a:tab pos="3377565" algn="l"/>
              </a:tabLst>
            </a:pPr>
            <a:r>
              <a:rPr sz="2300" b="1" spc="325" dirty="0" err="1">
                <a:solidFill>
                  <a:srgbClr val="231F20"/>
                </a:solidFill>
                <a:latin typeface="Arial"/>
                <a:cs typeface="Arial"/>
              </a:rPr>
              <a:t>Продвижени</a:t>
            </a:r>
            <a:r>
              <a:rPr lang="ru-RU" sz="2300" b="1" spc="32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2300" b="1" spc="325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300" b="1" spc="24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endParaRPr sz="2300" dirty="0">
              <a:latin typeface="Arial"/>
              <a:cs typeface="Arial"/>
            </a:endParaRPr>
          </a:p>
          <a:p>
            <a:pPr marL="64135">
              <a:lnSpc>
                <a:spcPct val="100000"/>
              </a:lnSpc>
              <a:spcBef>
                <a:spcPts val="390"/>
              </a:spcBef>
              <a:tabLst>
                <a:tab pos="2289175" algn="l"/>
              </a:tabLst>
            </a:pPr>
            <a:r>
              <a:rPr sz="2300" b="1" spc="310" dirty="0">
                <a:solidFill>
                  <a:srgbClr val="231F20"/>
                </a:solidFill>
                <a:latin typeface="Arial"/>
                <a:cs typeface="Arial"/>
              </a:rPr>
              <a:t>укрепление	</a:t>
            </a:r>
            <a:r>
              <a:rPr sz="2300" b="1" spc="295" dirty="0">
                <a:solidFill>
                  <a:srgbClr val="231F20"/>
                </a:solidFill>
                <a:latin typeface="Arial"/>
                <a:cs typeface="Arial"/>
              </a:rPr>
              <a:t>стратегий</a:t>
            </a:r>
            <a:r>
              <a:rPr sz="2300" b="1" spc="29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2300" dirty="0">
              <a:latin typeface="Tahoma"/>
              <a:cs typeface="Tahoma"/>
            </a:endParaRPr>
          </a:p>
          <a:p>
            <a:pPr marL="554990" marR="382905" indent="-165100">
              <a:lnSpc>
                <a:spcPct val="114100"/>
              </a:lnSpc>
              <a:tabLst>
                <a:tab pos="1739900" algn="l"/>
                <a:tab pos="2085975" algn="l"/>
                <a:tab pos="3274695" algn="l"/>
              </a:tabLst>
            </a:pPr>
            <a:r>
              <a:rPr sz="2300" b="1" spc="37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2300" b="1" spc="33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2300" b="1" spc="49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2300" b="1" spc="37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2300" b="1" spc="46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300" b="1" spc="27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23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300" b="1" spc="24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23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2300" b="1" spc="335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2300" b="1" spc="2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300" b="1" spc="29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2300" b="1" spc="275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sz="2300" b="1" spc="2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300" b="1" spc="29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2300" b="1" spc="2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2300" b="1" spc="254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2300" b="1" spc="-85" dirty="0">
                <a:solidFill>
                  <a:srgbClr val="231F20"/>
                </a:solidFill>
                <a:latin typeface="Tahoma"/>
                <a:cs typeface="Tahoma"/>
              </a:rPr>
              <a:t>,  </a:t>
            </a:r>
            <a:r>
              <a:rPr sz="2300" b="1" spc="285" dirty="0">
                <a:solidFill>
                  <a:srgbClr val="231F20"/>
                </a:solidFill>
                <a:latin typeface="Arial"/>
                <a:cs typeface="Arial"/>
              </a:rPr>
              <a:t>направленных	</a:t>
            </a:r>
            <a:r>
              <a:rPr sz="2300" b="1" spc="229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sz="2300" b="1" spc="2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300" b="1" spc="300" dirty="0">
                <a:solidFill>
                  <a:srgbClr val="231F20"/>
                </a:solidFill>
                <a:latin typeface="Arial"/>
                <a:cs typeface="Arial"/>
              </a:rPr>
              <a:t>противодействие</a:t>
            </a:r>
            <a:endParaRPr sz="2300" dirty="0">
              <a:latin typeface="Arial"/>
              <a:cs typeface="Arial"/>
            </a:endParaRPr>
          </a:p>
          <a:p>
            <a:pPr marL="34290" marR="5080" indent="-22225" algn="just">
              <a:lnSpc>
                <a:spcPct val="114100"/>
              </a:lnSpc>
            </a:pPr>
            <a:r>
              <a:rPr sz="2300" b="1" spc="350" dirty="0">
                <a:solidFill>
                  <a:srgbClr val="231F20"/>
                </a:solidFill>
                <a:latin typeface="Arial"/>
                <a:cs typeface="Arial"/>
              </a:rPr>
              <a:t>дискриминационным </a:t>
            </a:r>
            <a:r>
              <a:rPr sz="2300" b="1" spc="240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2300" b="1" spc="-6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300" b="1" spc="305" dirty="0">
                <a:solidFill>
                  <a:srgbClr val="231F20"/>
                </a:solidFill>
                <a:latin typeface="Arial"/>
                <a:cs typeface="Arial"/>
              </a:rPr>
              <a:t>карательным </a:t>
            </a:r>
            <a:r>
              <a:rPr sz="2300" b="1" spc="310" dirty="0">
                <a:solidFill>
                  <a:srgbClr val="231F20"/>
                </a:solidFill>
                <a:latin typeface="Arial"/>
                <a:cs typeface="Arial"/>
              </a:rPr>
              <a:t>законам</a:t>
            </a:r>
            <a:r>
              <a:rPr sz="2300" b="1" spc="310" dirty="0">
                <a:solidFill>
                  <a:srgbClr val="231F20"/>
                </a:solidFill>
                <a:latin typeface="Tahoma"/>
                <a:cs typeface="Tahoma"/>
              </a:rPr>
              <a:t>, </a:t>
            </a:r>
            <a:r>
              <a:rPr sz="2300" b="1" spc="-66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2300" b="1" spc="335" dirty="0">
                <a:solidFill>
                  <a:srgbClr val="231F20"/>
                </a:solidFill>
                <a:latin typeface="Arial"/>
                <a:cs typeface="Arial"/>
              </a:rPr>
              <a:t>политике </a:t>
            </a:r>
            <a:r>
              <a:rPr sz="2300" b="1" spc="240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2300" b="1" spc="355" dirty="0">
                <a:solidFill>
                  <a:srgbClr val="231F20"/>
                </a:solidFill>
                <a:latin typeface="Arial"/>
                <a:cs typeface="Arial"/>
              </a:rPr>
              <a:t>практике </a:t>
            </a:r>
            <a:r>
              <a:rPr sz="2300" b="1" spc="30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2300" b="1" spc="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300" b="1" spc="265" dirty="0">
                <a:solidFill>
                  <a:srgbClr val="231F20"/>
                </a:solidFill>
                <a:latin typeface="Arial"/>
                <a:cs typeface="Arial"/>
              </a:rPr>
              <a:t>Республике</a:t>
            </a:r>
            <a:r>
              <a:rPr sz="2300" b="1" spc="3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300" b="1" spc="270" dirty="0">
                <a:solidFill>
                  <a:srgbClr val="231F20"/>
                </a:solidFill>
                <a:latin typeface="Arial"/>
                <a:cs typeface="Arial"/>
              </a:rPr>
              <a:t>Казахстан</a:t>
            </a:r>
            <a:r>
              <a:rPr sz="2300" b="1" spc="270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23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71839" y="7784950"/>
            <a:ext cx="8343265" cy="164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7690" marR="560070" indent="127000">
              <a:lnSpc>
                <a:spcPct val="111800"/>
              </a:lnSpc>
              <a:spcBef>
                <a:spcPts val="100"/>
              </a:spcBef>
            </a:pPr>
            <a:r>
              <a:rPr sz="1900" b="1" spc="235" dirty="0">
                <a:solidFill>
                  <a:srgbClr val="231F20"/>
                </a:solidFill>
                <a:latin typeface="Arial"/>
                <a:cs typeface="Arial"/>
              </a:rPr>
              <a:t>Усовершенствование</a:t>
            </a:r>
            <a:r>
              <a:rPr sz="19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54" dirty="0">
                <a:solidFill>
                  <a:srgbClr val="231F20"/>
                </a:solidFill>
                <a:latin typeface="Arial"/>
                <a:cs typeface="Arial"/>
              </a:rPr>
              <a:t>законодательной</a:t>
            </a:r>
            <a:r>
              <a:rPr sz="1900" b="1" spc="3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85" dirty="0">
                <a:solidFill>
                  <a:srgbClr val="231F20"/>
                </a:solidFill>
                <a:latin typeface="Arial"/>
                <a:cs typeface="Arial"/>
              </a:rPr>
              <a:t>базы</a:t>
            </a:r>
            <a:r>
              <a:rPr sz="19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и </a:t>
            </a:r>
            <a:r>
              <a:rPr sz="1900" b="1" spc="20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95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spc="22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900" b="1" spc="380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900" b="1" spc="30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900" b="1" spc="38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900" b="1" spc="21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900" b="1" spc="295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spc="-130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r>
              <a:rPr sz="1900" b="1" spc="-3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900" b="1" spc="22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900" b="1" spc="21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spc="21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900" b="1" spc="175" dirty="0">
                <a:solidFill>
                  <a:srgbClr val="231F20"/>
                </a:solidFill>
                <a:latin typeface="Arial"/>
                <a:cs typeface="Arial"/>
              </a:rPr>
              <a:t>ы</a:t>
            </a:r>
            <a:r>
              <a:rPr sz="1900" b="1" spc="40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900" b="1" spc="409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900" b="1" spc="30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spc="2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1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900" b="1" spc="30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900" b="1" spc="-7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900" b="1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-23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900" b="1" spc="22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spc="24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900" b="1" spc="21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900" b="1" spc="38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900" b="1" spc="495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sz="1900" b="1" spc="2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900" b="1" spc="295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900" b="1" spc="38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900" b="1" spc="6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endParaRPr sz="1900">
              <a:latin typeface="Arial"/>
              <a:cs typeface="Arial"/>
            </a:endParaRPr>
          </a:p>
          <a:p>
            <a:pPr marL="12700" marR="5080" indent="156845">
              <a:lnSpc>
                <a:spcPct val="111800"/>
              </a:lnSpc>
            </a:pPr>
            <a:r>
              <a:rPr sz="1900" b="1" spc="225" dirty="0">
                <a:solidFill>
                  <a:srgbClr val="231F20"/>
                </a:solidFill>
                <a:latin typeface="Arial"/>
                <a:cs typeface="Arial"/>
              </a:rPr>
              <a:t>стандартов </a:t>
            </a:r>
            <a:r>
              <a:rPr sz="1900" b="1" spc="265" dirty="0">
                <a:solidFill>
                  <a:srgbClr val="231F20"/>
                </a:solidFill>
                <a:latin typeface="Arial"/>
                <a:cs typeface="Arial"/>
              </a:rPr>
              <a:t>оказания </a:t>
            </a:r>
            <a:r>
              <a:rPr sz="1900" b="1" spc="210" dirty="0">
                <a:solidFill>
                  <a:srgbClr val="231F20"/>
                </a:solidFill>
                <a:latin typeface="Arial"/>
                <a:cs typeface="Arial"/>
              </a:rPr>
              <a:t>специальных</a:t>
            </a:r>
            <a:r>
              <a:rPr sz="1900" b="1" spc="210" dirty="0">
                <a:solidFill>
                  <a:srgbClr val="231F20"/>
                </a:solidFill>
                <a:latin typeface="Tahoma"/>
                <a:cs typeface="Tahoma"/>
              </a:rPr>
              <a:t>- </a:t>
            </a:r>
            <a:r>
              <a:rPr sz="1900" b="1" spc="215" dirty="0">
                <a:solidFill>
                  <a:srgbClr val="231F20"/>
                </a:solidFill>
                <a:latin typeface="Arial"/>
                <a:cs typeface="Arial"/>
              </a:rPr>
              <a:t>социальных </a:t>
            </a:r>
            <a:r>
              <a:rPr sz="1900" b="1" spc="165" dirty="0">
                <a:solidFill>
                  <a:srgbClr val="231F20"/>
                </a:solidFill>
                <a:latin typeface="Arial"/>
                <a:cs typeface="Arial"/>
              </a:rPr>
              <a:t>услуг </a:t>
            </a:r>
            <a:r>
              <a:rPr sz="1900" b="1" spc="1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50" dirty="0">
                <a:solidFill>
                  <a:srgbClr val="231F20"/>
                </a:solidFill>
                <a:latin typeface="Arial"/>
                <a:cs typeface="Arial"/>
              </a:rPr>
              <a:t>для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40" dirty="0">
                <a:solidFill>
                  <a:srgbClr val="231F20"/>
                </a:solidFill>
                <a:latin typeface="Arial"/>
                <a:cs typeface="Arial"/>
              </a:rPr>
              <a:t>ЛЖВ</a:t>
            </a:r>
            <a:r>
              <a:rPr sz="19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85" dirty="0">
                <a:solidFill>
                  <a:srgbClr val="231F20"/>
                </a:solidFill>
                <a:latin typeface="Arial"/>
                <a:cs typeface="Arial"/>
              </a:rPr>
              <a:t>КГН</a:t>
            </a:r>
            <a:r>
              <a:rPr sz="19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90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уровне</a:t>
            </a:r>
            <a:r>
              <a:rPr sz="19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29" dirty="0">
                <a:solidFill>
                  <a:srgbClr val="231F20"/>
                </a:solidFill>
                <a:latin typeface="Arial"/>
                <a:cs typeface="Arial"/>
              </a:rPr>
              <a:t>Правительства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-8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9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85" dirty="0">
                <a:solidFill>
                  <a:srgbClr val="231F20"/>
                </a:solidFill>
                <a:latin typeface="Arial"/>
                <a:cs typeface="Arial"/>
              </a:rPr>
              <a:t>дальнейшим</a:t>
            </a:r>
            <a:endParaRPr sz="1900">
              <a:latin typeface="Arial"/>
              <a:cs typeface="Arial"/>
            </a:endParaRPr>
          </a:p>
          <a:p>
            <a:pPr marL="2228850">
              <a:lnSpc>
                <a:spcPct val="100000"/>
              </a:lnSpc>
              <a:spcBef>
                <a:spcPts val="270"/>
              </a:spcBef>
            </a:pP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утверждением</a:t>
            </a:r>
            <a:r>
              <a:rPr sz="1900" b="1" spc="3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54" dirty="0">
                <a:solidFill>
                  <a:srgbClr val="231F20"/>
                </a:solidFill>
                <a:latin typeface="Arial"/>
                <a:cs typeface="Arial"/>
              </a:rPr>
              <a:t>приказом</a:t>
            </a:r>
            <a:r>
              <a:rPr sz="1900" b="1" spc="254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10293" y="4513684"/>
            <a:ext cx="6054725" cy="229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1800"/>
              </a:lnSpc>
              <a:spcBef>
                <a:spcPts val="100"/>
              </a:spcBef>
            </a:pPr>
            <a:r>
              <a:rPr sz="1900" b="1" spc="220" dirty="0">
                <a:solidFill>
                  <a:srgbClr val="231F20"/>
                </a:solidFill>
                <a:latin typeface="Arial"/>
                <a:cs typeface="Arial"/>
              </a:rPr>
              <a:t>Создание</a:t>
            </a:r>
            <a:r>
              <a:rPr sz="1900" b="1" spc="3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15" dirty="0">
                <a:solidFill>
                  <a:srgbClr val="231F20"/>
                </a:solidFill>
                <a:latin typeface="Arial"/>
                <a:cs typeface="Arial"/>
              </a:rPr>
              <a:t>безопасного</a:t>
            </a:r>
            <a:r>
              <a:rPr sz="1900" b="1" spc="3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15" dirty="0">
                <a:solidFill>
                  <a:srgbClr val="231F20"/>
                </a:solidFill>
                <a:latin typeface="Arial"/>
                <a:cs typeface="Arial"/>
              </a:rPr>
              <a:t>пространства</a:t>
            </a:r>
            <a:r>
              <a:rPr sz="1900" b="1" spc="3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50" dirty="0">
                <a:solidFill>
                  <a:srgbClr val="231F20"/>
                </a:solidFill>
                <a:latin typeface="Arial"/>
                <a:cs typeface="Arial"/>
              </a:rPr>
              <a:t>для </a:t>
            </a:r>
            <a:r>
              <a:rPr sz="1900" b="1" spc="-5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330" dirty="0">
                <a:solidFill>
                  <a:srgbClr val="231F20"/>
                </a:solidFill>
                <a:latin typeface="Arial"/>
                <a:cs typeface="Arial"/>
              </a:rPr>
              <a:t>женщин</a:t>
            </a:r>
            <a:r>
              <a:rPr sz="19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65" dirty="0">
                <a:solidFill>
                  <a:srgbClr val="231F20"/>
                </a:solidFill>
                <a:latin typeface="Arial"/>
                <a:cs typeface="Arial"/>
              </a:rPr>
              <a:t>КГН</a:t>
            </a:r>
            <a:r>
              <a:rPr sz="1900" b="1" spc="16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900" b="1" spc="31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2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900" b="1" spc="3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95" dirty="0">
                <a:solidFill>
                  <a:srgbClr val="231F20"/>
                </a:solidFill>
                <a:latin typeface="Arial"/>
                <a:cs typeface="Arial"/>
              </a:rPr>
              <a:t>случае</a:t>
            </a:r>
            <a:r>
              <a:rPr sz="19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35" dirty="0">
                <a:solidFill>
                  <a:srgbClr val="231F20"/>
                </a:solidFill>
                <a:latin typeface="Arial"/>
                <a:cs typeface="Arial"/>
              </a:rPr>
              <a:t>насилия</a:t>
            </a:r>
            <a:r>
              <a:rPr sz="1900" b="1" spc="3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60" dirty="0">
                <a:solidFill>
                  <a:srgbClr val="231F20"/>
                </a:solidFill>
                <a:latin typeface="Arial"/>
                <a:cs typeface="Arial"/>
              </a:rPr>
              <a:t>или</a:t>
            </a:r>
            <a:endParaRPr sz="1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кризисной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300" dirty="0">
                <a:solidFill>
                  <a:srgbClr val="231F20"/>
                </a:solidFill>
                <a:latin typeface="Arial"/>
                <a:cs typeface="Arial"/>
              </a:rPr>
              <a:t>жизненной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45" dirty="0">
                <a:solidFill>
                  <a:srgbClr val="231F20"/>
                </a:solidFill>
                <a:latin typeface="Arial"/>
                <a:cs typeface="Arial"/>
              </a:rPr>
              <a:t>ситуации</a:t>
            </a:r>
            <a:r>
              <a:rPr sz="1900" b="1" spc="245" dirty="0">
                <a:solidFill>
                  <a:srgbClr val="231F20"/>
                </a:solidFill>
                <a:latin typeface="Tahoma"/>
                <a:cs typeface="Tahoma"/>
              </a:rPr>
              <a:t>.</a:t>
            </a:r>
            <a:endParaRPr sz="19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900" b="1" spc="270" dirty="0">
                <a:solidFill>
                  <a:srgbClr val="231F20"/>
                </a:solidFill>
                <a:latin typeface="Arial"/>
                <a:cs typeface="Arial"/>
              </a:rPr>
              <a:t>Продвижение</a:t>
            </a:r>
            <a:r>
              <a:rPr sz="1900" b="1" spc="3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20" dirty="0">
                <a:solidFill>
                  <a:srgbClr val="231F20"/>
                </a:solidFill>
                <a:latin typeface="Arial"/>
                <a:cs typeface="Arial"/>
              </a:rPr>
              <a:t>государственного</a:t>
            </a:r>
            <a:endParaRPr sz="1900">
              <a:latin typeface="Arial"/>
              <a:cs typeface="Arial"/>
            </a:endParaRPr>
          </a:p>
          <a:p>
            <a:pPr marL="213360" marR="205740" indent="-635" algn="ctr">
              <a:lnSpc>
                <a:spcPct val="111800"/>
              </a:lnSpc>
            </a:pPr>
            <a:r>
              <a:rPr sz="1900" b="1" spc="225" dirty="0">
                <a:solidFill>
                  <a:srgbClr val="231F20"/>
                </a:solidFill>
                <a:latin typeface="Arial"/>
                <a:cs typeface="Arial"/>
              </a:rPr>
              <a:t>социального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70" dirty="0">
                <a:solidFill>
                  <a:srgbClr val="231F20"/>
                </a:solidFill>
                <a:latin typeface="Arial"/>
                <a:cs typeface="Arial"/>
              </a:rPr>
              <a:t>заказа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190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29" dirty="0">
                <a:solidFill>
                  <a:srgbClr val="231F20"/>
                </a:solidFill>
                <a:latin typeface="Arial"/>
                <a:cs typeface="Arial"/>
              </a:rPr>
              <a:t>создание</a:t>
            </a:r>
            <a:r>
              <a:rPr sz="1900" b="1" spc="3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15" dirty="0">
                <a:solidFill>
                  <a:srgbClr val="231F20"/>
                </a:solidFill>
                <a:latin typeface="Arial"/>
                <a:cs typeface="Arial"/>
              </a:rPr>
              <a:t>сети </a:t>
            </a:r>
            <a:r>
              <a:rPr sz="1900" b="1" spc="-5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440" dirty="0">
                <a:solidFill>
                  <a:srgbClr val="231F20"/>
                </a:solidFill>
                <a:latin typeface="Arial"/>
                <a:cs typeface="Arial"/>
              </a:rPr>
              <a:t>ш</a:t>
            </a:r>
            <a:r>
              <a:rPr sz="1900" b="1" spc="2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1900" b="1" spc="30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900" b="1" spc="2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900" b="1" spc="22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spc="2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4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1900" b="1" spc="15" dirty="0">
                <a:solidFill>
                  <a:srgbClr val="231F20"/>
                </a:solidFill>
                <a:latin typeface="Arial"/>
                <a:cs typeface="Arial"/>
              </a:rPr>
              <a:t>я</a:t>
            </a: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30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900" b="1" spc="17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sz="1900" b="1" spc="265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900" b="1" spc="-75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900" b="1" spc="-375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900" b="1" spc="1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sz="1900" b="1" spc="38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ло</a:t>
            </a:r>
            <a:r>
              <a:rPr sz="1900" b="1" spc="30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900" b="1" spc="2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sz="19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-1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900" b="1" spc="440" dirty="0">
                <a:solidFill>
                  <a:srgbClr val="231F20"/>
                </a:solidFill>
                <a:latin typeface="Arial"/>
                <a:cs typeface="Arial"/>
              </a:rPr>
              <a:t>ш</a:t>
            </a:r>
            <a:r>
              <a:rPr sz="1900" b="1" spc="2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1900" b="1" spc="30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900" b="1" spc="2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900" b="1" spc="225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sz="1900" b="1" spc="60" dirty="0">
                <a:solidFill>
                  <a:srgbClr val="231F20"/>
                </a:solidFill>
                <a:latin typeface="Arial"/>
                <a:cs typeface="Arial"/>
              </a:rPr>
              <a:t>а  </a:t>
            </a:r>
            <a:r>
              <a:rPr sz="1900" b="1" spc="210" dirty="0">
                <a:solidFill>
                  <a:srgbClr val="231F20"/>
                </a:solidFill>
                <a:latin typeface="Arial"/>
                <a:cs typeface="Arial"/>
              </a:rPr>
              <a:t>Алматы</a:t>
            </a:r>
            <a:endParaRPr sz="1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598893" y="2321925"/>
            <a:ext cx="2359025" cy="16446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70"/>
              </a:spcBef>
            </a:pPr>
            <a:r>
              <a:rPr sz="1900" b="1" spc="110" dirty="0">
                <a:solidFill>
                  <a:srgbClr val="231F20"/>
                </a:solidFill>
                <a:latin typeface="Arial"/>
                <a:cs typeface="Arial"/>
              </a:rPr>
              <a:t>Сбор</a:t>
            </a:r>
            <a:endParaRPr sz="1900">
              <a:latin typeface="Arial"/>
              <a:cs typeface="Arial"/>
            </a:endParaRPr>
          </a:p>
          <a:p>
            <a:pPr marL="63500" marR="55880" algn="ctr">
              <a:lnSpc>
                <a:spcPct val="111800"/>
              </a:lnSpc>
            </a:pPr>
            <a:r>
              <a:rPr sz="1900" b="1" spc="24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spc="409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900" b="1" spc="295" dirty="0">
                <a:solidFill>
                  <a:srgbClr val="231F20"/>
                </a:solidFill>
                <a:latin typeface="Arial"/>
                <a:cs typeface="Arial"/>
              </a:rPr>
              <a:t>з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900" b="1" spc="30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sz="1900" b="1" spc="2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sz="1900" b="1" spc="180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sz="1900" b="1" spc="295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spc="125" dirty="0">
                <a:solidFill>
                  <a:srgbClr val="231F20"/>
                </a:solidFill>
                <a:latin typeface="Arial"/>
                <a:cs typeface="Arial"/>
              </a:rPr>
              <a:t>й  </a:t>
            </a:r>
            <a:r>
              <a:rPr sz="1900" b="1" spc="170" dirty="0">
                <a:solidFill>
                  <a:srgbClr val="231F20"/>
                </a:solidFill>
                <a:latin typeface="Arial"/>
                <a:cs typeface="Arial"/>
              </a:rPr>
              <a:t>базы</a:t>
            </a:r>
            <a:r>
              <a:rPr sz="1900" b="1" spc="17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r>
              <a:rPr sz="1900" b="1" spc="300" dirty="0">
                <a:solidFill>
                  <a:srgbClr val="231F20"/>
                </a:solidFill>
                <a:latin typeface="Tahoma"/>
                <a:cs typeface="Tahoma"/>
              </a:rPr>
              <a:t> </a:t>
            </a:r>
            <a:r>
              <a:rPr sz="1900" b="1" spc="210" dirty="0">
                <a:solidFill>
                  <a:srgbClr val="231F20"/>
                </a:solidFill>
                <a:latin typeface="Arial"/>
                <a:cs typeface="Arial"/>
              </a:rPr>
              <a:t>кейсов</a:t>
            </a:r>
            <a:r>
              <a:rPr sz="1900" b="1" spc="210" dirty="0">
                <a:solidFill>
                  <a:srgbClr val="231F20"/>
                </a:solidFill>
                <a:latin typeface="Tahoma"/>
                <a:cs typeface="Tahoma"/>
              </a:rPr>
              <a:t>,</a:t>
            </a:r>
            <a:endParaRPr sz="1900">
              <a:latin typeface="Tahoma"/>
              <a:cs typeface="Tahoma"/>
            </a:endParaRPr>
          </a:p>
          <a:p>
            <a:pPr marL="12700" marR="5080" algn="ctr">
              <a:lnSpc>
                <a:spcPct val="111800"/>
              </a:lnSpc>
            </a:pPr>
            <a:r>
              <a:rPr sz="1900" b="1" spc="21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sz="1900" b="1" spc="38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900" b="1" spc="24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sz="1900" b="1" spc="2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sz="1900" b="1" spc="20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sz="1900" b="1" spc="65" dirty="0">
                <a:solidFill>
                  <a:srgbClr val="231F20"/>
                </a:solidFill>
                <a:latin typeface="Arial"/>
                <a:cs typeface="Arial"/>
              </a:rPr>
              <a:t>ф</a:t>
            </a:r>
            <a:r>
              <a:rPr sz="1900" b="1" spc="38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900" b="1" spc="409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sz="1900" b="1" spc="10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sz="1900" b="1" spc="27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sz="1900" b="1" spc="320" dirty="0">
                <a:solidFill>
                  <a:srgbClr val="231F20"/>
                </a:solidFill>
                <a:latin typeface="Arial"/>
                <a:cs typeface="Arial"/>
              </a:rPr>
              <a:t>ц</a:t>
            </a:r>
            <a:r>
              <a:rPr sz="1900" b="1" spc="38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sz="1900" b="1" spc="10" dirty="0">
                <a:solidFill>
                  <a:srgbClr val="231F20"/>
                </a:solidFill>
                <a:latin typeface="Arial"/>
                <a:cs typeface="Arial"/>
              </a:rPr>
              <a:t>я  </a:t>
            </a:r>
            <a:r>
              <a:rPr sz="1900" b="1" spc="285" dirty="0">
                <a:solidFill>
                  <a:srgbClr val="231F20"/>
                </a:solidFill>
                <a:latin typeface="Arial"/>
                <a:cs typeface="Arial"/>
              </a:rPr>
              <a:t>нарушений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79002" y="5066165"/>
            <a:ext cx="904875" cy="904875"/>
          </a:xfrm>
          <a:custGeom>
            <a:avLst/>
            <a:gdLst/>
            <a:ahLst/>
            <a:cxnLst/>
            <a:rect l="l" t="t" r="r" b="b"/>
            <a:pathLst>
              <a:path w="904875" h="904875">
                <a:moveTo>
                  <a:pt x="804333" y="904875"/>
                </a:moveTo>
                <a:lnTo>
                  <a:pt x="100541" y="904875"/>
                </a:lnTo>
                <a:lnTo>
                  <a:pt x="61407" y="896973"/>
                </a:lnTo>
                <a:lnTo>
                  <a:pt x="29449" y="875425"/>
                </a:lnTo>
                <a:lnTo>
                  <a:pt x="7901" y="843467"/>
                </a:lnTo>
                <a:lnTo>
                  <a:pt x="0" y="804333"/>
                </a:lnTo>
                <a:lnTo>
                  <a:pt x="0" y="100541"/>
                </a:lnTo>
                <a:lnTo>
                  <a:pt x="7901" y="61407"/>
                </a:lnTo>
                <a:lnTo>
                  <a:pt x="29449" y="29449"/>
                </a:lnTo>
                <a:lnTo>
                  <a:pt x="61407" y="7901"/>
                </a:lnTo>
                <a:lnTo>
                  <a:pt x="100541" y="0"/>
                </a:lnTo>
                <a:lnTo>
                  <a:pt x="804333" y="0"/>
                </a:lnTo>
                <a:lnTo>
                  <a:pt x="843467" y="7901"/>
                </a:lnTo>
                <a:lnTo>
                  <a:pt x="875425" y="29449"/>
                </a:lnTo>
                <a:lnTo>
                  <a:pt x="896973" y="61407"/>
                </a:lnTo>
                <a:lnTo>
                  <a:pt x="904875" y="100541"/>
                </a:lnTo>
                <a:lnTo>
                  <a:pt x="904875" y="804333"/>
                </a:lnTo>
                <a:lnTo>
                  <a:pt x="896973" y="843467"/>
                </a:lnTo>
                <a:lnTo>
                  <a:pt x="875425" y="875425"/>
                </a:lnTo>
                <a:lnTo>
                  <a:pt x="843467" y="896973"/>
                </a:lnTo>
                <a:lnTo>
                  <a:pt x="804333" y="904875"/>
                </a:lnTo>
                <a:close/>
              </a:path>
            </a:pathLst>
          </a:custGeom>
          <a:solidFill>
            <a:srgbClr val="66B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22572" y="5216911"/>
            <a:ext cx="620395" cy="609600"/>
          </a:xfrm>
          <a:custGeom>
            <a:avLst/>
            <a:gdLst/>
            <a:ahLst/>
            <a:cxnLst/>
            <a:rect l="l" t="t" r="r" b="b"/>
            <a:pathLst>
              <a:path w="620395" h="609600">
                <a:moveTo>
                  <a:pt x="243967" y="609073"/>
                </a:moveTo>
                <a:lnTo>
                  <a:pt x="201337" y="592358"/>
                </a:lnTo>
                <a:lnTo>
                  <a:pt x="20136" y="424805"/>
                </a:lnTo>
                <a:lnTo>
                  <a:pt x="0" y="381129"/>
                </a:lnTo>
                <a:lnTo>
                  <a:pt x="3668" y="357318"/>
                </a:lnTo>
                <a:lnTo>
                  <a:pt x="16642" y="336002"/>
                </a:lnTo>
                <a:lnTo>
                  <a:pt x="36870" y="321402"/>
                </a:lnTo>
                <a:lnTo>
                  <a:pt x="60318" y="315877"/>
                </a:lnTo>
                <a:lnTo>
                  <a:pt x="84130" y="319548"/>
                </a:lnTo>
                <a:lnTo>
                  <a:pt x="105446" y="332533"/>
                </a:lnTo>
                <a:lnTo>
                  <a:pt x="231852" y="449413"/>
                </a:lnTo>
                <a:lnTo>
                  <a:pt x="505476" y="27665"/>
                </a:lnTo>
                <a:lnTo>
                  <a:pt x="522966" y="9841"/>
                </a:lnTo>
                <a:lnTo>
                  <a:pt x="545146" y="422"/>
                </a:lnTo>
                <a:lnTo>
                  <a:pt x="569220" y="0"/>
                </a:lnTo>
                <a:lnTo>
                  <a:pt x="592394" y="9166"/>
                </a:lnTo>
                <a:lnTo>
                  <a:pt x="610223" y="26614"/>
                </a:lnTo>
                <a:lnTo>
                  <a:pt x="619650" y="48779"/>
                </a:lnTo>
                <a:lnTo>
                  <a:pt x="620081" y="72868"/>
                </a:lnTo>
                <a:lnTo>
                  <a:pt x="610919" y="96084"/>
                </a:lnTo>
                <a:lnTo>
                  <a:pt x="296726" y="580444"/>
                </a:lnTo>
                <a:lnTo>
                  <a:pt x="284870" y="594005"/>
                </a:lnTo>
                <a:lnTo>
                  <a:pt x="271365" y="602836"/>
                </a:lnTo>
                <a:lnTo>
                  <a:pt x="257350" y="607629"/>
                </a:lnTo>
                <a:lnTo>
                  <a:pt x="243967" y="6090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237052" y="4975422"/>
            <a:ext cx="904875" cy="904875"/>
            <a:chOff x="15237052" y="4975422"/>
            <a:chExt cx="904875" cy="904875"/>
          </a:xfrm>
        </p:grpSpPr>
        <p:sp>
          <p:nvSpPr>
            <p:cNvPr id="5" name="object 5"/>
            <p:cNvSpPr/>
            <p:nvPr/>
          </p:nvSpPr>
          <p:spPr>
            <a:xfrm>
              <a:off x="15237052" y="4975422"/>
              <a:ext cx="904875" cy="904875"/>
            </a:xfrm>
            <a:custGeom>
              <a:avLst/>
              <a:gdLst/>
              <a:ahLst/>
              <a:cxnLst/>
              <a:rect l="l" t="t" r="r" b="b"/>
              <a:pathLst>
                <a:path w="904875" h="904875">
                  <a:moveTo>
                    <a:pt x="804333" y="904875"/>
                  </a:moveTo>
                  <a:lnTo>
                    <a:pt x="100541" y="904875"/>
                  </a:lnTo>
                  <a:lnTo>
                    <a:pt x="61407" y="896973"/>
                  </a:lnTo>
                  <a:lnTo>
                    <a:pt x="29449" y="875425"/>
                  </a:lnTo>
                  <a:lnTo>
                    <a:pt x="7901" y="843467"/>
                  </a:lnTo>
                  <a:lnTo>
                    <a:pt x="0" y="804333"/>
                  </a:lnTo>
                  <a:lnTo>
                    <a:pt x="0" y="100541"/>
                  </a:lnTo>
                  <a:lnTo>
                    <a:pt x="7901" y="61407"/>
                  </a:lnTo>
                  <a:lnTo>
                    <a:pt x="29449" y="29449"/>
                  </a:lnTo>
                  <a:lnTo>
                    <a:pt x="61407" y="7901"/>
                  </a:lnTo>
                  <a:lnTo>
                    <a:pt x="100541" y="0"/>
                  </a:lnTo>
                  <a:lnTo>
                    <a:pt x="804333" y="0"/>
                  </a:lnTo>
                  <a:lnTo>
                    <a:pt x="843467" y="7901"/>
                  </a:lnTo>
                  <a:lnTo>
                    <a:pt x="875425" y="29449"/>
                  </a:lnTo>
                  <a:lnTo>
                    <a:pt x="896973" y="61407"/>
                  </a:lnTo>
                  <a:lnTo>
                    <a:pt x="904875" y="100541"/>
                  </a:lnTo>
                  <a:lnTo>
                    <a:pt x="904875" y="804333"/>
                  </a:lnTo>
                  <a:lnTo>
                    <a:pt x="896973" y="843467"/>
                  </a:lnTo>
                  <a:lnTo>
                    <a:pt x="875425" y="875425"/>
                  </a:lnTo>
                  <a:lnTo>
                    <a:pt x="843467" y="896973"/>
                  </a:lnTo>
                  <a:lnTo>
                    <a:pt x="804333" y="904875"/>
                  </a:lnTo>
                  <a:close/>
                </a:path>
              </a:pathLst>
            </a:custGeom>
            <a:solidFill>
              <a:srgbClr val="66B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80623" y="5126167"/>
              <a:ext cx="620395" cy="609600"/>
            </a:xfrm>
            <a:custGeom>
              <a:avLst/>
              <a:gdLst/>
              <a:ahLst/>
              <a:cxnLst/>
              <a:rect l="l" t="t" r="r" b="b"/>
              <a:pathLst>
                <a:path w="620394" h="609600">
                  <a:moveTo>
                    <a:pt x="243967" y="609073"/>
                  </a:moveTo>
                  <a:lnTo>
                    <a:pt x="201337" y="592358"/>
                  </a:lnTo>
                  <a:lnTo>
                    <a:pt x="20136" y="424805"/>
                  </a:lnTo>
                  <a:lnTo>
                    <a:pt x="0" y="381129"/>
                  </a:lnTo>
                  <a:lnTo>
                    <a:pt x="3668" y="357318"/>
                  </a:lnTo>
                  <a:lnTo>
                    <a:pt x="16642" y="336002"/>
                  </a:lnTo>
                  <a:lnTo>
                    <a:pt x="36870" y="321402"/>
                  </a:lnTo>
                  <a:lnTo>
                    <a:pt x="60318" y="315877"/>
                  </a:lnTo>
                  <a:lnTo>
                    <a:pt x="84130" y="319548"/>
                  </a:lnTo>
                  <a:lnTo>
                    <a:pt x="105446" y="332533"/>
                  </a:lnTo>
                  <a:lnTo>
                    <a:pt x="231852" y="449413"/>
                  </a:lnTo>
                  <a:lnTo>
                    <a:pt x="505476" y="27665"/>
                  </a:lnTo>
                  <a:lnTo>
                    <a:pt x="522966" y="9841"/>
                  </a:lnTo>
                  <a:lnTo>
                    <a:pt x="545146" y="422"/>
                  </a:lnTo>
                  <a:lnTo>
                    <a:pt x="569220" y="0"/>
                  </a:lnTo>
                  <a:lnTo>
                    <a:pt x="592394" y="9166"/>
                  </a:lnTo>
                  <a:lnTo>
                    <a:pt x="610223" y="26614"/>
                  </a:lnTo>
                  <a:lnTo>
                    <a:pt x="619650" y="48779"/>
                  </a:lnTo>
                  <a:lnTo>
                    <a:pt x="620081" y="72868"/>
                  </a:lnTo>
                  <a:lnTo>
                    <a:pt x="610919" y="96084"/>
                  </a:lnTo>
                  <a:lnTo>
                    <a:pt x="296726" y="580444"/>
                  </a:lnTo>
                  <a:lnTo>
                    <a:pt x="284870" y="594005"/>
                  </a:lnTo>
                  <a:lnTo>
                    <a:pt x="271365" y="602836"/>
                  </a:lnTo>
                  <a:lnTo>
                    <a:pt x="257350" y="607629"/>
                  </a:lnTo>
                  <a:lnTo>
                    <a:pt x="243967" y="609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2365578" y="5943328"/>
            <a:ext cx="12564110" cy="25400"/>
          </a:xfrm>
          <a:custGeom>
            <a:avLst/>
            <a:gdLst/>
            <a:ahLst/>
            <a:cxnLst/>
            <a:rect l="l" t="t" r="r" b="b"/>
            <a:pathLst>
              <a:path w="12564110" h="25400">
                <a:moveTo>
                  <a:pt x="0" y="25206"/>
                </a:moveTo>
                <a:lnTo>
                  <a:pt x="12563572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5578" y="7525446"/>
            <a:ext cx="6631305" cy="0"/>
          </a:xfrm>
          <a:custGeom>
            <a:avLst/>
            <a:gdLst/>
            <a:ahLst/>
            <a:cxnLst/>
            <a:rect l="l" t="t" r="r" b="b"/>
            <a:pathLst>
              <a:path w="6631305">
                <a:moveTo>
                  <a:pt x="0" y="0"/>
                </a:moveTo>
                <a:lnTo>
                  <a:pt x="6630689" y="0"/>
                </a:lnTo>
              </a:path>
            </a:pathLst>
          </a:custGeom>
          <a:ln w="95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5578" y="7525446"/>
            <a:ext cx="12564110" cy="9525"/>
          </a:xfrm>
          <a:custGeom>
            <a:avLst/>
            <a:gdLst/>
            <a:ahLst/>
            <a:cxnLst/>
            <a:rect l="l" t="t" r="r" b="b"/>
            <a:pathLst>
              <a:path w="12564110" h="9525">
                <a:moveTo>
                  <a:pt x="11613828" y="0"/>
                </a:moveTo>
                <a:lnTo>
                  <a:pt x="12563574" y="0"/>
                </a:lnTo>
              </a:path>
              <a:path w="12564110" h="9525">
                <a:moveTo>
                  <a:pt x="0" y="9524"/>
                </a:moveTo>
                <a:lnTo>
                  <a:pt x="12563574" y="9524"/>
                </a:lnTo>
              </a:path>
            </a:pathLst>
          </a:custGeom>
          <a:ln w="95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365559" y="7657531"/>
            <a:ext cx="12578080" cy="1469390"/>
            <a:chOff x="2365559" y="7657531"/>
            <a:chExt cx="12578080" cy="1469390"/>
          </a:xfrm>
        </p:grpSpPr>
        <p:sp>
          <p:nvSpPr>
            <p:cNvPr id="11" name="object 11"/>
            <p:cNvSpPr/>
            <p:nvPr/>
          </p:nvSpPr>
          <p:spPr>
            <a:xfrm>
              <a:off x="6778908" y="9104482"/>
              <a:ext cx="8160384" cy="0"/>
            </a:xfrm>
            <a:custGeom>
              <a:avLst/>
              <a:gdLst/>
              <a:ahLst/>
              <a:cxnLst/>
              <a:rect l="l" t="t" r="r" b="b"/>
              <a:pathLst>
                <a:path w="8160384">
                  <a:moveTo>
                    <a:pt x="0" y="0"/>
                  </a:moveTo>
                  <a:lnTo>
                    <a:pt x="8159768" y="0"/>
                  </a:lnTo>
                </a:path>
              </a:pathLst>
            </a:custGeom>
            <a:ln w="95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79001" y="8187430"/>
              <a:ext cx="904875" cy="904875"/>
            </a:xfrm>
            <a:custGeom>
              <a:avLst/>
              <a:gdLst/>
              <a:ahLst/>
              <a:cxnLst/>
              <a:rect l="l" t="t" r="r" b="b"/>
              <a:pathLst>
                <a:path w="904875" h="904875">
                  <a:moveTo>
                    <a:pt x="804333" y="904875"/>
                  </a:moveTo>
                  <a:lnTo>
                    <a:pt x="100541" y="904875"/>
                  </a:lnTo>
                  <a:lnTo>
                    <a:pt x="61407" y="896973"/>
                  </a:lnTo>
                  <a:lnTo>
                    <a:pt x="29449" y="875425"/>
                  </a:lnTo>
                  <a:lnTo>
                    <a:pt x="7901" y="843467"/>
                  </a:lnTo>
                  <a:lnTo>
                    <a:pt x="0" y="804333"/>
                  </a:lnTo>
                  <a:lnTo>
                    <a:pt x="0" y="100541"/>
                  </a:lnTo>
                  <a:lnTo>
                    <a:pt x="7901" y="61407"/>
                  </a:lnTo>
                  <a:lnTo>
                    <a:pt x="29449" y="29449"/>
                  </a:lnTo>
                  <a:lnTo>
                    <a:pt x="61407" y="7901"/>
                  </a:lnTo>
                  <a:lnTo>
                    <a:pt x="100541" y="0"/>
                  </a:lnTo>
                  <a:lnTo>
                    <a:pt x="804333" y="0"/>
                  </a:lnTo>
                  <a:lnTo>
                    <a:pt x="843467" y="7901"/>
                  </a:lnTo>
                  <a:lnTo>
                    <a:pt x="875425" y="29449"/>
                  </a:lnTo>
                  <a:lnTo>
                    <a:pt x="896973" y="61407"/>
                  </a:lnTo>
                  <a:lnTo>
                    <a:pt x="904875" y="100541"/>
                  </a:lnTo>
                  <a:lnTo>
                    <a:pt x="904875" y="804333"/>
                  </a:lnTo>
                  <a:lnTo>
                    <a:pt x="896973" y="843467"/>
                  </a:lnTo>
                  <a:lnTo>
                    <a:pt x="875425" y="875425"/>
                  </a:lnTo>
                  <a:lnTo>
                    <a:pt x="843467" y="896973"/>
                  </a:lnTo>
                  <a:lnTo>
                    <a:pt x="804333" y="904875"/>
                  </a:lnTo>
                  <a:close/>
                </a:path>
              </a:pathLst>
            </a:custGeom>
            <a:solidFill>
              <a:srgbClr val="66B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22572" y="8338175"/>
              <a:ext cx="620395" cy="609600"/>
            </a:xfrm>
            <a:custGeom>
              <a:avLst/>
              <a:gdLst/>
              <a:ahLst/>
              <a:cxnLst/>
              <a:rect l="l" t="t" r="r" b="b"/>
              <a:pathLst>
                <a:path w="620395" h="609600">
                  <a:moveTo>
                    <a:pt x="243967" y="609073"/>
                  </a:moveTo>
                  <a:lnTo>
                    <a:pt x="201337" y="592358"/>
                  </a:lnTo>
                  <a:lnTo>
                    <a:pt x="20136" y="424805"/>
                  </a:lnTo>
                  <a:lnTo>
                    <a:pt x="0" y="381129"/>
                  </a:lnTo>
                  <a:lnTo>
                    <a:pt x="3668" y="357318"/>
                  </a:lnTo>
                  <a:lnTo>
                    <a:pt x="16642" y="336002"/>
                  </a:lnTo>
                  <a:lnTo>
                    <a:pt x="36870" y="321402"/>
                  </a:lnTo>
                  <a:lnTo>
                    <a:pt x="60318" y="315877"/>
                  </a:lnTo>
                  <a:lnTo>
                    <a:pt x="84130" y="319548"/>
                  </a:lnTo>
                  <a:lnTo>
                    <a:pt x="105446" y="332533"/>
                  </a:lnTo>
                  <a:lnTo>
                    <a:pt x="231852" y="449413"/>
                  </a:lnTo>
                  <a:lnTo>
                    <a:pt x="505476" y="27665"/>
                  </a:lnTo>
                  <a:lnTo>
                    <a:pt x="522966" y="9841"/>
                  </a:lnTo>
                  <a:lnTo>
                    <a:pt x="545146" y="422"/>
                  </a:lnTo>
                  <a:lnTo>
                    <a:pt x="569220" y="0"/>
                  </a:lnTo>
                  <a:lnTo>
                    <a:pt x="592394" y="9166"/>
                  </a:lnTo>
                  <a:lnTo>
                    <a:pt x="610223" y="26614"/>
                  </a:lnTo>
                  <a:lnTo>
                    <a:pt x="619650" y="48779"/>
                  </a:lnTo>
                  <a:lnTo>
                    <a:pt x="620081" y="72868"/>
                  </a:lnTo>
                  <a:lnTo>
                    <a:pt x="610919" y="96084"/>
                  </a:lnTo>
                  <a:lnTo>
                    <a:pt x="296726" y="580444"/>
                  </a:lnTo>
                  <a:lnTo>
                    <a:pt x="284870" y="594005"/>
                  </a:lnTo>
                  <a:lnTo>
                    <a:pt x="271365" y="602836"/>
                  </a:lnTo>
                  <a:lnTo>
                    <a:pt x="257350" y="607629"/>
                  </a:lnTo>
                  <a:lnTo>
                    <a:pt x="243967" y="609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65559" y="7657531"/>
              <a:ext cx="4413885" cy="1469390"/>
            </a:xfrm>
            <a:custGeom>
              <a:avLst/>
              <a:gdLst/>
              <a:ahLst/>
              <a:cxnLst/>
              <a:rect l="l" t="t" r="r" b="b"/>
              <a:pathLst>
                <a:path w="4413884" h="1469390">
                  <a:moveTo>
                    <a:pt x="4413348" y="1469072"/>
                  </a:moveTo>
                  <a:lnTo>
                    <a:pt x="0" y="1469072"/>
                  </a:lnTo>
                  <a:lnTo>
                    <a:pt x="0" y="0"/>
                  </a:lnTo>
                  <a:lnTo>
                    <a:pt x="4413348" y="0"/>
                  </a:lnTo>
                  <a:lnTo>
                    <a:pt x="4413348" y="1469072"/>
                  </a:lnTo>
                  <a:close/>
                </a:path>
              </a:pathLst>
            </a:custGeom>
            <a:solidFill>
              <a:srgbClr val="1B5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835484" y="973300"/>
            <a:ext cx="6430010" cy="92836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900" spc="240" dirty="0">
                <a:latin typeface="Arial"/>
                <a:cs typeface="Arial"/>
              </a:rPr>
              <a:t>Expected</a:t>
            </a:r>
            <a:r>
              <a:rPr sz="5900" spc="110" dirty="0">
                <a:latin typeface="Arial"/>
                <a:cs typeface="Arial"/>
              </a:rPr>
              <a:t> </a:t>
            </a:r>
            <a:r>
              <a:rPr sz="5900" spc="150" dirty="0">
                <a:latin typeface="Arial"/>
                <a:cs typeface="Arial"/>
              </a:rPr>
              <a:t>results</a:t>
            </a:r>
            <a:endParaRPr sz="5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20908" y="2087004"/>
            <a:ext cx="10454640" cy="1739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3599"/>
              </a:lnSpc>
              <a:spcBef>
                <a:spcPts val="100"/>
              </a:spcBef>
              <a:tabLst>
                <a:tab pos="3517265" algn="l"/>
                <a:tab pos="4545330" algn="l"/>
                <a:tab pos="4986655" algn="l"/>
                <a:tab pos="5386705" algn="l"/>
                <a:tab pos="6142355" algn="l"/>
                <a:tab pos="7084059" algn="l"/>
              </a:tabLst>
            </a:pPr>
            <a:r>
              <a:rPr sz="3300" spc="305" dirty="0">
                <a:solidFill>
                  <a:srgbClr val="231F20"/>
                </a:solidFill>
                <a:latin typeface="Lucida Sans Unicode"/>
                <a:cs typeface="Lucida Sans Unicode"/>
              </a:rPr>
              <a:t>П</a:t>
            </a:r>
            <a:r>
              <a:rPr sz="3300" spc="270" dirty="0">
                <a:solidFill>
                  <a:srgbClr val="231F20"/>
                </a:solidFill>
                <a:latin typeface="Lucida Sans Unicode"/>
                <a:cs typeface="Lucida Sans Unicode"/>
              </a:rPr>
              <a:t>р</a:t>
            </a:r>
            <a:r>
              <a:rPr sz="3300" spc="285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33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д</a:t>
            </a:r>
            <a:r>
              <a:rPr sz="3300" spc="484" dirty="0">
                <a:solidFill>
                  <a:srgbClr val="231F20"/>
                </a:solidFill>
                <a:latin typeface="Lucida Sans Unicode"/>
                <a:cs typeface="Lucida Sans Unicode"/>
              </a:rPr>
              <a:t>в</a:t>
            </a:r>
            <a:r>
              <a:rPr sz="3300" spc="370" dirty="0">
                <a:solidFill>
                  <a:srgbClr val="231F20"/>
                </a:solidFill>
                <a:latin typeface="Lucida Sans Unicode"/>
                <a:cs typeface="Lucida Sans Unicode"/>
              </a:rPr>
              <a:t>и</a:t>
            </a:r>
            <a:r>
              <a:rPr sz="3300" spc="390" dirty="0">
                <a:solidFill>
                  <a:srgbClr val="231F20"/>
                </a:solidFill>
                <a:latin typeface="Lucida Sans Unicode"/>
                <a:cs typeface="Lucida Sans Unicode"/>
              </a:rPr>
              <a:t>ж</a:t>
            </a:r>
            <a:r>
              <a:rPr sz="3300" spc="340" dirty="0">
                <a:solidFill>
                  <a:srgbClr val="231F20"/>
                </a:solidFill>
                <a:latin typeface="Lucida Sans Unicode"/>
                <a:cs typeface="Lucida Sans Unicode"/>
              </a:rPr>
              <a:t>е</a:t>
            </a:r>
            <a:r>
              <a:rPr sz="3300" spc="350" dirty="0">
                <a:solidFill>
                  <a:srgbClr val="231F20"/>
                </a:solidFill>
                <a:latin typeface="Lucida Sans Unicode"/>
                <a:cs typeface="Lucida Sans Unicode"/>
              </a:rPr>
              <a:t>н</a:t>
            </a:r>
            <a:r>
              <a:rPr sz="3300" spc="370" dirty="0">
                <a:solidFill>
                  <a:srgbClr val="231F20"/>
                </a:solidFill>
                <a:latin typeface="Lucida Sans Unicode"/>
                <a:cs typeface="Lucida Sans Unicode"/>
              </a:rPr>
              <a:t>и</a:t>
            </a:r>
            <a:r>
              <a:rPr sz="3300" spc="20" dirty="0">
                <a:solidFill>
                  <a:srgbClr val="231F20"/>
                </a:solidFill>
                <a:latin typeface="Lucida Sans Unicode"/>
                <a:cs typeface="Lucida Sans Unicode"/>
              </a:rPr>
              <a:t>е</a:t>
            </a:r>
            <a:r>
              <a:rPr sz="33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3300" spc="265" dirty="0">
                <a:solidFill>
                  <a:srgbClr val="231F20"/>
                </a:solidFill>
                <a:latin typeface="Lucida Sans Unicode"/>
                <a:cs typeface="Lucida Sans Unicode"/>
              </a:rPr>
              <a:t>у</a:t>
            </a:r>
            <a:r>
              <a:rPr sz="3300" spc="210" dirty="0">
                <a:solidFill>
                  <a:srgbClr val="231F20"/>
                </a:solidFill>
                <a:latin typeface="Lucida Sans Unicode"/>
                <a:cs typeface="Lucida Sans Unicode"/>
              </a:rPr>
              <a:t>с</a:t>
            </a:r>
            <a:r>
              <a:rPr sz="3300" spc="370" dirty="0">
                <a:solidFill>
                  <a:srgbClr val="231F20"/>
                </a:solidFill>
                <a:latin typeface="Lucida Sans Unicode"/>
                <a:cs typeface="Lucida Sans Unicode"/>
              </a:rPr>
              <a:t>и</a:t>
            </a:r>
            <a:r>
              <a:rPr sz="3300" spc="285" dirty="0">
                <a:solidFill>
                  <a:srgbClr val="231F20"/>
                </a:solidFill>
                <a:latin typeface="Lucida Sans Unicode"/>
                <a:cs typeface="Lucida Sans Unicode"/>
              </a:rPr>
              <a:t>л</a:t>
            </a:r>
            <a:r>
              <a:rPr sz="3300" spc="370" dirty="0">
                <a:solidFill>
                  <a:srgbClr val="231F20"/>
                </a:solidFill>
                <a:latin typeface="Lucida Sans Unicode"/>
                <a:cs typeface="Lucida Sans Unicode"/>
              </a:rPr>
              <a:t>и</a:t>
            </a:r>
            <a:r>
              <a:rPr sz="33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й</a:t>
            </a:r>
            <a:r>
              <a:rPr sz="33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3300" spc="310" dirty="0">
                <a:solidFill>
                  <a:srgbClr val="231F20"/>
                </a:solidFill>
                <a:latin typeface="Lucida Sans Unicode"/>
                <a:cs typeface="Lucida Sans Unicode"/>
              </a:rPr>
              <a:t>п</a:t>
            </a:r>
            <a:r>
              <a:rPr sz="3300" spc="-35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33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3300" spc="270" dirty="0">
                <a:solidFill>
                  <a:srgbClr val="231F20"/>
                </a:solidFill>
                <a:latin typeface="Lucida Sans Unicode"/>
                <a:cs typeface="Lucida Sans Unicode"/>
              </a:rPr>
              <a:t>р</a:t>
            </a:r>
            <a:r>
              <a:rPr sz="3300" spc="340" dirty="0">
                <a:solidFill>
                  <a:srgbClr val="231F20"/>
                </a:solidFill>
                <a:latin typeface="Lucida Sans Unicode"/>
                <a:cs typeface="Lucida Sans Unicode"/>
              </a:rPr>
              <a:t>е</a:t>
            </a:r>
            <a:r>
              <a:rPr sz="33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ф</a:t>
            </a:r>
            <a:r>
              <a:rPr sz="3300" spc="285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3300" spc="270" dirty="0">
                <a:solidFill>
                  <a:srgbClr val="231F20"/>
                </a:solidFill>
                <a:latin typeface="Lucida Sans Unicode"/>
                <a:cs typeface="Lucida Sans Unicode"/>
              </a:rPr>
              <a:t>р</a:t>
            </a:r>
            <a:r>
              <a:rPr sz="3300" spc="385" dirty="0">
                <a:solidFill>
                  <a:srgbClr val="231F20"/>
                </a:solidFill>
                <a:latin typeface="Lucida Sans Unicode"/>
                <a:cs typeface="Lucida Sans Unicode"/>
              </a:rPr>
              <a:t>м</a:t>
            </a:r>
            <a:r>
              <a:rPr sz="3300" spc="370" dirty="0">
                <a:solidFill>
                  <a:srgbClr val="231F20"/>
                </a:solidFill>
                <a:latin typeface="Lucida Sans Unicode"/>
                <a:cs typeface="Lucida Sans Unicode"/>
              </a:rPr>
              <a:t>и</a:t>
            </a:r>
            <a:r>
              <a:rPr sz="3300" spc="270" dirty="0">
                <a:solidFill>
                  <a:srgbClr val="231F20"/>
                </a:solidFill>
                <a:latin typeface="Lucida Sans Unicode"/>
                <a:cs typeface="Lucida Sans Unicode"/>
              </a:rPr>
              <a:t>р</a:t>
            </a:r>
            <a:r>
              <a:rPr sz="3300" spc="285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3300" spc="484" dirty="0">
                <a:solidFill>
                  <a:srgbClr val="231F20"/>
                </a:solidFill>
                <a:latin typeface="Lucida Sans Unicode"/>
                <a:cs typeface="Lucida Sans Unicode"/>
              </a:rPr>
              <a:t>в</a:t>
            </a:r>
            <a:r>
              <a:rPr sz="3300" spc="345" dirty="0">
                <a:solidFill>
                  <a:srgbClr val="231F20"/>
                </a:solidFill>
                <a:latin typeface="Lucida Sans Unicode"/>
                <a:cs typeface="Lucida Sans Unicode"/>
              </a:rPr>
              <a:t>а</a:t>
            </a:r>
            <a:r>
              <a:rPr sz="3300" spc="350" dirty="0">
                <a:solidFill>
                  <a:srgbClr val="231F20"/>
                </a:solidFill>
                <a:latin typeface="Lucida Sans Unicode"/>
                <a:cs typeface="Lucida Sans Unicode"/>
              </a:rPr>
              <a:t>н</a:t>
            </a:r>
            <a:r>
              <a:rPr sz="3300" spc="370" dirty="0">
                <a:solidFill>
                  <a:srgbClr val="231F20"/>
                </a:solidFill>
                <a:latin typeface="Lucida Sans Unicode"/>
                <a:cs typeface="Lucida Sans Unicode"/>
              </a:rPr>
              <a:t>и</a:t>
            </a:r>
            <a:r>
              <a:rPr sz="3300" spc="40" dirty="0">
                <a:solidFill>
                  <a:srgbClr val="231F20"/>
                </a:solidFill>
                <a:latin typeface="Lucida Sans Unicode"/>
                <a:cs typeface="Lucida Sans Unicode"/>
              </a:rPr>
              <a:t>ю  </a:t>
            </a:r>
            <a:r>
              <a:rPr sz="3300" spc="295" dirty="0">
                <a:solidFill>
                  <a:srgbClr val="231F20"/>
                </a:solidFill>
                <a:latin typeface="Lucida Sans Unicode"/>
                <a:cs typeface="Lucida Sans Unicode"/>
              </a:rPr>
              <a:t>законодательства	</a:t>
            </a:r>
            <a:r>
              <a:rPr sz="3300" spc="165" dirty="0">
                <a:solidFill>
                  <a:srgbClr val="231F20"/>
                </a:solidFill>
                <a:latin typeface="Lucida Sans Unicode"/>
                <a:cs typeface="Lucida Sans Unicode"/>
              </a:rPr>
              <a:t>в	</a:t>
            </a:r>
            <a:r>
              <a:rPr sz="3300" spc="254" dirty="0">
                <a:solidFill>
                  <a:srgbClr val="231F20"/>
                </a:solidFill>
                <a:latin typeface="Lucida Sans Unicode"/>
                <a:cs typeface="Lucida Sans Unicode"/>
              </a:rPr>
              <a:t>области	</a:t>
            </a:r>
            <a:r>
              <a:rPr sz="3300" spc="400" dirty="0">
                <a:solidFill>
                  <a:srgbClr val="231F20"/>
                </a:solidFill>
                <a:latin typeface="Lucida Sans Unicode"/>
                <a:cs typeface="Lucida Sans Unicode"/>
              </a:rPr>
              <a:t>ВИЧ</a:t>
            </a:r>
            <a:endParaRPr sz="3300">
              <a:latin typeface="Lucida Sans Unicode"/>
              <a:cs typeface="Lucida Sans Unicode"/>
            </a:endParaRPr>
          </a:p>
          <a:p>
            <a:pPr marR="150495" algn="ctr">
              <a:lnSpc>
                <a:spcPct val="100000"/>
              </a:lnSpc>
              <a:spcBef>
                <a:spcPts val="540"/>
              </a:spcBef>
              <a:tabLst>
                <a:tab pos="468630" algn="l"/>
                <a:tab pos="3194685" algn="l"/>
                <a:tab pos="3595370" algn="l"/>
                <a:tab pos="4725670" algn="l"/>
              </a:tabLst>
            </a:pPr>
            <a:r>
              <a:rPr sz="3300" spc="50" dirty="0">
                <a:solidFill>
                  <a:srgbClr val="231F20"/>
                </a:solidFill>
                <a:latin typeface="Lucida Sans Unicode"/>
                <a:cs typeface="Lucida Sans Unicode"/>
              </a:rPr>
              <a:t>и	</a:t>
            </a:r>
            <a:r>
              <a:rPr sz="3300" spc="310" dirty="0">
                <a:solidFill>
                  <a:srgbClr val="231F20"/>
                </a:solidFill>
                <a:latin typeface="Lucida Sans Unicode"/>
                <a:cs typeface="Lucida Sans Unicode"/>
              </a:rPr>
              <a:t>связанных	</a:t>
            </a:r>
            <a:r>
              <a:rPr sz="3300" spc="-110" dirty="0">
                <a:solidFill>
                  <a:srgbClr val="231F20"/>
                </a:solidFill>
                <a:latin typeface="Lucida Sans Unicode"/>
                <a:cs typeface="Lucida Sans Unicode"/>
              </a:rPr>
              <a:t>с	</a:t>
            </a:r>
            <a:r>
              <a:rPr sz="3300" spc="265" dirty="0">
                <a:solidFill>
                  <a:srgbClr val="231F20"/>
                </a:solidFill>
                <a:latin typeface="Lucida Sans Unicode"/>
                <a:cs typeface="Lucida Sans Unicode"/>
              </a:rPr>
              <a:t>ним	</a:t>
            </a:r>
            <a:r>
              <a:rPr sz="3300" spc="290" dirty="0">
                <a:solidFill>
                  <a:srgbClr val="231F20"/>
                </a:solidFill>
                <a:latin typeface="Lucida Sans Unicode"/>
                <a:cs typeface="Lucida Sans Unicode"/>
              </a:rPr>
              <a:t>вопросов</a:t>
            </a:r>
            <a:endParaRPr sz="3300">
              <a:latin typeface="Lucida Sans Unicode"/>
              <a:cs typeface="Lucida Sans Unicode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179002" y="6627596"/>
            <a:ext cx="904875" cy="904875"/>
            <a:chOff x="7179002" y="6627596"/>
            <a:chExt cx="904875" cy="904875"/>
          </a:xfrm>
        </p:grpSpPr>
        <p:sp>
          <p:nvSpPr>
            <p:cNvPr id="18" name="object 18"/>
            <p:cNvSpPr/>
            <p:nvPr/>
          </p:nvSpPr>
          <p:spPr>
            <a:xfrm>
              <a:off x="7179002" y="6627596"/>
              <a:ext cx="904875" cy="904875"/>
            </a:xfrm>
            <a:custGeom>
              <a:avLst/>
              <a:gdLst/>
              <a:ahLst/>
              <a:cxnLst/>
              <a:rect l="l" t="t" r="r" b="b"/>
              <a:pathLst>
                <a:path w="904875" h="904875">
                  <a:moveTo>
                    <a:pt x="804333" y="904875"/>
                  </a:moveTo>
                  <a:lnTo>
                    <a:pt x="100541" y="904875"/>
                  </a:lnTo>
                  <a:lnTo>
                    <a:pt x="61407" y="896973"/>
                  </a:lnTo>
                  <a:lnTo>
                    <a:pt x="29449" y="875425"/>
                  </a:lnTo>
                  <a:lnTo>
                    <a:pt x="7901" y="843467"/>
                  </a:lnTo>
                  <a:lnTo>
                    <a:pt x="0" y="804333"/>
                  </a:lnTo>
                  <a:lnTo>
                    <a:pt x="0" y="100541"/>
                  </a:lnTo>
                  <a:lnTo>
                    <a:pt x="7901" y="61407"/>
                  </a:lnTo>
                  <a:lnTo>
                    <a:pt x="29449" y="29449"/>
                  </a:lnTo>
                  <a:lnTo>
                    <a:pt x="61407" y="7901"/>
                  </a:lnTo>
                  <a:lnTo>
                    <a:pt x="100541" y="0"/>
                  </a:lnTo>
                  <a:lnTo>
                    <a:pt x="804333" y="0"/>
                  </a:lnTo>
                  <a:lnTo>
                    <a:pt x="843467" y="7901"/>
                  </a:lnTo>
                  <a:lnTo>
                    <a:pt x="875425" y="29449"/>
                  </a:lnTo>
                  <a:lnTo>
                    <a:pt x="896973" y="61407"/>
                  </a:lnTo>
                  <a:lnTo>
                    <a:pt x="904875" y="100541"/>
                  </a:lnTo>
                  <a:lnTo>
                    <a:pt x="904875" y="804333"/>
                  </a:lnTo>
                  <a:lnTo>
                    <a:pt x="896973" y="843467"/>
                  </a:lnTo>
                  <a:lnTo>
                    <a:pt x="875425" y="875425"/>
                  </a:lnTo>
                  <a:lnTo>
                    <a:pt x="843467" y="896973"/>
                  </a:lnTo>
                  <a:lnTo>
                    <a:pt x="804333" y="904875"/>
                  </a:lnTo>
                  <a:close/>
                </a:path>
              </a:pathLst>
            </a:custGeom>
            <a:solidFill>
              <a:srgbClr val="66B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22572" y="6778341"/>
              <a:ext cx="620395" cy="609600"/>
            </a:xfrm>
            <a:custGeom>
              <a:avLst/>
              <a:gdLst/>
              <a:ahLst/>
              <a:cxnLst/>
              <a:rect l="l" t="t" r="r" b="b"/>
              <a:pathLst>
                <a:path w="620395" h="609600">
                  <a:moveTo>
                    <a:pt x="243967" y="609073"/>
                  </a:moveTo>
                  <a:lnTo>
                    <a:pt x="201337" y="592358"/>
                  </a:lnTo>
                  <a:lnTo>
                    <a:pt x="20136" y="424805"/>
                  </a:lnTo>
                  <a:lnTo>
                    <a:pt x="0" y="381129"/>
                  </a:lnTo>
                  <a:lnTo>
                    <a:pt x="3668" y="357318"/>
                  </a:lnTo>
                  <a:lnTo>
                    <a:pt x="16642" y="336002"/>
                  </a:lnTo>
                  <a:lnTo>
                    <a:pt x="36870" y="321402"/>
                  </a:lnTo>
                  <a:lnTo>
                    <a:pt x="60318" y="315877"/>
                  </a:lnTo>
                  <a:lnTo>
                    <a:pt x="84130" y="319548"/>
                  </a:lnTo>
                  <a:lnTo>
                    <a:pt x="105446" y="332533"/>
                  </a:lnTo>
                  <a:lnTo>
                    <a:pt x="231852" y="449413"/>
                  </a:lnTo>
                  <a:lnTo>
                    <a:pt x="505476" y="27665"/>
                  </a:lnTo>
                  <a:lnTo>
                    <a:pt x="522966" y="9841"/>
                  </a:lnTo>
                  <a:lnTo>
                    <a:pt x="545146" y="422"/>
                  </a:lnTo>
                  <a:lnTo>
                    <a:pt x="569220" y="0"/>
                  </a:lnTo>
                  <a:lnTo>
                    <a:pt x="592394" y="9166"/>
                  </a:lnTo>
                  <a:lnTo>
                    <a:pt x="610223" y="26614"/>
                  </a:lnTo>
                  <a:lnTo>
                    <a:pt x="619650" y="48779"/>
                  </a:lnTo>
                  <a:lnTo>
                    <a:pt x="620081" y="72868"/>
                  </a:lnTo>
                  <a:lnTo>
                    <a:pt x="610919" y="96084"/>
                  </a:lnTo>
                  <a:lnTo>
                    <a:pt x="296726" y="580444"/>
                  </a:lnTo>
                  <a:lnTo>
                    <a:pt x="284870" y="594005"/>
                  </a:lnTo>
                  <a:lnTo>
                    <a:pt x="271365" y="602836"/>
                  </a:lnTo>
                  <a:lnTo>
                    <a:pt x="257350" y="607629"/>
                  </a:lnTo>
                  <a:lnTo>
                    <a:pt x="243967" y="609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5237052" y="6344367"/>
            <a:ext cx="904875" cy="904875"/>
            <a:chOff x="15237052" y="6344367"/>
            <a:chExt cx="904875" cy="904875"/>
          </a:xfrm>
        </p:grpSpPr>
        <p:sp>
          <p:nvSpPr>
            <p:cNvPr id="21" name="object 21"/>
            <p:cNvSpPr/>
            <p:nvPr/>
          </p:nvSpPr>
          <p:spPr>
            <a:xfrm>
              <a:off x="15237052" y="6344367"/>
              <a:ext cx="904875" cy="904875"/>
            </a:xfrm>
            <a:custGeom>
              <a:avLst/>
              <a:gdLst/>
              <a:ahLst/>
              <a:cxnLst/>
              <a:rect l="l" t="t" r="r" b="b"/>
              <a:pathLst>
                <a:path w="904875" h="904875">
                  <a:moveTo>
                    <a:pt x="804333" y="904875"/>
                  </a:moveTo>
                  <a:lnTo>
                    <a:pt x="100541" y="904875"/>
                  </a:lnTo>
                  <a:lnTo>
                    <a:pt x="61407" y="896973"/>
                  </a:lnTo>
                  <a:lnTo>
                    <a:pt x="29449" y="875425"/>
                  </a:lnTo>
                  <a:lnTo>
                    <a:pt x="7901" y="843467"/>
                  </a:lnTo>
                  <a:lnTo>
                    <a:pt x="0" y="804333"/>
                  </a:lnTo>
                  <a:lnTo>
                    <a:pt x="0" y="100541"/>
                  </a:lnTo>
                  <a:lnTo>
                    <a:pt x="7901" y="61407"/>
                  </a:lnTo>
                  <a:lnTo>
                    <a:pt x="29449" y="29449"/>
                  </a:lnTo>
                  <a:lnTo>
                    <a:pt x="61407" y="7901"/>
                  </a:lnTo>
                  <a:lnTo>
                    <a:pt x="100541" y="0"/>
                  </a:lnTo>
                  <a:lnTo>
                    <a:pt x="804333" y="0"/>
                  </a:lnTo>
                  <a:lnTo>
                    <a:pt x="843467" y="7901"/>
                  </a:lnTo>
                  <a:lnTo>
                    <a:pt x="875425" y="29449"/>
                  </a:lnTo>
                  <a:lnTo>
                    <a:pt x="896973" y="61407"/>
                  </a:lnTo>
                  <a:lnTo>
                    <a:pt x="904875" y="100541"/>
                  </a:lnTo>
                  <a:lnTo>
                    <a:pt x="904875" y="804333"/>
                  </a:lnTo>
                  <a:lnTo>
                    <a:pt x="896973" y="843467"/>
                  </a:lnTo>
                  <a:lnTo>
                    <a:pt x="875425" y="875425"/>
                  </a:lnTo>
                  <a:lnTo>
                    <a:pt x="843467" y="896973"/>
                  </a:lnTo>
                  <a:lnTo>
                    <a:pt x="804333" y="904875"/>
                  </a:lnTo>
                  <a:close/>
                </a:path>
              </a:pathLst>
            </a:custGeom>
            <a:solidFill>
              <a:srgbClr val="66B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5380623" y="6495112"/>
              <a:ext cx="620395" cy="609600"/>
            </a:xfrm>
            <a:custGeom>
              <a:avLst/>
              <a:gdLst/>
              <a:ahLst/>
              <a:cxnLst/>
              <a:rect l="l" t="t" r="r" b="b"/>
              <a:pathLst>
                <a:path w="620394" h="609600">
                  <a:moveTo>
                    <a:pt x="243967" y="609073"/>
                  </a:moveTo>
                  <a:lnTo>
                    <a:pt x="201337" y="592358"/>
                  </a:lnTo>
                  <a:lnTo>
                    <a:pt x="20136" y="424805"/>
                  </a:lnTo>
                  <a:lnTo>
                    <a:pt x="0" y="381129"/>
                  </a:lnTo>
                  <a:lnTo>
                    <a:pt x="3668" y="357318"/>
                  </a:lnTo>
                  <a:lnTo>
                    <a:pt x="16642" y="336002"/>
                  </a:lnTo>
                  <a:lnTo>
                    <a:pt x="36870" y="321402"/>
                  </a:lnTo>
                  <a:lnTo>
                    <a:pt x="60318" y="315877"/>
                  </a:lnTo>
                  <a:lnTo>
                    <a:pt x="84130" y="319548"/>
                  </a:lnTo>
                  <a:lnTo>
                    <a:pt x="105446" y="332533"/>
                  </a:lnTo>
                  <a:lnTo>
                    <a:pt x="231852" y="449413"/>
                  </a:lnTo>
                  <a:lnTo>
                    <a:pt x="505476" y="27665"/>
                  </a:lnTo>
                  <a:lnTo>
                    <a:pt x="522966" y="9841"/>
                  </a:lnTo>
                  <a:lnTo>
                    <a:pt x="545146" y="422"/>
                  </a:lnTo>
                  <a:lnTo>
                    <a:pt x="569220" y="0"/>
                  </a:lnTo>
                  <a:lnTo>
                    <a:pt x="592394" y="9166"/>
                  </a:lnTo>
                  <a:lnTo>
                    <a:pt x="610223" y="26614"/>
                  </a:lnTo>
                  <a:lnTo>
                    <a:pt x="619650" y="48779"/>
                  </a:lnTo>
                  <a:lnTo>
                    <a:pt x="620081" y="72868"/>
                  </a:lnTo>
                  <a:lnTo>
                    <a:pt x="610919" y="96084"/>
                  </a:lnTo>
                  <a:lnTo>
                    <a:pt x="296726" y="580444"/>
                  </a:lnTo>
                  <a:lnTo>
                    <a:pt x="284870" y="594005"/>
                  </a:lnTo>
                  <a:lnTo>
                    <a:pt x="271365" y="602836"/>
                  </a:lnTo>
                  <a:lnTo>
                    <a:pt x="257350" y="607629"/>
                  </a:lnTo>
                  <a:lnTo>
                    <a:pt x="243967" y="609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5237052" y="7736121"/>
            <a:ext cx="904875" cy="904875"/>
            <a:chOff x="15237052" y="7736121"/>
            <a:chExt cx="904875" cy="904875"/>
          </a:xfrm>
        </p:grpSpPr>
        <p:sp>
          <p:nvSpPr>
            <p:cNvPr id="24" name="object 24"/>
            <p:cNvSpPr/>
            <p:nvPr/>
          </p:nvSpPr>
          <p:spPr>
            <a:xfrm>
              <a:off x="15237052" y="7736121"/>
              <a:ext cx="904875" cy="904875"/>
            </a:xfrm>
            <a:custGeom>
              <a:avLst/>
              <a:gdLst/>
              <a:ahLst/>
              <a:cxnLst/>
              <a:rect l="l" t="t" r="r" b="b"/>
              <a:pathLst>
                <a:path w="904875" h="904875">
                  <a:moveTo>
                    <a:pt x="804333" y="904875"/>
                  </a:moveTo>
                  <a:lnTo>
                    <a:pt x="100541" y="904875"/>
                  </a:lnTo>
                  <a:lnTo>
                    <a:pt x="61407" y="896973"/>
                  </a:lnTo>
                  <a:lnTo>
                    <a:pt x="29449" y="875425"/>
                  </a:lnTo>
                  <a:lnTo>
                    <a:pt x="7901" y="843467"/>
                  </a:lnTo>
                  <a:lnTo>
                    <a:pt x="0" y="804333"/>
                  </a:lnTo>
                  <a:lnTo>
                    <a:pt x="0" y="100541"/>
                  </a:lnTo>
                  <a:lnTo>
                    <a:pt x="7901" y="61407"/>
                  </a:lnTo>
                  <a:lnTo>
                    <a:pt x="29449" y="29449"/>
                  </a:lnTo>
                  <a:lnTo>
                    <a:pt x="61407" y="7901"/>
                  </a:lnTo>
                  <a:lnTo>
                    <a:pt x="100541" y="0"/>
                  </a:lnTo>
                  <a:lnTo>
                    <a:pt x="804333" y="0"/>
                  </a:lnTo>
                  <a:lnTo>
                    <a:pt x="843467" y="7901"/>
                  </a:lnTo>
                  <a:lnTo>
                    <a:pt x="875425" y="29449"/>
                  </a:lnTo>
                  <a:lnTo>
                    <a:pt x="896973" y="61407"/>
                  </a:lnTo>
                  <a:lnTo>
                    <a:pt x="904875" y="100541"/>
                  </a:lnTo>
                  <a:lnTo>
                    <a:pt x="904875" y="804333"/>
                  </a:lnTo>
                  <a:lnTo>
                    <a:pt x="896973" y="843467"/>
                  </a:lnTo>
                  <a:lnTo>
                    <a:pt x="875425" y="875425"/>
                  </a:lnTo>
                  <a:lnTo>
                    <a:pt x="843467" y="896973"/>
                  </a:lnTo>
                  <a:lnTo>
                    <a:pt x="804333" y="904875"/>
                  </a:lnTo>
                  <a:close/>
                </a:path>
              </a:pathLst>
            </a:custGeom>
            <a:solidFill>
              <a:srgbClr val="66B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380623" y="7886866"/>
              <a:ext cx="620395" cy="609600"/>
            </a:xfrm>
            <a:custGeom>
              <a:avLst/>
              <a:gdLst/>
              <a:ahLst/>
              <a:cxnLst/>
              <a:rect l="l" t="t" r="r" b="b"/>
              <a:pathLst>
                <a:path w="620394" h="609600">
                  <a:moveTo>
                    <a:pt x="243967" y="609073"/>
                  </a:moveTo>
                  <a:lnTo>
                    <a:pt x="201337" y="592358"/>
                  </a:lnTo>
                  <a:lnTo>
                    <a:pt x="20136" y="424805"/>
                  </a:lnTo>
                  <a:lnTo>
                    <a:pt x="0" y="381129"/>
                  </a:lnTo>
                  <a:lnTo>
                    <a:pt x="3668" y="357318"/>
                  </a:lnTo>
                  <a:lnTo>
                    <a:pt x="16642" y="336002"/>
                  </a:lnTo>
                  <a:lnTo>
                    <a:pt x="36870" y="321402"/>
                  </a:lnTo>
                  <a:lnTo>
                    <a:pt x="60318" y="315877"/>
                  </a:lnTo>
                  <a:lnTo>
                    <a:pt x="84130" y="319548"/>
                  </a:lnTo>
                  <a:lnTo>
                    <a:pt x="105446" y="332533"/>
                  </a:lnTo>
                  <a:lnTo>
                    <a:pt x="231852" y="449413"/>
                  </a:lnTo>
                  <a:lnTo>
                    <a:pt x="505476" y="27665"/>
                  </a:lnTo>
                  <a:lnTo>
                    <a:pt x="522966" y="9841"/>
                  </a:lnTo>
                  <a:lnTo>
                    <a:pt x="545146" y="422"/>
                  </a:lnTo>
                  <a:lnTo>
                    <a:pt x="569220" y="0"/>
                  </a:lnTo>
                  <a:lnTo>
                    <a:pt x="592394" y="9166"/>
                  </a:lnTo>
                  <a:lnTo>
                    <a:pt x="610223" y="26614"/>
                  </a:lnTo>
                  <a:lnTo>
                    <a:pt x="619650" y="48779"/>
                  </a:lnTo>
                  <a:lnTo>
                    <a:pt x="620081" y="72868"/>
                  </a:lnTo>
                  <a:lnTo>
                    <a:pt x="610919" y="96084"/>
                  </a:lnTo>
                  <a:lnTo>
                    <a:pt x="296726" y="580444"/>
                  </a:lnTo>
                  <a:lnTo>
                    <a:pt x="284870" y="594005"/>
                  </a:lnTo>
                  <a:lnTo>
                    <a:pt x="271365" y="602836"/>
                  </a:lnTo>
                  <a:lnTo>
                    <a:pt x="257350" y="607629"/>
                  </a:lnTo>
                  <a:lnTo>
                    <a:pt x="243967" y="609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744294" y="4408964"/>
            <a:ext cx="5434965" cy="1469390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34925" rIns="0" bIns="0" rtlCol="0">
            <a:spAutoFit/>
          </a:bodyPr>
          <a:lstStyle/>
          <a:p>
            <a:pPr marL="355600" marR="348615" algn="ctr">
              <a:lnSpc>
                <a:spcPct val="114999"/>
              </a:lnSpc>
              <a:spcBef>
                <a:spcPts val="275"/>
              </a:spcBef>
            </a:pPr>
            <a:r>
              <a:rPr sz="2500" i="1" spc="-10" dirty="0">
                <a:solidFill>
                  <a:srgbClr val="FDFAFA"/>
                </a:solidFill>
                <a:latin typeface="Arial"/>
                <a:cs typeface="Arial"/>
              </a:rPr>
              <a:t>Разработка </a:t>
            </a:r>
            <a:r>
              <a:rPr sz="2500" i="1" spc="15" dirty="0">
                <a:solidFill>
                  <a:srgbClr val="FDFAFA"/>
                </a:solidFill>
                <a:latin typeface="Arial"/>
                <a:cs typeface="Arial"/>
              </a:rPr>
              <a:t>четких </a:t>
            </a:r>
            <a:r>
              <a:rPr sz="2500" i="1" spc="55" dirty="0">
                <a:solidFill>
                  <a:srgbClr val="FDFAFA"/>
                </a:solidFill>
                <a:latin typeface="Arial"/>
                <a:cs typeface="Arial"/>
              </a:rPr>
              <a:t>и </a:t>
            </a:r>
            <a:r>
              <a:rPr sz="2500" i="1" spc="6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-15" dirty="0">
                <a:solidFill>
                  <a:srgbClr val="FDFAFA"/>
                </a:solidFill>
                <a:latin typeface="Arial"/>
                <a:cs typeface="Arial"/>
              </a:rPr>
              <a:t>последовательных </a:t>
            </a:r>
            <a:r>
              <a:rPr sz="2500" i="1" dirty="0">
                <a:solidFill>
                  <a:srgbClr val="FDFAFA"/>
                </a:solidFill>
                <a:latin typeface="Arial"/>
                <a:cs typeface="Arial"/>
              </a:rPr>
              <a:t>стратегий </a:t>
            </a:r>
            <a:r>
              <a:rPr sz="2500" i="1" spc="-68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35" dirty="0">
                <a:solidFill>
                  <a:srgbClr val="FDFAFA"/>
                </a:solidFill>
                <a:latin typeface="Arial"/>
                <a:cs typeface="Arial"/>
              </a:rPr>
              <a:t>адвокации</a:t>
            </a:r>
            <a:endParaRPr sz="25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44294" y="6061138"/>
            <a:ext cx="5326380" cy="1464310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34925" rIns="0" bIns="0" rtlCol="0">
            <a:spAutoFit/>
          </a:bodyPr>
          <a:lstStyle/>
          <a:p>
            <a:pPr marL="386080" marR="379095" algn="ctr">
              <a:lnSpc>
                <a:spcPct val="114999"/>
              </a:lnSpc>
              <a:spcBef>
                <a:spcPts val="275"/>
              </a:spcBef>
            </a:pPr>
            <a:r>
              <a:rPr sz="2500" i="1" spc="-55" dirty="0">
                <a:solidFill>
                  <a:srgbClr val="FDFAFA"/>
                </a:solidFill>
                <a:latin typeface="Arial"/>
                <a:cs typeface="Arial"/>
              </a:rPr>
              <a:t>Усиление</a:t>
            </a:r>
            <a:r>
              <a:rPr sz="2500" i="1" spc="-5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35" dirty="0">
                <a:solidFill>
                  <a:srgbClr val="FDFAFA"/>
                </a:solidFill>
                <a:latin typeface="Arial"/>
                <a:cs typeface="Arial"/>
              </a:rPr>
              <a:t>правозащитных </a:t>
            </a:r>
            <a:r>
              <a:rPr sz="2500" i="1" spc="4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5" dirty="0">
                <a:solidFill>
                  <a:srgbClr val="FDFAFA"/>
                </a:solidFill>
                <a:latin typeface="Arial"/>
                <a:cs typeface="Arial"/>
              </a:rPr>
              <a:t>механизмов </a:t>
            </a:r>
            <a:r>
              <a:rPr sz="2500" i="1" spc="-15" dirty="0">
                <a:solidFill>
                  <a:srgbClr val="FDFAFA"/>
                </a:solidFill>
                <a:latin typeface="Arial"/>
                <a:cs typeface="Arial"/>
              </a:rPr>
              <a:t>для </a:t>
            </a:r>
            <a:r>
              <a:rPr sz="2500" i="1" spc="60" dirty="0">
                <a:solidFill>
                  <a:srgbClr val="FDFAFA"/>
                </a:solidFill>
                <a:latin typeface="Arial"/>
                <a:cs typeface="Arial"/>
              </a:rPr>
              <a:t>продвижения </a:t>
            </a:r>
            <a:r>
              <a:rPr sz="2500" i="1" spc="-68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45" dirty="0">
                <a:solidFill>
                  <a:srgbClr val="FDFAFA"/>
                </a:solidFill>
                <a:latin typeface="Arial"/>
                <a:cs typeface="Arial"/>
              </a:rPr>
              <a:t>прав</a:t>
            </a:r>
            <a:endParaRPr sz="25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60806" y="7657531"/>
            <a:ext cx="4418330" cy="144716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483234" marR="471805" algn="ctr">
              <a:lnSpc>
                <a:spcPct val="114999"/>
              </a:lnSpc>
              <a:spcBef>
                <a:spcPts val="275"/>
              </a:spcBef>
            </a:pPr>
            <a:r>
              <a:rPr sz="2500" i="1" spc="-100" dirty="0">
                <a:solidFill>
                  <a:srgbClr val="FDFAFA"/>
                </a:solidFill>
                <a:latin typeface="Arial"/>
                <a:cs typeface="Arial"/>
              </a:rPr>
              <a:t>Реформа</a:t>
            </a:r>
            <a:r>
              <a:rPr sz="2500" i="1" spc="-5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20" dirty="0">
                <a:solidFill>
                  <a:srgbClr val="FDFAFA"/>
                </a:solidFill>
                <a:latin typeface="Arial"/>
                <a:cs typeface="Arial"/>
              </a:rPr>
              <a:t>законов, </a:t>
            </a:r>
            <a:r>
              <a:rPr sz="2500" i="1" spc="25" dirty="0">
                <a:solidFill>
                  <a:srgbClr val="FDFAFA"/>
                </a:solidFill>
                <a:latin typeface="Arial"/>
                <a:cs typeface="Arial"/>
              </a:rPr>
              <a:t> криминализирующих </a:t>
            </a:r>
            <a:r>
              <a:rPr sz="2500" i="1" spc="55" dirty="0">
                <a:solidFill>
                  <a:srgbClr val="FDFAFA"/>
                </a:solidFill>
                <a:latin typeface="Arial"/>
                <a:cs typeface="Arial"/>
              </a:rPr>
              <a:t>и </a:t>
            </a:r>
            <a:r>
              <a:rPr sz="2500" i="1" spc="-68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30" dirty="0">
                <a:solidFill>
                  <a:srgbClr val="FDFAFA"/>
                </a:solidFill>
                <a:latin typeface="Arial"/>
                <a:cs typeface="Arial"/>
              </a:rPr>
              <a:t>наказывающих</a:t>
            </a:r>
            <a:r>
              <a:rPr sz="2500" i="1" spc="-25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-10" dirty="0">
                <a:solidFill>
                  <a:srgbClr val="FDFAFA"/>
                </a:solidFill>
                <a:latin typeface="Arial"/>
                <a:cs typeface="Arial"/>
              </a:rPr>
              <a:t>людей</a:t>
            </a:r>
            <a:endParaRPr sz="250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9702" y="0"/>
            <a:ext cx="7438296" cy="293731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933670"/>
            <a:ext cx="4178032" cy="235332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8996267" y="4666713"/>
            <a:ext cx="4983480" cy="1134110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92075" rIns="0" bIns="0" rtlCol="0">
            <a:spAutoFit/>
          </a:bodyPr>
          <a:lstStyle/>
          <a:p>
            <a:pPr marL="225425" marR="217804" indent="830580">
              <a:lnSpc>
                <a:spcPct val="114999"/>
              </a:lnSpc>
              <a:spcBef>
                <a:spcPts val="725"/>
              </a:spcBef>
            </a:pPr>
            <a:r>
              <a:rPr sz="2500" i="1" spc="-10" dirty="0">
                <a:solidFill>
                  <a:srgbClr val="FDFAFA"/>
                </a:solidFill>
                <a:latin typeface="Arial"/>
                <a:cs typeface="Arial"/>
              </a:rPr>
              <a:t>Сотрудничество</a:t>
            </a:r>
            <a:r>
              <a:rPr sz="2500" i="1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-120" dirty="0">
                <a:solidFill>
                  <a:srgbClr val="FDFAFA"/>
                </a:solidFill>
                <a:latin typeface="Arial"/>
                <a:cs typeface="Arial"/>
              </a:rPr>
              <a:t>с </a:t>
            </a:r>
            <a:r>
              <a:rPr sz="2500" i="1" spc="-114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10" dirty="0">
                <a:solidFill>
                  <a:srgbClr val="FDFAFA"/>
                </a:solidFill>
                <a:latin typeface="Arial"/>
                <a:cs typeface="Arial"/>
              </a:rPr>
              <a:t>правительством</a:t>
            </a:r>
            <a:r>
              <a:rPr sz="2500" i="1" spc="-1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55" dirty="0">
                <a:solidFill>
                  <a:srgbClr val="FDFAFA"/>
                </a:solidFill>
                <a:latin typeface="Arial"/>
                <a:cs typeface="Arial"/>
              </a:rPr>
              <a:t>и</a:t>
            </a:r>
            <a:r>
              <a:rPr sz="2500" i="1" spc="-1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40" dirty="0">
                <a:solidFill>
                  <a:srgbClr val="FDFAFA"/>
                </a:solidFill>
                <a:latin typeface="Arial"/>
                <a:cs typeface="Arial"/>
              </a:rPr>
              <a:t>донорами</a:t>
            </a:r>
            <a:endParaRPr sz="25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996267" y="6061138"/>
            <a:ext cx="4983480" cy="1469390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34925" rIns="0" bIns="0" rtlCol="0">
            <a:spAutoFit/>
          </a:bodyPr>
          <a:lstStyle/>
          <a:p>
            <a:pPr marL="598805" marR="591185" algn="ctr">
              <a:lnSpc>
                <a:spcPct val="114999"/>
              </a:lnSpc>
              <a:spcBef>
                <a:spcPts val="275"/>
              </a:spcBef>
            </a:pPr>
            <a:r>
              <a:rPr sz="2500" i="1" spc="-55" dirty="0">
                <a:solidFill>
                  <a:srgbClr val="FDFAFA"/>
                </a:solidFill>
                <a:latin typeface="Arial"/>
                <a:cs typeface="Arial"/>
              </a:rPr>
              <a:t>Обеспечен </a:t>
            </a:r>
            <a:r>
              <a:rPr sz="2500" i="1" spc="-15" dirty="0">
                <a:solidFill>
                  <a:srgbClr val="FDFAFA"/>
                </a:solidFill>
                <a:latin typeface="Arial"/>
                <a:cs typeface="Arial"/>
              </a:rPr>
              <a:t>безбарьерный </a:t>
            </a:r>
            <a:r>
              <a:rPr sz="2500" i="1" spc="-68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dirty="0">
                <a:solidFill>
                  <a:srgbClr val="FDFAFA"/>
                </a:solidFill>
                <a:latin typeface="Arial"/>
                <a:cs typeface="Arial"/>
              </a:rPr>
              <a:t>доступ</a:t>
            </a:r>
            <a:r>
              <a:rPr sz="2500" i="1" spc="-5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105" dirty="0">
                <a:solidFill>
                  <a:srgbClr val="FDFAFA"/>
                </a:solidFill>
                <a:latin typeface="Arial"/>
                <a:cs typeface="Arial"/>
              </a:rPr>
              <a:t>женщин</a:t>
            </a:r>
            <a:r>
              <a:rPr sz="2500" i="1" spc="-5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-120" dirty="0">
                <a:solidFill>
                  <a:srgbClr val="FDFAFA"/>
                </a:solidFill>
                <a:latin typeface="Arial"/>
                <a:cs typeface="Arial"/>
              </a:rPr>
              <a:t>КГН</a:t>
            </a:r>
            <a:r>
              <a:rPr sz="2500" i="1" spc="-5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30" dirty="0">
                <a:solidFill>
                  <a:srgbClr val="FDFAFA"/>
                </a:solidFill>
                <a:latin typeface="Arial"/>
                <a:cs typeface="Arial"/>
              </a:rPr>
              <a:t>к </a:t>
            </a:r>
            <a:r>
              <a:rPr sz="2500" i="1" spc="35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15" dirty="0">
                <a:solidFill>
                  <a:srgbClr val="FDFAFA"/>
                </a:solidFill>
                <a:latin typeface="Arial"/>
                <a:cs typeface="Arial"/>
              </a:rPr>
              <a:t>кризисным</a:t>
            </a:r>
            <a:r>
              <a:rPr sz="2500" i="1" spc="-5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30" dirty="0">
                <a:solidFill>
                  <a:srgbClr val="FDFAFA"/>
                </a:solidFill>
                <a:latin typeface="Arial"/>
                <a:cs typeface="Arial"/>
              </a:rPr>
              <a:t>центрам</a:t>
            </a:r>
            <a:endParaRPr sz="25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021016" y="7825075"/>
            <a:ext cx="4983480" cy="1134110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92075" rIns="0" bIns="0" rtlCol="0">
            <a:spAutoFit/>
          </a:bodyPr>
          <a:lstStyle/>
          <a:p>
            <a:pPr marL="309880" marR="302260" indent="637540">
              <a:lnSpc>
                <a:spcPct val="114999"/>
              </a:lnSpc>
              <a:spcBef>
                <a:spcPts val="725"/>
              </a:spcBef>
            </a:pPr>
            <a:r>
              <a:rPr sz="2500" i="1" spc="10" dirty="0">
                <a:solidFill>
                  <a:srgbClr val="FDFAFA"/>
                </a:solidFill>
                <a:latin typeface="Arial"/>
                <a:cs typeface="Arial"/>
              </a:rPr>
              <a:t>Снижение </a:t>
            </a:r>
            <a:r>
              <a:rPr sz="2500" i="1" spc="-10" dirty="0">
                <a:solidFill>
                  <a:srgbClr val="FDFAFA"/>
                </a:solidFill>
                <a:latin typeface="Arial"/>
                <a:cs typeface="Arial"/>
              </a:rPr>
              <a:t>стигмы </a:t>
            </a:r>
            <a:r>
              <a:rPr sz="2500" i="1" spc="55" dirty="0">
                <a:solidFill>
                  <a:srgbClr val="FDFAFA"/>
                </a:solidFill>
                <a:latin typeface="Arial"/>
                <a:cs typeface="Arial"/>
              </a:rPr>
              <a:t>и </a:t>
            </a:r>
            <a:r>
              <a:rPr sz="2500" i="1" spc="6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35" dirty="0">
                <a:solidFill>
                  <a:srgbClr val="FDFAFA"/>
                </a:solidFill>
                <a:latin typeface="Arial"/>
                <a:cs typeface="Arial"/>
              </a:rPr>
              <a:t>дискриминации</a:t>
            </a:r>
            <a:r>
              <a:rPr sz="2500" i="1" spc="-20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105" dirty="0">
                <a:solidFill>
                  <a:srgbClr val="FDFAFA"/>
                </a:solidFill>
                <a:latin typeface="Arial"/>
                <a:cs typeface="Arial"/>
              </a:rPr>
              <a:t>женщин</a:t>
            </a:r>
            <a:r>
              <a:rPr sz="2500" i="1" spc="-15" dirty="0">
                <a:solidFill>
                  <a:srgbClr val="FDFAFA"/>
                </a:solidFill>
                <a:latin typeface="Arial"/>
                <a:cs typeface="Arial"/>
              </a:rPr>
              <a:t> </a:t>
            </a:r>
            <a:r>
              <a:rPr sz="2500" i="1" spc="-120" dirty="0">
                <a:solidFill>
                  <a:srgbClr val="FDFAFA"/>
                </a:solidFill>
                <a:latin typeface="Arial"/>
                <a:cs typeface="Arial"/>
              </a:rPr>
              <a:t>КГН</a:t>
            </a:r>
            <a:endParaRPr sz="2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7660" y="4618686"/>
            <a:ext cx="3063930" cy="483615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197171" y="4608197"/>
            <a:ext cx="3085465" cy="4857750"/>
          </a:xfrm>
          <a:custGeom>
            <a:avLst/>
            <a:gdLst/>
            <a:ahLst/>
            <a:cxnLst/>
            <a:rect l="l" t="t" r="r" b="b"/>
            <a:pathLst>
              <a:path w="3085465" h="4857750">
                <a:moveTo>
                  <a:pt x="3084907" y="246805"/>
                </a:moveTo>
                <a:lnTo>
                  <a:pt x="3084907" y="4610328"/>
                </a:lnTo>
                <a:lnTo>
                  <a:pt x="3079896" y="4659906"/>
                </a:lnTo>
                <a:lnTo>
                  <a:pt x="3065521" y="4706158"/>
                </a:lnTo>
                <a:lnTo>
                  <a:pt x="3042773" y="4748071"/>
                </a:lnTo>
                <a:lnTo>
                  <a:pt x="3012643" y="4784634"/>
                </a:lnTo>
                <a:lnTo>
                  <a:pt x="2976122" y="4814834"/>
                </a:lnTo>
                <a:lnTo>
                  <a:pt x="2934200" y="4837659"/>
                </a:lnTo>
                <a:lnTo>
                  <a:pt x="2887867" y="4852096"/>
                </a:lnTo>
                <a:lnTo>
                  <a:pt x="2838115" y="4857133"/>
                </a:lnTo>
                <a:lnTo>
                  <a:pt x="246792" y="4857133"/>
                </a:lnTo>
                <a:lnTo>
                  <a:pt x="197217" y="4852096"/>
                </a:lnTo>
                <a:lnTo>
                  <a:pt x="150967" y="4837659"/>
                </a:lnTo>
                <a:lnTo>
                  <a:pt x="109056" y="4814834"/>
                </a:lnTo>
                <a:lnTo>
                  <a:pt x="72495" y="4784634"/>
                </a:lnTo>
                <a:lnTo>
                  <a:pt x="42296" y="4748071"/>
                </a:lnTo>
                <a:lnTo>
                  <a:pt x="19473" y="4706158"/>
                </a:lnTo>
                <a:lnTo>
                  <a:pt x="5037" y="4659906"/>
                </a:lnTo>
                <a:lnTo>
                  <a:pt x="0" y="4610328"/>
                </a:lnTo>
                <a:lnTo>
                  <a:pt x="0" y="246188"/>
                </a:lnTo>
                <a:lnTo>
                  <a:pt x="5037" y="196434"/>
                </a:lnTo>
                <a:lnTo>
                  <a:pt x="19473" y="150107"/>
                </a:lnTo>
                <a:lnTo>
                  <a:pt x="21594" y="146214"/>
                </a:lnTo>
                <a:lnTo>
                  <a:pt x="21594" y="4610328"/>
                </a:lnTo>
                <a:lnTo>
                  <a:pt x="26185" y="4655617"/>
                </a:lnTo>
                <a:lnTo>
                  <a:pt x="39351" y="4697865"/>
                </a:lnTo>
                <a:lnTo>
                  <a:pt x="60182" y="4736158"/>
                </a:lnTo>
                <a:lnTo>
                  <a:pt x="87688" y="4769517"/>
                </a:lnTo>
                <a:lnTo>
                  <a:pt x="121040" y="4797131"/>
                </a:lnTo>
                <a:lnTo>
                  <a:pt x="159287" y="4818049"/>
                </a:lnTo>
                <a:lnTo>
                  <a:pt x="201510" y="4831361"/>
                </a:lnTo>
                <a:lnTo>
                  <a:pt x="246792" y="4836155"/>
                </a:lnTo>
                <a:lnTo>
                  <a:pt x="2838115" y="4836155"/>
                </a:lnTo>
                <a:lnTo>
                  <a:pt x="2883600" y="4831563"/>
                </a:lnTo>
                <a:lnTo>
                  <a:pt x="2925977" y="4818396"/>
                </a:lnTo>
                <a:lnTo>
                  <a:pt x="2964333" y="4797565"/>
                </a:lnTo>
                <a:lnTo>
                  <a:pt x="2997759" y="4769980"/>
                </a:lnTo>
                <a:lnTo>
                  <a:pt x="3025342" y="4736553"/>
                </a:lnTo>
                <a:lnTo>
                  <a:pt x="3046173" y="4698194"/>
                </a:lnTo>
                <a:lnTo>
                  <a:pt x="3059339" y="4655816"/>
                </a:lnTo>
                <a:lnTo>
                  <a:pt x="3063930" y="4610328"/>
                </a:lnTo>
                <a:lnTo>
                  <a:pt x="3063930" y="147952"/>
                </a:lnTo>
                <a:lnTo>
                  <a:pt x="3065434" y="150715"/>
                </a:lnTo>
                <a:lnTo>
                  <a:pt x="3079870" y="197050"/>
                </a:lnTo>
                <a:lnTo>
                  <a:pt x="3084907" y="246805"/>
                </a:lnTo>
                <a:close/>
              </a:path>
              <a:path w="3085465" h="4857750">
                <a:moveTo>
                  <a:pt x="3063930" y="147952"/>
                </a:moveTo>
                <a:lnTo>
                  <a:pt x="3063930" y="246188"/>
                </a:lnTo>
                <a:lnTo>
                  <a:pt x="3059339" y="200700"/>
                </a:lnTo>
                <a:lnTo>
                  <a:pt x="3046173" y="158321"/>
                </a:lnTo>
                <a:lnTo>
                  <a:pt x="3025342" y="119963"/>
                </a:lnTo>
                <a:lnTo>
                  <a:pt x="2997759" y="86536"/>
                </a:lnTo>
                <a:lnTo>
                  <a:pt x="2964333" y="58951"/>
                </a:lnTo>
                <a:lnTo>
                  <a:pt x="2925977" y="38119"/>
                </a:lnTo>
                <a:lnTo>
                  <a:pt x="2883600" y="24952"/>
                </a:lnTo>
                <a:lnTo>
                  <a:pt x="2838115" y="20361"/>
                </a:lnTo>
                <a:lnTo>
                  <a:pt x="2838115" y="20978"/>
                </a:lnTo>
                <a:lnTo>
                  <a:pt x="246792" y="21040"/>
                </a:lnTo>
                <a:lnTo>
                  <a:pt x="201924" y="25570"/>
                </a:lnTo>
                <a:lnTo>
                  <a:pt x="159547" y="38737"/>
                </a:lnTo>
                <a:lnTo>
                  <a:pt x="121191" y="59568"/>
                </a:lnTo>
                <a:lnTo>
                  <a:pt x="87765" y="87153"/>
                </a:lnTo>
                <a:lnTo>
                  <a:pt x="60182" y="120580"/>
                </a:lnTo>
                <a:lnTo>
                  <a:pt x="39342" y="158969"/>
                </a:lnTo>
                <a:lnTo>
                  <a:pt x="26184" y="201329"/>
                </a:lnTo>
                <a:lnTo>
                  <a:pt x="21594" y="246805"/>
                </a:lnTo>
                <a:lnTo>
                  <a:pt x="21594" y="146214"/>
                </a:lnTo>
                <a:lnTo>
                  <a:pt x="42296" y="108206"/>
                </a:lnTo>
                <a:lnTo>
                  <a:pt x="72495" y="71727"/>
                </a:lnTo>
                <a:lnTo>
                  <a:pt x="109056" y="41670"/>
                </a:lnTo>
                <a:lnTo>
                  <a:pt x="150967" y="19031"/>
                </a:lnTo>
                <a:lnTo>
                  <a:pt x="197217" y="4808"/>
                </a:lnTo>
                <a:lnTo>
                  <a:pt x="246792" y="0"/>
                </a:lnTo>
                <a:lnTo>
                  <a:pt x="2838115" y="0"/>
                </a:lnTo>
                <a:lnTo>
                  <a:pt x="2887690" y="5012"/>
                </a:lnTo>
                <a:lnTo>
                  <a:pt x="2933940" y="19387"/>
                </a:lnTo>
                <a:lnTo>
                  <a:pt x="2975851" y="42136"/>
                </a:lnTo>
                <a:lnTo>
                  <a:pt x="3012412" y="72267"/>
                </a:lnTo>
                <a:lnTo>
                  <a:pt x="3042610" y="108790"/>
                </a:lnTo>
                <a:lnTo>
                  <a:pt x="3063930" y="147952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528397" y="4383314"/>
            <a:ext cx="3475354" cy="5466715"/>
            <a:chOff x="5528397" y="4383314"/>
            <a:chExt cx="3475354" cy="54667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40213" y="4395120"/>
              <a:ext cx="3451717" cy="54430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528397" y="4383314"/>
              <a:ext cx="3475354" cy="5466715"/>
            </a:xfrm>
            <a:custGeom>
              <a:avLst/>
              <a:gdLst/>
              <a:ahLst/>
              <a:cxnLst/>
              <a:rect l="l" t="t" r="r" b="b"/>
              <a:pathLst>
                <a:path w="3475354" h="5466715">
                  <a:moveTo>
                    <a:pt x="3475350" y="277777"/>
                  </a:moveTo>
                  <a:lnTo>
                    <a:pt x="3475350" y="5188878"/>
                  </a:lnTo>
                  <a:lnTo>
                    <a:pt x="3471693" y="5233857"/>
                  </a:lnTo>
                  <a:lnTo>
                    <a:pt x="3461181" y="5276434"/>
                  </a:lnTo>
                  <a:lnTo>
                    <a:pt x="3444328" y="5316253"/>
                  </a:lnTo>
                  <a:lnTo>
                    <a:pt x="3421724" y="5352656"/>
                  </a:lnTo>
                  <a:lnTo>
                    <a:pt x="3393939" y="5385058"/>
                  </a:lnTo>
                  <a:lnTo>
                    <a:pt x="3361547" y="5412878"/>
                  </a:lnTo>
                  <a:lnTo>
                    <a:pt x="3325118" y="5435530"/>
                  </a:lnTo>
                  <a:lnTo>
                    <a:pt x="3285223" y="5452433"/>
                  </a:lnTo>
                  <a:lnTo>
                    <a:pt x="3242434" y="5463003"/>
                  </a:lnTo>
                  <a:lnTo>
                    <a:pt x="3197322" y="5466655"/>
                  </a:lnTo>
                  <a:lnTo>
                    <a:pt x="278028" y="5466655"/>
                  </a:lnTo>
                  <a:lnTo>
                    <a:pt x="228219" y="5462159"/>
                  </a:lnTo>
                  <a:lnTo>
                    <a:pt x="181271" y="5449204"/>
                  </a:lnTo>
                  <a:lnTo>
                    <a:pt x="137984" y="5428590"/>
                  </a:lnTo>
                  <a:lnTo>
                    <a:pt x="99159" y="5401117"/>
                  </a:lnTo>
                  <a:lnTo>
                    <a:pt x="65597" y="5367585"/>
                  </a:lnTo>
                  <a:lnTo>
                    <a:pt x="38100" y="5328796"/>
                  </a:lnTo>
                  <a:lnTo>
                    <a:pt x="17467" y="5285548"/>
                  </a:lnTo>
                  <a:lnTo>
                    <a:pt x="4500" y="5238642"/>
                  </a:lnTo>
                  <a:lnTo>
                    <a:pt x="0" y="5188878"/>
                  </a:lnTo>
                  <a:lnTo>
                    <a:pt x="0" y="277082"/>
                  </a:lnTo>
                  <a:lnTo>
                    <a:pt x="3656" y="232012"/>
                  </a:lnTo>
                  <a:lnTo>
                    <a:pt x="14235" y="189266"/>
                  </a:lnTo>
                  <a:lnTo>
                    <a:pt x="24327" y="165496"/>
                  </a:lnTo>
                  <a:lnTo>
                    <a:pt x="24327" y="5188878"/>
                  </a:lnTo>
                  <a:lnTo>
                    <a:pt x="28429" y="5234338"/>
                  </a:lnTo>
                  <a:lnTo>
                    <a:pt x="40253" y="5277183"/>
                  </a:lnTo>
                  <a:lnTo>
                    <a:pt x="59080" y="5316692"/>
                  </a:lnTo>
                  <a:lnTo>
                    <a:pt x="84128" y="5352081"/>
                  </a:lnTo>
                  <a:lnTo>
                    <a:pt x="114738" y="5382722"/>
                  </a:lnTo>
                  <a:lnTo>
                    <a:pt x="150160" y="5407859"/>
                  </a:lnTo>
                  <a:lnTo>
                    <a:pt x="189667" y="5426772"/>
                  </a:lnTo>
                  <a:lnTo>
                    <a:pt x="232531" y="5438741"/>
                  </a:lnTo>
                  <a:lnTo>
                    <a:pt x="278028" y="5443044"/>
                  </a:lnTo>
                  <a:lnTo>
                    <a:pt x="3197322" y="5443044"/>
                  </a:lnTo>
                  <a:lnTo>
                    <a:pt x="3243025" y="5438946"/>
                  </a:lnTo>
                  <a:lnTo>
                    <a:pt x="3286050" y="5427132"/>
                  </a:lnTo>
                  <a:lnTo>
                    <a:pt x="3325678" y="5408322"/>
                  </a:lnTo>
                  <a:lnTo>
                    <a:pt x="3361186" y="5383237"/>
                  </a:lnTo>
                  <a:lnTo>
                    <a:pt x="3391855" y="5352595"/>
                  </a:lnTo>
                  <a:lnTo>
                    <a:pt x="3416964" y="5317119"/>
                  </a:lnTo>
                  <a:lnTo>
                    <a:pt x="3435791" y="5277527"/>
                  </a:lnTo>
                  <a:lnTo>
                    <a:pt x="3447615" y="5234540"/>
                  </a:lnTo>
                  <a:lnTo>
                    <a:pt x="3451717" y="5188878"/>
                  </a:lnTo>
                  <a:lnTo>
                    <a:pt x="3451717" y="167815"/>
                  </a:lnTo>
                  <a:lnTo>
                    <a:pt x="3461114" y="189955"/>
                  </a:lnTo>
                  <a:lnTo>
                    <a:pt x="3471693" y="232705"/>
                  </a:lnTo>
                  <a:lnTo>
                    <a:pt x="3475350" y="277777"/>
                  </a:lnTo>
                  <a:close/>
                </a:path>
                <a:path w="3475354" h="5466715">
                  <a:moveTo>
                    <a:pt x="3451717" y="167815"/>
                  </a:moveTo>
                  <a:lnTo>
                    <a:pt x="3451717" y="277082"/>
                  </a:lnTo>
                  <a:lnTo>
                    <a:pt x="3447615" y="231420"/>
                  </a:lnTo>
                  <a:lnTo>
                    <a:pt x="3435791" y="188434"/>
                  </a:lnTo>
                  <a:lnTo>
                    <a:pt x="3416964" y="148842"/>
                  </a:lnTo>
                  <a:lnTo>
                    <a:pt x="3391855" y="113365"/>
                  </a:lnTo>
                  <a:lnTo>
                    <a:pt x="3361186" y="82724"/>
                  </a:lnTo>
                  <a:lnTo>
                    <a:pt x="3325678" y="57638"/>
                  </a:lnTo>
                  <a:lnTo>
                    <a:pt x="3286050" y="38828"/>
                  </a:lnTo>
                  <a:lnTo>
                    <a:pt x="3243025" y="27014"/>
                  </a:lnTo>
                  <a:lnTo>
                    <a:pt x="3197322" y="22916"/>
                  </a:lnTo>
                  <a:lnTo>
                    <a:pt x="3197322" y="23611"/>
                  </a:lnTo>
                  <a:lnTo>
                    <a:pt x="278028" y="23673"/>
                  </a:lnTo>
                  <a:lnTo>
                    <a:pt x="233020" y="27709"/>
                  </a:lnTo>
                  <a:lnTo>
                    <a:pt x="189994" y="39523"/>
                  </a:lnTo>
                  <a:lnTo>
                    <a:pt x="150366" y="58333"/>
                  </a:lnTo>
                  <a:lnTo>
                    <a:pt x="114858" y="83418"/>
                  </a:lnTo>
                  <a:lnTo>
                    <a:pt x="84189" y="114060"/>
                  </a:lnTo>
                  <a:lnTo>
                    <a:pt x="59055" y="149590"/>
                  </a:lnTo>
                  <a:lnTo>
                    <a:pt x="40246" y="189156"/>
                  </a:lnTo>
                  <a:lnTo>
                    <a:pt x="28428" y="232126"/>
                  </a:lnTo>
                  <a:lnTo>
                    <a:pt x="24327" y="277777"/>
                  </a:lnTo>
                  <a:lnTo>
                    <a:pt x="24327" y="165496"/>
                  </a:lnTo>
                  <a:lnTo>
                    <a:pt x="53826" y="113049"/>
                  </a:lnTo>
                  <a:lnTo>
                    <a:pt x="81670" y="80729"/>
                  </a:lnTo>
                  <a:lnTo>
                    <a:pt x="114102" y="53033"/>
                  </a:lnTo>
                  <a:lnTo>
                    <a:pt x="150538" y="30537"/>
                  </a:lnTo>
                  <a:lnTo>
                    <a:pt x="190393" y="13816"/>
                  </a:lnTo>
                  <a:lnTo>
                    <a:pt x="233084" y="3445"/>
                  </a:lnTo>
                  <a:lnTo>
                    <a:pt x="278028" y="0"/>
                  </a:lnTo>
                  <a:lnTo>
                    <a:pt x="3197322" y="0"/>
                  </a:lnTo>
                  <a:lnTo>
                    <a:pt x="3242265" y="3634"/>
                  </a:lnTo>
                  <a:lnTo>
                    <a:pt x="3284956" y="14155"/>
                  </a:lnTo>
                  <a:lnTo>
                    <a:pt x="3324811" y="30993"/>
                  </a:lnTo>
                  <a:lnTo>
                    <a:pt x="3361247" y="53577"/>
                  </a:lnTo>
                  <a:lnTo>
                    <a:pt x="3393679" y="81336"/>
                  </a:lnTo>
                  <a:lnTo>
                    <a:pt x="3421523" y="113699"/>
                  </a:lnTo>
                  <a:lnTo>
                    <a:pt x="3444196" y="150096"/>
                  </a:lnTo>
                  <a:lnTo>
                    <a:pt x="3451717" y="167815"/>
                  </a:lnTo>
                  <a:close/>
                </a:path>
              </a:pathLst>
            </a:custGeom>
            <a:solidFill>
              <a:srgbClr val="387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422901" y="3575900"/>
            <a:ext cx="3466465" cy="6266815"/>
            <a:chOff x="9422901" y="3575900"/>
            <a:chExt cx="3466465" cy="62668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34685" y="4387649"/>
              <a:ext cx="3442295" cy="54430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422901" y="4375843"/>
              <a:ext cx="3466465" cy="5466715"/>
            </a:xfrm>
            <a:custGeom>
              <a:avLst/>
              <a:gdLst/>
              <a:ahLst/>
              <a:cxnLst/>
              <a:rect l="l" t="t" r="r" b="b"/>
              <a:pathLst>
                <a:path w="3466465" h="5466715">
                  <a:moveTo>
                    <a:pt x="3465863" y="277777"/>
                  </a:moveTo>
                  <a:lnTo>
                    <a:pt x="3465863" y="5188878"/>
                  </a:lnTo>
                  <a:lnTo>
                    <a:pt x="3461397" y="5238642"/>
                  </a:lnTo>
                  <a:lnTo>
                    <a:pt x="3448523" y="5285548"/>
                  </a:lnTo>
                  <a:lnTo>
                    <a:pt x="3428021" y="5328796"/>
                  </a:lnTo>
                  <a:lnTo>
                    <a:pt x="3400672" y="5367585"/>
                  </a:lnTo>
                  <a:lnTo>
                    <a:pt x="3367259" y="5401117"/>
                  </a:lnTo>
                  <a:lnTo>
                    <a:pt x="3328563" y="5428590"/>
                  </a:lnTo>
                  <a:lnTo>
                    <a:pt x="3285366" y="5449204"/>
                  </a:lnTo>
                  <a:lnTo>
                    <a:pt x="3238449" y="5462159"/>
                  </a:lnTo>
                  <a:lnTo>
                    <a:pt x="3188594" y="5466655"/>
                  </a:lnTo>
                  <a:lnTo>
                    <a:pt x="277269" y="5466655"/>
                  </a:lnTo>
                  <a:lnTo>
                    <a:pt x="227596" y="5462159"/>
                  </a:lnTo>
                  <a:lnTo>
                    <a:pt x="180776" y="5449204"/>
                  </a:lnTo>
                  <a:lnTo>
                    <a:pt x="137607" y="5428590"/>
                  </a:lnTo>
                  <a:lnTo>
                    <a:pt x="98888" y="5401117"/>
                  </a:lnTo>
                  <a:lnTo>
                    <a:pt x="65418" y="5367585"/>
                  </a:lnTo>
                  <a:lnTo>
                    <a:pt x="37996" y="5328796"/>
                  </a:lnTo>
                  <a:lnTo>
                    <a:pt x="17419" y="5285548"/>
                  </a:lnTo>
                  <a:lnTo>
                    <a:pt x="4488" y="5238642"/>
                  </a:lnTo>
                  <a:lnTo>
                    <a:pt x="0" y="5188878"/>
                  </a:lnTo>
                  <a:lnTo>
                    <a:pt x="0" y="277082"/>
                  </a:lnTo>
                  <a:lnTo>
                    <a:pt x="4488" y="227137"/>
                  </a:lnTo>
                  <a:lnTo>
                    <a:pt x="17419" y="180140"/>
                  </a:lnTo>
                  <a:lnTo>
                    <a:pt x="24261" y="165758"/>
                  </a:lnTo>
                  <a:lnTo>
                    <a:pt x="24261" y="5188878"/>
                  </a:lnTo>
                  <a:lnTo>
                    <a:pt x="28351" y="5234338"/>
                  </a:lnTo>
                  <a:lnTo>
                    <a:pt x="40144" y="5277183"/>
                  </a:lnTo>
                  <a:lnTo>
                    <a:pt x="58919" y="5316692"/>
                  </a:lnTo>
                  <a:lnTo>
                    <a:pt x="83898" y="5352081"/>
                  </a:lnTo>
                  <a:lnTo>
                    <a:pt x="114425" y="5382722"/>
                  </a:lnTo>
                  <a:lnTo>
                    <a:pt x="149750" y="5407859"/>
                  </a:lnTo>
                  <a:lnTo>
                    <a:pt x="189149" y="5426772"/>
                  </a:lnTo>
                  <a:lnTo>
                    <a:pt x="231897" y="5438741"/>
                  </a:lnTo>
                  <a:lnTo>
                    <a:pt x="277269" y="5443044"/>
                  </a:lnTo>
                  <a:lnTo>
                    <a:pt x="3188594" y="5443044"/>
                  </a:lnTo>
                  <a:lnTo>
                    <a:pt x="3234172" y="5438946"/>
                  </a:lnTo>
                  <a:lnTo>
                    <a:pt x="3277080" y="5427132"/>
                  </a:lnTo>
                  <a:lnTo>
                    <a:pt x="3316600" y="5408322"/>
                  </a:lnTo>
                  <a:lnTo>
                    <a:pt x="3352011" y="5383237"/>
                  </a:lnTo>
                  <a:lnTo>
                    <a:pt x="3382596" y="5352595"/>
                  </a:lnTo>
                  <a:lnTo>
                    <a:pt x="3407636" y="5317119"/>
                  </a:lnTo>
                  <a:lnTo>
                    <a:pt x="3426412" y="5277527"/>
                  </a:lnTo>
                  <a:lnTo>
                    <a:pt x="3438204" y="5234540"/>
                  </a:lnTo>
                  <a:lnTo>
                    <a:pt x="3442295" y="5188878"/>
                  </a:lnTo>
                  <a:lnTo>
                    <a:pt x="3442295" y="167896"/>
                  </a:lnTo>
                  <a:lnTo>
                    <a:pt x="3448443" y="180827"/>
                  </a:lnTo>
                  <a:lnTo>
                    <a:pt x="3461375" y="227830"/>
                  </a:lnTo>
                  <a:lnTo>
                    <a:pt x="3465863" y="277777"/>
                  </a:lnTo>
                  <a:close/>
                </a:path>
                <a:path w="3466465" h="5466715">
                  <a:moveTo>
                    <a:pt x="3442295" y="167896"/>
                  </a:moveTo>
                  <a:lnTo>
                    <a:pt x="3442295" y="277082"/>
                  </a:lnTo>
                  <a:lnTo>
                    <a:pt x="3438204" y="231420"/>
                  </a:lnTo>
                  <a:lnTo>
                    <a:pt x="3426412" y="188434"/>
                  </a:lnTo>
                  <a:lnTo>
                    <a:pt x="3407636" y="148842"/>
                  </a:lnTo>
                  <a:lnTo>
                    <a:pt x="3382596" y="113365"/>
                  </a:lnTo>
                  <a:lnTo>
                    <a:pt x="3352011" y="82724"/>
                  </a:lnTo>
                  <a:lnTo>
                    <a:pt x="3316600" y="57638"/>
                  </a:lnTo>
                  <a:lnTo>
                    <a:pt x="3277080" y="38828"/>
                  </a:lnTo>
                  <a:lnTo>
                    <a:pt x="3234172" y="27014"/>
                  </a:lnTo>
                  <a:lnTo>
                    <a:pt x="3188594" y="22916"/>
                  </a:lnTo>
                  <a:lnTo>
                    <a:pt x="3188594" y="23611"/>
                  </a:lnTo>
                  <a:lnTo>
                    <a:pt x="277269" y="23673"/>
                  </a:lnTo>
                  <a:lnTo>
                    <a:pt x="232383" y="27709"/>
                  </a:lnTo>
                  <a:lnTo>
                    <a:pt x="189475" y="39523"/>
                  </a:lnTo>
                  <a:lnTo>
                    <a:pt x="149956" y="58333"/>
                  </a:lnTo>
                  <a:lnTo>
                    <a:pt x="114544" y="83418"/>
                  </a:lnTo>
                  <a:lnTo>
                    <a:pt x="83959" y="114060"/>
                  </a:lnTo>
                  <a:lnTo>
                    <a:pt x="58894" y="149590"/>
                  </a:lnTo>
                  <a:lnTo>
                    <a:pt x="40136" y="189156"/>
                  </a:lnTo>
                  <a:lnTo>
                    <a:pt x="28350" y="232126"/>
                  </a:lnTo>
                  <a:lnTo>
                    <a:pt x="24261" y="277777"/>
                  </a:lnTo>
                  <a:lnTo>
                    <a:pt x="24261" y="165758"/>
                  </a:lnTo>
                  <a:lnTo>
                    <a:pt x="65418" y="98150"/>
                  </a:lnTo>
                  <a:lnTo>
                    <a:pt x="98888" y="64734"/>
                  </a:lnTo>
                  <a:lnTo>
                    <a:pt x="137607" y="37422"/>
                  </a:lnTo>
                  <a:lnTo>
                    <a:pt x="180776" y="17003"/>
                  </a:lnTo>
                  <a:lnTo>
                    <a:pt x="227596" y="4266"/>
                  </a:lnTo>
                  <a:lnTo>
                    <a:pt x="277269" y="0"/>
                  </a:lnTo>
                  <a:lnTo>
                    <a:pt x="3188594" y="0"/>
                  </a:lnTo>
                  <a:lnTo>
                    <a:pt x="3238266" y="4473"/>
                  </a:lnTo>
                  <a:lnTo>
                    <a:pt x="3285086" y="17371"/>
                  </a:lnTo>
                  <a:lnTo>
                    <a:pt x="3328255" y="37911"/>
                  </a:lnTo>
                  <a:lnTo>
                    <a:pt x="3366974" y="65310"/>
                  </a:lnTo>
                  <a:lnTo>
                    <a:pt x="3400444" y="98784"/>
                  </a:lnTo>
                  <a:lnTo>
                    <a:pt x="3427867" y="137551"/>
                  </a:lnTo>
                  <a:lnTo>
                    <a:pt x="3442295" y="167896"/>
                  </a:lnTo>
                  <a:close/>
                </a:path>
              </a:pathLst>
            </a:custGeom>
            <a:solidFill>
              <a:srgbClr val="387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42564" y="3602631"/>
              <a:ext cx="2595971" cy="25908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18922" y="3575900"/>
              <a:ext cx="2643505" cy="2641600"/>
            </a:xfrm>
            <a:custGeom>
              <a:avLst/>
              <a:gdLst/>
              <a:ahLst/>
              <a:cxnLst/>
              <a:rect l="l" t="t" r="r" b="b"/>
              <a:pathLst>
                <a:path w="2643504" h="2641600">
                  <a:moveTo>
                    <a:pt x="1417951" y="12700"/>
                  </a:moveTo>
                  <a:lnTo>
                    <a:pt x="1225307" y="12700"/>
                  </a:lnTo>
                  <a:lnTo>
                    <a:pt x="1273251" y="0"/>
                  </a:lnTo>
                  <a:lnTo>
                    <a:pt x="1370006" y="0"/>
                  </a:lnTo>
                  <a:lnTo>
                    <a:pt x="1417951" y="12700"/>
                  </a:lnTo>
                  <a:close/>
                </a:path>
                <a:path w="2643504" h="2641600">
                  <a:moveTo>
                    <a:pt x="1558889" y="2628900"/>
                  </a:moveTo>
                  <a:lnTo>
                    <a:pt x="1084369" y="2628900"/>
                  </a:lnTo>
                  <a:lnTo>
                    <a:pt x="904336" y="2578100"/>
                  </a:lnTo>
                  <a:lnTo>
                    <a:pt x="818240" y="2552700"/>
                  </a:lnTo>
                  <a:lnTo>
                    <a:pt x="776277" y="2527300"/>
                  </a:lnTo>
                  <a:lnTo>
                    <a:pt x="735078" y="2514600"/>
                  </a:lnTo>
                  <a:lnTo>
                    <a:pt x="694673" y="2489200"/>
                  </a:lnTo>
                  <a:lnTo>
                    <a:pt x="655092" y="2463800"/>
                  </a:lnTo>
                  <a:lnTo>
                    <a:pt x="616364" y="2438400"/>
                  </a:lnTo>
                  <a:lnTo>
                    <a:pt x="578521" y="2413000"/>
                  </a:lnTo>
                  <a:lnTo>
                    <a:pt x="541592" y="2387600"/>
                  </a:lnTo>
                  <a:lnTo>
                    <a:pt x="505607" y="2362200"/>
                  </a:lnTo>
                  <a:lnTo>
                    <a:pt x="470596" y="2336800"/>
                  </a:lnTo>
                  <a:lnTo>
                    <a:pt x="436590" y="2311400"/>
                  </a:lnTo>
                  <a:lnTo>
                    <a:pt x="403618" y="2273300"/>
                  </a:lnTo>
                  <a:lnTo>
                    <a:pt x="371711" y="2247900"/>
                  </a:lnTo>
                  <a:lnTo>
                    <a:pt x="340899" y="2209800"/>
                  </a:lnTo>
                  <a:lnTo>
                    <a:pt x="311211" y="2171700"/>
                  </a:lnTo>
                  <a:lnTo>
                    <a:pt x="282679" y="2146300"/>
                  </a:lnTo>
                  <a:lnTo>
                    <a:pt x="255331" y="2108200"/>
                  </a:lnTo>
                  <a:lnTo>
                    <a:pt x="229198" y="2070100"/>
                  </a:lnTo>
                  <a:lnTo>
                    <a:pt x="204310" y="2032000"/>
                  </a:lnTo>
                  <a:lnTo>
                    <a:pt x="180698" y="1993900"/>
                  </a:lnTo>
                  <a:lnTo>
                    <a:pt x="158391" y="1955800"/>
                  </a:lnTo>
                  <a:lnTo>
                    <a:pt x="137419" y="1917700"/>
                  </a:lnTo>
                  <a:lnTo>
                    <a:pt x="117813" y="1866900"/>
                  </a:lnTo>
                  <a:lnTo>
                    <a:pt x="99602" y="1828800"/>
                  </a:lnTo>
                  <a:lnTo>
                    <a:pt x="82817" y="1790700"/>
                  </a:lnTo>
                  <a:lnTo>
                    <a:pt x="67488" y="1739900"/>
                  </a:lnTo>
                  <a:lnTo>
                    <a:pt x="53645" y="1701800"/>
                  </a:lnTo>
                  <a:lnTo>
                    <a:pt x="41317" y="1651000"/>
                  </a:lnTo>
                  <a:lnTo>
                    <a:pt x="30536" y="1612900"/>
                  </a:lnTo>
                  <a:lnTo>
                    <a:pt x="21331" y="1562100"/>
                  </a:lnTo>
                  <a:lnTo>
                    <a:pt x="13732" y="1511300"/>
                  </a:lnTo>
                  <a:lnTo>
                    <a:pt x="7769" y="1473200"/>
                  </a:lnTo>
                  <a:lnTo>
                    <a:pt x="3473" y="1422400"/>
                  </a:lnTo>
                  <a:lnTo>
                    <a:pt x="873" y="1371600"/>
                  </a:lnTo>
                  <a:lnTo>
                    <a:pt x="0" y="1320800"/>
                  </a:lnTo>
                  <a:lnTo>
                    <a:pt x="873" y="1282700"/>
                  </a:lnTo>
                  <a:lnTo>
                    <a:pt x="3473" y="1231900"/>
                  </a:lnTo>
                  <a:lnTo>
                    <a:pt x="7769" y="1181100"/>
                  </a:lnTo>
                  <a:lnTo>
                    <a:pt x="13732" y="1130300"/>
                  </a:lnTo>
                  <a:lnTo>
                    <a:pt x="21331" y="1092200"/>
                  </a:lnTo>
                  <a:lnTo>
                    <a:pt x="30536" y="1041400"/>
                  </a:lnTo>
                  <a:lnTo>
                    <a:pt x="41318" y="1003300"/>
                  </a:lnTo>
                  <a:lnTo>
                    <a:pt x="53645" y="952500"/>
                  </a:lnTo>
                  <a:lnTo>
                    <a:pt x="67489" y="914400"/>
                  </a:lnTo>
                  <a:lnTo>
                    <a:pt x="82818" y="863600"/>
                  </a:lnTo>
                  <a:lnTo>
                    <a:pt x="99603" y="825500"/>
                  </a:lnTo>
                  <a:lnTo>
                    <a:pt x="117814" y="774700"/>
                  </a:lnTo>
                  <a:lnTo>
                    <a:pt x="137420" y="736600"/>
                  </a:lnTo>
                  <a:lnTo>
                    <a:pt x="158392" y="698500"/>
                  </a:lnTo>
                  <a:lnTo>
                    <a:pt x="180699" y="660400"/>
                  </a:lnTo>
                  <a:lnTo>
                    <a:pt x="204312" y="622300"/>
                  </a:lnTo>
                  <a:lnTo>
                    <a:pt x="229200" y="584200"/>
                  </a:lnTo>
                  <a:lnTo>
                    <a:pt x="255333" y="546100"/>
                  </a:lnTo>
                  <a:lnTo>
                    <a:pt x="282680" y="508000"/>
                  </a:lnTo>
                  <a:lnTo>
                    <a:pt x="311213" y="469900"/>
                  </a:lnTo>
                  <a:lnTo>
                    <a:pt x="340901" y="444500"/>
                  </a:lnTo>
                  <a:lnTo>
                    <a:pt x="371714" y="406400"/>
                  </a:lnTo>
                  <a:lnTo>
                    <a:pt x="403621" y="381000"/>
                  </a:lnTo>
                  <a:lnTo>
                    <a:pt x="436593" y="342900"/>
                  </a:lnTo>
                  <a:lnTo>
                    <a:pt x="470599" y="317500"/>
                  </a:lnTo>
                  <a:lnTo>
                    <a:pt x="505609" y="292100"/>
                  </a:lnTo>
                  <a:lnTo>
                    <a:pt x="541594" y="254000"/>
                  </a:lnTo>
                  <a:lnTo>
                    <a:pt x="578524" y="228600"/>
                  </a:lnTo>
                  <a:lnTo>
                    <a:pt x="616367" y="203200"/>
                  </a:lnTo>
                  <a:lnTo>
                    <a:pt x="655094" y="190500"/>
                  </a:lnTo>
                  <a:lnTo>
                    <a:pt x="694676" y="165100"/>
                  </a:lnTo>
                  <a:lnTo>
                    <a:pt x="735081" y="139700"/>
                  </a:lnTo>
                  <a:lnTo>
                    <a:pt x="776280" y="127000"/>
                  </a:lnTo>
                  <a:lnTo>
                    <a:pt x="818242" y="101600"/>
                  </a:lnTo>
                  <a:lnTo>
                    <a:pt x="993128" y="50800"/>
                  </a:lnTo>
                  <a:lnTo>
                    <a:pt x="1130836" y="12700"/>
                  </a:lnTo>
                  <a:lnTo>
                    <a:pt x="1512422" y="12700"/>
                  </a:lnTo>
                  <a:lnTo>
                    <a:pt x="1650132" y="50800"/>
                  </a:lnTo>
                  <a:lnTo>
                    <a:pt x="1226730" y="50800"/>
                  </a:lnTo>
                  <a:lnTo>
                    <a:pt x="1179966" y="63500"/>
                  </a:lnTo>
                  <a:lnTo>
                    <a:pt x="1133702" y="63500"/>
                  </a:lnTo>
                  <a:lnTo>
                    <a:pt x="1042794" y="88900"/>
                  </a:lnTo>
                  <a:lnTo>
                    <a:pt x="998212" y="88900"/>
                  </a:lnTo>
                  <a:lnTo>
                    <a:pt x="954253" y="101600"/>
                  </a:lnTo>
                  <a:lnTo>
                    <a:pt x="910947" y="127000"/>
                  </a:lnTo>
                  <a:lnTo>
                    <a:pt x="785265" y="165100"/>
                  </a:lnTo>
                  <a:lnTo>
                    <a:pt x="744885" y="190500"/>
                  </a:lnTo>
                  <a:lnTo>
                    <a:pt x="705314" y="215900"/>
                  </a:lnTo>
                  <a:lnTo>
                    <a:pt x="666583" y="228600"/>
                  </a:lnTo>
                  <a:lnTo>
                    <a:pt x="628723" y="254000"/>
                  </a:lnTo>
                  <a:lnTo>
                    <a:pt x="591765" y="279400"/>
                  </a:lnTo>
                  <a:lnTo>
                    <a:pt x="555740" y="304800"/>
                  </a:lnTo>
                  <a:lnTo>
                    <a:pt x="520680" y="342900"/>
                  </a:lnTo>
                  <a:lnTo>
                    <a:pt x="486614" y="368300"/>
                  </a:lnTo>
                  <a:lnTo>
                    <a:pt x="453574" y="393700"/>
                  </a:lnTo>
                  <a:lnTo>
                    <a:pt x="421591" y="431800"/>
                  </a:lnTo>
                  <a:lnTo>
                    <a:pt x="390696" y="457200"/>
                  </a:lnTo>
                  <a:lnTo>
                    <a:pt x="360921" y="495300"/>
                  </a:lnTo>
                  <a:lnTo>
                    <a:pt x="332295" y="520700"/>
                  </a:lnTo>
                  <a:lnTo>
                    <a:pt x="304851" y="558800"/>
                  </a:lnTo>
                  <a:lnTo>
                    <a:pt x="278619" y="596900"/>
                  </a:lnTo>
                  <a:lnTo>
                    <a:pt x="253630" y="635000"/>
                  </a:lnTo>
                  <a:lnTo>
                    <a:pt x="229915" y="673100"/>
                  </a:lnTo>
                  <a:lnTo>
                    <a:pt x="207505" y="711200"/>
                  </a:lnTo>
                  <a:lnTo>
                    <a:pt x="186432" y="749300"/>
                  </a:lnTo>
                  <a:lnTo>
                    <a:pt x="166726" y="787400"/>
                  </a:lnTo>
                  <a:lnTo>
                    <a:pt x="148418" y="825500"/>
                  </a:lnTo>
                  <a:lnTo>
                    <a:pt x="131539" y="876300"/>
                  </a:lnTo>
                  <a:lnTo>
                    <a:pt x="116121" y="914400"/>
                  </a:lnTo>
                  <a:lnTo>
                    <a:pt x="102194" y="965200"/>
                  </a:lnTo>
                  <a:lnTo>
                    <a:pt x="89789" y="1003300"/>
                  </a:lnTo>
                  <a:lnTo>
                    <a:pt x="78938" y="1041400"/>
                  </a:lnTo>
                  <a:lnTo>
                    <a:pt x="69671" y="1092200"/>
                  </a:lnTo>
                  <a:lnTo>
                    <a:pt x="62019" y="1143000"/>
                  </a:lnTo>
                  <a:lnTo>
                    <a:pt x="56014" y="1181100"/>
                  </a:lnTo>
                  <a:lnTo>
                    <a:pt x="51686" y="1231900"/>
                  </a:lnTo>
                  <a:lnTo>
                    <a:pt x="49066" y="1282700"/>
                  </a:lnTo>
                  <a:lnTo>
                    <a:pt x="48186" y="1320800"/>
                  </a:lnTo>
                  <a:lnTo>
                    <a:pt x="49066" y="1371600"/>
                  </a:lnTo>
                  <a:lnTo>
                    <a:pt x="51686" y="1422400"/>
                  </a:lnTo>
                  <a:lnTo>
                    <a:pt x="56014" y="1473200"/>
                  </a:lnTo>
                  <a:lnTo>
                    <a:pt x="62019" y="1511300"/>
                  </a:lnTo>
                  <a:lnTo>
                    <a:pt x="69671" y="1562100"/>
                  </a:lnTo>
                  <a:lnTo>
                    <a:pt x="78938" y="1600200"/>
                  </a:lnTo>
                  <a:lnTo>
                    <a:pt x="89789" y="1651000"/>
                  </a:lnTo>
                  <a:lnTo>
                    <a:pt x="102194" y="1689100"/>
                  </a:lnTo>
                  <a:lnTo>
                    <a:pt x="116121" y="1739900"/>
                  </a:lnTo>
                  <a:lnTo>
                    <a:pt x="131539" y="1778000"/>
                  </a:lnTo>
                  <a:lnTo>
                    <a:pt x="148418" y="1816100"/>
                  </a:lnTo>
                  <a:lnTo>
                    <a:pt x="166726" y="1866900"/>
                  </a:lnTo>
                  <a:lnTo>
                    <a:pt x="186432" y="1905000"/>
                  </a:lnTo>
                  <a:lnTo>
                    <a:pt x="207505" y="1943100"/>
                  </a:lnTo>
                  <a:lnTo>
                    <a:pt x="229915" y="1981200"/>
                  </a:lnTo>
                  <a:lnTo>
                    <a:pt x="253630" y="2019300"/>
                  </a:lnTo>
                  <a:lnTo>
                    <a:pt x="278619" y="2057400"/>
                  </a:lnTo>
                  <a:lnTo>
                    <a:pt x="304851" y="2095500"/>
                  </a:lnTo>
                  <a:lnTo>
                    <a:pt x="332295" y="2133600"/>
                  </a:lnTo>
                  <a:lnTo>
                    <a:pt x="360921" y="2159000"/>
                  </a:lnTo>
                  <a:lnTo>
                    <a:pt x="390696" y="2197100"/>
                  </a:lnTo>
                  <a:lnTo>
                    <a:pt x="421591" y="2222500"/>
                  </a:lnTo>
                  <a:lnTo>
                    <a:pt x="453574" y="2260600"/>
                  </a:lnTo>
                  <a:lnTo>
                    <a:pt x="486614" y="2286000"/>
                  </a:lnTo>
                  <a:lnTo>
                    <a:pt x="520680" y="2311400"/>
                  </a:lnTo>
                  <a:lnTo>
                    <a:pt x="555740" y="2336800"/>
                  </a:lnTo>
                  <a:lnTo>
                    <a:pt x="591765" y="2374900"/>
                  </a:lnTo>
                  <a:lnTo>
                    <a:pt x="628723" y="2400300"/>
                  </a:lnTo>
                  <a:lnTo>
                    <a:pt x="666583" y="2413000"/>
                  </a:lnTo>
                  <a:lnTo>
                    <a:pt x="705314" y="2438400"/>
                  </a:lnTo>
                  <a:lnTo>
                    <a:pt x="744885" y="2463800"/>
                  </a:lnTo>
                  <a:lnTo>
                    <a:pt x="785265" y="2476500"/>
                  </a:lnTo>
                  <a:lnTo>
                    <a:pt x="826422" y="2501900"/>
                  </a:lnTo>
                  <a:lnTo>
                    <a:pt x="954253" y="2540000"/>
                  </a:lnTo>
                  <a:lnTo>
                    <a:pt x="1133702" y="2590800"/>
                  </a:lnTo>
                  <a:lnTo>
                    <a:pt x="1226730" y="2590800"/>
                  </a:lnTo>
                  <a:lnTo>
                    <a:pt x="1273961" y="2603500"/>
                  </a:lnTo>
                  <a:lnTo>
                    <a:pt x="1650132" y="2603500"/>
                  </a:lnTo>
                  <a:lnTo>
                    <a:pt x="1558889" y="2628900"/>
                  </a:lnTo>
                  <a:close/>
                </a:path>
                <a:path w="2643504" h="2641600">
                  <a:moveTo>
                    <a:pt x="1650132" y="2603500"/>
                  </a:moveTo>
                  <a:lnTo>
                    <a:pt x="1369295" y="2603500"/>
                  </a:lnTo>
                  <a:lnTo>
                    <a:pt x="1416526" y="2590800"/>
                  </a:lnTo>
                  <a:lnTo>
                    <a:pt x="1509553" y="2590800"/>
                  </a:lnTo>
                  <a:lnTo>
                    <a:pt x="1689003" y="2540000"/>
                  </a:lnTo>
                  <a:lnTo>
                    <a:pt x="1816833" y="2501900"/>
                  </a:lnTo>
                  <a:lnTo>
                    <a:pt x="1857991" y="2476500"/>
                  </a:lnTo>
                  <a:lnTo>
                    <a:pt x="1898371" y="2463800"/>
                  </a:lnTo>
                  <a:lnTo>
                    <a:pt x="1937942" y="2438400"/>
                  </a:lnTo>
                  <a:lnTo>
                    <a:pt x="1976673" y="2413000"/>
                  </a:lnTo>
                  <a:lnTo>
                    <a:pt x="2014534" y="2400300"/>
                  </a:lnTo>
                  <a:lnTo>
                    <a:pt x="2051492" y="2374900"/>
                  </a:lnTo>
                  <a:lnTo>
                    <a:pt x="2087517" y="2336800"/>
                  </a:lnTo>
                  <a:lnTo>
                    <a:pt x="2122579" y="2311400"/>
                  </a:lnTo>
                  <a:lnTo>
                    <a:pt x="2156645" y="2286000"/>
                  </a:lnTo>
                  <a:lnTo>
                    <a:pt x="2189685" y="2260600"/>
                  </a:lnTo>
                  <a:lnTo>
                    <a:pt x="2221668" y="2222500"/>
                  </a:lnTo>
                  <a:lnTo>
                    <a:pt x="2252563" y="2197100"/>
                  </a:lnTo>
                  <a:lnTo>
                    <a:pt x="2282340" y="2159000"/>
                  </a:lnTo>
                  <a:lnTo>
                    <a:pt x="2310965" y="2133600"/>
                  </a:lnTo>
                  <a:lnTo>
                    <a:pt x="2338410" y="2095500"/>
                  </a:lnTo>
                  <a:lnTo>
                    <a:pt x="2364643" y="2057400"/>
                  </a:lnTo>
                  <a:lnTo>
                    <a:pt x="2389632" y="2019300"/>
                  </a:lnTo>
                  <a:lnTo>
                    <a:pt x="2413348" y="1981200"/>
                  </a:lnTo>
                  <a:lnTo>
                    <a:pt x="2435758" y="1943100"/>
                  </a:lnTo>
                  <a:lnTo>
                    <a:pt x="2456832" y="1905000"/>
                  </a:lnTo>
                  <a:lnTo>
                    <a:pt x="2476538" y="1866900"/>
                  </a:lnTo>
                  <a:lnTo>
                    <a:pt x="2494846" y="1816100"/>
                  </a:lnTo>
                  <a:lnTo>
                    <a:pt x="2511726" y="1778000"/>
                  </a:lnTo>
                  <a:lnTo>
                    <a:pt x="2527144" y="1739900"/>
                  </a:lnTo>
                  <a:lnTo>
                    <a:pt x="2541072" y="1689100"/>
                  </a:lnTo>
                  <a:lnTo>
                    <a:pt x="2553477" y="1651000"/>
                  </a:lnTo>
                  <a:lnTo>
                    <a:pt x="2564328" y="1600200"/>
                  </a:lnTo>
                  <a:lnTo>
                    <a:pt x="2573596" y="1562100"/>
                  </a:lnTo>
                  <a:lnTo>
                    <a:pt x="2581248" y="1511300"/>
                  </a:lnTo>
                  <a:lnTo>
                    <a:pt x="2587253" y="1473200"/>
                  </a:lnTo>
                  <a:lnTo>
                    <a:pt x="2591581" y="1422400"/>
                  </a:lnTo>
                  <a:lnTo>
                    <a:pt x="2594201" y="1371600"/>
                  </a:lnTo>
                  <a:lnTo>
                    <a:pt x="2595081" y="1320800"/>
                  </a:lnTo>
                  <a:lnTo>
                    <a:pt x="2594201" y="1282700"/>
                  </a:lnTo>
                  <a:lnTo>
                    <a:pt x="2591581" y="1231900"/>
                  </a:lnTo>
                  <a:lnTo>
                    <a:pt x="2587253" y="1181100"/>
                  </a:lnTo>
                  <a:lnTo>
                    <a:pt x="2581248" y="1143000"/>
                  </a:lnTo>
                  <a:lnTo>
                    <a:pt x="2573596" y="1092200"/>
                  </a:lnTo>
                  <a:lnTo>
                    <a:pt x="2564328" y="1041400"/>
                  </a:lnTo>
                  <a:lnTo>
                    <a:pt x="2553477" y="1003300"/>
                  </a:lnTo>
                  <a:lnTo>
                    <a:pt x="2541072" y="965200"/>
                  </a:lnTo>
                  <a:lnTo>
                    <a:pt x="2527144" y="914400"/>
                  </a:lnTo>
                  <a:lnTo>
                    <a:pt x="2511726" y="876300"/>
                  </a:lnTo>
                  <a:lnTo>
                    <a:pt x="2494846" y="825500"/>
                  </a:lnTo>
                  <a:lnTo>
                    <a:pt x="2476538" y="787400"/>
                  </a:lnTo>
                  <a:lnTo>
                    <a:pt x="2456832" y="749300"/>
                  </a:lnTo>
                  <a:lnTo>
                    <a:pt x="2435758" y="711200"/>
                  </a:lnTo>
                  <a:lnTo>
                    <a:pt x="2413348" y="673100"/>
                  </a:lnTo>
                  <a:lnTo>
                    <a:pt x="2389632" y="635000"/>
                  </a:lnTo>
                  <a:lnTo>
                    <a:pt x="2364643" y="596900"/>
                  </a:lnTo>
                  <a:lnTo>
                    <a:pt x="2338410" y="558800"/>
                  </a:lnTo>
                  <a:lnTo>
                    <a:pt x="2310965" y="520700"/>
                  </a:lnTo>
                  <a:lnTo>
                    <a:pt x="2282340" y="495300"/>
                  </a:lnTo>
                  <a:lnTo>
                    <a:pt x="2252563" y="457200"/>
                  </a:lnTo>
                  <a:lnTo>
                    <a:pt x="2221668" y="431800"/>
                  </a:lnTo>
                  <a:lnTo>
                    <a:pt x="2189685" y="393700"/>
                  </a:lnTo>
                  <a:lnTo>
                    <a:pt x="2156645" y="368300"/>
                  </a:lnTo>
                  <a:lnTo>
                    <a:pt x="2122579" y="342900"/>
                  </a:lnTo>
                  <a:lnTo>
                    <a:pt x="2087517" y="304800"/>
                  </a:lnTo>
                  <a:lnTo>
                    <a:pt x="2051492" y="279400"/>
                  </a:lnTo>
                  <a:lnTo>
                    <a:pt x="2014534" y="254000"/>
                  </a:lnTo>
                  <a:lnTo>
                    <a:pt x="1976673" y="228600"/>
                  </a:lnTo>
                  <a:lnTo>
                    <a:pt x="1937942" y="215900"/>
                  </a:lnTo>
                  <a:lnTo>
                    <a:pt x="1898371" y="190500"/>
                  </a:lnTo>
                  <a:lnTo>
                    <a:pt x="1857991" y="165100"/>
                  </a:lnTo>
                  <a:lnTo>
                    <a:pt x="1732308" y="127000"/>
                  </a:lnTo>
                  <a:lnTo>
                    <a:pt x="1689003" y="101600"/>
                  </a:lnTo>
                  <a:lnTo>
                    <a:pt x="1645043" y="88900"/>
                  </a:lnTo>
                  <a:lnTo>
                    <a:pt x="1600461" y="88900"/>
                  </a:lnTo>
                  <a:lnTo>
                    <a:pt x="1509553" y="63500"/>
                  </a:lnTo>
                  <a:lnTo>
                    <a:pt x="1463289" y="63500"/>
                  </a:lnTo>
                  <a:lnTo>
                    <a:pt x="1416526" y="50800"/>
                  </a:lnTo>
                  <a:lnTo>
                    <a:pt x="1650132" y="50800"/>
                  </a:lnTo>
                  <a:lnTo>
                    <a:pt x="1825018" y="101600"/>
                  </a:lnTo>
                  <a:lnTo>
                    <a:pt x="1866981" y="127000"/>
                  </a:lnTo>
                  <a:lnTo>
                    <a:pt x="1908180" y="139700"/>
                  </a:lnTo>
                  <a:lnTo>
                    <a:pt x="1948585" y="165100"/>
                  </a:lnTo>
                  <a:lnTo>
                    <a:pt x="1988166" y="190500"/>
                  </a:lnTo>
                  <a:lnTo>
                    <a:pt x="2026894" y="203200"/>
                  </a:lnTo>
                  <a:lnTo>
                    <a:pt x="2064737" y="228600"/>
                  </a:lnTo>
                  <a:lnTo>
                    <a:pt x="2101666" y="254000"/>
                  </a:lnTo>
                  <a:lnTo>
                    <a:pt x="2137651" y="292100"/>
                  </a:lnTo>
                  <a:lnTo>
                    <a:pt x="2172662" y="317500"/>
                  </a:lnTo>
                  <a:lnTo>
                    <a:pt x="2206668" y="342900"/>
                  </a:lnTo>
                  <a:lnTo>
                    <a:pt x="2239639" y="381000"/>
                  </a:lnTo>
                  <a:lnTo>
                    <a:pt x="2271546" y="406400"/>
                  </a:lnTo>
                  <a:lnTo>
                    <a:pt x="2302359" y="444500"/>
                  </a:lnTo>
                  <a:lnTo>
                    <a:pt x="2332046" y="469900"/>
                  </a:lnTo>
                  <a:lnTo>
                    <a:pt x="2360579" y="508000"/>
                  </a:lnTo>
                  <a:lnTo>
                    <a:pt x="2387926" y="546100"/>
                  </a:lnTo>
                  <a:lnTo>
                    <a:pt x="2414059" y="584200"/>
                  </a:lnTo>
                  <a:lnTo>
                    <a:pt x="2438947" y="622300"/>
                  </a:lnTo>
                  <a:lnTo>
                    <a:pt x="2462559" y="660400"/>
                  </a:lnTo>
                  <a:lnTo>
                    <a:pt x="2484866" y="698500"/>
                  </a:lnTo>
                  <a:lnTo>
                    <a:pt x="2505837" y="736600"/>
                  </a:lnTo>
                  <a:lnTo>
                    <a:pt x="2525444" y="774700"/>
                  </a:lnTo>
                  <a:lnTo>
                    <a:pt x="2543654" y="825500"/>
                  </a:lnTo>
                  <a:lnTo>
                    <a:pt x="2560439" y="863600"/>
                  </a:lnTo>
                  <a:lnTo>
                    <a:pt x="2575768" y="914400"/>
                  </a:lnTo>
                  <a:lnTo>
                    <a:pt x="2589611" y="952500"/>
                  </a:lnTo>
                  <a:lnTo>
                    <a:pt x="2601939" y="1003300"/>
                  </a:lnTo>
                  <a:lnTo>
                    <a:pt x="2612720" y="1041400"/>
                  </a:lnTo>
                  <a:lnTo>
                    <a:pt x="2621925" y="1092200"/>
                  </a:lnTo>
                  <a:lnTo>
                    <a:pt x="2629524" y="1130300"/>
                  </a:lnTo>
                  <a:lnTo>
                    <a:pt x="2635487" y="1181100"/>
                  </a:lnTo>
                  <a:lnTo>
                    <a:pt x="2639783" y="1231900"/>
                  </a:lnTo>
                  <a:lnTo>
                    <a:pt x="2642383" y="1282700"/>
                  </a:lnTo>
                  <a:lnTo>
                    <a:pt x="2643256" y="1320800"/>
                  </a:lnTo>
                  <a:lnTo>
                    <a:pt x="2642383" y="1371600"/>
                  </a:lnTo>
                  <a:lnTo>
                    <a:pt x="2639783" y="1422400"/>
                  </a:lnTo>
                  <a:lnTo>
                    <a:pt x="2635487" y="1473200"/>
                  </a:lnTo>
                  <a:lnTo>
                    <a:pt x="2629524" y="1511300"/>
                  </a:lnTo>
                  <a:lnTo>
                    <a:pt x="2621925" y="1562100"/>
                  </a:lnTo>
                  <a:lnTo>
                    <a:pt x="2612720" y="1612900"/>
                  </a:lnTo>
                  <a:lnTo>
                    <a:pt x="2601939" y="1651000"/>
                  </a:lnTo>
                  <a:lnTo>
                    <a:pt x="2589611" y="1701800"/>
                  </a:lnTo>
                  <a:lnTo>
                    <a:pt x="2575768" y="1739900"/>
                  </a:lnTo>
                  <a:lnTo>
                    <a:pt x="2560439" y="1790700"/>
                  </a:lnTo>
                  <a:lnTo>
                    <a:pt x="2543654" y="1828800"/>
                  </a:lnTo>
                  <a:lnTo>
                    <a:pt x="2525444" y="1866900"/>
                  </a:lnTo>
                  <a:lnTo>
                    <a:pt x="2505837" y="1917700"/>
                  </a:lnTo>
                  <a:lnTo>
                    <a:pt x="2484866" y="1955800"/>
                  </a:lnTo>
                  <a:lnTo>
                    <a:pt x="2462559" y="1993900"/>
                  </a:lnTo>
                  <a:lnTo>
                    <a:pt x="2438947" y="2032000"/>
                  </a:lnTo>
                  <a:lnTo>
                    <a:pt x="2414059" y="2070100"/>
                  </a:lnTo>
                  <a:lnTo>
                    <a:pt x="2387926" y="2108200"/>
                  </a:lnTo>
                  <a:lnTo>
                    <a:pt x="2360579" y="2146300"/>
                  </a:lnTo>
                  <a:lnTo>
                    <a:pt x="2332046" y="2171700"/>
                  </a:lnTo>
                  <a:lnTo>
                    <a:pt x="2302359" y="2209800"/>
                  </a:lnTo>
                  <a:lnTo>
                    <a:pt x="2271546" y="2247900"/>
                  </a:lnTo>
                  <a:lnTo>
                    <a:pt x="2239639" y="2273300"/>
                  </a:lnTo>
                  <a:lnTo>
                    <a:pt x="2206668" y="2311400"/>
                  </a:lnTo>
                  <a:lnTo>
                    <a:pt x="2172662" y="2336800"/>
                  </a:lnTo>
                  <a:lnTo>
                    <a:pt x="2137651" y="2362200"/>
                  </a:lnTo>
                  <a:lnTo>
                    <a:pt x="2101666" y="2387600"/>
                  </a:lnTo>
                  <a:lnTo>
                    <a:pt x="2064737" y="2413000"/>
                  </a:lnTo>
                  <a:lnTo>
                    <a:pt x="2026894" y="2438400"/>
                  </a:lnTo>
                  <a:lnTo>
                    <a:pt x="1988166" y="2463800"/>
                  </a:lnTo>
                  <a:lnTo>
                    <a:pt x="1948585" y="2489200"/>
                  </a:lnTo>
                  <a:lnTo>
                    <a:pt x="1908180" y="2514600"/>
                  </a:lnTo>
                  <a:lnTo>
                    <a:pt x="1866981" y="2527300"/>
                  </a:lnTo>
                  <a:lnTo>
                    <a:pt x="1825018" y="2552700"/>
                  </a:lnTo>
                  <a:lnTo>
                    <a:pt x="1650132" y="2603500"/>
                  </a:lnTo>
                  <a:close/>
                </a:path>
                <a:path w="2643504" h="2641600">
                  <a:moveTo>
                    <a:pt x="1465433" y="2641600"/>
                  </a:moveTo>
                  <a:lnTo>
                    <a:pt x="1177824" y="2641600"/>
                  </a:lnTo>
                  <a:lnTo>
                    <a:pt x="1130835" y="2628900"/>
                  </a:lnTo>
                  <a:lnTo>
                    <a:pt x="1512422" y="2628900"/>
                  </a:lnTo>
                  <a:lnTo>
                    <a:pt x="1465433" y="264160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5999943" y="3575900"/>
            <a:ext cx="2643505" cy="2641600"/>
            <a:chOff x="5999943" y="3575900"/>
            <a:chExt cx="2643505" cy="264160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24034" y="3602631"/>
              <a:ext cx="2595522" cy="25908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99943" y="3575900"/>
              <a:ext cx="2643505" cy="2641600"/>
            </a:xfrm>
            <a:custGeom>
              <a:avLst/>
              <a:gdLst/>
              <a:ahLst/>
              <a:cxnLst/>
              <a:rect l="l" t="t" r="r" b="b"/>
              <a:pathLst>
                <a:path w="2643504" h="2641600">
                  <a:moveTo>
                    <a:pt x="1417951" y="12700"/>
                  </a:moveTo>
                  <a:lnTo>
                    <a:pt x="1225307" y="12700"/>
                  </a:lnTo>
                  <a:lnTo>
                    <a:pt x="1273251" y="0"/>
                  </a:lnTo>
                  <a:lnTo>
                    <a:pt x="1370006" y="0"/>
                  </a:lnTo>
                  <a:lnTo>
                    <a:pt x="1417951" y="12700"/>
                  </a:lnTo>
                  <a:close/>
                </a:path>
                <a:path w="2643504" h="2641600">
                  <a:moveTo>
                    <a:pt x="1558889" y="2628900"/>
                  </a:moveTo>
                  <a:lnTo>
                    <a:pt x="1084369" y="2628900"/>
                  </a:lnTo>
                  <a:lnTo>
                    <a:pt x="904336" y="2578100"/>
                  </a:lnTo>
                  <a:lnTo>
                    <a:pt x="818240" y="2552700"/>
                  </a:lnTo>
                  <a:lnTo>
                    <a:pt x="776277" y="2527300"/>
                  </a:lnTo>
                  <a:lnTo>
                    <a:pt x="735078" y="2514600"/>
                  </a:lnTo>
                  <a:lnTo>
                    <a:pt x="694673" y="2489200"/>
                  </a:lnTo>
                  <a:lnTo>
                    <a:pt x="655092" y="2463800"/>
                  </a:lnTo>
                  <a:lnTo>
                    <a:pt x="616364" y="2438400"/>
                  </a:lnTo>
                  <a:lnTo>
                    <a:pt x="578521" y="2413000"/>
                  </a:lnTo>
                  <a:lnTo>
                    <a:pt x="541592" y="2387600"/>
                  </a:lnTo>
                  <a:lnTo>
                    <a:pt x="505607" y="2362200"/>
                  </a:lnTo>
                  <a:lnTo>
                    <a:pt x="470596" y="2336800"/>
                  </a:lnTo>
                  <a:lnTo>
                    <a:pt x="436590" y="2311400"/>
                  </a:lnTo>
                  <a:lnTo>
                    <a:pt x="403618" y="2273300"/>
                  </a:lnTo>
                  <a:lnTo>
                    <a:pt x="371711" y="2247900"/>
                  </a:lnTo>
                  <a:lnTo>
                    <a:pt x="340899" y="2209800"/>
                  </a:lnTo>
                  <a:lnTo>
                    <a:pt x="311211" y="2171700"/>
                  </a:lnTo>
                  <a:lnTo>
                    <a:pt x="282679" y="2146300"/>
                  </a:lnTo>
                  <a:lnTo>
                    <a:pt x="255331" y="2108200"/>
                  </a:lnTo>
                  <a:lnTo>
                    <a:pt x="229198" y="2070100"/>
                  </a:lnTo>
                  <a:lnTo>
                    <a:pt x="204310" y="2032000"/>
                  </a:lnTo>
                  <a:lnTo>
                    <a:pt x="180698" y="1993900"/>
                  </a:lnTo>
                  <a:lnTo>
                    <a:pt x="158391" y="1955800"/>
                  </a:lnTo>
                  <a:lnTo>
                    <a:pt x="137419" y="1917700"/>
                  </a:lnTo>
                  <a:lnTo>
                    <a:pt x="117813" y="1866900"/>
                  </a:lnTo>
                  <a:lnTo>
                    <a:pt x="99602" y="1828800"/>
                  </a:lnTo>
                  <a:lnTo>
                    <a:pt x="82817" y="1790700"/>
                  </a:lnTo>
                  <a:lnTo>
                    <a:pt x="67488" y="1739900"/>
                  </a:lnTo>
                  <a:lnTo>
                    <a:pt x="53645" y="1701800"/>
                  </a:lnTo>
                  <a:lnTo>
                    <a:pt x="41317" y="1651000"/>
                  </a:lnTo>
                  <a:lnTo>
                    <a:pt x="30536" y="1612900"/>
                  </a:lnTo>
                  <a:lnTo>
                    <a:pt x="21331" y="1562100"/>
                  </a:lnTo>
                  <a:lnTo>
                    <a:pt x="13732" y="1511300"/>
                  </a:lnTo>
                  <a:lnTo>
                    <a:pt x="7769" y="1473200"/>
                  </a:lnTo>
                  <a:lnTo>
                    <a:pt x="3473" y="1422400"/>
                  </a:lnTo>
                  <a:lnTo>
                    <a:pt x="873" y="1371600"/>
                  </a:lnTo>
                  <a:lnTo>
                    <a:pt x="0" y="1320800"/>
                  </a:lnTo>
                  <a:lnTo>
                    <a:pt x="873" y="1282700"/>
                  </a:lnTo>
                  <a:lnTo>
                    <a:pt x="3473" y="1231900"/>
                  </a:lnTo>
                  <a:lnTo>
                    <a:pt x="7769" y="1181100"/>
                  </a:lnTo>
                  <a:lnTo>
                    <a:pt x="13732" y="1130300"/>
                  </a:lnTo>
                  <a:lnTo>
                    <a:pt x="21331" y="1092200"/>
                  </a:lnTo>
                  <a:lnTo>
                    <a:pt x="30536" y="1041400"/>
                  </a:lnTo>
                  <a:lnTo>
                    <a:pt x="41318" y="1003300"/>
                  </a:lnTo>
                  <a:lnTo>
                    <a:pt x="53645" y="952500"/>
                  </a:lnTo>
                  <a:lnTo>
                    <a:pt x="67489" y="914400"/>
                  </a:lnTo>
                  <a:lnTo>
                    <a:pt x="82818" y="863600"/>
                  </a:lnTo>
                  <a:lnTo>
                    <a:pt x="99603" y="825500"/>
                  </a:lnTo>
                  <a:lnTo>
                    <a:pt x="117814" y="774700"/>
                  </a:lnTo>
                  <a:lnTo>
                    <a:pt x="137420" y="736600"/>
                  </a:lnTo>
                  <a:lnTo>
                    <a:pt x="158392" y="698500"/>
                  </a:lnTo>
                  <a:lnTo>
                    <a:pt x="180699" y="660400"/>
                  </a:lnTo>
                  <a:lnTo>
                    <a:pt x="204312" y="622300"/>
                  </a:lnTo>
                  <a:lnTo>
                    <a:pt x="229200" y="584200"/>
                  </a:lnTo>
                  <a:lnTo>
                    <a:pt x="255332" y="546100"/>
                  </a:lnTo>
                  <a:lnTo>
                    <a:pt x="282680" y="508000"/>
                  </a:lnTo>
                  <a:lnTo>
                    <a:pt x="311213" y="469900"/>
                  </a:lnTo>
                  <a:lnTo>
                    <a:pt x="340901" y="444500"/>
                  </a:lnTo>
                  <a:lnTo>
                    <a:pt x="371713" y="406400"/>
                  </a:lnTo>
                  <a:lnTo>
                    <a:pt x="403621" y="381000"/>
                  </a:lnTo>
                  <a:lnTo>
                    <a:pt x="436592" y="342900"/>
                  </a:lnTo>
                  <a:lnTo>
                    <a:pt x="470599" y="317500"/>
                  </a:lnTo>
                  <a:lnTo>
                    <a:pt x="505609" y="292100"/>
                  </a:lnTo>
                  <a:lnTo>
                    <a:pt x="541594" y="254000"/>
                  </a:lnTo>
                  <a:lnTo>
                    <a:pt x="578524" y="228600"/>
                  </a:lnTo>
                  <a:lnTo>
                    <a:pt x="616367" y="203200"/>
                  </a:lnTo>
                  <a:lnTo>
                    <a:pt x="655094" y="190500"/>
                  </a:lnTo>
                  <a:lnTo>
                    <a:pt x="694676" y="165100"/>
                  </a:lnTo>
                  <a:lnTo>
                    <a:pt x="735081" y="139700"/>
                  </a:lnTo>
                  <a:lnTo>
                    <a:pt x="776280" y="127000"/>
                  </a:lnTo>
                  <a:lnTo>
                    <a:pt x="818242" y="101600"/>
                  </a:lnTo>
                  <a:lnTo>
                    <a:pt x="993128" y="50800"/>
                  </a:lnTo>
                  <a:lnTo>
                    <a:pt x="1130836" y="12700"/>
                  </a:lnTo>
                  <a:lnTo>
                    <a:pt x="1512422" y="12700"/>
                  </a:lnTo>
                  <a:lnTo>
                    <a:pt x="1650132" y="50800"/>
                  </a:lnTo>
                  <a:lnTo>
                    <a:pt x="1226730" y="50800"/>
                  </a:lnTo>
                  <a:lnTo>
                    <a:pt x="1179966" y="63500"/>
                  </a:lnTo>
                  <a:lnTo>
                    <a:pt x="1133702" y="63500"/>
                  </a:lnTo>
                  <a:lnTo>
                    <a:pt x="1042794" y="88900"/>
                  </a:lnTo>
                  <a:lnTo>
                    <a:pt x="998212" y="88900"/>
                  </a:lnTo>
                  <a:lnTo>
                    <a:pt x="954253" y="101600"/>
                  </a:lnTo>
                  <a:lnTo>
                    <a:pt x="910947" y="127000"/>
                  </a:lnTo>
                  <a:lnTo>
                    <a:pt x="785265" y="165100"/>
                  </a:lnTo>
                  <a:lnTo>
                    <a:pt x="744885" y="190500"/>
                  </a:lnTo>
                  <a:lnTo>
                    <a:pt x="705314" y="215900"/>
                  </a:lnTo>
                  <a:lnTo>
                    <a:pt x="666583" y="228600"/>
                  </a:lnTo>
                  <a:lnTo>
                    <a:pt x="628723" y="254000"/>
                  </a:lnTo>
                  <a:lnTo>
                    <a:pt x="591765" y="279400"/>
                  </a:lnTo>
                  <a:lnTo>
                    <a:pt x="555740" y="304800"/>
                  </a:lnTo>
                  <a:lnTo>
                    <a:pt x="520680" y="342900"/>
                  </a:lnTo>
                  <a:lnTo>
                    <a:pt x="486614" y="368300"/>
                  </a:lnTo>
                  <a:lnTo>
                    <a:pt x="453574" y="393700"/>
                  </a:lnTo>
                  <a:lnTo>
                    <a:pt x="421591" y="431800"/>
                  </a:lnTo>
                  <a:lnTo>
                    <a:pt x="390696" y="457200"/>
                  </a:lnTo>
                  <a:lnTo>
                    <a:pt x="360921" y="495300"/>
                  </a:lnTo>
                  <a:lnTo>
                    <a:pt x="332295" y="520700"/>
                  </a:lnTo>
                  <a:lnTo>
                    <a:pt x="304851" y="558800"/>
                  </a:lnTo>
                  <a:lnTo>
                    <a:pt x="278619" y="596900"/>
                  </a:lnTo>
                  <a:lnTo>
                    <a:pt x="253630" y="635000"/>
                  </a:lnTo>
                  <a:lnTo>
                    <a:pt x="229915" y="673100"/>
                  </a:lnTo>
                  <a:lnTo>
                    <a:pt x="207505" y="711200"/>
                  </a:lnTo>
                  <a:lnTo>
                    <a:pt x="186432" y="749300"/>
                  </a:lnTo>
                  <a:lnTo>
                    <a:pt x="166726" y="787400"/>
                  </a:lnTo>
                  <a:lnTo>
                    <a:pt x="148418" y="825500"/>
                  </a:lnTo>
                  <a:lnTo>
                    <a:pt x="131539" y="876300"/>
                  </a:lnTo>
                  <a:lnTo>
                    <a:pt x="116121" y="914400"/>
                  </a:lnTo>
                  <a:lnTo>
                    <a:pt x="102194" y="965200"/>
                  </a:lnTo>
                  <a:lnTo>
                    <a:pt x="89789" y="1003300"/>
                  </a:lnTo>
                  <a:lnTo>
                    <a:pt x="78938" y="1041400"/>
                  </a:lnTo>
                  <a:lnTo>
                    <a:pt x="69671" y="1092200"/>
                  </a:lnTo>
                  <a:lnTo>
                    <a:pt x="62019" y="1143000"/>
                  </a:lnTo>
                  <a:lnTo>
                    <a:pt x="56014" y="1181100"/>
                  </a:lnTo>
                  <a:lnTo>
                    <a:pt x="51686" y="1231900"/>
                  </a:lnTo>
                  <a:lnTo>
                    <a:pt x="49066" y="1282700"/>
                  </a:lnTo>
                  <a:lnTo>
                    <a:pt x="48186" y="1320800"/>
                  </a:lnTo>
                  <a:lnTo>
                    <a:pt x="49066" y="1371600"/>
                  </a:lnTo>
                  <a:lnTo>
                    <a:pt x="51686" y="1422400"/>
                  </a:lnTo>
                  <a:lnTo>
                    <a:pt x="56014" y="1473200"/>
                  </a:lnTo>
                  <a:lnTo>
                    <a:pt x="62019" y="1511300"/>
                  </a:lnTo>
                  <a:lnTo>
                    <a:pt x="69671" y="1562100"/>
                  </a:lnTo>
                  <a:lnTo>
                    <a:pt x="78938" y="1600200"/>
                  </a:lnTo>
                  <a:lnTo>
                    <a:pt x="89789" y="1651000"/>
                  </a:lnTo>
                  <a:lnTo>
                    <a:pt x="102194" y="1689100"/>
                  </a:lnTo>
                  <a:lnTo>
                    <a:pt x="116121" y="1739900"/>
                  </a:lnTo>
                  <a:lnTo>
                    <a:pt x="131539" y="1778000"/>
                  </a:lnTo>
                  <a:lnTo>
                    <a:pt x="148418" y="1816100"/>
                  </a:lnTo>
                  <a:lnTo>
                    <a:pt x="166726" y="1866900"/>
                  </a:lnTo>
                  <a:lnTo>
                    <a:pt x="186432" y="1905000"/>
                  </a:lnTo>
                  <a:lnTo>
                    <a:pt x="207505" y="1943100"/>
                  </a:lnTo>
                  <a:lnTo>
                    <a:pt x="229915" y="1981200"/>
                  </a:lnTo>
                  <a:lnTo>
                    <a:pt x="253630" y="2019300"/>
                  </a:lnTo>
                  <a:lnTo>
                    <a:pt x="278619" y="2057400"/>
                  </a:lnTo>
                  <a:lnTo>
                    <a:pt x="304851" y="2095500"/>
                  </a:lnTo>
                  <a:lnTo>
                    <a:pt x="332295" y="2133600"/>
                  </a:lnTo>
                  <a:lnTo>
                    <a:pt x="360921" y="2159000"/>
                  </a:lnTo>
                  <a:lnTo>
                    <a:pt x="390696" y="2197100"/>
                  </a:lnTo>
                  <a:lnTo>
                    <a:pt x="421591" y="2222500"/>
                  </a:lnTo>
                  <a:lnTo>
                    <a:pt x="453574" y="2260600"/>
                  </a:lnTo>
                  <a:lnTo>
                    <a:pt x="486614" y="2286000"/>
                  </a:lnTo>
                  <a:lnTo>
                    <a:pt x="520680" y="2311400"/>
                  </a:lnTo>
                  <a:lnTo>
                    <a:pt x="555740" y="2336800"/>
                  </a:lnTo>
                  <a:lnTo>
                    <a:pt x="591765" y="2374900"/>
                  </a:lnTo>
                  <a:lnTo>
                    <a:pt x="628723" y="2400300"/>
                  </a:lnTo>
                  <a:lnTo>
                    <a:pt x="666583" y="2413000"/>
                  </a:lnTo>
                  <a:lnTo>
                    <a:pt x="705314" y="2438400"/>
                  </a:lnTo>
                  <a:lnTo>
                    <a:pt x="744885" y="2463800"/>
                  </a:lnTo>
                  <a:lnTo>
                    <a:pt x="785265" y="2476500"/>
                  </a:lnTo>
                  <a:lnTo>
                    <a:pt x="826422" y="2501900"/>
                  </a:lnTo>
                  <a:lnTo>
                    <a:pt x="954253" y="2540000"/>
                  </a:lnTo>
                  <a:lnTo>
                    <a:pt x="1133702" y="2590800"/>
                  </a:lnTo>
                  <a:lnTo>
                    <a:pt x="1226730" y="2590800"/>
                  </a:lnTo>
                  <a:lnTo>
                    <a:pt x="1273961" y="2603500"/>
                  </a:lnTo>
                  <a:lnTo>
                    <a:pt x="1650132" y="2603500"/>
                  </a:lnTo>
                  <a:lnTo>
                    <a:pt x="1558889" y="2628900"/>
                  </a:lnTo>
                  <a:close/>
                </a:path>
                <a:path w="2643504" h="2641600">
                  <a:moveTo>
                    <a:pt x="1650132" y="2603500"/>
                  </a:moveTo>
                  <a:lnTo>
                    <a:pt x="1369295" y="2603500"/>
                  </a:lnTo>
                  <a:lnTo>
                    <a:pt x="1416526" y="2590800"/>
                  </a:lnTo>
                  <a:lnTo>
                    <a:pt x="1509553" y="2590800"/>
                  </a:lnTo>
                  <a:lnTo>
                    <a:pt x="1689002" y="2540000"/>
                  </a:lnTo>
                  <a:lnTo>
                    <a:pt x="1816833" y="2501900"/>
                  </a:lnTo>
                  <a:lnTo>
                    <a:pt x="1857991" y="2476500"/>
                  </a:lnTo>
                  <a:lnTo>
                    <a:pt x="1898371" y="2463800"/>
                  </a:lnTo>
                  <a:lnTo>
                    <a:pt x="1937942" y="2438400"/>
                  </a:lnTo>
                  <a:lnTo>
                    <a:pt x="1976673" y="2413000"/>
                  </a:lnTo>
                  <a:lnTo>
                    <a:pt x="2014533" y="2400300"/>
                  </a:lnTo>
                  <a:lnTo>
                    <a:pt x="2051491" y="2374900"/>
                  </a:lnTo>
                  <a:lnTo>
                    <a:pt x="2087517" y="2336800"/>
                  </a:lnTo>
                  <a:lnTo>
                    <a:pt x="2122578" y="2311400"/>
                  </a:lnTo>
                  <a:lnTo>
                    <a:pt x="2156644" y="2286000"/>
                  </a:lnTo>
                  <a:lnTo>
                    <a:pt x="2189684" y="2260600"/>
                  </a:lnTo>
                  <a:lnTo>
                    <a:pt x="2221668" y="2222500"/>
                  </a:lnTo>
                  <a:lnTo>
                    <a:pt x="2252563" y="2197100"/>
                  </a:lnTo>
                  <a:lnTo>
                    <a:pt x="2282339" y="2159000"/>
                  </a:lnTo>
                  <a:lnTo>
                    <a:pt x="2310965" y="2133600"/>
                  </a:lnTo>
                  <a:lnTo>
                    <a:pt x="2338409" y="2095500"/>
                  </a:lnTo>
                  <a:lnTo>
                    <a:pt x="2364642" y="2057400"/>
                  </a:lnTo>
                  <a:lnTo>
                    <a:pt x="2389631" y="2019300"/>
                  </a:lnTo>
                  <a:lnTo>
                    <a:pt x="2413347" y="1981200"/>
                  </a:lnTo>
                  <a:lnTo>
                    <a:pt x="2435757" y="1943100"/>
                  </a:lnTo>
                  <a:lnTo>
                    <a:pt x="2456831" y="1905000"/>
                  </a:lnTo>
                  <a:lnTo>
                    <a:pt x="2476537" y="1866900"/>
                  </a:lnTo>
                  <a:lnTo>
                    <a:pt x="2494845" y="1816100"/>
                  </a:lnTo>
                  <a:lnTo>
                    <a:pt x="2511724" y="1778000"/>
                  </a:lnTo>
                  <a:lnTo>
                    <a:pt x="2527143" y="1739900"/>
                  </a:lnTo>
                  <a:lnTo>
                    <a:pt x="2541070" y="1689100"/>
                  </a:lnTo>
                  <a:lnTo>
                    <a:pt x="2553476" y="1651000"/>
                  </a:lnTo>
                  <a:lnTo>
                    <a:pt x="2564327" y="1600200"/>
                  </a:lnTo>
                  <a:lnTo>
                    <a:pt x="2573594" y="1562100"/>
                  </a:lnTo>
                  <a:lnTo>
                    <a:pt x="2581246" y="1511300"/>
                  </a:lnTo>
                  <a:lnTo>
                    <a:pt x="2587252" y="1473200"/>
                  </a:lnTo>
                  <a:lnTo>
                    <a:pt x="2591580" y="1422400"/>
                  </a:lnTo>
                  <a:lnTo>
                    <a:pt x="2594199" y="1371600"/>
                  </a:lnTo>
                  <a:lnTo>
                    <a:pt x="2595079" y="1320800"/>
                  </a:lnTo>
                  <a:lnTo>
                    <a:pt x="2594199" y="1282700"/>
                  </a:lnTo>
                  <a:lnTo>
                    <a:pt x="2591580" y="1231900"/>
                  </a:lnTo>
                  <a:lnTo>
                    <a:pt x="2587252" y="1181100"/>
                  </a:lnTo>
                  <a:lnTo>
                    <a:pt x="2581246" y="1143000"/>
                  </a:lnTo>
                  <a:lnTo>
                    <a:pt x="2573594" y="1092200"/>
                  </a:lnTo>
                  <a:lnTo>
                    <a:pt x="2564327" y="1041400"/>
                  </a:lnTo>
                  <a:lnTo>
                    <a:pt x="2553476" y="1003300"/>
                  </a:lnTo>
                  <a:lnTo>
                    <a:pt x="2541070" y="965200"/>
                  </a:lnTo>
                  <a:lnTo>
                    <a:pt x="2527143" y="914400"/>
                  </a:lnTo>
                  <a:lnTo>
                    <a:pt x="2511724" y="876300"/>
                  </a:lnTo>
                  <a:lnTo>
                    <a:pt x="2494845" y="825500"/>
                  </a:lnTo>
                  <a:lnTo>
                    <a:pt x="2476537" y="787400"/>
                  </a:lnTo>
                  <a:lnTo>
                    <a:pt x="2456831" y="749300"/>
                  </a:lnTo>
                  <a:lnTo>
                    <a:pt x="2435757" y="711200"/>
                  </a:lnTo>
                  <a:lnTo>
                    <a:pt x="2413347" y="673100"/>
                  </a:lnTo>
                  <a:lnTo>
                    <a:pt x="2389631" y="635000"/>
                  </a:lnTo>
                  <a:lnTo>
                    <a:pt x="2364642" y="596900"/>
                  </a:lnTo>
                  <a:lnTo>
                    <a:pt x="2338409" y="558800"/>
                  </a:lnTo>
                  <a:lnTo>
                    <a:pt x="2310965" y="520700"/>
                  </a:lnTo>
                  <a:lnTo>
                    <a:pt x="2282339" y="495300"/>
                  </a:lnTo>
                  <a:lnTo>
                    <a:pt x="2252563" y="457200"/>
                  </a:lnTo>
                  <a:lnTo>
                    <a:pt x="2221668" y="431800"/>
                  </a:lnTo>
                  <a:lnTo>
                    <a:pt x="2189684" y="393700"/>
                  </a:lnTo>
                  <a:lnTo>
                    <a:pt x="2156644" y="368300"/>
                  </a:lnTo>
                  <a:lnTo>
                    <a:pt x="2122578" y="342900"/>
                  </a:lnTo>
                  <a:lnTo>
                    <a:pt x="2087517" y="304800"/>
                  </a:lnTo>
                  <a:lnTo>
                    <a:pt x="2051491" y="279400"/>
                  </a:lnTo>
                  <a:lnTo>
                    <a:pt x="2014533" y="254000"/>
                  </a:lnTo>
                  <a:lnTo>
                    <a:pt x="1976673" y="228600"/>
                  </a:lnTo>
                  <a:lnTo>
                    <a:pt x="1937942" y="215900"/>
                  </a:lnTo>
                  <a:lnTo>
                    <a:pt x="1898371" y="190500"/>
                  </a:lnTo>
                  <a:lnTo>
                    <a:pt x="1857991" y="165100"/>
                  </a:lnTo>
                  <a:lnTo>
                    <a:pt x="1732308" y="127000"/>
                  </a:lnTo>
                  <a:lnTo>
                    <a:pt x="1689002" y="101600"/>
                  </a:lnTo>
                  <a:lnTo>
                    <a:pt x="1645043" y="88900"/>
                  </a:lnTo>
                  <a:lnTo>
                    <a:pt x="1600461" y="88900"/>
                  </a:lnTo>
                  <a:lnTo>
                    <a:pt x="1509553" y="63500"/>
                  </a:lnTo>
                  <a:lnTo>
                    <a:pt x="1463289" y="63500"/>
                  </a:lnTo>
                  <a:lnTo>
                    <a:pt x="1416526" y="50800"/>
                  </a:lnTo>
                  <a:lnTo>
                    <a:pt x="1650132" y="50800"/>
                  </a:lnTo>
                  <a:lnTo>
                    <a:pt x="1825018" y="101600"/>
                  </a:lnTo>
                  <a:lnTo>
                    <a:pt x="1866981" y="127000"/>
                  </a:lnTo>
                  <a:lnTo>
                    <a:pt x="1908180" y="139700"/>
                  </a:lnTo>
                  <a:lnTo>
                    <a:pt x="1948585" y="165100"/>
                  </a:lnTo>
                  <a:lnTo>
                    <a:pt x="1988166" y="190500"/>
                  </a:lnTo>
                  <a:lnTo>
                    <a:pt x="2026894" y="203200"/>
                  </a:lnTo>
                  <a:lnTo>
                    <a:pt x="2064737" y="228600"/>
                  </a:lnTo>
                  <a:lnTo>
                    <a:pt x="2101666" y="254000"/>
                  </a:lnTo>
                  <a:lnTo>
                    <a:pt x="2137651" y="292100"/>
                  </a:lnTo>
                  <a:lnTo>
                    <a:pt x="2172661" y="317500"/>
                  </a:lnTo>
                  <a:lnTo>
                    <a:pt x="2206668" y="342900"/>
                  </a:lnTo>
                  <a:lnTo>
                    <a:pt x="2239639" y="381000"/>
                  </a:lnTo>
                  <a:lnTo>
                    <a:pt x="2271546" y="406400"/>
                  </a:lnTo>
                  <a:lnTo>
                    <a:pt x="2302358" y="444500"/>
                  </a:lnTo>
                  <a:lnTo>
                    <a:pt x="2332046" y="469900"/>
                  </a:lnTo>
                  <a:lnTo>
                    <a:pt x="2360579" y="508000"/>
                  </a:lnTo>
                  <a:lnTo>
                    <a:pt x="2387926" y="546100"/>
                  </a:lnTo>
                  <a:lnTo>
                    <a:pt x="2414059" y="584200"/>
                  </a:lnTo>
                  <a:lnTo>
                    <a:pt x="2438947" y="622300"/>
                  </a:lnTo>
                  <a:lnTo>
                    <a:pt x="2462559" y="660400"/>
                  </a:lnTo>
                  <a:lnTo>
                    <a:pt x="2484866" y="698500"/>
                  </a:lnTo>
                  <a:lnTo>
                    <a:pt x="2505837" y="736600"/>
                  </a:lnTo>
                  <a:lnTo>
                    <a:pt x="2525443" y="774700"/>
                  </a:lnTo>
                  <a:lnTo>
                    <a:pt x="2543654" y="825500"/>
                  </a:lnTo>
                  <a:lnTo>
                    <a:pt x="2560439" y="863600"/>
                  </a:lnTo>
                  <a:lnTo>
                    <a:pt x="2575768" y="914400"/>
                  </a:lnTo>
                  <a:lnTo>
                    <a:pt x="2589611" y="952500"/>
                  </a:lnTo>
                  <a:lnTo>
                    <a:pt x="2601939" y="1003300"/>
                  </a:lnTo>
                  <a:lnTo>
                    <a:pt x="2612720" y="1041400"/>
                  </a:lnTo>
                  <a:lnTo>
                    <a:pt x="2621925" y="1092200"/>
                  </a:lnTo>
                  <a:lnTo>
                    <a:pt x="2629524" y="1130300"/>
                  </a:lnTo>
                  <a:lnTo>
                    <a:pt x="2635487" y="1181100"/>
                  </a:lnTo>
                  <a:lnTo>
                    <a:pt x="2639783" y="1231900"/>
                  </a:lnTo>
                  <a:lnTo>
                    <a:pt x="2642383" y="1282700"/>
                  </a:lnTo>
                  <a:lnTo>
                    <a:pt x="2643256" y="1320800"/>
                  </a:lnTo>
                  <a:lnTo>
                    <a:pt x="2642383" y="1371600"/>
                  </a:lnTo>
                  <a:lnTo>
                    <a:pt x="2639783" y="1422400"/>
                  </a:lnTo>
                  <a:lnTo>
                    <a:pt x="2635487" y="1473200"/>
                  </a:lnTo>
                  <a:lnTo>
                    <a:pt x="2629524" y="1511300"/>
                  </a:lnTo>
                  <a:lnTo>
                    <a:pt x="2621925" y="1562100"/>
                  </a:lnTo>
                  <a:lnTo>
                    <a:pt x="2612720" y="1612900"/>
                  </a:lnTo>
                  <a:lnTo>
                    <a:pt x="2601939" y="1651000"/>
                  </a:lnTo>
                  <a:lnTo>
                    <a:pt x="2589611" y="1701800"/>
                  </a:lnTo>
                  <a:lnTo>
                    <a:pt x="2575768" y="1739900"/>
                  </a:lnTo>
                  <a:lnTo>
                    <a:pt x="2560439" y="1790700"/>
                  </a:lnTo>
                  <a:lnTo>
                    <a:pt x="2543654" y="1828800"/>
                  </a:lnTo>
                  <a:lnTo>
                    <a:pt x="2525443" y="1866900"/>
                  </a:lnTo>
                  <a:lnTo>
                    <a:pt x="2505837" y="1917700"/>
                  </a:lnTo>
                  <a:lnTo>
                    <a:pt x="2484866" y="1955800"/>
                  </a:lnTo>
                  <a:lnTo>
                    <a:pt x="2462559" y="1993900"/>
                  </a:lnTo>
                  <a:lnTo>
                    <a:pt x="2438947" y="2032000"/>
                  </a:lnTo>
                  <a:lnTo>
                    <a:pt x="2414059" y="2070100"/>
                  </a:lnTo>
                  <a:lnTo>
                    <a:pt x="2387926" y="2108200"/>
                  </a:lnTo>
                  <a:lnTo>
                    <a:pt x="2360579" y="2146300"/>
                  </a:lnTo>
                  <a:lnTo>
                    <a:pt x="2332046" y="2171700"/>
                  </a:lnTo>
                  <a:lnTo>
                    <a:pt x="2302358" y="2209800"/>
                  </a:lnTo>
                  <a:lnTo>
                    <a:pt x="2271546" y="2247900"/>
                  </a:lnTo>
                  <a:lnTo>
                    <a:pt x="2239639" y="2273300"/>
                  </a:lnTo>
                  <a:lnTo>
                    <a:pt x="2206668" y="2311400"/>
                  </a:lnTo>
                  <a:lnTo>
                    <a:pt x="2172661" y="2336800"/>
                  </a:lnTo>
                  <a:lnTo>
                    <a:pt x="2137651" y="2362200"/>
                  </a:lnTo>
                  <a:lnTo>
                    <a:pt x="2101666" y="2387600"/>
                  </a:lnTo>
                  <a:lnTo>
                    <a:pt x="2064737" y="2413000"/>
                  </a:lnTo>
                  <a:lnTo>
                    <a:pt x="2026894" y="2438400"/>
                  </a:lnTo>
                  <a:lnTo>
                    <a:pt x="1988166" y="2463800"/>
                  </a:lnTo>
                  <a:lnTo>
                    <a:pt x="1948585" y="2489200"/>
                  </a:lnTo>
                  <a:lnTo>
                    <a:pt x="1908180" y="2514600"/>
                  </a:lnTo>
                  <a:lnTo>
                    <a:pt x="1866981" y="2527300"/>
                  </a:lnTo>
                  <a:lnTo>
                    <a:pt x="1825018" y="2552700"/>
                  </a:lnTo>
                  <a:lnTo>
                    <a:pt x="1650132" y="2603500"/>
                  </a:lnTo>
                  <a:close/>
                </a:path>
                <a:path w="2643504" h="2641600">
                  <a:moveTo>
                    <a:pt x="1465433" y="2641600"/>
                  </a:moveTo>
                  <a:lnTo>
                    <a:pt x="1177824" y="2641600"/>
                  </a:lnTo>
                  <a:lnTo>
                    <a:pt x="1130835" y="2628900"/>
                  </a:lnTo>
                  <a:lnTo>
                    <a:pt x="1512422" y="2628900"/>
                  </a:lnTo>
                  <a:lnTo>
                    <a:pt x="1465433" y="264160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3030861" y="3371453"/>
            <a:ext cx="3085465" cy="4857750"/>
            <a:chOff x="13030861" y="3371453"/>
            <a:chExt cx="3085465" cy="485775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041350" y="3381942"/>
              <a:ext cx="3063930" cy="483615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3030861" y="3371453"/>
              <a:ext cx="3085465" cy="4857750"/>
            </a:xfrm>
            <a:custGeom>
              <a:avLst/>
              <a:gdLst/>
              <a:ahLst/>
              <a:cxnLst/>
              <a:rect l="l" t="t" r="r" b="b"/>
              <a:pathLst>
                <a:path w="3085465" h="4857750">
                  <a:moveTo>
                    <a:pt x="3084907" y="246805"/>
                  </a:moveTo>
                  <a:lnTo>
                    <a:pt x="3084907" y="4610328"/>
                  </a:lnTo>
                  <a:lnTo>
                    <a:pt x="3079896" y="4659906"/>
                  </a:lnTo>
                  <a:lnTo>
                    <a:pt x="3065521" y="4706158"/>
                  </a:lnTo>
                  <a:lnTo>
                    <a:pt x="3042773" y="4748071"/>
                  </a:lnTo>
                  <a:lnTo>
                    <a:pt x="3012643" y="4784634"/>
                  </a:lnTo>
                  <a:lnTo>
                    <a:pt x="2976122" y="4814834"/>
                  </a:lnTo>
                  <a:lnTo>
                    <a:pt x="2934200" y="4837659"/>
                  </a:lnTo>
                  <a:lnTo>
                    <a:pt x="2887867" y="4852096"/>
                  </a:lnTo>
                  <a:lnTo>
                    <a:pt x="2838115" y="4857133"/>
                  </a:lnTo>
                  <a:lnTo>
                    <a:pt x="246792" y="4857133"/>
                  </a:lnTo>
                  <a:lnTo>
                    <a:pt x="197217" y="4852096"/>
                  </a:lnTo>
                  <a:lnTo>
                    <a:pt x="150967" y="4837659"/>
                  </a:lnTo>
                  <a:lnTo>
                    <a:pt x="109056" y="4814834"/>
                  </a:lnTo>
                  <a:lnTo>
                    <a:pt x="72495" y="4784634"/>
                  </a:lnTo>
                  <a:lnTo>
                    <a:pt x="42296" y="4748071"/>
                  </a:lnTo>
                  <a:lnTo>
                    <a:pt x="19473" y="4706158"/>
                  </a:lnTo>
                  <a:lnTo>
                    <a:pt x="5037" y="4659906"/>
                  </a:lnTo>
                  <a:lnTo>
                    <a:pt x="0" y="4610328"/>
                  </a:lnTo>
                  <a:lnTo>
                    <a:pt x="0" y="246188"/>
                  </a:lnTo>
                  <a:lnTo>
                    <a:pt x="5037" y="196434"/>
                  </a:lnTo>
                  <a:lnTo>
                    <a:pt x="19473" y="150107"/>
                  </a:lnTo>
                  <a:lnTo>
                    <a:pt x="21594" y="146214"/>
                  </a:lnTo>
                  <a:lnTo>
                    <a:pt x="21594" y="4610328"/>
                  </a:lnTo>
                  <a:lnTo>
                    <a:pt x="26185" y="4655617"/>
                  </a:lnTo>
                  <a:lnTo>
                    <a:pt x="39351" y="4697865"/>
                  </a:lnTo>
                  <a:lnTo>
                    <a:pt x="60182" y="4736158"/>
                  </a:lnTo>
                  <a:lnTo>
                    <a:pt x="87688" y="4769517"/>
                  </a:lnTo>
                  <a:lnTo>
                    <a:pt x="121040" y="4797131"/>
                  </a:lnTo>
                  <a:lnTo>
                    <a:pt x="159287" y="4818049"/>
                  </a:lnTo>
                  <a:lnTo>
                    <a:pt x="201510" y="4831361"/>
                  </a:lnTo>
                  <a:lnTo>
                    <a:pt x="246792" y="4836155"/>
                  </a:lnTo>
                  <a:lnTo>
                    <a:pt x="2838115" y="4836155"/>
                  </a:lnTo>
                  <a:lnTo>
                    <a:pt x="2883600" y="4831563"/>
                  </a:lnTo>
                  <a:lnTo>
                    <a:pt x="2925977" y="4818396"/>
                  </a:lnTo>
                  <a:lnTo>
                    <a:pt x="2964333" y="4797565"/>
                  </a:lnTo>
                  <a:lnTo>
                    <a:pt x="2997759" y="4769980"/>
                  </a:lnTo>
                  <a:lnTo>
                    <a:pt x="3025342" y="4736553"/>
                  </a:lnTo>
                  <a:lnTo>
                    <a:pt x="3046173" y="4698194"/>
                  </a:lnTo>
                  <a:lnTo>
                    <a:pt x="3059339" y="4655816"/>
                  </a:lnTo>
                  <a:lnTo>
                    <a:pt x="3063930" y="4610328"/>
                  </a:lnTo>
                  <a:lnTo>
                    <a:pt x="3063930" y="147952"/>
                  </a:lnTo>
                  <a:lnTo>
                    <a:pt x="3065434" y="150715"/>
                  </a:lnTo>
                  <a:lnTo>
                    <a:pt x="3079870" y="197050"/>
                  </a:lnTo>
                  <a:lnTo>
                    <a:pt x="3084907" y="246805"/>
                  </a:lnTo>
                  <a:close/>
                </a:path>
                <a:path w="3085465" h="4857750">
                  <a:moveTo>
                    <a:pt x="3063930" y="147952"/>
                  </a:moveTo>
                  <a:lnTo>
                    <a:pt x="3063930" y="246188"/>
                  </a:lnTo>
                  <a:lnTo>
                    <a:pt x="3059339" y="200700"/>
                  </a:lnTo>
                  <a:lnTo>
                    <a:pt x="3046173" y="158321"/>
                  </a:lnTo>
                  <a:lnTo>
                    <a:pt x="3025342" y="119963"/>
                  </a:lnTo>
                  <a:lnTo>
                    <a:pt x="2997759" y="86536"/>
                  </a:lnTo>
                  <a:lnTo>
                    <a:pt x="2964333" y="58951"/>
                  </a:lnTo>
                  <a:lnTo>
                    <a:pt x="2925977" y="38119"/>
                  </a:lnTo>
                  <a:lnTo>
                    <a:pt x="2883600" y="24952"/>
                  </a:lnTo>
                  <a:lnTo>
                    <a:pt x="2838115" y="20361"/>
                  </a:lnTo>
                  <a:lnTo>
                    <a:pt x="2838115" y="20978"/>
                  </a:lnTo>
                  <a:lnTo>
                    <a:pt x="246792" y="21040"/>
                  </a:lnTo>
                  <a:lnTo>
                    <a:pt x="201924" y="25570"/>
                  </a:lnTo>
                  <a:lnTo>
                    <a:pt x="159547" y="38737"/>
                  </a:lnTo>
                  <a:lnTo>
                    <a:pt x="121191" y="59568"/>
                  </a:lnTo>
                  <a:lnTo>
                    <a:pt x="87765" y="87153"/>
                  </a:lnTo>
                  <a:lnTo>
                    <a:pt x="60182" y="120580"/>
                  </a:lnTo>
                  <a:lnTo>
                    <a:pt x="39342" y="158969"/>
                  </a:lnTo>
                  <a:lnTo>
                    <a:pt x="26184" y="201329"/>
                  </a:lnTo>
                  <a:lnTo>
                    <a:pt x="21594" y="246805"/>
                  </a:lnTo>
                  <a:lnTo>
                    <a:pt x="21594" y="146214"/>
                  </a:lnTo>
                  <a:lnTo>
                    <a:pt x="42296" y="108206"/>
                  </a:lnTo>
                  <a:lnTo>
                    <a:pt x="72495" y="71727"/>
                  </a:lnTo>
                  <a:lnTo>
                    <a:pt x="109056" y="41670"/>
                  </a:lnTo>
                  <a:lnTo>
                    <a:pt x="150967" y="19031"/>
                  </a:lnTo>
                  <a:lnTo>
                    <a:pt x="197217" y="4808"/>
                  </a:lnTo>
                  <a:lnTo>
                    <a:pt x="246792" y="0"/>
                  </a:lnTo>
                  <a:lnTo>
                    <a:pt x="2838115" y="0"/>
                  </a:lnTo>
                  <a:lnTo>
                    <a:pt x="2887690" y="5012"/>
                  </a:lnTo>
                  <a:lnTo>
                    <a:pt x="2933940" y="19387"/>
                  </a:lnTo>
                  <a:lnTo>
                    <a:pt x="2975851" y="42136"/>
                  </a:lnTo>
                  <a:lnTo>
                    <a:pt x="3012412" y="72267"/>
                  </a:lnTo>
                  <a:lnTo>
                    <a:pt x="3042610" y="108790"/>
                  </a:lnTo>
                  <a:lnTo>
                    <a:pt x="3063930" y="147952"/>
                  </a:lnTo>
                  <a:close/>
                </a:path>
              </a:pathLst>
            </a:custGeom>
            <a:solidFill>
              <a:srgbClr val="387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-481" y="-111294"/>
            <a:ext cx="18288000" cy="3086100"/>
          </a:xfrm>
          <a:custGeom>
            <a:avLst/>
            <a:gdLst/>
            <a:ahLst/>
            <a:cxnLst/>
            <a:rect l="l" t="t" r="r" b="b"/>
            <a:pathLst>
              <a:path w="18288000" h="3086100">
                <a:moveTo>
                  <a:pt x="18287998" y="3086099"/>
                </a:moveTo>
                <a:lnTo>
                  <a:pt x="0" y="30860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3086099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741804" y="7357210"/>
            <a:ext cx="85725" cy="85724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556602" y="7804885"/>
            <a:ext cx="1024890" cy="19050"/>
          </a:xfrm>
          <a:custGeom>
            <a:avLst/>
            <a:gdLst/>
            <a:ahLst/>
            <a:cxnLst/>
            <a:rect l="l" t="t" r="r" b="b"/>
            <a:pathLst>
              <a:path w="1024889" h="19050">
                <a:moveTo>
                  <a:pt x="1024271" y="19049"/>
                </a:moveTo>
                <a:lnTo>
                  <a:pt x="0" y="19049"/>
                </a:lnTo>
                <a:lnTo>
                  <a:pt x="0" y="0"/>
                </a:lnTo>
                <a:lnTo>
                  <a:pt x="1024271" y="0"/>
                </a:lnTo>
                <a:lnTo>
                  <a:pt x="1024271" y="19049"/>
                </a:lnTo>
                <a:close/>
              </a:path>
            </a:pathLst>
          </a:custGeom>
          <a:solidFill>
            <a:srgbClr val="FF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34639" y="8109686"/>
            <a:ext cx="1568450" cy="19050"/>
          </a:xfrm>
          <a:custGeom>
            <a:avLst/>
            <a:gdLst/>
            <a:ahLst/>
            <a:cxnLst/>
            <a:rect l="l" t="t" r="r" b="b"/>
            <a:pathLst>
              <a:path w="1568450" h="19050">
                <a:moveTo>
                  <a:pt x="1568424" y="0"/>
                </a:moveTo>
                <a:lnTo>
                  <a:pt x="1097254" y="0"/>
                </a:lnTo>
                <a:lnTo>
                  <a:pt x="0" y="0"/>
                </a:lnTo>
                <a:lnTo>
                  <a:pt x="0" y="19050"/>
                </a:lnTo>
                <a:lnTo>
                  <a:pt x="1097254" y="19050"/>
                </a:lnTo>
                <a:lnTo>
                  <a:pt x="1568424" y="19050"/>
                </a:lnTo>
                <a:lnTo>
                  <a:pt x="1568424" y="0"/>
                </a:lnTo>
                <a:close/>
              </a:path>
            </a:pathLst>
          </a:custGeom>
          <a:solidFill>
            <a:srgbClr val="FF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76327" y="8414485"/>
            <a:ext cx="49530" cy="19050"/>
          </a:xfrm>
          <a:custGeom>
            <a:avLst/>
            <a:gdLst/>
            <a:ahLst/>
            <a:cxnLst/>
            <a:rect l="l" t="t" r="r" b="b"/>
            <a:pathLst>
              <a:path w="49529" h="19050">
                <a:moveTo>
                  <a:pt x="49058" y="19049"/>
                </a:moveTo>
                <a:lnTo>
                  <a:pt x="0" y="19049"/>
                </a:lnTo>
                <a:lnTo>
                  <a:pt x="0" y="0"/>
                </a:lnTo>
                <a:lnTo>
                  <a:pt x="49058" y="0"/>
                </a:lnTo>
                <a:lnTo>
                  <a:pt x="49058" y="19049"/>
                </a:lnTo>
                <a:close/>
              </a:path>
            </a:pathLst>
          </a:custGeom>
          <a:solidFill>
            <a:srgbClr val="FF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02016" y="8719285"/>
            <a:ext cx="618490" cy="19050"/>
          </a:xfrm>
          <a:custGeom>
            <a:avLst/>
            <a:gdLst/>
            <a:ahLst/>
            <a:cxnLst/>
            <a:rect l="l" t="t" r="r" b="b"/>
            <a:pathLst>
              <a:path w="618489" h="19050">
                <a:moveTo>
                  <a:pt x="618297" y="19049"/>
                </a:moveTo>
                <a:lnTo>
                  <a:pt x="0" y="19049"/>
                </a:lnTo>
                <a:lnTo>
                  <a:pt x="0" y="0"/>
                </a:lnTo>
                <a:lnTo>
                  <a:pt x="618297" y="0"/>
                </a:lnTo>
                <a:lnTo>
                  <a:pt x="618297" y="19049"/>
                </a:lnTo>
                <a:close/>
              </a:path>
            </a:pathLst>
          </a:custGeom>
          <a:solidFill>
            <a:srgbClr val="FF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052657" y="8121940"/>
            <a:ext cx="1672589" cy="64325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17475" marR="5080" indent="-105410">
              <a:lnSpc>
                <a:spcPts val="2400"/>
              </a:lnSpc>
              <a:spcBef>
                <a:spcPts val="229"/>
              </a:spcBef>
            </a:pPr>
            <a:r>
              <a:rPr sz="2050" u="heavy" spc="12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твия</a:t>
            </a:r>
            <a:r>
              <a:rPr sz="2050" u="heavy" spc="50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 </a:t>
            </a:r>
            <a:r>
              <a:rPr sz="2050" u="heavy" spc="30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СПИ</a:t>
            </a:r>
            <a:r>
              <a:rPr sz="2050" spc="30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Ду </a:t>
            </a:r>
            <a:r>
              <a:rPr sz="2050" spc="-635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 </a:t>
            </a:r>
            <a:r>
              <a:rPr sz="2050" u="heavy" spc="70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на</a:t>
            </a:r>
            <a:r>
              <a:rPr sz="2050" u="heavy" spc="90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 </a:t>
            </a:r>
            <a:r>
              <a:rPr sz="2050" u="heavy" spc="50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пе</a:t>
            </a:r>
            <a:r>
              <a:rPr sz="2050" spc="50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риод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02068" y="8731540"/>
            <a:ext cx="1573530" cy="643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430"/>
              </a:lnSpc>
              <a:spcBef>
                <a:spcPts val="100"/>
              </a:spcBef>
            </a:pPr>
            <a:r>
              <a:rPr sz="2050" u="heavy" spc="4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Verdana"/>
                <a:cs typeface="Verdana"/>
                <a:hlinkClick r:id="rId9"/>
              </a:rPr>
              <a:t>2021–2026</a:t>
            </a:r>
            <a:endParaRPr sz="2050">
              <a:latin typeface="Verdana"/>
              <a:cs typeface="Verdana"/>
            </a:endParaRPr>
          </a:p>
          <a:p>
            <a:pPr algn="ctr">
              <a:lnSpc>
                <a:spcPts val="2430"/>
              </a:lnSpc>
            </a:pPr>
            <a:r>
              <a:rPr sz="2050" u="heavy" spc="-10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гг</a:t>
            </a:r>
            <a:r>
              <a:rPr sz="2050" u="heavy" spc="-10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Verdana"/>
                <a:cs typeface="Verdana"/>
                <a:hlinkClick r:id="rId9"/>
              </a:rPr>
              <a:t>.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0"/>
            <a:ext cx="1586230" cy="1964689"/>
          </a:xfrm>
          <a:custGeom>
            <a:avLst/>
            <a:gdLst/>
            <a:ahLst/>
            <a:cxnLst/>
            <a:rect l="l" t="t" r="r" b="b"/>
            <a:pathLst>
              <a:path w="1586230" h="1964689">
                <a:moveTo>
                  <a:pt x="0" y="1964540"/>
                </a:moveTo>
                <a:lnTo>
                  <a:pt x="0" y="1170863"/>
                </a:lnTo>
                <a:lnTo>
                  <a:pt x="6278" y="1169136"/>
                </a:lnTo>
                <a:lnTo>
                  <a:pt x="49513" y="1155326"/>
                </a:lnTo>
                <a:lnTo>
                  <a:pt x="91972" y="1139840"/>
                </a:lnTo>
                <a:lnTo>
                  <a:pt x="133614" y="1122718"/>
                </a:lnTo>
                <a:lnTo>
                  <a:pt x="174402" y="1103998"/>
                </a:lnTo>
                <a:lnTo>
                  <a:pt x="214296" y="1083720"/>
                </a:lnTo>
                <a:lnTo>
                  <a:pt x="253256" y="1061923"/>
                </a:lnTo>
                <a:lnTo>
                  <a:pt x="291244" y="1038645"/>
                </a:lnTo>
                <a:lnTo>
                  <a:pt x="328222" y="1013927"/>
                </a:lnTo>
                <a:lnTo>
                  <a:pt x="364149" y="987806"/>
                </a:lnTo>
                <a:lnTo>
                  <a:pt x="398986" y="960323"/>
                </a:lnTo>
                <a:lnTo>
                  <a:pt x="432695" y="931515"/>
                </a:lnTo>
                <a:lnTo>
                  <a:pt x="465237" y="901423"/>
                </a:lnTo>
                <a:lnTo>
                  <a:pt x="496572" y="870085"/>
                </a:lnTo>
                <a:lnTo>
                  <a:pt x="526661" y="837540"/>
                </a:lnTo>
                <a:lnTo>
                  <a:pt x="555466" y="803828"/>
                </a:lnTo>
                <a:lnTo>
                  <a:pt x="582947" y="768987"/>
                </a:lnTo>
                <a:lnTo>
                  <a:pt x="609065" y="733057"/>
                </a:lnTo>
                <a:lnTo>
                  <a:pt x="633781" y="696076"/>
                </a:lnTo>
                <a:lnTo>
                  <a:pt x="657057" y="658084"/>
                </a:lnTo>
                <a:lnTo>
                  <a:pt x="678852" y="619120"/>
                </a:lnTo>
                <a:lnTo>
                  <a:pt x="699128" y="579223"/>
                </a:lnTo>
                <a:lnTo>
                  <a:pt x="717846" y="538431"/>
                </a:lnTo>
                <a:lnTo>
                  <a:pt x="734967" y="496785"/>
                </a:lnTo>
                <a:lnTo>
                  <a:pt x="750451" y="454322"/>
                </a:lnTo>
                <a:lnTo>
                  <a:pt x="764260" y="411083"/>
                </a:lnTo>
                <a:lnTo>
                  <a:pt x="776355" y="367106"/>
                </a:lnTo>
                <a:lnTo>
                  <a:pt x="786696" y="322430"/>
                </a:lnTo>
                <a:lnTo>
                  <a:pt x="795244" y="277095"/>
                </a:lnTo>
                <a:lnTo>
                  <a:pt x="801961" y="231138"/>
                </a:lnTo>
                <a:lnTo>
                  <a:pt x="806807" y="184601"/>
                </a:lnTo>
                <a:lnTo>
                  <a:pt x="809743" y="137521"/>
                </a:lnTo>
                <a:lnTo>
                  <a:pt x="810731" y="89937"/>
                </a:lnTo>
                <a:lnTo>
                  <a:pt x="809694" y="41174"/>
                </a:lnTo>
                <a:lnTo>
                  <a:pt x="807062" y="0"/>
                </a:lnTo>
                <a:lnTo>
                  <a:pt x="1583726" y="0"/>
                </a:lnTo>
                <a:lnTo>
                  <a:pt x="1585356" y="43572"/>
                </a:lnTo>
                <a:lnTo>
                  <a:pt x="1585756" y="75714"/>
                </a:lnTo>
                <a:lnTo>
                  <a:pt x="1585756" y="107924"/>
                </a:lnTo>
                <a:lnTo>
                  <a:pt x="1583562" y="188017"/>
                </a:lnTo>
                <a:lnTo>
                  <a:pt x="1580589" y="235658"/>
                </a:lnTo>
                <a:lnTo>
                  <a:pt x="1576453" y="282974"/>
                </a:lnTo>
                <a:lnTo>
                  <a:pt x="1571166" y="329951"/>
                </a:lnTo>
                <a:lnTo>
                  <a:pt x="1564744" y="376576"/>
                </a:lnTo>
                <a:lnTo>
                  <a:pt x="1557200" y="422833"/>
                </a:lnTo>
                <a:lnTo>
                  <a:pt x="1548549" y="468708"/>
                </a:lnTo>
                <a:lnTo>
                  <a:pt x="1538805" y="514188"/>
                </a:lnTo>
                <a:lnTo>
                  <a:pt x="1527981" y="559258"/>
                </a:lnTo>
                <a:lnTo>
                  <a:pt x="1516094" y="603903"/>
                </a:lnTo>
                <a:lnTo>
                  <a:pt x="1503155" y="648110"/>
                </a:lnTo>
                <a:lnTo>
                  <a:pt x="1489181" y="691865"/>
                </a:lnTo>
                <a:lnTo>
                  <a:pt x="1474185" y="735152"/>
                </a:lnTo>
                <a:lnTo>
                  <a:pt x="1458181" y="777959"/>
                </a:lnTo>
                <a:lnTo>
                  <a:pt x="1441183" y="820270"/>
                </a:lnTo>
                <a:lnTo>
                  <a:pt x="1423207" y="862071"/>
                </a:lnTo>
                <a:lnTo>
                  <a:pt x="1404265" y="903349"/>
                </a:lnTo>
                <a:lnTo>
                  <a:pt x="1384373" y="944088"/>
                </a:lnTo>
                <a:lnTo>
                  <a:pt x="1363544" y="984275"/>
                </a:lnTo>
                <a:lnTo>
                  <a:pt x="1341792" y="1023896"/>
                </a:lnTo>
                <a:lnTo>
                  <a:pt x="1319133" y="1062936"/>
                </a:lnTo>
                <a:lnTo>
                  <a:pt x="1295580" y="1101380"/>
                </a:lnTo>
                <a:lnTo>
                  <a:pt x="1271147" y="1139216"/>
                </a:lnTo>
                <a:lnTo>
                  <a:pt x="1245849" y="1176428"/>
                </a:lnTo>
                <a:lnTo>
                  <a:pt x="1219700" y="1213002"/>
                </a:lnTo>
                <a:lnTo>
                  <a:pt x="1192713" y="1248925"/>
                </a:lnTo>
                <a:lnTo>
                  <a:pt x="1164905" y="1284181"/>
                </a:lnTo>
                <a:lnTo>
                  <a:pt x="1136287" y="1318757"/>
                </a:lnTo>
                <a:lnTo>
                  <a:pt x="1106876" y="1352638"/>
                </a:lnTo>
                <a:lnTo>
                  <a:pt x="1076684" y="1385810"/>
                </a:lnTo>
                <a:lnTo>
                  <a:pt x="1045727" y="1418259"/>
                </a:lnTo>
                <a:lnTo>
                  <a:pt x="1014018" y="1449971"/>
                </a:lnTo>
                <a:lnTo>
                  <a:pt x="981572" y="1480931"/>
                </a:lnTo>
                <a:lnTo>
                  <a:pt x="948403" y="1511125"/>
                </a:lnTo>
                <a:lnTo>
                  <a:pt x="914525" y="1540540"/>
                </a:lnTo>
                <a:lnTo>
                  <a:pt x="879952" y="1569160"/>
                </a:lnTo>
                <a:lnTo>
                  <a:pt x="844700" y="1596971"/>
                </a:lnTo>
                <a:lnTo>
                  <a:pt x="808781" y="1623960"/>
                </a:lnTo>
                <a:lnTo>
                  <a:pt x="772210" y="1650112"/>
                </a:lnTo>
                <a:lnTo>
                  <a:pt x="735001" y="1675412"/>
                </a:lnTo>
                <a:lnTo>
                  <a:pt x="697169" y="1699847"/>
                </a:lnTo>
                <a:lnTo>
                  <a:pt x="658728" y="1723403"/>
                </a:lnTo>
                <a:lnTo>
                  <a:pt x="619692" y="1746064"/>
                </a:lnTo>
                <a:lnTo>
                  <a:pt x="580075" y="1767817"/>
                </a:lnTo>
                <a:lnTo>
                  <a:pt x="539892" y="1788648"/>
                </a:lnTo>
                <a:lnTo>
                  <a:pt x="499156" y="1808543"/>
                </a:lnTo>
                <a:lnTo>
                  <a:pt x="457882" y="1827486"/>
                </a:lnTo>
                <a:lnTo>
                  <a:pt x="416085" y="1845464"/>
                </a:lnTo>
                <a:lnTo>
                  <a:pt x="373778" y="1862463"/>
                </a:lnTo>
                <a:lnTo>
                  <a:pt x="330976" y="1878469"/>
                </a:lnTo>
                <a:lnTo>
                  <a:pt x="287692" y="1893467"/>
                </a:lnTo>
                <a:lnTo>
                  <a:pt x="243942" y="1907442"/>
                </a:lnTo>
                <a:lnTo>
                  <a:pt x="199739" y="1920382"/>
                </a:lnTo>
                <a:lnTo>
                  <a:pt x="155097" y="1932271"/>
                </a:lnTo>
                <a:lnTo>
                  <a:pt x="110032" y="1943095"/>
                </a:lnTo>
                <a:lnTo>
                  <a:pt x="64556" y="1952840"/>
                </a:lnTo>
                <a:lnTo>
                  <a:pt x="18685" y="1961492"/>
                </a:lnTo>
                <a:lnTo>
                  <a:pt x="0" y="196454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9261192"/>
            <a:ext cx="2930403" cy="87926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389016" y="0"/>
            <a:ext cx="1732889" cy="1669597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96486" y="5033054"/>
            <a:ext cx="4486274" cy="114299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542865" y="3546664"/>
            <a:ext cx="4067174" cy="135254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2897992" y="6600430"/>
            <a:ext cx="1905000" cy="15551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00" spc="145" dirty="0">
                <a:solidFill>
                  <a:srgbClr val="FFFAFA"/>
                </a:solidFill>
                <a:latin typeface="Lucida Sans Unicode"/>
                <a:cs typeface="Lucida Sans Unicode"/>
              </a:rPr>
              <a:t>ЮНЭЙДС</a:t>
            </a:r>
            <a:endParaRPr sz="2700">
              <a:latin typeface="Lucida Sans Unicode"/>
              <a:cs typeface="Lucida Sans Unicode"/>
            </a:endParaRPr>
          </a:p>
          <a:p>
            <a:pPr marL="89535" marR="5080" algn="ctr">
              <a:lnSpc>
                <a:spcPts val="2400"/>
              </a:lnSpc>
              <a:spcBef>
                <a:spcPts val="1635"/>
              </a:spcBef>
            </a:pPr>
            <a:r>
              <a:rPr sz="2050" u="heavy" spc="120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Глобальная </a:t>
            </a:r>
            <a:r>
              <a:rPr sz="2050" spc="125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 </a:t>
            </a:r>
            <a:r>
              <a:rPr sz="2050" u="heavy" spc="7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ст</a:t>
            </a:r>
            <a:r>
              <a:rPr sz="2050" spc="75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ратегия </a:t>
            </a:r>
            <a:r>
              <a:rPr sz="2050" spc="80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 </a:t>
            </a:r>
            <a:r>
              <a:rPr sz="2050" u="heavy" spc="9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9"/>
              </a:rPr>
              <a:t>п</a:t>
            </a:r>
            <a:r>
              <a:rPr sz="2050" spc="70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р</a:t>
            </a:r>
            <a:r>
              <a:rPr sz="2050" spc="80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о</a:t>
            </a:r>
            <a:r>
              <a:rPr sz="2050" spc="60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т</a:t>
            </a:r>
            <a:r>
              <a:rPr sz="2050" spc="135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и</a:t>
            </a:r>
            <a:r>
              <a:rPr sz="2050" spc="204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в</a:t>
            </a:r>
            <a:r>
              <a:rPr sz="2050" spc="80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о</a:t>
            </a:r>
            <a:r>
              <a:rPr sz="2050" spc="-85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д</a:t>
            </a:r>
            <a:r>
              <a:rPr sz="2050" spc="114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е</a:t>
            </a:r>
            <a:r>
              <a:rPr sz="2050" spc="135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й</a:t>
            </a:r>
            <a:r>
              <a:rPr sz="2050" spc="-65" dirty="0">
                <a:solidFill>
                  <a:srgbClr val="FFFAFA"/>
                </a:solidFill>
                <a:latin typeface="Lucida Sans Unicode"/>
                <a:cs typeface="Lucida Sans Unicode"/>
                <a:hlinkClick r:id="rId9"/>
              </a:rPr>
              <a:t>с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655022" y="6396677"/>
            <a:ext cx="1360170" cy="4432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700" spc="150" dirty="0">
                <a:solidFill>
                  <a:srgbClr val="FFFAFA"/>
                </a:solidFill>
                <a:latin typeface="Lucida Sans Unicode"/>
                <a:cs typeface="Lucida Sans Unicode"/>
              </a:rPr>
              <a:t>П</a:t>
            </a:r>
            <a:r>
              <a:rPr sz="2700" spc="295" dirty="0">
                <a:solidFill>
                  <a:srgbClr val="FFFAFA"/>
                </a:solidFill>
                <a:latin typeface="Lucida Sans Unicode"/>
                <a:cs typeface="Lucida Sans Unicode"/>
              </a:rPr>
              <a:t>Р</a:t>
            </a:r>
            <a:r>
              <a:rPr sz="2700" spc="175" dirty="0">
                <a:solidFill>
                  <a:srgbClr val="FFFAFA"/>
                </a:solidFill>
                <a:latin typeface="Lucida Sans Unicode"/>
                <a:cs typeface="Lucida Sans Unicode"/>
              </a:rPr>
              <a:t>ОО</a:t>
            </a:r>
            <a:r>
              <a:rPr sz="2700" spc="40" dirty="0">
                <a:solidFill>
                  <a:srgbClr val="FFFAFA"/>
                </a:solidFill>
                <a:latin typeface="Lucida Sans Unicode"/>
                <a:cs typeface="Lucida Sans Unicode"/>
              </a:rPr>
              <a:t>Н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825766" y="7296469"/>
            <a:ext cx="2879725" cy="2167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430"/>
              </a:lnSpc>
              <a:spcBef>
                <a:spcPts val="100"/>
              </a:spcBef>
            </a:pPr>
            <a:r>
              <a:rPr sz="2050" spc="30" dirty="0">
                <a:solidFill>
                  <a:srgbClr val="FFFAFA"/>
                </a:solidFill>
                <a:latin typeface="Lucida Sans Unicode"/>
                <a:cs typeface="Lucida Sans Unicode"/>
              </a:rPr>
              <a:t>Доступ</a:t>
            </a:r>
            <a:r>
              <a:rPr sz="2050" spc="9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-15" dirty="0">
                <a:solidFill>
                  <a:srgbClr val="FFFAFA"/>
                </a:solidFill>
                <a:latin typeface="Lucida Sans Unicode"/>
                <a:cs typeface="Lucida Sans Unicode"/>
              </a:rPr>
              <a:t>к</a:t>
            </a:r>
            <a:endParaRPr sz="2050">
              <a:latin typeface="Lucida Sans Unicode"/>
              <a:cs typeface="Lucida Sans Unicode"/>
            </a:endParaRPr>
          </a:p>
          <a:p>
            <a:pPr marL="12700" marR="5080" algn="ctr">
              <a:lnSpc>
                <a:spcPts val="2400"/>
              </a:lnSpc>
              <a:spcBef>
                <a:spcPts val="100"/>
              </a:spcBef>
            </a:pPr>
            <a:r>
              <a:rPr sz="2050" spc="110" dirty="0">
                <a:solidFill>
                  <a:srgbClr val="FFFAFA"/>
                </a:solidFill>
                <a:latin typeface="Lucida Sans Unicode"/>
                <a:cs typeface="Lucida Sans Unicode"/>
              </a:rPr>
              <a:t>источникам</a:t>
            </a:r>
            <a:r>
              <a:rPr sz="2050" spc="55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80" dirty="0">
                <a:solidFill>
                  <a:srgbClr val="FFFAFA"/>
                </a:solidFill>
                <a:latin typeface="Lucida Sans Unicode"/>
                <a:cs typeface="Lucida Sans Unicode"/>
              </a:rPr>
              <a:t>знаний</a:t>
            </a:r>
            <a:r>
              <a:rPr sz="2050" spc="80" dirty="0">
                <a:solidFill>
                  <a:srgbClr val="FFFAFA"/>
                </a:solidFill>
                <a:latin typeface="Verdana"/>
                <a:cs typeface="Verdana"/>
              </a:rPr>
              <a:t>, </a:t>
            </a:r>
            <a:r>
              <a:rPr sz="2050" spc="-705" dirty="0">
                <a:solidFill>
                  <a:srgbClr val="FFFAFA"/>
                </a:solidFill>
                <a:latin typeface="Verdana"/>
                <a:cs typeface="Verdana"/>
              </a:rPr>
              <a:t> </a:t>
            </a:r>
            <a:r>
              <a:rPr sz="2050" spc="95" dirty="0">
                <a:solidFill>
                  <a:srgbClr val="FFFAFA"/>
                </a:solidFill>
                <a:latin typeface="Lucida Sans Unicode"/>
                <a:cs typeface="Lucida Sans Unicode"/>
              </a:rPr>
              <a:t>практическому </a:t>
            </a:r>
            <a:r>
              <a:rPr sz="2050" spc="10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85" dirty="0">
                <a:solidFill>
                  <a:srgbClr val="FFFAFA"/>
                </a:solidFill>
                <a:latin typeface="Lucida Sans Unicode"/>
                <a:cs typeface="Lucida Sans Unicode"/>
              </a:rPr>
              <a:t>опыту</a:t>
            </a:r>
            <a:r>
              <a:rPr sz="2050" spc="105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35" dirty="0">
                <a:solidFill>
                  <a:srgbClr val="FFFAFA"/>
                </a:solidFill>
                <a:latin typeface="Lucida Sans Unicode"/>
                <a:cs typeface="Lucida Sans Unicode"/>
              </a:rPr>
              <a:t>и</a:t>
            </a:r>
            <a:r>
              <a:rPr sz="2050" spc="11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70" dirty="0">
                <a:solidFill>
                  <a:srgbClr val="FFFAFA"/>
                </a:solidFill>
                <a:latin typeface="Lucida Sans Unicode"/>
                <a:cs typeface="Lucida Sans Unicode"/>
              </a:rPr>
              <a:t>ресурсам</a:t>
            </a:r>
            <a:r>
              <a:rPr sz="2050" spc="11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105" dirty="0">
                <a:solidFill>
                  <a:srgbClr val="FFFAFA"/>
                </a:solidFill>
                <a:latin typeface="Lucida Sans Unicode"/>
                <a:cs typeface="Lucida Sans Unicode"/>
              </a:rPr>
              <a:t>в </a:t>
            </a:r>
            <a:r>
              <a:rPr sz="2050" spc="11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50" dirty="0">
                <a:solidFill>
                  <a:srgbClr val="FFFAFA"/>
                </a:solidFill>
                <a:latin typeface="Lucida Sans Unicode"/>
                <a:cs typeface="Lucida Sans Unicode"/>
              </a:rPr>
              <a:t>целях</a:t>
            </a:r>
            <a:r>
              <a:rPr sz="2050" spc="114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80" dirty="0">
                <a:solidFill>
                  <a:srgbClr val="FFFAFA"/>
                </a:solidFill>
                <a:latin typeface="Lucida Sans Unicode"/>
                <a:cs typeface="Lucida Sans Unicode"/>
              </a:rPr>
              <a:t>содействия</a:t>
            </a:r>
            <a:endParaRPr sz="2050">
              <a:latin typeface="Lucida Sans Unicode"/>
              <a:cs typeface="Lucida Sans Unicode"/>
            </a:endParaRPr>
          </a:p>
          <a:p>
            <a:pPr marL="144145" marR="136525" algn="ctr">
              <a:lnSpc>
                <a:spcPts val="2400"/>
              </a:lnSpc>
            </a:pPr>
            <a:r>
              <a:rPr sz="2050" spc="125" dirty="0">
                <a:solidFill>
                  <a:srgbClr val="FFFAFA"/>
                </a:solidFill>
                <a:latin typeface="Lucida Sans Unicode"/>
                <a:cs typeface="Lucida Sans Unicode"/>
              </a:rPr>
              <a:t>улучшению</a:t>
            </a:r>
            <a:r>
              <a:rPr sz="2050" spc="7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110" dirty="0">
                <a:solidFill>
                  <a:srgbClr val="FFFAFA"/>
                </a:solidFill>
                <a:latin typeface="Lucida Sans Unicode"/>
                <a:cs typeface="Lucida Sans Unicode"/>
              </a:rPr>
              <a:t>жизни </a:t>
            </a:r>
            <a:r>
              <a:rPr sz="2050" spc="-635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105" dirty="0">
                <a:solidFill>
                  <a:srgbClr val="FFFAFA"/>
                </a:solidFill>
                <a:latin typeface="Lucida Sans Unicode"/>
                <a:cs typeface="Lucida Sans Unicode"/>
              </a:rPr>
              <a:t>населения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0410076" y="8593390"/>
            <a:ext cx="1473200" cy="19050"/>
          </a:xfrm>
          <a:custGeom>
            <a:avLst/>
            <a:gdLst/>
            <a:ahLst/>
            <a:cxnLst/>
            <a:rect l="l" t="t" r="r" b="b"/>
            <a:pathLst>
              <a:path w="1473200" h="19050">
                <a:moveTo>
                  <a:pt x="1472717" y="0"/>
                </a:moveTo>
                <a:lnTo>
                  <a:pt x="799731" y="0"/>
                </a:lnTo>
                <a:lnTo>
                  <a:pt x="449541" y="0"/>
                </a:lnTo>
                <a:lnTo>
                  <a:pt x="0" y="0"/>
                </a:lnTo>
                <a:lnTo>
                  <a:pt x="0" y="19050"/>
                </a:lnTo>
                <a:lnTo>
                  <a:pt x="449541" y="19050"/>
                </a:lnTo>
                <a:lnTo>
                  <a:pt x="799731" y="19050"/>
                </a:lnTo>
                <a:lnTo>
                  <a:pt x="1472717" y="19050"/>
                </a:lnTo>
                <a:lnTo>
                  <a:pt x="1472717" y="0"/>
                </a:lnTo>
                <a:close/>
              </a:path>
            </a:pathLst>
          </a:custGeom>
          <a:solidFill>
            <a:srgbClr val="FF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386176" y="8898190"/>
            <a:ext cx="464184" cy="19050"/>
          </a:xfrm>
          <a:custGeom>
            <a:avLst/>
            <a:gdLst/>
            <a:ahLst/>
            <a:cxnLst/>
            <a:rect l="l" t="t" r="r" b="b"/>
            <a:pathLst>
              <a:path w="464184" h="19050">
                <a:moveTo>
                  <a:pt x="463601" y="19049"/>
                </a:moveTo>
                <a:lnTo>
                  <a:pt x="0" y="19049"/>
                </a:lnTo>
                <a:lnTo>
                  <a:pt x="0" y="0"/>
                </a:lnTo>
                <a:lnTo>
                  <a:pt x="463601" y="0"/>
                </a:lnTo>
                <a:lnTo>
                  <a:pt x="463601" y="19049"/>
                </a:lnTo>
                <a:close/>
              </a:path>
            </a:pathLst>
          </a:custGeom>
          <a:solidFill>
            <a:srgbClr val="FF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470318" y="6215702"/>
            <a:ext cx="3371850" cy="272859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algn="ctr">
              <a:lnSpc>
                <a:spcPts val="3229"/>
              </a:lnSpc>
              <a:spcBef>
                <a:spcPts val="254"/>
              </a:spcBef>
            </a:pPr>
            <a:r>
              <a:rPr sz="2700" spc="190" dirty="0">
                <a:solidFill>
                  <a:srgbClr val="FFFAFA"/>
                </a:solidFill>
                <a:latin typeface="Lucida Sans Unicode"/>
                <a:cs typeface="Lucida Sans Unicode"/>
              </a:rPr>
              <a:t>Глобальный</a:t>
            </a:r>
            <a:r>
              <a:rPr sz="2700" spc="105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700" spc="5" dirty="0">
                <a:solidFill>
                  <a:srgbClr val="FFFAFA"/>
                </a:solidFill>
                <a:latin typeface="Lucida Sans Unicode"/>
                <a:cs typeface="Lucida Sans Unicode"/>
              </a:rPr>
              <a:t>фонд </a:t>
            </a:r>
            <a:r>
              <a:rPr sz="2700" spc="-84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700" spc="65" dirty="0">
                <a:solidFill>
                  <a:srgbClr val="FFFAFA"/>
                </a:solidFill>
                <a:latin typeface="Lucida Sans Unicode"/>
                <a:cs typeface="Lucida Sans Unicode"/>
              </a:rPr>
              <a:t>для</a:t>
            </a:r>
            <a:r>
              <a:rPr sz="2700" spc="17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700" spc="190" dirty="0">
                <a:solidFill>
                  <a:srgbClr val="FFFAFA"/>
                </a:solidFill>
                <a:latin typeface="Lucida Sans Unicode"/>
                <a:cs typeface="Lucida Sans Unicode"/>
              </a:rPr>
              <a:t>борьбы</a:t>
            </a:r>
            <a:r>
              <a:rPr sz="2700" spc="175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700" spc="30" dirty="0">
                <a:solidFill>
                  <a:srgbClr val="FFFAFA"/>
                </a:solidFill>
                <a:latin typeface="Lucida Sans Unicode"/>
                <a:cs typeface="Lucida Sans Unicode"/>
              </a:rPr>
              <a:t>со</a:t>
            </a:r>
            <a:endParaRPr sz="2700">
              <a:latin typeface="Lucida Sans Unicode"/>
              <a:cs typeface="Lucida Sans Unicode"/>
            </a:endParaRPr>
          </a:p>
          <a:p>
            <a:pPr algn="ctr">
              <a:lnSpc>
                <a:spcPts val="3115"/>
              </a:lnSpc>
            </a:pPr>
            <a:r>
              <a:rPr sz="2700" spc="95" dirty="0">
                <a:solidFill>
                  <a:srgbClr val="FFFAFA"/>
                </a:solidFill>
                <a:latin typeface="Lucida Sans Unicode"/>
                <a:cs typeface="Lucida Sans Unicode"/>
              </a:rPr>
              <a:t>СПИДом</a:t>
            </a:r>
            <a:endParaRPr sz="2700">
              <a:latin typeface="Lucida Sans Unicode"/>
              <a:cs typeface="Lucida Sans Unicode"/>
            </a:endParaRPr>
          </a:p>
          <a:p>
            <a:pPr marL="85725" algn="ctr">
              <a:lnSpc>
                <a:spcPts val="2430"/>
              </a:lnSpc>
              <a:spcBef>
                <a:spcPts val="1889"/>
              </a:spcBef>
            </a:pPr>
            <a:r>
              <a:rPr sz="2050" spc="95" dirty="0">
                <a:solidFill>
                  <a:srgbClr val="FFFAFA"/>
                </a:solidFill>
                <a:latin typeface="Lucida Sans Unicode"/>
                <a:cs typeface="Lucida Sans Unicode"/>
              </a:rPr>
              <a:t>Прекращение</a:t>
            </a:r>
            <a:endParaRPr sz="2050">
              <a:latin typeface="Lucida Sans Unicode"/>
              <a:cs typeface="Lucida Sans Unicode"/>
            </a:endParaRPr>
          </a:p>
          <a:p>
            <a:pPr marL="76200" marR="69215" algn="ctr">
              <a:lnSpc>
                <a:spcPts val="2400"/>
              </a:lnSpc>
              <a:spcBef>
                <a:spcPts val="100"/>
              </a:spcBef>
            </a:pPr>
            <a:r>
              <a:rPr sz="2050" spc="80" dirty="0">
                <a:solidFill>
                  <a:srgbClr val="FFFAFA"/>
                </a:solidFill>
                <a:latin typeface="Lucida Sans Unicode"/>
                <a:cs typeface="Lucida Sans Unicode"/>
              </a:rPr>
              <a:t>эпидемий </a:t>
            </a:r>
            <a:r>
              <a:rPr sz="2050" u="heavy" spc="8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14"/>
              </a:rPr>
              <a:t>ВИЧ</a:t>
            </a:r>
            <a:r>
              <a:rPr sz="2050" u="heavy" spc="8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Verdana"/>
                <a:cs typeface="Verdana"/>
                <a:hlinkClick r:id="rId14"/>
              </a:rPr>
              <a:t>/</a:t>
            </a:r>
            <a:r>
              <a:rPr sz="2050" u="heavy" spc="8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14"/>
              </a:rPr>
              <a:t>СПИ</a:t>
            </a:r>
            <a:r>
              <a:rPr sz="2050" spc="85" dirty="0">
                <a:solidFill>
                  <a:srgbClr val="FFFAFA"/>
                </a:solidFill>
                <a:latin typeface="Lucida Sans Unicode"/>
                <a:cs typeface="Lucida Sans Unicode"/>
                <a:hlinkClick r:id="rId14"/>
              </a:rPr>
              <a:t>Д</a:t>
            </a:r>
            <a:r>
              <a:rPr sz="2050" u="heavy" spc="8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14"/>
              </a:rPr>
              <a:t>а</a:t>
            </a:r>
            <a:r>
              <a:rPr sz="2050" spc="85" dirty="0">
                <a:solidFill>
                  <a:srgbClr val="FFFAFA"/>
                </a:solidFill>
                <a:latin typeface="Verdana"/>
                <a:cs typeface="Verdana"/>
              </a:rPr>
              <a:t>, </a:t>
            </a:r>
            <a:r>
              <a:rPr sz="2050" spc="-710" dirty="0">
                <a:solidFill>
                  <a:srgbClr val="FFFAFA"/>
                </a:solidFill>
                <a:latin typeface="Verdana"/>
                <a:cs typeface="Verdana"/>
              </a:rPr>
              <a:t> </a:t>
            </a:r>
            <a:r>
              <a:rPr sz="2050" u="heavy" spc="80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15"/>
              </a:rPr>
              <a:t>т</a:t>
            </a:r>
            <a:r>
              <a:rPr sz="2050" spc="80" dirty="0">
                <a:solidFill>
                  <a:srgbClr val="FFFAFA"/>
                </a:solidFill>
                <a:latin typeface="Lucida Sans Unicode"/>
                <a:cs typeface="Lucida Sans Unicode"/>
                <a:hlinkClick r:id="rId15"/>
              </a:rPr>
              <a:t>уберкулеза  </a:t>
            </a:r>
            <a:r>
              <a:rPr sz="2050" spc="35" dirty="0">
                <a:solidFill>
                  <a:srgbClr val="FFFAFA"/>
                </a:solidFill>
                <a:latin typeface="Lucida Sans Unicode"/>
                <a:cs typeface="Lucida Sans Unicode"/>
              </a:rPr>
              <a:t>и </a:t>
            </a:r>
            <a:r>
              <a:rPr sz="2050" spc="4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u="heavy" spc="110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16"/>
              </a:rPr>
              <a:t>маля</a:t>
            </a:r>
            <a:r>
              <a:rPr sz="2050" spc="110" dirty="0">
                <a:solidFill>
                  <a:srgbClr val="FFFAFA"/>
                </a:solidFill>
                <a:latin typeface="Lucida Sans Unicode"/>
                <a:cs typeface="Lucida Sans Unicode"/>
                <a:hlinkClick r:id="rId16"/>
              </a:rPr>
              <a:t>рии</a:t>
            </a:r>
            <a:r>
              <a:rPr sz="2050" spc="120" dirty="0">
                <a:solidFill>
                  <a:srgbClr val="FFFAFA"/>
                </a:solidFill>
                <a:latin typeface="Lucida Sans Unicode"/>
                <a:cs typeface="Lucida Sans Unicode"/>
                <a:hlinkClick r:id="rId16"/>
              </a:rPr>
              <a:t> </a:t>
            </a:r>
            <a:r>
              <a:rPr sz="2050" spc="105" dirty="0">
                <a:solidFill>
                  <a:srgbClr val="FFFAFA"/>
                </a:solidFill>
                <a:latin typeface="Lucida Sans Unicode"/>
                <a:cs typeface="Lucida Sans Unicode"/>
              </a:rPr>
              <a:t>в</a:t>
            </a:r>
            <a:r>
              <a:rPr sz="2050" spc="120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050" spc="40" dirty="0">
                <a:solidFill>
                  <a:srgbClr val="FFFAFA"/>
                </a:solidFill>
                <a:latin typeface="Lucida Sans Unicode"/>
                <a:cs typeface="Lucida Sans Unicode"/>
              </a:rPr>
              <a:t>поддержку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690989" y="9507790"/>
            <a:ext cx="3041015" cy="19050"/>
          </a:xfrm>
          <a:custGeom>
            <a:avLst/>
            <a:gdLst/>
            <a:ahLst/>
            <a:cxnLst/>
            <a:rect l="l" t="t" r="r" b="b"/>
            <a:pathLst>
              <a:path w="3041015" h="19050">
                <a:moveTo>
                  <a:pt x="3040418" y="0"/>
                </a:moveTo>
                <a:lnTo>
                  <a:pt x="1817471" y="0"/>
                </a:lnTo>
                <a:lnTo>
                  <a:pt x="0" y="0"/>
                </a:lnTo>
                <a:lnTo>
                  <a:pt x="0" y="19050"/>
                </a:lnTo>
                <a:lnTo>
                  <a:pt x="1817471" y="19050"/>
                </a:lnTo>
                <a:lnTo>
                  <a:pt x="3040418" y="19050"/>
                </a:lnTo>
                <a:lnTo>
                  <a:pt x="3040418" y="0"/>
                </a:lnTo>
                <a:close/>
              </a:path>
            </a:pathLst>
          </a:custGeom>
          <a:solidFill>
            <a:srgbClr val="FF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9581266" y="8910445"/>
            <a:ext cx="3150235" cy="643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430"/>
              </a:lnSpc>
              <a:spcBef>
                <a:spcPts val="100"/>
              </a:spcBef>
            </a:pPr>
            <a:r>
              <a:rPr sz="2050" spc="85" dirty="0">
                <a:solidFill>
                  <a:srgbClr val="FFFAFA"/>
                </a:solidFill>
                <a:latin typeface="Lucida Sans Unicode"/>
                <a:cs typeface="Lucida Sans Unicode"/>
                <a:hlinkClick r:id="rId17"/>
              </a:rPr>
              <a:t>достижения</a:t>
            </a:r>
            <a:r>
              <a:rPr sz="2050" spc="90" dirty="0">
                <a:solidFill>
                  <a:srgbClr val="FFFAFA"/>
                </a:solidFill>
                <a:latin typeface="Lucida Sans Unicode"/>
                <a:cs typeface="Lucida Sans Unicode"/>
                <a:hlinkClick r:id="rId17"/>
              </a:rPr>
              <a:t> </a:t>
            </a:r>
            <a:r>
              <a:rPr sz="2050" u="heavy" spc="75" dirty="0">
                <a:solidFill>
                  <a:srgbClr val="FFFAFA"/>
                </a:solidFill>
                <a:uFill>
                  <a:solidFill>
                    <a:srgbClr val="FFFAFA"/>
                  </a:solidFill>
                </a:uFill>
                <a:latin typeface="Lucida Sans Unicode"/>
                <a:cs typeface="Lucida Sans Unicode"/>
                <a:hlinkClick r:id="rId17"/>
              </a:rPr>
              <a:t>Целей</a:t>
            </a:r>
            <a:endParaRPr sz="2050">
              <a:latin typeface="Lucida Sans Unicode"/>
              <a:cs typeface="Lucida Sans Unicode"/>
            </a:endParaRPr>
          </a:p>
          <a:p>
            <a:pPr algn="ctr">
              <a:lnSpc>
                <a:spcPts val="2430"/>
              </a:lnSpc>
            </a:pPr>
            <a:r>
              <a:rPr sz="2050" spc="95" dirty="0">
                <a:solidFill>
                  <a:srgbClr val="FFFAFA"/>
                </a:solidFill>
                <a:latin typeface="Lucida Sans Unicode"/>
                <a:cs typeface="Lucida Sans Unicode"/>
                <a:hlinkClick r:id="rId17"/>
              </a:rPr>
              <a:t>устойчивого</a:t>
            </a:r>
            <a:r>
              <a:rPr sz="2050" spc="90" dirty="0">
                <a:solidFill>
                  <a:srgbClr val="FFFAFA"/>
                </a:solidFill>
                <a:latin typeface="Lucida Sans Unicode"/>
                <a:cs typeface="Lucida Sans Unicode"/>
                <a:hlinkClick r:id="rId17"/>
              </a:rPr>
              <a:t> </a:t>
            </a:r>
            <a:r>
              <a:rPr sz="2050" spc="114" dirty="0">
                <a:solidFill>
                  <a:srgbClr val="FFFAFA"/>
                </a:solidFill>
                <a:latin typeface="Lucida Sans Unicode"/>
                <a:cs typeface="Lucida Sans Unicode"/>
                <a:hlinkClick r:id="rId17"/>
              </a:rPr>
              <a:t>развития</a:t>
            </a:r>
            <a:endParaRPr sz="2050">
              <a:latin typeface="Lucida Sans Unicode"/>
              <a:cs typeface="Lucida Sans Unicode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178516" y="5332944"/>
            <a:ext cx="2797175" cy="126238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330835" marR="323215" algn="ctr">
              <a:lnSpc>
                <a:spcPts val="3229"/>
              </a:lnSpc>
              <a:spcBef>
                <a:spcPts val="254"/>
              </a:spcBef>
            </a:pPr>
            <a:r>
              <a:rPr sz="2700" spc="80" dirty="0">
                <a:solidFill>
                  <a:srgbClr val="FFFAFA"/>
                </a:solidFill>
                <a:latin typeface="Lucida Sans Unicode"/>
                <a:cs typeface="Lucida Sans Unicode"/>
              </a:rPr>
              <a:t>СРЕДСТВА </a:t>
            </a:r>
            <a:r>
              <a:rPr sz="2700" spc="85" dirty="0">
                <a:solidFill>
                  <a:srgbClr val="FFFAFA"/>
                </a:solidFill>
                <a:latin typeface="Lucida Sans Unicode"/>
                <a:cs typeface="Lucida Sans Unicode"/>
              </a:rPr>
              <a:t> </a:t>
            </a:r>
            <a:r>
              <a:rPr sz="2700" spc="290" dirty="0">
                <a:solidFill>
                  <a:srgbClr val="FFFAFA"/>
                </a:solidFill>
                <a:latin typeface="Lucida Sans Unicode"/>
                <a:cs typeface="Lucida Sans Unicode"/>
              </a:rPr>
              <a:t>М</a:t>
            </a:r>
            <a:r>
              <a:rPr sz="2700" spc="20" dirty="0">
                <a:solidFill>
                  <a:srgbClr val="FFFAFA"/>
                </a:solidFill>
                <a:latin typeface="Lucida Sans Unicode"/>
                <a:cs typeface="Lucida Sans Unicode"/>
              </a:rPr>
              <a:t>А</a:t>
            </a:r>
            <a:r>
              <a:rPr sz="2700" spc="-5" dirty="0">
                <a:solidFill>
                  <a:srgbClr val="FFFAFA"/>
                </a:solidFill>
                <a:latin typeface="Lucida Sans Unicode"/>
                <a:cs typeface="Lucida Sans Unicode"/>
              </a:rPr>
              <a:t>СС</a:t>
            </a:r>
            <a:r>
              <a:rPr sz="2700" spc="175" dirty="0">
                <a:solidFill>
                  <a:srgbClr val="FFFAFA"/>
                </a:solidFill>
                <a:latin typeface="Lucida Sans Unicode"/>
                <a:cs typeface="Lucida Sans Unicode"/>
              </a:rPr>
              <a:t>О</a:t>
            </a:r>
            <a:r>
              <a:rPr sz="2700" spc="360" dirty="0">
                <a:solidFill>
                  <a:srgbClr val="FFFAFA"/>
                </a:solidFill>
                <a:latin typeface="Lucida Sans Unicode"/>
                <a:cs typeface="Lucida Sans Unicode"/>
              </a:rPr>
              <a:t>В</a:t>
            </a:r>
            <a:r>
              <a:rPr sz="2700" spc="175" dirty="0">
                <a:solidFill>
                  <a:srgbClr val="FFFAFA"/>
                </a:solidFill>
                <a:latin typeface="Lucida Sans Unicode"/>
                <a:cs typeface="Lucida Sans Unicode"/>
              </a:rPr>
              <a:t>О</a:t>
            </a:r>
            <a:r>
              <a:rPr sz="2700" spc="100" dirty="0">
                <a:solidFill>
                  <a:srgbClr val="FFFAFA"/>
                </a:solidFill>
                <a:latin typeface="Lucida Sans Unicode"/>
                <a:cs typeface="Lucida Sans Unicode"/>
              </a:rPr>
              <a:t>Й</a:t>
            </a:r>
            <a:endParaRPr sz="2700">
              <a:latin typeface="Lucida Sans Unicode"/>
              <a:cs typeface="Lucida Sans Unicode"/>
            </a:endParaRPr>
          </a:p>
          <a:p>
            <a:pPr algn="ctr">
              <a:lnSpc>
                <a:spcPts val="3115"/>
              </a:lnSpc>
            </a:pPr>
            <a:r>
              <a:rPr sz="2700" spc="210" dirty="0">
                <a:solidFill>
                  <a:srgbClr val="FFFAFA"/>
                </a:solidFill>
                <a:latin typeface="Lucida Sans Unicode"/>
                <a:cs typeface="Lucida Sans Unicode"/>
              </a:rPr>
              <a:t>ИНФОРМАЦИИ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402455" y="167967"/>
            <a:ext cx="13986561" cy="102335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kk-KZ" sz="6550" dirty="0">
                <a:solidFill>
                  <a:schemeClr val="bg1"/>
                </a:solidFill>
                <a:latin typeface="Arial"/>
                <a:cs typeface="Arial"/>
              </a:rPr>
              <a:t>Партнёры</a:t>
            </a:r>
            <a:endParaRPr sz="65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248374" y="7131340"/>
            <a:ext cx="2526665" cy="64325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572770" marR="5080" indent="-560705">
              <a:lnSpc>
                <a:spcPts val="2400"/>
              </a:lnSpc>
              <a:spcBef>
                <a:spcPts val="229"/>
              </a:spcBef>
            </a:pPr>
            <a:r>
              <a:rPr sz="2050" spc="155" dirty="0">
                <a:solidFill>
                  <a:srgbClr val="FFFAFA"/>
                </a:solidFill>
                <a:latin typeface="Lucida Sans Unicode"/>
                <a:cs typeface="Lucida Sans Unicode"/>
              </a:rPr>
              <a:t>И</a:t>
            </a:r>
            <a:r>
              <a:rPr sz="2050" spc="120" dirty="0">
                <a:solidFill>
                  <a:srgbClr val="FFFAFA"/>
                </a:solidFill>
                <a:latin typeface="Lucida Sans Unicode"/>
                <a:cs typeface="Lucida Sans Unicode"/>
              </a:rPr>
              <a:t>н</a:t>
            </a:r>
            <a:r>
              <a:rPr sz="2050" spc="-70" dirty="0">
                <a:solidFill>
                  <a:srgbClr val="FFFAFA"/>
                </a:solidFill>
                <a:latin typeface="Lucida Sans Unicode"/>
                <a:cs typeface="Lucida Sans Unicode"/>
              </a:rPr>
              <a:t>ф</a:t>
            </a:r>
            <a:r>
              <a:rPr sz="2050" spc="80" dirty="0">
                <a:solidFill>
                  <a:srgbClr val="FFFAFA"/>
                </a:solidFill>
                <a:latin typeface="Lucida Sans Unicode"/>
                <a:cs typeface="Lucida Sans Unicode"/>
              </a:rPr>
              <a:t>о</a:t>
            </a:r>
            <a:r>
              <a:rPr sz="2050" spc="70" dirty="0">
                <a:solidFill>
                  <a:srgbClr val="FFFAFA"/>
                </a:solidFill>
                <a:latin typeface="Lucida Sans Unicode"/>
                <a:cs typeface="Lucida Sans Unicode"/>
              </a:rPr>
              <a:t>р</a:t>
            </a:r>
            <a:r>
              <a:rPr sz="2050" spc="140" dirty="0">
                <a:solidFill>
                  <a:srgbClr val="FFFAFA"/>
                </a:solidFill>
                <a:latin typeface="Lucida Sans Unicode"/>
                <a:cs typeface="Lucida Sans Unicode"/>
              </a:rPr>
              <a:t>м</a:t>
            </a:r>
            <a:r>
              <a:rPr sz="2050" spc="135" dirty="0">
                <a:solidFill>
                  <a:srgbClr val="FFFAFA"/>
                </a:solidFill>
                <a:latin typeface="Lucida Sans Unicode"/>
                <a:cs typeface="Lucida Sans Unicode"/>
              </a:rPr>
              <a:t>и</a:t>
            </a:r>
            <a:r>
              <a:rPr sz="2050" spc="70" dirty="0">
                <a:solidFill>
                  <a:srgbClr val="FFFAFA"/>
                </a:solidFill>
                <a:latin typeface="Lucida Sans Unicode"/>
                <a:cs typeface="Lucida Sans Unicode"/>
              </a:rPr>
              <a:t>р</a:t>
            </a:r>
            <a:r>
              <a:rPr sz="2050" spc="80" dirty="0">
                <a:solidFill>
                  <a:srgbClr val="FFFAFA"/>
                </a:solidFill>
                <a:latin typeface="Lucida Sans Unicode"/>
                <a:cs typeface="Lucida Sans Unicode"/>
              </a:rPr>
              <a:t>о</a:t>
            </a:r>
            <a:r>
              <a:rPr sz="2050" spc="204" dirty="0">
                <a:solidFill>
                  <a:srgbClr val="FFFAFA"/>
                </a:solidFill>
                <a:latin typeface="Lucida Sans Unicode"/>
                <a:cs typeface="Lucida Sans Unicode"/>
              </a:rPr>
              <a:t>в</a:t>
            </a:r>
            <a:r>
              <a:rPr sz="2050" spc="114" dirty="0">
                <a:solidFill>
                  <a:srgbClr val="FFFAFA"/>
                </a:solidFill>
                <a:latin typeface="Lucida Sans Unicode"/>
                <a:cs typeface="Lucida Sans Unicode"/>
              </a:rPr>
              <a:t>а</a:t>
            </a:r>
            <a:r>
              <a:rPr sz="2050" spc="120" dirty="0">
                <a:solidFill>
                  <a:srgbClr val="FFFAFA"/>
                </a:solidFill>
                <a:latin typeface="Lucida Sans Unicode"/>
                <a:cs typeface="Lucida Sans Unicode"/>
              </a:rPr>
              <a:t>н</a:t>
            </a:r>
            <a:r>
              <a:rPr sz="2050" spc="135" dirty="0">
                <a:solidFill>
                  <a:srgbClr val="FFFAFA"/>
                </a:solidFill>
                <a:latin typeface="Lucida Sans Unicode"/>
                <a:cs typeface="Lucida Sans Unicode"/>
              </a:rPr>
              <a:t>и</a:t>
            </a:r>
            <a:r>
              <a:rPr sz="2050" spc="10" dirty="0">
                <a:solidFill>
                  <a:srgbClr val="FFFAFA"/>
                </a:solidFill>
                <a:latin typeface="Lucida Sans Unicode"/>
                <a:cs typeface="Lucida Sans Unicode"/>
              </a:rPr>
              <a:t>е  </a:t>
            </a:r>
            <a:r>
              <a:rPr sz="2050" spc="105" dirty="0">
                <a:solidFill>
                  <a:srgbClr val="FFFAFA"/>
                </a:solidFill>
                <a:latin typeface="Lucida Sans Unicode"/>
                <a:cs typeface="Lucida Sans Unicode"/>
              </a:rPr>
              <a:t>населения</a:t>
            </a:r>
            <a:endParaRPr sz="20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9" y="0"/>
            <a:ext cx="18288000" cy="1054896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543050" cy="10287000"/>
          </a:xfrm>
          <a:custGeom>
            <a:avLst/>
            <a:gdLst/>
            <a:ahLst/>
            <a:cxnLst/>
            <a:rect l="l" t="t" r="r" b="b"/>
            <a:pathLst>
              <a:path w="1543050" h="10287000">
                <a:moveTo>
                  <a:pt x="0" y="10286999"/>
                </a:moveTo>
                <a:lnTo>
                  <a:pt x="0" y="0"/>
                </a:lnTo>
                <a:lnTo>
                  <a:pt x="1543049" y="0"/>
                </a:lnTo>
                <a:lnTo>
                  <a:pt x="1543049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896600" y="-723900"/>
            <a:ext cx="6706181" cy="10905648"/>
          </a:xfrm>
          <a:custGeom>
            <a:avLst/>
            <a:gdLst/>
            <a:ahLst/>
            <a:cxnLst/>
            <a:rect l="l" t="t" r="r" b="b"/>
            <a:pathLst>
              <a:path w="5409565" h="7980045">
                <a:moveTo>
                  <a:pt x="5408984" y="7979427"/>
                </a:moveTo>
                <a:lnTo>
                  <a:pt x="0" y="7979427"/>
                </a:lnTo>
                <a:lnTo>
                  <a:pt x="0" y="0"/>
                </a:lnTo>
                <a:lnTo>
                  <a:pt x="5408984" y="0"/>
                </a:lnTo>
                <a:lnTo>
                  <a:pt x="5408984" y="797942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520409" y="9702958"/>
            <a:ext cx="3768090" cy="478790"/>
          </a:xfrm>
          <a:custGeom>
            <a:avLst/>
            <a:gdLst/>
            <a:ahLst/>
            <a:cxnLst/>
            <a:rect l="l" t="t" r="r" b="b"/>
            <a:pathLst>
              <a:path w="3768090" h="478790">
                <a:moveTo>
                  <a:pt x="44252" y="78349"/>
                </a:moveTo>
                <a:lnTo>
                  <a:pt x="7749" y="63177"/>
                </a:lnTo>
                <a:lnTo>
                  <a:pt x="0" y="44417"/>
                </a:lnTo>
                <a:lnTo>
                  <a:pt x="4" y="33969"/>
                </a:lnTo>
                <a:lnTo>
                  <a:pt x="29016" y="1076"/>
                </a:lnTo>
                <a:lnTo>
                  <a:pt x="34009" y="95"/>
                </a:lnTo>
                <a:lnTo>
                  <a:pt x="44374" y="122"/>
                </a:lnTo>
                <a:lnTo>
                  <a:pt x="77210" y="29066"/>
                </a:lnTo>
                <a:lnTo>
                  <a:pt x="78199" y="44417"/>
                </a:lnTo>
                <a:lnTo>
                  <a:pt x="77206" y="49409"/>
                </a:lnTo>
                <a:lnTo>
                  <a:pt x="49243" y="77360"/>
                </a:lnTo>
                <a:lnTo>
                  <a:pt x="44252" y="78349"/>
                </a:lnTo>
                <a:close/>
              </a:path>
              <a:path w="3768090" h="478790">
                <a:moveTo>
                  <a:pt x="457872" y="78349"/>
                </a:moveTo>
                <a:lnTo>
                  <a:pt x="421369" y="63177"/>
                </a:lnTo>
                <a:lnTo>
                  <a:pt x="413620" y="44417"/>
                </a:lnTo>
                <a:lnTo>
                  <a:pt x="413624" y="33970"/>
                </a:lnTo>
                <a:lnTo>
                  <a:pt x="442636" y="1076"/>
                </a:lnTo>
                <a:lnTo>
                  <a:pt x="447629" y="95"/>
                </a:lnTo>
                <a:lnTo>
                  <a:pt x="457994" y="122"/>
                </a:lnTo>
                <a:lnTo>
                  <a:pt x="490830" y="29066"/>
                </a:lnTo>
                <a:lnTo>
                  <a:pt x="491819" y="44417"/>
                </a:lnTo>
                <a:lnTo>
                  <a:pt x="490826" y="49409"/>
                </a:lnTo>
                <a:lnTo>
                  <a:pt x="462863" y="77360"/>
                </a:lnTo>
                <a:lnTo>
                  <a:pt x="457872" y="78349"/>
                </a:lnTo>
                <a:close/>
              </a:path>
              <a:path w="3768090" h="478790">
                <a:moveTo>
                  <a:pt x="871523" y="78345"/>
                </a:moveTo>
                <a:lnTo>
                  <a:pt x="861152" y="78345"/>
                </a:lnTo>
                <a:lnTo>
                  <a:pt x="856164" y="77352"/>
                </a:lnTo>
                <a:lnTo>
                  <a:pt x="828228" y="49404"/>
                </a:lnTo>
                <a:lnTo>
                  <a:pt x="827236" y="44414"/>
                </a:lnTo>
                <a:lnTo>
                  <a:pt x="827236" y="34039"/>
                </a:lnTo>
                <a:lnTo>
                  <a:pt x="856164" y="1101"/>
                </a:lnTo>
                <a:lnTo>
                  <a:pt x="861152" y="108"/>
                </a:lnTo>
                <a:lnTo>
                  <a:pt x="871523" y="108"/>
                </a:lnTo>
                <a:lnTo>
                  <a:pt x="904447" y="29049"/>
                </a:lnTo>
                <a:lnTo>
                  <a:pt x="905439" y="34039"/>
                </a:lnTo>
                <a:lnTo>
                  <a:pt x="905439" y="44414"/>
                </a:lnTo>
                <a:lnTo>
                  <a:pt x="876511" y="77352"/>
                </a:lnTo>
                <a:lnTo>
                  <a:pt x="871523" y="78345"/>
                </a:lnTo>
                <a:close/>
              </a:path>
              <a:path w="3768090" h="478790">
                <a:moveTo>
                  <a:pt x="1285343" y="78345"/>
                </a:moveTo>
                <a:lnTo>
                  <a:pt x="1274972" y="78345"/>
                </a:lnTo>
                <a:lnTo>
                  <a:pt x="1269985" y="77352"/>
                </a:lnTo>
                <a:lnTo>
                  <a:pt x="1242048" y="49404"/>
                </a:lnTo>
                <a:lnTo>
                  <a:pt x="1241056" y="44414"/>
                </a:lnTo>
                <a:lnTo>
                  <a:pt x="1241056" y="34039"/>
                </a:lnTo>
                <a:lnTo>
                  <a:pt x="1269985" y="1101"/>
                </a:lnTo>
                <a:lnTo>
                  <a:pt x="1274972" y="108"/>
                </a:lnTo>
                <a:lnTo>
                  <a:pt x="1285343" y="108"/>
                </a:lnTo>
                <a:lnTo>
                  <a:pt x="1318267" y="29049"/>
                </a:lnTo>
                <a:lnTo>
                  <a:pt x="1319260" y="34039"/>
                </a:lnTo>
                <a:lnTo>
                  <a:pt x="1319260" y="44414"/>
                </a:lnTo>
                <a:lnTo>
                  <a:pt x="1290331" y="77352"/>
                </a:lnTo>
                <a:lnTo>
                  <a:pt x="1285343" y="78345"/>
                </a:lnTo>
                <a:close/>
              </a:path>
              <a:path w="3768090" h="478790">
                <a:moveTo>
                  <a:pt x="1698963" y="78345"/>
                </a:moveTo>
                <a:lnTo>
                  <a:pt x="1688593" y="78345"/>
                </a:lnTo>
                <a:lnTo>
                  <a:pt x="1683605" y="77352"/>
                </a:lnTo>
                <a:lnTo>
                  <a:pt x="1655668" y="49404"/>
                </a:lnTo>
                <a:lnTo>
                  <a:pt x="1654676" y="44414"/>
                </a:lnTo>
                <a:lnTo>
                  <a:pt x="1654680" y="34022"/>
                </a:lnTo>
                <a:lnTo>
                  <a:pt x="1683605" y="1101"/>
                </a:lnTo>
                <a:lnTo>
                  <a:pt x="1698781" y="82"/>
                </a:lnTo>
                <a:lnTo>
                  <a:pt x="1703789" y="1055"/>
                </a:lnTo>
                <a:lnTo>
                  <a:pt x="1731888" y="29049"/>
                </a:lnTo>
                <a:lnTo>
                  <a:pt x="1732880" y="34022"/>
                </a:lnTo>
                <a:lnTo>
                  <a:pt x="1732880" y="44414"/>
                </a:lnTo>
                <a:lnTo>
                  <a:pt x="1703951" y="77352"/>
                </a:lnTo>
                <a:lnTo>
                  <a:pt x="1698963" y="78345"/>
                </a:lnTo>
                <a:close/>
              </a:path>
              <a:path w="3768090" h="478790">
                <a:moveTo>
                  <a:pt x="2112253" y="78349"/>
                </a:moveTo>
                <a:lnTo>
                  <a:pt x="2075749" y="63177"/>
                </a:lnTo>
                <a:lnTo>
                  <a:pt x="2068000" y="44417"/>
                </a:lnTo>
                <a:lnTo>
                  <a:pt x="2068005" y="33969"/>
                </a:lnTo>
                <a:lnTo>
                  <a:pt x="2097017" y="1076"/>
                </a:lnTo>
                <a:lnTo>
                  <a:pt x="2102010" y="95"/>
                </a:lnTo>
                <a:lnTo>
                  <a:pt x="2112375" y="122"/>
                </a:lnTo>
                <a:lnTo>
                  <a:pt x="2145211" y="29066"/>
                </a:lnTo>
                <a:lnTo>
                  <a:pt x="2146200" y="44417"/>
                </a:lnTo>
                <a:lnTo>
                  <a:pt x="2145207" y="49409"/>
                </a:lnTo>
                <a:lnTo>
                  <a:pt x="2117244" y="77360"/>
                </a:lnTo>
                <a:lnTo>
                  <a:pt x="2112253" y="78349"/>
                </a:lnTo>
                <a:close/>
              </a:path>
              <a:path w="3768090" h="478790">
                <a:moveTo>
                  <a:pt x="2516041" y="78357"/>
                </a:moveTo>
                <a:lnTo>
                  <a:pt x="2483058" y="49581"/>
                </a:lnTo>
                <a:lnTo>
                  <a:pt x="2482036" y="34013"/>
                </a:lnTo>
                <a:lnTo>
                  <a:pt x="2482954" y="29259"/>
                </a:lnTo>
                <a:lnTo>
                  <a:pt x="2510670" y="1176"/>
                </a:lnTo>
                <a:lnTo>
                  <a:pt x="2526030" y="68"/>
                </a:lnTo>
                <a:lnTo>
                  <a:pt x="2531048" y="1032"/>
                </a:lnTo>
                <a:lnTo>
                  <a:pt x="2559219" y="29000"/>
                </a:lnTo>
                <a:lnTo>
                  <a:pt x="2560221" y="34013"/>
                </a:lnTo>
                <a:lnTo>
                  <a:pt x="2560181" y="44604"/>
                </a:lnTo>
                <a:lnTo>
                  <a:pt x="2531372" y="77328"/>
                </a:lnTo>
                <a:lnTo>
                  <a:pt x="2516041" y="78357"/>
                </a:lnTo>
                <a:close/>
              </a:path>
              <a:path w="3768090" h="478790">
                <a:moveTo>
                  <a:pt x="2929154" y="78345"/>
                </a:moveTo>
                <a:lnTo>
                  <a:pt x="2896229" y="49404"/>
                </a:lnTo>
                <a:lnTo>
                  <a:pt x="2895237" y="44414"/>
                </a:lnTo>
                <a:lnTo>
                  <a:pt x="2895237" y="34039"/>
                </a:lnTo>
                <a:lnTo>
                  <a:pt x="2924166" y="1101"/>
                </a:lnTo>
                <a:lnTo>
                  <a:pt x="2939524" y="108"/>
                </a:lnTo>
                <a:lnTo>
                  <a:pt x="2944512" y="1101"/>
                </a:lnTo>
                <a:lnTo>
                  <a:pt x="2972449" y="29049"/>
                </a:lnTo>
                <a:lnTo>
                  <a:pt x="2973441" y="34039"/>
                </a:lnTo>
                <a:lnTo>
                  <a:pt x="2973441" y="44414"/>
                </a:lnTo>
                <a:lnTo>
                  <a:pt x="2944512" y="77352"/>
                </a:lnTo>
                <a:lnTo>
                  <a:pt x="2929154" y="78345"/>
                </a:lnTo>
                <a:close/>
              </a:path>
              <a:path w="3768090" h="478790">
                <a:moveTo>
                  <a:pt x="3353144" y="78345"/>
                </a:moveTo>
                <a:lnTo>
                  <a:pt x="3342774" y="78345"/>
                </a:lnTo>
                <a:lnTo>
                  <a:pt x="3337786" y="77352"/>
                </a:lnTo>
                <a:lnTo>
                  <a:pt x="3309849" y="49404"/>
                </a:lnTo>
                <a:lnTo>
                  <a:pt x="3308857" y="44414"/>
                </a:lnTo>
                <a:lnTo>
                  <a:pt x="3308857" y="34039"/>
                </a:lnTo>
                <a:lnTo>
                  <a:pt x="3337786" y="1101"/>
                </a:lnTo>
                <a:lnTo>
                  <a:pt x="3342774" y="108"/>
                </a:lnTo>
                <a:lnTo>
                  <a:pt x="3353144" y="108"/>
                </a:lnTo>
                <a:lnTo>
                  <a:pt x="3386069" y="29049"/>
                </a:lnTo>
                <a:lnTo>
                  <a:pt x="3387061" y="34039"/>
                </a:lnTo>
                <a:lnTo>
                  <a:pt x="3387061" y="44414"/>
                </a:lnTo>
                <a:lnTo>
                  <a:pt x="3358132" y="77352"/>
                </a:lnTo>
                <a:lnTo>
                  <a:pt x="3353144" y="78345"/>
                </a:lnTo>
                <a:close/>
              </a:path>
              <a:path w="3768090" h="478790">
                <a:moveTo>
                  <a:pt x="3766768" y="78245"/>
                </a:moveTo>
                <a:lnTo>
                  <a:pt x="3756403" y="78245"/>
                </a:lnTo>
                <a:lnTo>
                  <a:pt x="3751423" y="77255"/>
                </a:lnTo>
                <a:lnTo>
                  <a:pt x="3723493" y="49385"/>
                </a:lnTo>
                <a:lnTo>
                  <a:pt x="3722464" y="34036"/>
                </a:lnTo>
                <a:lnTo>
                  <a:pt x="3723445" y="29041"/>
                </a:lnTo>
                <a:lnTo>
                  <a:pt x="3751336" y="1019"/>
                </a:lnTo>
                <a:lnTo>
                  <a:pt x="3766701" y="0"/>
                </a:lnTo>
                <a:lnTo>
                  <a:pt x="3767588" y="175"/>
                </a:lnTo>
                <a:lnTo>
                  <a:pt x="3767588" y="78081"/>
                </a:lnTo>
                <a:lnTo>
                  <a:pt x="3766768" y="78245"/>
                </a:lnTo>
                <a:close/>
              </a:path>
              <a:path w="3768090" h="478790">
                <a:moveTo>
                  <a:pt x="44252" y="478536"/>
                </a:moveTo>
                <a:lnTo>
                  <a:pt x="7749" y="463364"/>
                </a:lnTo>
                <a:lnTo>
                  <a:pt x="0" y="444604"/>
                </a:lnTo>
                <a:lnTo>
                  <a:pt x="4" y="434156"/>
                </a:lnTo>
                <a:lnTo>
                  <a:pt x="29016" y="401263"/>
                </a:lnTo>
                <a:lnTo>
                  <a:pt x="34009" y="400282"/>
                </a:lnTo>
                <a:lnTo>
                  <a:pt x="44374" y="400309"/>
                </a:lnTo>
                <a:lnTo>
                  <a:pt x="77210" y="429253"/>
                </a:lnTo>
                <a:lnTo>
                  <a:pt x="78199" y="444604"/>
                </a:lnTo>
                <a:lnTo>
                  <a:pt x="77206" y="449596"/>
                </a:lnTo>
                <a:lnTo>
                  <a:pt x="49243" y="477547"/>
                </a:lnTo>
                <a:lnTo>
                  <a:pt x="44252" y="478536"/>
                </a:lnTo>
                <a:close/>
              </a:path>
              <a:path w="3768090" h="478790">
                <a:moveTo>
                  <a:pt x="457872" y="478536"/>
                </a:moveTo>
                <a:lnTo>
                  <a:pt x="421369" y="463364"/>
                </a:lnTo>
                <a:lnTo>
                  <a:pt x="413620" y="444604"/>
                </a:lnTo>
                <a:lnTo>
                  <a:pt x="413624" y="434157"/>
                </a:lnTo>
                <a:lnTo>
                  <a:pt x="442636" y="401263"/>
                </a:lnTo>
                <a:lnTo>
                  <a:pt x="447629" y="400282"/>
                </a:lnTo>
                <a:lnTo>
                  <a:pt x="457994" y="400309"/>
                </a:lnTo>
                <a:lnTo>
                  <a:pt x="490830" y="429253"/>
                </a:lnTo>
                <a:lnTo>
                  <a:pt x="491819" y="444604"/>
                </a:lnTo>
                <a:lnTo>
                  <a:pt x="490826" y="449596"/>
                </a:lnTo>
                <a:lnTo>
                  <a:pt x="462863" y="477547"/>
                </a:lnTo>
                <a:lnTo>
                  <a:pt x="457872" y="478536"/>
                </a:lnTo>
                <a:close/>
              </a:path>
              <a:path w="3768090" h="478790">
                <a:moveTo>
                  <a:pt x="871523" y="478532"/>
                </a:moveTo>
                <a:lnTo>
                  <a:pt x="861152" y="478532"/>
                </a:lnTo>
                <a:lnTo>
                  <a:pt x="856164" y="477539"/>
                </a:lnTo>
                <a:lnTo>
                  <a:pt x="828228" y="449591"/>
                </a:lnTo>
                <a:lnTo>
                  <a:pt x="827236" y="444601"/>
                </a:lnTo>
                <a:lnTo>
                  <a:pt x="827236" y="434226"/>
                </a:lnTo>
                <a:lnTo>
                  <a:pt x="856164" y="401288"/>
                </a:lnTo>
                <a:lnTo>
                  <a:pt x="861152" y="400295"/>
                </a:lnTo>
                <a:lnTo>
                  <a:pt x="871523" y="400295"/>
                </a:lnTo>
                <a:lnTo>
                  <a:pt x="904447" y="429236"/>
                </a:lnTo>
                <a:lnTo>
                  <a:pt x="905439" y="434226"/>
                </a:lnTo>
                <a:lnTo>
                  <a:pt x="905439" y="444601"/>
                </a:lnTo>
                <a:lnTo>
                  <a:pt x="876511" y="477539"/>
                </a:lnTo>
                <a:lnTo>
                  <a:pt x="871523" y="478532"/>
                </a:lnTo>
                <a:close/>
              </a:path>
              <a:path w="3768090" h="478790">
                <a:moveTo>
                  <a:pt x="1285343" y="478532"/>
                </a:moveTo>
                <a:lnTo>
                  <a:pt x="1274972" y="478532"/>
                </a:lnTo>
                <a:lnTo>
                  <a:pt x="1269985" y="477539"/>
                </a:lnTo>
                <a:lnTo>
                  <a:pt x="1242048" y="449591"/>
                </a:lnTo>
                <a:lnTo>
                  <a:pt x="1241056" y="444601"/>
                </a:lnTo>
                <a:lnTo>
                  <a:pt x="1241056" y="434226"/>
                </a:lnTo>
                <a:lnTo>
                  <a:pt x="1269985" y="401288"/>
                </a:lnTo>
                <a:lnTo>
                  <a:pt x="1274972" y="400295"/>
                </a:lnTo>
                <a:lnTo>
                  <a:pt x="1285343" y="400295"/>
                </a:lnTo>
                <a:lnTo>
                  <a:pt x="1318267" y="429236"/>
                </a:lnTo>
                <a:lnTo>
                  <a:pt x="1319260" y="434226"/>
                </a:lnTo>
                <a:lnTo>
                  <a:pt x="1319260" y="444601"/>
                </a:lnTo>
                <a:lnTo>
                  <a:pt x="1290331" y="477539"/>
                </a:lnTo>
                <a:lnTo>
                  <a:pt x="1285343" y="478532"/>
                </a:lnTo>
                <a:close/>
              </a:path>
              <a:path w="3768090" h="478790">
                <a:moveTo>
                  <a:pt x="1698963" y="478532"/>
                </a:moveTo>
                <a:lnTo>
                  <a:pt x="1688593" y="478532"/>
                </a:lnTo>
                <a:lnTo>
                  <a:pt x="1683605" y="477539"/>
                </a:lnTo>
                <a:lnTo>
                  <a:pt x="1655668" y="449591"/>
                </a:lnTo>
                <a:lnTo>
                  <a:pt x="1654676" y="444601"/>
                </a:lnTo>
                <a:lnTo>
                  <a:pt x="1654680" y="434209"/>
                </a:lnTo>
                <a:lnTo>
                  <a:pt x="1683605" y="401288"/>
                </a:lnTo>
                <a:lnTo>
                  <a:pt x="1698781" y="400269"/>
                </a:lnTo>
                <a:lnTo>
                  <a:pt x="1703789" y="401242"/>
                </a:lnTo>
                <a:lnTo>
                  <a:pt x="1731888" y="429236"/>
                </a:lnTo>
                <a:lnTo>
                  <a:pt x="1732880" y="434209"/>
                </a:lnTo>
                <a:lnTo>
                  <a:pt x="1732880" y="444601"/>
                </a:lnTo>
                <a:lnTo>
                  <a:pt x="1703951" y="477539"/>
                </a:lnTo>
                <a:lnTo>
                  <a:pt x="1698963" y="478532"/>
                </a:lnTo>
                <a:close/>
              </a:path>
              <a:path w="3768090" h="478790">
                <a:moveTo>
                  <a:pt x="2112460" y="400295"/>
                </a:moveTo>
                <a:lnTo>
                  <a:pt x="2107298" y="400295"/>
                </a:lnTo>
                <a:lnTo>
                  <a:pt x="2112392" y="400282"/>
                </a:lnTo>
                <a:close/>
              </a:path>
              <a:path w="3768090" h="478790">
                <a:moveTo>
                  <a:pt x="2112453" y="478536"/>
                </a:moveTo>
                <a:lnTo>
                  <a:pt x="2075950" y="463364"/>
                </a:lnTo>
                <a:lnTo>
                  <a:pt x="2068201" y="444604"/>
                </a:lnTo>
                <a:lnTo>
                  <a:pt x="2068205" y="434156"/>
                </a:lnTo>
                <a:lnTo>
                  <a:pt x="2097217" y="401263"/>
                </a:lnTo>
                <a:lnTo>
                  <a:pt x="2102210" y="400282"/>
                </a:lnTo>
                <a:lnTo>
                  <a:pt x="2107298" y="400295"/>
                </a:lnTo>
                <a:lnTo>
                  <a:pt x="2112460" y="400295"/>
                </a:lnTo>
                <a:lnTo>
                  <a:pt x="2145405" y="429220"/>
                </a:lnTo>
                <a:lnTo>
                  <a:pt x="2146400" y="444604"/>
                </a:lnTo>
                <a:lnTo>
                  <a:pt x="2145407" y="449596"/>
                </a:lnTo>
                <a:lnTo>
                  <a:pt x="2117444" y="477547"/>
                </a:lnTo>
                <a:lnTo>
                  <a:pt x="2112453" y="478536"/>
                </a:lnTo>
                <a:close/>
              </a:path>
              <a:path w="3768090" h="478790">
                <a:moveTo>
                  <a:pt x="2526073" y="478536"/>
                </a:moveTo>
                <a:lnTo>
                  <a:pt x="2489570" y="463364"/>
                </a:lnTo>
                <a:lnTo>
                  <a:pt x="2481821" y="444604"/>
                </a:lnTo>
                <a:lnTo>
                  <a:pt x="2481825" y="434156"/>
                </a:lnTo>
                <a:lnTo>
                  <a:pt x="2510838" y="401263"/>
                </a:lnTo>
                <a:lnTo>
                  <a:pt x="2515831" y="400282"/>
                </a:lnTo>
                <a:lnTo>
                  <a:pt x="2520919" y="400295"/>
                </a:lnTo>
                <a:lnTo>
                  <a:pt x="2526080" y="400295"/>
                </a:lnTo>
                <a:lnTo>
                  <a:pt x="2559025" y="429220"/>
                </a:lnTo>
                <a:lnTo>
                  <a:pt x="2560020" y="444604"/>
                </a:lnTo>
                <a:lnTo>
                  <a:pt x="2559027" y="449596"/>
                </a:lnTo>
                <a:lnTo>
                  <a:pt x="2531064" y="477547"/>
                </a:lnTo>
                <a:lnTo>
                  <a:pt x="2526073" y="478536"/>
                </a:lnTo>
                <a:close/>
              </a:path>
              <a:path w="3768090" h="478790">
                <a:moveTo>
                  <a:pt x="2526080" y="400295"/>
                </a:moveTo>
                <a:lnTo>
                  <a:pt x="2520919" y="400295"/>
                </a:lnTo>
                <a:lnTo>
                  <a:pt x="2526012" y="400282"/>
                </a:lnTo>
                <a:close/>
              </a:path>
              <a:path w="3768090" h="478790">
                <a:moveTo>
                  <a:pt x="2939724" y="478532"/>
                </a:moveTo>
                <a:lnTo>
                  <a:pt x="2929353" y="478532"/>
                </a:lnTo>
                <a:lnTo>
                  <a:pt x="2924366" y="477539"/>
                </a:lnTo>
                <a:lnTo>
                  <a:pt x="2896429" y="449591"/>
                </a:lnTo>
                <a:lnTo>
                  <a:pt x="2895437" y="444601"/>
                </a:lnTo>
                <a:lnTo>
                  <a:pt x="2895440" y="434209"/>
                </a:lnTo>
                <a:lnTo>
                  <a:pt x="2924366" y="401288"/>
                </a:lnTo>
                <a:lnTo>
                  <a:pt x="2939542" y="400269"/>
                </a:lnTo>
                <a:lnTo>
                  <a:pt x="2944550" y="401242"/>
                </a:lnTo>
                <a:lnTo>
                  <a:pt x="2972649" y="429236"/>
                </a:lnTo>
                <a:lnTo>
                  <a:pt x="2973641" y="434209"/>
                </a:lnTo>
                <a:lnTo>
                  <a:pt x="2973640" y="444601"/>
                </a:lnTo>
                <a:lnTo>
                  <a:pt x="2944712" y="477539"/>
                </a:lnTo>
                <a:lnTo>
                  <a:pt x="2939724" y="478532"/>
                </a:lnTo>
                <a:close/>
              </a:path>
              <a:path w="3768090" h="478790">
                <a:moveTo>
                  <a:pt x="3353344" y="478532"/>
                </a:moveTo>
                <a:lnTo>
                  <a:pt x="3342973" y="478532"/>
                </a:lnTo>
                <a:lnTo>
                  <a:pt x="3337985" y="477539"/>
                </a:lnTo>
                <a:lnTo>
                  <a:pt x="3310049" y="449591"/>
                </a:lnTo>
                <a:lnTo>
                  <a:pt x="3309057" y="444601"/>
                </a:lnTo>
                <a:lnTo>
                  <a:pt x="3309060" y="434209"/>
                </a:lnTo>
                <a:lnTo>
                  <a:pt x="3337985" y="401288"/>
                </a:lnTo>
                <a:lnTo>
                  <a:pt x="3353162" y="400269"/>
                </a:lnTo>
                <a:lnTo>
                  <a:pt x="3358170" y="401242"/>
                </a:lnTo>
                <a:lnTo>
                  <a:pt x="3386269" y="429236"/>
                </a:lnTo>
                <a:lnTo>
                  <a:pt x="3387261" y="434209"/>
                </a:lnTo>
                <a:lnTo>
                  <a:pt x="3387261" y="444601"/>
                </a:lnTo>
                <a:lnTo>
                  <a:pt x="3358332" y="477539"/>
                </a:lnTo>
                <a:lnTo>
                  <a:pt x="3353344" y="478532"/>
                </a:lnTo>
                <a:close/>
              </a:path>
              <a:path w="3768090" h="478790">
                <a:moveTo>
                  <a:pt x="3766040" y="478571"/>
                </a:moveTo>
                <a:lnTo>
                  <a:pt x="3729611" y="463070"/>
                </a:lnTo>
                <a:lnTo>
                  <a:pt x="3722019" y="444140"/>
                </a:lnTo>
                <a:lnTo>
                  <a:pt x="3722143" y="433743"/>
                </a:lnTo>
                <a:lnTo>
                  <a:pt x="3751571" y="401136"/>
                </a:lnTo>
                <a:lnTo>
                  <a:pt x="3756583" y="400216"/>
                </a:lnTo>
                <a:lnTo>
                  <a:pt x="3761779" y="400295"/>
                </a:lnTo>
                <a:lnTo>
                  <a:pt x="3761579" y="400295"/>
                </a:lnTo>
                <a:lnTo>
                  <a:pt x="3766748" y="400348"/>
                </a:lnTo>
                <a:lnTo>
                  <a:pt x="3767588" y="400524"/>
                </a:lnTo>
                <a:lnTo>
                  <a:pt x="3767588" y="478276"/>
                </a:lnTo>
                <a:lnTo>
                  <a:pt x="3766040" y="478571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6600" y="5152964"/>
            <a:ext cx="6706181" cy="454999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14601" y="1227193"/>
            <a:ext cx="4724400" cy="1224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850" spc="1745" dirty="0">
                <a:solidFill>
                  <a:srgbClr val="231F20"/>
                </a:solidFill>
              </a:rPr>
              <a:t>C</a:t>
            </a:r>
            <a:r>
              <a:rPr sz="7850" spc="1030" dirty="0">
                <a:solidFill>
                  <a:srgbClr val="231F20"/>
                </a:solidFill>
              </a:rPr>
              <a:t>o</a:t>
            </a:r>
            <a:r>
              <a:rPr sz="7850" spc="1005" dirty="0">
                <a:solidFill>
                  <a:srgbClr val="231F20"/>
                </a:solidFill>
              </a:rPr>
              <a:t>n</a:t>
            </a:r>
            <a:r>
              <a:rPr sz="7850" spc="925" dirty="0">
                <a:solidFill>
                  <a:srgbClr val="231F20"/>
                </a:solidFill>
              </a:rPr>
              <a:t>t</a:t>
            </a:r>
            <a:r>
              <a:rPr sz="7850" spc="810" dirty="0">
                <a:solidFill>
                  <a:srgbClr val="231F20"/>
                </a:solidFill>
              </a:rPr>
              <a:t>e</a:t>
            </a:r>
            <a:r>
              <a:rPr sz="7850" spc="1005" dirty="0">
                <a:solidFill>
                  <a:srgbClr val="231F20"/>
                </a:solidFill>
              </a:rPr>
              <a:t>n</a:t>
            </a:r>
            <a:r>
              <a:rPr sz="7850" spc="155" dirty="0">
                <a:solidFill>
                  <a:srgbClr val="231F20"/>
                </a:solidFill>
              </a:rPr>
              <a:t>t</a:t>
            </a:r>
            <a:endParaRPr sz="7850" dirty="0"/>
          </a:p>
        </p:txBody>
      </p:sp>
      <p:sp>
        <p:nvSpPr>
          <p:cNvPr id="8" name="object 8"/>
          <p:cNvSpPr txBox="1"/>
          <p:nvPr/>
        </p:nvSpPr>
        <p:spPr>
          <a:xfrm>
            <a:off x="3615889" y="2977314"/>
            <a:ext cx="1389750" cy="6754413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250190" rIns="0" bIns="0" rtlCol="0">
            <a:spAutoFit/>
          </a:bodyPr>
          <a:lstStyle/>
          <a:p>
            <a:pPr marL="390525">
              <a:lnSpc>
                <a:spcPct val="100000"/>
              </a:lnSpc>
              <a:spcBef>
                <a:spcPts val="1970"/>
              </a:spcBef>
            </a:pPr>
            <a:r>
              <a:rPr sz="4250" b="1" spc="-215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endParaRPr sz="4250" dirty="0">
              <a:latin typeface="Trebuchet MS"/>
              <a:cs typeface="Trebuchet MS"/>
            </a:endParaRPr>
          </a:p>
          <a:p>
            <a:pPr marL="332740">
              <a:lnSpc>
                <a:spcPct val="100000"/>
              </a:lnSpc>
              <a:spcBef>
                <a:spcPts val="1175"/>
              </a:spcBef>
            </a:pPr>
            <a:r>
              <a:rPr sz="4250" b="1" spc="245" dirty="0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endParaRPr sz="4250" dirty="0">
              <a:latin typeface="Trebuchet MS"/>
              <a:cs typeface="Trebuchet MS"/>
            </a:endParaRPr>
          </a:p>
          <a:p>
            <a:pPr marL="334645">
              <a:lnSpc>
                <a:spcPct val="100000"/>
              </a:lnSpc>
              <a:spcBef>
                <a:spcPts val="1839"/>
              </a:spcBef>
            </a:pPr>
            <a:r>
              <a:rPr sz="4250" b="1" spc="229" dirty="0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endParaRPr sz="4250" dirty="0">
              <a:latin typeface="Trebuchet MS"/>
              <a:cs typeface="Trebuchet MS"/>
            </a:endParaRPr>
          </a:p>
          <a:p>
            <a:pPr marL="323850">
              <a:lnSpc>
                <a:spcPct val="100000"/>
              </a:lnSpc>
              <a:spcBef>
                <a:spcPts val="1175"/>
              </a:spcBef>
            </a:pPr>
            <a:r>
              <a:rPr sz="4250" b="1" spc="310" dirty="0">
                <a:solidFill>
                  <a:srgbClr val="FFFFFF"/>
                </a:solidFill>
                <a:latin typeface="Trebuchet MS"/>
                <a:cs typeface="Trebuchet MS"/>
              </a:rPr>
              <a:t>04</a:t>
            </a:r>
            <a:endParaRPr sz="4250" dirty="0">
              <a:latin typeface="Trebuchet MS"/>
              <a:cs typeface="Trebuchet MS"/>
            </a:endParaRPr>
          </a:p>
          <a:p>
            <a:pPr marL="349250">
              <a:lnSpc>
                <a:spcPct val="100000"/>
              </a:lnSpc>
              <a:spcBef>
                <a:spcPts val="1140"/>
              </a:spcBef>
            </a:pPr>
            <a:r>
              <a:rPr sz="4250" b="1" spc="265" dirty="0">
                <a:solidFill>
                  <a:srgbClr val="FFFFFF"/>
                </a:solidFill>
                <a:latin typeface="Trebuchet MS"/>
                <a:cs typeface="Trebuchet MS"/>
              </a:rPr>
              <a:t>05</a:t>
            </a:r>
            <a:endParaRPr sz="4250" dirty="0">
              <a:latin typeface="Trebuchet MS"/>
              <a:cs typeface="Trebuchet MS"/>
            </a:endParaRPr>
          </a:p>
          <a:p>
            <a:pPr marL="354965">
              <a:lnSpc>
                <a:spcPct val="100000"/>
              </a:lnSpc>
              <a:spcBef>
                <a:spcPts val="1445"/>
              </a:spcBef>
            </a:pPr>
            <a:r>
              <a:rPr sz="4250" b="1" spc="220" dirty="0">
                <a:solidFill>
                  <a:srgbClr val="FFFFFF"/>
                </a:solidFill>
                <a:latin typeface="Trebuchet MS"/>
                <a:cs typeface="Trebuchet MS"/>
              </a:rPr>
              <a:t>06</a:t>
            </a:r>
            <a:endParaRPr sz="4250" dirty="0">
              <a:latin typeface="Trebuchet MS"/>
              <a:cs typeface="Trebuchet MS"/>
            </a:endParaRPr>
          </a:p>
          <a:p>
            <a:pPr marL="365760">
              <a:lnSpc>
                <a:spcPct val="100000"/>
              </a:lnSpc>
              <a:spcBef>
                <a:spcPts val="1595"/>
              </a:spcBef>
            </a:pPr>
            <a:r>
              <a:rPr sz="4250" b="1" spc="135" dirty="0">
                <a:solidFill>
                  <a:srgbClr val="FFFFFF"/>
                </a:solidFill>
                <a:latin typeface="Trebuchet MS"/>
                <a:cs typeface="Trebuchet MS"/>
              </a:rPr>
              <a:t>07</a:t>
            </a:r>
            <a:endParaRPr lang="ru-RU" sz="4250" b="1" spc="135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365760">
              <a:lnSpc>
                <a:spcPct val="100000"/>
              </a:lnSpc>
              <a:spcBef>
                <a:spcPts val="1595"/>
              </a:spcBef>
            </a:pPr>
            <a:r>
              <a:rPr lang="ru-RU" sz="4250" b="1" spc="135" dirty="0">
                <a:solidFill>
                  <a:srgbClr val="FFFFFF"/>
                </a:solidFill>
                <a:latin typeface="Trebuchet MS"/>
                <a:cs typeface="Trebuchet MS"/>
              </a:rPr>
              <a:t>08</a:t>
            </a:r>
            <a:endParaRPr sz="425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88037" y="3352070"/>
            <a:ext cx="2672080" cy="12045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96595" algn="l"/>
                <a:tab pos="1789430" algn="l"/>
              </a:tabLst>
            </a:pPr>
            <a:r>
              <a:rPr sz="2500" spc="270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25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25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2500" spc="75" dirty="0">
                <a:solidFill>
                  <a:srgbClr val="231F20"/>
                </a:solidFill>
                <a:latin typeface="Verdana"/>
                <a:cs typeface="Verdana"/>
              </a:rPr>
              <a:t>“</a:t>
            </a:r>
            <a:r>
              <a:rPr sz="2500" spc="-6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380" dirty="0">
                <a:solidFill>
                  <a:srgbClr val="231F20"/>
                </a:solidFill>
                <a:latin typeface="Lucida Sans Unicode"/>
                <a:cs typeface="Lucida Sans Unicode"/>
              </a:rPr>
              <a:t>М</a:t>
            </a:r>
            <a:r>
              <a:rPr sz="2500" spc="235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2500" spc="55" dirty="0">
                <a:solidFill>
                  <a:srgbClr val="231F20"/>
                </a:solidFill>
                <a:latin typeface="Lucida Sans Unicode"/>
                <a:cs typeface="Lucida Sans Unicode"/>
              </a:rPr>
              <a:t>й</a:t>
            </a:r>
            <a:r>
              <a:rPr sz="25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25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д</a:t>
            </a:r>
            <a:r>
              <a:rPr sz="2500" spc="235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2500" spc="310" dirty="0">
                <a:solidFill>
                  <a:srgbClr val="231F20"/>
                </a:solidFill>
                <a:latin typeface="Lucida Sans Unicode"/>
                <a:cs typeface="Lucida Sans Unicode"/>
              </a:rPr>
              <a:t>м</a:t>
            </a:r>
            <a:r>
              <a:rPr sz="2500" spc="75" dirty="0">
                <a:solidFill>
                  <a:srgbClr val="231F20"/>
                </a:solidFill>
                <a:latin typeface="Verdana"/>
                <a:cs typeface="Verdana"/>
              </a:rPr>
              <a:t>”</a:t>
            </a:r>
            <a:endParaRPr sz="25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tabLst>
                <a:tab pos="713740" algn="l"/>
              </a:tabLst>
            </a:pPr>
            <a:r>
              <a:rPr sz="2500" spc="320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2500" spc="295" dirty="0">
                <a:solidFill>
                  <a:srgbClr val="231F20"/>
                </a:solidFill>
                <a:latin typeface="Lucida Sans Unicode"/>
                <a:cs typeface="Lucida Sans Unicode"/>
              </a:rPr>
              <a:t>Ф</a:t>
            </a:r>
            <a:r>
              <a:rPr sz="25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2500" spc="75" dirty="0">
                <a:solidFill>
                  <a:srgbClr val="231F20"/>
                </a:solidFill>
                <a:latin typeface="Verdana"/>
                <a:cs typeface="Verdana"/>
              </a:rPr>
              <a:t>“</a:t>
            </a:r>
            <a:r>
              <a:rPr sz="2500" spc="-6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390" dirty="0">
                <a:solidFill>
                  <a:srgbClr val="231F20"/>
                </a:solidFill>
                <a:latin typeface="Lucida Sans Unicode"/>
                <a:cs typeface="Lucida Sans Unicode"/>
              </a:rPr>
              <a:t>Р</a:t>
            </a:r>
            <a:r>
              <a:rPr sz="2500" spc="275" dirty="0">
                <a:solidFill>
                  <a:srgbClr val="231F20"/>
                </a:solidFill>
                <a:latin typeface="Lucida Sans Unicode"/>
                <a:cs typeface="Lucida Sans Unicode"/>
              </a:rPr>
              <a:t>е</a:t>
            </a:r>
            <a:r>
              <a:rPr sz="2500" spc="385" dirty="0">
                <a:solidFill>
                  <a:srgbClr val="231F20"/>
                </a:solidFill>
                <a:latin typeface="Lucida Sans Unicode"/>
                <a:cs typeface="Lucida Sans Unicode"/>
              </a:rPr>
              <a:t>в</a:t>
            </a:r>
            <a:r>
              <a:rPr sz="2500" spc="280" dirty="0">
                <a:solidFill>
                  <a:srgbClr val="231F20"/>
                </a:solidFill>
                <a:latin typeface="Lucida Sans Unicode"/>
                <a:cs typeface="Lucida Sans Unicode"/>
              </a:rPr>
              <a:t>а</a:t>
            </a:r>
            <a:r>
              <a:rPr sz="2500" spc="285" dirty="0">
                <a:solidFill>
                  <a:srgbClr val="231F20"/>
                </a:solidFill>
                <a:latin typeface="Lucida Sans Unicode"/>
                <a:cs typeface="Lucida Sans Unicode"/>
              </a:rPr>
              <a:t>н</a:t>
            </a:r>
            <a:r>
              <a:rPr sz="2500" spc="400" dirty="0">
                <a:solidFill>
                  <a:srgbClr val="231F20"/>
                </a:solidFill>
                <a:latin typeface="Lucida Sans Unicode"/>
                <a:cs typeface="Lucida Sans Unicode"/>
              </a:rPr>
              <a:t>ш</a:t>
            </a:r>
            <a:r>
              <a:rPr sz="2500" spc="75" dirty="0">
                <a:solidFill>
                  <a:srgbClr val="231F20"/>
                </a:solidFill>
                <a:latin typeface="Verdana"/>
                <a:cs typeface="Verdana"/>
              </a:rPr>
              <a:t>”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88037" y="5066378"/>
            <a:ext cx="3703182" cy="236218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96595" algn="l"/>
              </a:tabLst>
            </a:pPr>
            <a:r>
              <a:rPr sz="2500" spc="270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2500" spc="25" dirty="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25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2500" spc="75" dirty="0">
                <a:solidFill>
                  <a:srgbClr val="231F20"/>
                </a:solidFill>
                <a:latin typeface="Verdana"/>
                <a:cs typeface="Verdana"/>
              </a:rPr>
              <a:t>“</a:t>
            </a:r>
            <a:r>
              <a:rPr sz="2500" spc="-6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27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Н</a:t>
            </a:r>
            <a:r>
              <a:rPr sz="2500" spc="31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ұ</a:t>
            </a:r>
            <a:r>
              <a:rPr sz="2500" spc="22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р</a:t>
            </a:r>
            <a:r>
              <a:rPr sz="2500" spc="17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с</a:t>
            </a:r>
            <a:r>
              <a:rPr sz="2500" spc="27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е</a:t>
            </a:r>
            <a:r>
              <a:rPr sz="2500" spc="28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н</a:t>
            </a:r>
            <a:r>
              <a:rPr sz="2500" spc="17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ı</a:t>
            </a:r>
            <a:r>
              <a:rPr sz="2500" spc="31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м</a:t>
            </a:r>
            <a:r>
              <a:rPr sz="2500" spc="75" dirty="0">
                <a:solidFill>
                  <a:srgbClr val="231F20"/>
                </a:solidFill>
                <a:latin typeface="Verdana"/>
                <a:cs typeface="Verdana"/>
              </a:rPr>
              <a:t>”</a:t>
            </a:r>
            <a:endParaRPr lang="ru-RU" sz="2500" spc="75" dirty="0">
              <a:solidFill>
                <a:srgbClr val="231F20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96595" algn="l"/>
              </a:tabLst>
            </a:pPr>
            <a:endParaRPr lang="ru-RU" sz="2500" spc="75" dirty="0">
              <a:solidFill>
                <a:srgbClr val="231F20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96595" algn="l"/>
              </a:tabLst>
            </a:pPr>
            <a:r>
              <a:rPr lang="ru-RU" sz="2500" spc="75" dirty="0">
                <a:solidFill>
                  <a:srgbClr val="231F20"/>
                </a:solidFill>
                <a:latin typeface="Verdana"/>
                <a:cs typeface="Verdana"/>
              </a:rPr>
              <a:t>«Фонд женщин, живущих с ВИЧ»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96595" algn="l"/>
              </a:tabLst>
            </a:pPr>
            <a:endParaRPr lang="ru-RU" sz="2500" spc="229" dirty="0">
              <a:solidFill>
                <a:srgbClr val="231F20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tabLst>
                <a:tab pos="1052830" algn="l"/>
              </a:tabLst>
            </a:pPr>
            <a:r>
              <a:rPr lang="ru-RU" sz="2500" spc="229" dirty="0">
                <a:solidFill>
                  <a:srgbClr val="231F20"/>
                </a:solidFill>
                <a:latin typeface="Lucida Sans Unicode"/>
                <a:cs typeface="Lucida Sans Unicode"/>
              </a:rPr>
              <a:t>Цели</a:t>
            </a:r>
            <a:endParaRPr sz="2500" dirty="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8037" y="6661440"/>
            <a:ext cx="5339715" cy="329833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endParaRPr lang="ru-RU" sz="2500" spc="250" dirty="0">
              <a:solidFill>
                <a:srgbClr val="231F20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endParaRPr lang="ru-RU" sz="2500" spc="250" dirty="0">
              <a:solidFill>
                <a:srgbClr val="231F20"/>
              </a:solidFill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spc="25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Задачи</a:t>
            </a:r>
            <a:endParaRPr sz="2500" dirty="0">
              <a:latin typeface="Lucida Sans Unicode"/>
              <a:cs typeface="Lucida Sans Unicode"/>
            </a:endParaRPr>
          </a:p>
          <a:p>
            <a:pPr marL="12700" marR="912494">
              <a:lnSpc>
                <a:spcPct val="114999"/>
              </a:lnSpc>
              <a:spcBef>
                <a:spcPts val="2790"/>
              </a:spcBef>
              <a:tabLst>
                <a:tab pos="2328545" algn="l"/>
              </a:tabLst>
            </a:pPr>
            <a:r>
              <a:rPr sz="2500" spc="27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sz="2500" spc="31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ж</a:t>
            </a:r>
            <a:r>
              <a:rPr sz="2500" spc="3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и</a:t>
            </a:r>
            <a:r>
              <a:rPr sz="2500" spc="3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д</a:t>
            </a:r>
            <a:r>
              <a:rPr sz="2500" spc="28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а</a:t>
            </a:r>
            <a:r>
              <a:rPr sz="2500" spc="275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е</a:t>
            </a:r>
            <a:r>
              <a:rPr sz="2500" spc="31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м</a:t>
            </a:r>
            <a:r>
              <a:rPr sz="2500" spc="40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ы</a:t>
            </a:r>
            <a:r>
              <a:rPr sz="2500" spc="30" dirty="0" err="1">
                <a:solidFill>
                  <a:srgbClr val="231F20"/>
                </a:solidFill>
                <a:latin typeface="Lucida Sans Unicode"/>
                <a:cs typeface="Lucida Sans Unicode"/>
              </a:rPr>
              <a:t>е</a:t>
            </a:r>
            <a:r>
              <a:rPr sz="2500" dirty="0">
                <a:solidFill>
                  <a:srgbClr val="231F20"/>
                </a:solidFill>
                <a:latin typeface="Lucida Sans Unicode"/>
                <a:cs typeface="Lucida Sans Unicode"/>
              </a:rPr>
              <a:t>	</a:t>
            </a:r>
            <a:r>
              <a:rPr sz="2500" spc="220" dirty="0">
                <a:solidFill>
                  <a:srgbClr val="231F20"/>
                </a:solidFill>
                <a:latin typeface="Lucida Sans Unicode"/>
                <a:cs typeface="Lucida Sans Unicode"/>
              </a:rPr>
              <a:t>р</a:t>
            </a:r>
            <a:r>
              <a:rPr sz="2500" spc="275" dirty="0">
                <a:solidFill>
                  <a:srgbClr val="231F20"/>
                </a:solidFill>
                <a:latin typeface="Lucida Sans Unicode"/>
                <a:cs typeface="Lucida Sans Unicode"/>
              </a:rPr>
              <a:t>е</a:t>
            </a:r>
            <a:r>
              <a:rPr sz="2500" spc="280" dirty="0">
                <a:solidFill>
                  <a:srgbClr val="231F20"/>
                </a:solidFill>
                <a:latin typeface="Lucida Sans Unicode"/>
                <a:cs typeface="Lucida Sans Unicode"/>
              </a:rPr>
              <a:t>з</a:t>
            </a:r>
            <a:r>
              <a:rPr sz="2500" spc="215" dirty="0">
                <a:solidFill>
                  <a:srgbClr val="231F20"/>
                </a:solidFill>
                <a:latin typeface="Lucida Sans Unicode"/>
                <a:cs typeface="Lucida Sans Unicode"/>
              </a:rPr>
              <a:t>у</a:t>
            </a:r>
            <a:r>
              <a:rPr sz="2500" spc="235" dirty="0">
                <a:solidFill>
                  <a:srgbClr val="231F20"/>
                </a:solidFill>
                <a:latin typeface="Lucida Sans Unicode"/>
                <a:cs typeface="Lucida Sans Unicode"/>
              </a:rPr>
              <a:t>л</a:t>
            </a:r>
            <a:r>
              <a:rPr sz="2500" spc="475" dirty="0">
                <a:solidFill>
                  <a:srgbClr val="231F20"/>
                </a:solidFill>
                <a:latin typeface="Lucida Sans Unicode"/>
                <a:cs typeface="Lucida Sans Unicode"/>
              </a:rPr>
              <a:t>ь</a:t>
            </a:r>
            <a:r>
              <a:rPr sz="2500" spc="210" dirty="0">
                <a:solidFill>
                  <a:srgbClr val="231F20"/>
                </a:solidFill>
                <a:latin typeface="Lucida Sans Unicode"/>
                <a:cs typeface="Lucida Sans Unicode"/>
              </a:rPr>
              <a:t>т</a:t>
            </a:r>
            <a:r>
              <a:rPr sz="2500" spc="280" dirty="0">
                <a:solidFill>
                  <a:srgbClr val="231F20"/>
                </a:solidFill>
                <a:latin typeface="Lucida Sans Unicode"/>
                <a:cs typeface="Lucida Sans Unicode"/>
              </a:rPr>
              <a:t>а</a:t>
            </a:r>
            <a:r>
              <a:rPr sz="2500" spc="210" dirty="0">
                <a:solidFill>
                  <a:srgbClr val="231F20"/>
                </a:solidFill>
                <a:latin typeface="Lucida Sans Unicode"/>
                <a:cs typeface="Lucida Sans Unicode"/>
              </a:rPr>
              <a:t>т</a:t>
            </a:r>
            <a:r>
              <a:rPr sz="2500" spc="95" dirty="0">
                <a:solidFill>
                  <a:srgbClr val="231F20"/>
                </a:solidFill>
                <a:latin typeface="Lucida Sans Unicode"/>
                <a:cs typeface="Lucida Sans Unicode"/>
              </a:rPr>
              <a:t>ы  </a:t>
            </a:r>
            <a:r>
              <a:rPr sz="2500" spc="210" dirty="0">
                <a:solidFill>
                  <a:srgbClr val="231F20"/>
                </a:solidFill>
                <a:latin typeface="Lucida Sans Unicode"/>
                <a:cs typeface="Lucida Sans Unicode"/>
              </a:rPr>
              <a:t>проекта</a:t>
            </a:r>
            <a:endParaRPr sz="2500" dirty="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  <a:tabLst>
                <a:tab pos="3675379" algn="l"/>
              </a:tabLst>
            </a:pPr>
            <a:r>
              <a:rPr sz="2500" spc="265" dirty="0">
                <a:solidFill>
                  <a:srgbClr val="231F20"/>
                </a:solidFill>
                <a:latin typeface="Lucida Sans Unicode"/>
                <a:cs typeface="Lucida Sans Unicode"/>
              </a:rPr>
              <a:t>Заинтересованные	</a:t>
            </a:r>
            <a:r>
              <a:rPr sz="2500" spc="190" dirty="0">
                <a:solidFill>
                  <a:srgbClr val="231F20"/>
                </a:solidFill>
                <a:latin typeface="Lucida Sans Unicode"/>
                <a:cs typeface="Lucida Sans Unicode"/>
              </a:rPr>
              <a:t>стороны</a:t>
            </a:r>
            <a:r>
              <a:rPr sz="2500" spc="190" dirty="0">
                <a:solidFill>
                  <a:srgbClr val="231F20"/>
                </a:solidFill>
                <a:latin typeface="Verdana"/>
                <a:cs typeface="Verdana"/>
              </a:rPr>
              <a:t>,</a:t>
            </a:r>
            <a:endParaRPr sz="25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500" spc="235" dirty="0">
                <a:solidFill>
                  <a:srgbClr val="231F20"/>
                </a:solidFill>
                <a:latin typeface="Lucida Sans Unicode"/>
                <a:cs typeface="Lucida Sans Unicode"/>
              </a:rPr>
              <a:t>партнёры</a:t>
            </a:r>
            <a:endParaRPr sz="2500" dirty="0">
              <a:latin typeface="Lucida Sans Unicode"/>
              <a:cs typeface="Lucida Sans Unicode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363" y="301485"/>
            <a:ext cx="8716463" cy="454999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4305" y="0"/>
            <a:ext cx="8473694" cy="1028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3683000" cy="10287000"/>
          </a:xfrm>
          <a:custGeom>
            <a:avLst/>
            <a:gdLst/>
            <a:ahLst/>
            <a:cxnLst/>
            <a:rect l="l" t="t" r="r" b="b"/>
            <a:pathLst>
              <a:path w="3683000" h="10287000">
                <a:moveTo>
                  <a:pt x="0" y="10287000"/>
                </a:moveTo>
                <a:lnTo>
                  <a:pt x="0" y="0"/>
                </a:lnTo>
                <a:lnTo>
                  <a:pt x="3682857" y="0"/>
                </a:lnTo>
                <a:lnTo>
                  <a:pt x="11610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52020" y="0"/>
            <a:ext cx="3178175" cy="7238365"/>
          </a:xfrm>
          <a:custGeom>
            <a:avLst/>
            <a:gdLst/>
            <a:ahLst/>
            <a:cxnLst/>
            <a:rect l="l" t="t" r="r" b="b"/>
            <a:pathLst>
              <a:path w="3178175" h="7238365">
                <a:moveTo>
                  <a:pt x="1520352" y="7238247"/>
                </a:moveTo>
                <a:lnTo>
                  <a:pt x="0" y="6890122"/>
                </a:lnTo>
                <a:lnTo>
                  <a:pt x="1577673" y="0"/>
                </a:lnTo>
                <a:lnTo>
                  <a:pt x="3177737" y="0"/>
                </a:lnTo>
                <a:lnTo>
                  <a:pt x="1520352" y="723824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8897" y="0"/>
            <a:ext cx="1125220" cy="3576954"/>
          </a:xfrm>
          <a:custGeom>
            <a:avLst/>
            <a:gdLst/>
            <a:ahLst/>
            <a:cxnLst/>
            <a:rect l="l" t="t" r="r" b="b"/>
            <a:pathLst>
              <a:path w="1125220" h="3576954">
                <a:moveTo>
                  <a:pt x="305915" y="3576377"/>
                </a:moveTo>
                <a:lnTo>
                  <a:pt x="0" y="3506330"/>
                </a:lnTo>
                <a:lnTo>
                  <a:pt x="802865" y="0"/>
                </a:lnTo>
                <a:lnTo>
                  <a:pt x="1124820" y="0"/>
                </a:lnTo>
                <a:lnTo>
                  <a:pt x="305915" y="3576377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1958" y="6044566"/>
            <a:ext cx="2802255" cy="2781300"/>
          </a:xfrm>
          <a:custGeom>
            <a:avLst/>
            <a:gdLst/>
            <a:ahLst/>
            <a:cxnLst/>
            <a:rect l="l" t="t" r="r" b="b"/>
            <a:pathLst>
              <a:path w="2802254" h="2781300">
                <a:moveTo>
                  <a:pt x="1772866" y="2743200"/>
                </a:moveTo>
                <a:lnTo>
                  <a:pt x="1028864" y="2743200"/>
                </a:lnTo>
                <a:lnTo>
                  <a:pt x="984715" y="2730500"/>
                </a:lnTo>
                <a:lnTo>
                  <a:pt x="941179" y="2705100"/>
                </a:lnTo>
                <a:lnTo>
                  <a:pt x="856049" y="2679700"/>
                </a:lnTo>
                <a:lnTo>
                  <a:pt x="814508" y="2654300"/>
                </a:lnTo>
                <a:lnTo>
                  <a:pt x="773685" y="2641600"/>
                </a:lnTo>
                <a:lnTo>
                  <a:pt x="733605" y="2616200"/>
                </a:lnTo>
                <a:lnTo>
                  <a:pt x="694296" y="2590800"/>
                </a:lnTo>
                <a:lnTo>
                  <a:pt x="655783" y="2578100"/>
                </a:lnTo>
                <a:lnTo>
                  <a:pt x="618092" y="2552700"/>
                </a:lnTo>
                <a:lnTo>
                  <a:pt x="581250" y="2527300"/>
                </a:lnTo>
                <a:lnTo>
                  <a:pt x="545284" y="2489200"/>
                </a:lnTo>
                <a:lnTo>
                  <a:pt x="510218" y="2463800"/>
                </a:lnTo>
                <a:lnTo>
                  <a:pt x="476080" y="2438400"/>
                </a:lnTo>
                <a:lnTo>
                  <a:pt x="442896" y="2413000"/>
                </a:lnTo>
                <a:lnTo>
                  <a:pt x="410692" y="2374900"/>
                </a:lnTo>
                <a:lnTo>
                  <a:pt x="379494" y="2349500"/>
                </a:lnTo>
                <a:lnTo>
                  <a:pt x="349328" y="2311400"/>
                </a:lnTo>
                <a:lnTo>
                  <a:pt x="320221" y="2273300"/>
                </a:lnTo>
                <a:lnTo>
                  <a:pt x="292199" y="2247900"/>
                </a:lnTo>
                <a:lnTo>
                  <a:pt x="265288" y="2209800"/>
                </a:lnTo>
                <a:lnTo>
                  <a:pt x="239515" y="2171700"/>
                </a:lnTo>
                <a:lnTo>
                  <a:pt x="214905" y="2133600"/>
                </a:lnTo>
                <a:lnTo>
                  <a:pt x="191485" y="2095500"/>
                </a:lnTo>
                <a:lnTo>
                  <a:pt x="169281" y="2057400"/>
                </a:lnTo>
                <a:lnTo>
                  <a:pt x="148320" y="2019300"/>
                </a:lnTo>
                <a:lnTo>
                  <a:pt x="128627" y="1968500"/>
                </a:lnTo>
                <a:lnTo>
                  <a:pt x="110229" y="1930400"/>
                </a:lnTo>
                <a:lnTo>
                  <a:pt x="93152" y="1892300"/>
                </a:lnTo>
                <a:lnTo>
                  <a:pt x="77422" y="1841500"/>
                </a:lnTo>
                <a:lnTo>
                  <a:pt x="63066" y="1803400"/>
                </a:lnTo>
                <a:lnTo>
                  <a:pt x="50110" y="1752600"/>
                </a:lnTo>
                <a:lnTo>
                  <a:pt x="38580" y="1714500"/>
                </a:lnTo>
                <a:lnTo>
                  <a:pt x="28501" y="1663700"/>
                </a:lnTo>
                <a:lnTo>
                  <a:pt x="19902" y="1625600"/>
                </a:lnTo>
                <a:lnTo>
                  <a:pt x="12807" y="1574800"/>
                </a:lnTo>
                <a:lnTo>
                  <a:pt x="7243" y="1524000"/>
                </a:lnTo>
                <a:lnTo>
                  <a:pt x="3236" y="1485900"/>
                </a:lnTo>
                <a:lnTo>
                  <a:pt x="813" y="1435100"/>
                </a:lnTo>
                <a:lnTo>
                  <a:pt x="0" y="1384300"/>
                </a:lnTo>
                <a:lnTo>
                  <a:pt x="813" y="1333500"/>
                </a:lnTo>
                <a:lnTo>
                  <a:pt x="3236" y="1295400"/>
                </a:lnTo>
                <a:lnTo>
                  <a:pt x="7243" y="1244600"/>
                </a:lnTo>
                <a:lnTo>
                  <a:pt x="12807" y="1193800"/>
                </a:lnTo>
                <a:lnTo>
                  <a:pt x="19902" y="1155700"/>
                </a:lnTo>
                <a:lnTo>
                  <a:pt x="28501" y="1104900"/>
                </a:lnTo>
                <a:lnTo>
                  <a:pt x="38580" y="1054100"/>
                </a:lnTo>
                <a:lnTo>
                  <a:pt x="50110" y="1016000"/>
                </a:lnTo>
                <a:lnTo>
                  <a:pt x="63066" y="965200"/>
                </a:lnTo>
                <a:lnTo>
                  <a:pt x="77422" y="927100"/>
                </a:lnTo>
                <a:lnTo>
                  <a:pt x="93152" y="889000"/>
                </a:lnTo>
                <a:lnTo>
                  <a:pt x="110229" y="838200"/>
                </a:lnTo>
                <a:lnTo>
                  <a:pt x="128627" y="800100"/>
                </a:lnTo>
                <a:lnTo>
                  <a:pt x="148320" y="762000"/>
                </a:lnTo>
                <a:lnTo>
                  <a:pt x="169281" y="723900"/>
                </a:lnTo>
                <a:lnTo>
                  <a:pt x="191485" y="685800"/>
                </a:lnTo>
                <a:lnTo>
                  <a:pt x="214905" y="647700"/>
                </a:lnTo>
                <a:lnTo>
                  <a:pt x="239515" y="609600"/>
                </a:lnTo>
                <a:lnTo>
                  <a:pt x="265288" y="571500"/>
                </a:lnTo>
                <a:lnTo>
                  <a:pt x="292199" y="533400"/>
                </a:lnTo>
                <a:lnTo>
                  <a:pt x="320221" y="495300"/>
                </a:lnTo>
                <a:lnTo>
                  <a:pt x="349328" y="457200"/>
                </a:lnTo>
                <a:lnTo>
                  <a:pt x="379494" y="431800"/>
                </a:lnTo>
                <a:lnTo>
                  <a:pt x="410692" y="393700"/>
                </a:lnTo>
                <a:lnTo>
                  <a:pt x="442896" y="368300"/>
                </a:lnTo>
                <a:lnTo>
                  <a:pt x="476080" y="330200"/>
                </a:lnTo>
                <a:lnTo>
                  <a:pt x="510218" y="304800"/>
                </a:lnTo>
                <a:lnTo>
                  <a:pt x="545284" y="279400"/>
                </a:lnTo>
                <a:lnTo>
                  <a:pt x="581250" y="254000"/>
                </a:lnTo>
                <a:lnTo>
                  <a:pt x="618092" y="228600"/>
                </a:lnTo>
                <a:lnTo>
                  <a:pt x="655783" y="203200"/>
                </a:lnTo>
                <a:lnTo>
                  <a:pt x="694296" y="177800"/>
                </a:lnTo>
                <a:lnTo>
                  <a:pt x="733605" y="152400"/>
                </a:lnTo>
                <a:lnTo>
                  <a:pt x="773685" y="139700"/>
                </a:lnTo>
                <a:lnTo>
                  <a:pt x="814508" y="114300"/>
                </a:lnTo>
                <a:lnTo>
                  <a:pt x="856049" y="101600"/>
                </a:lnTo>
                <a:lnTo>
                  <a:pt x="898281" y="76200"/>
                </a:lnTo>
                <a:lnTo>
                  <a:pt x="1118895" y="12700"/>
                </a:lnTo>
                <a:lnTo>
                  <a:pt x="1164724" y="0"/>
                </a:lnTo>
                <a:lnTo>
                  <a:pt x="1637200" y="0"/>
                </a:lnTo>
                <a:lnTo>
                  <a:pt x="1683029" y="12700"/>
                </a:lnTo>
                <a:lnTo>
                  <a:pt x="1903643" y="76200"/>
                </a:lnTo>
                <a:lnTo>
                  <a:pt x="1945875" y="101600"/>
                </a:lnTo>
                <a:lnTo>
                  <a:pt x="1987416" y="114300"/>
                </a:lnTo>
                <a:lnTo>
                  <a:pt x="2028239" y="139700"/>
                </a:lnTo>
                <a:lnTo>
                  <a:pt x="2068319" y="152400"/>
                </a:lnTo>
                <a:lnTo>
                  <a:pt x="2107628" y="177800"/>
                </a:lnTo>
                <a:lnTo>
                  <a:pt x="2146141" y="203200"/>
                </a:lnTo>
                <a:lnTo>
                  <a:pt x="2164987" y="215900"/>
                </a:lnTo>
                <a:lnTo>
                  <a:pt x="1304914" y="215900"/>
                </a:lnTo>
                <a:lnTo>
                  <a:pt x="1257662" y="228600"/>
                </a:lnTo>
                <a:lnTo>
                  <a:pt x="1210977" y="228600"/>
                </a:lnTo>
                <a:lnTo>
                  <a:pt x="1119456" y="254000"/>
                </a:lnTo>
                <a:lnTo>
                  <a:pt x="1074697" y="254000"/>
                </a:lnTo>
                <a:lnTo>
                  <a:pt x="1030655" y="279400"/>
                </a:lnTo>
                <a:lnTo>
                  <a:pt x="944879" y="304800"/>
                </a:lnTo>
                <a:lnTo>
                  <a:pt x="903220" y="330200"/>
                </a:lnTo>
                <a:lnTo>
                  <a:pt x="862431" y="342900"/>
                </a:lnTo>
                <a:lnTo>
                  <a:pt x="822550" y="368300"/>
                </a:lnTo>
                <a:lnTo>
                  <a:pt x="783616" y="393700"/>
                </a:lnTo>
                <a:lnTo>
                  <a:pt x="745666" y="419100"/>
                </a:lnTo>
                <a:lnTo>
                  <a:pt x="708739" y="444500"/>
                </a:lnTo>
                <a:lnTo>
                  <a:pt x="672871" y="469900"/>
                </a:lnTo>
                <a:lnTo>
                  <a:pt x="638103" y="495300"/>
                </a:lnTo>
                <a:lnTo>
                  <a:pt x="604470" y="520700"/>
                </a:lnTo>
                <a:lnTo>
                  <a:pt x="572013" y="558800"/>
                </a:lnTo>
                <a:lnTo>
                  <a:pt x="540767" y="584200"/>
                </a:lnTo>
                <a:lnTo>
                  <a:pt x="510773" y="622300"/>
                </a:lnTo>
                <a:lnTo>
                  <a:pt x="482066" y="660400"/>
                </a:lnTo>
                <a:lnTo>
                  <a:pt x="454687" y="698500"/>
                </a:lnTo>
                <a:lnTo>
                  <a:pt x="428672" y="736600"/>
                </a:lnTo>
                <a:lnTo>
                  <a:pt x="404060" y="774700"/>
                </a:lnTo>
                <a:lnTo>
                  <a:pt x="380889" y="812800"/>
                </a:lnTo>
                <a:lnTo>
                  <a:pt x="359196" y="850900"/>
                </a:lnTo>
                <a:lnTo>
                  <a:pt x="339020" y="889000"/>
                </a:lnTo>
                <a:lnTo>
                  <a:pt x="320400" y="927100"/>
                </a:lnTo>
                <a:lnTo>
                  <a:pt x="303372" y="977900"/>
                </a:lnTo>
                <a:lnTo>
                  <a:pt x="287975" y="1016000"/>
                </a:lnTo>
                <a:lnTo>
                  <a:pt x="274247" y="1054100"/>
                </a:lnTo>
                <a:lnTo>
                  <a:pt x="262225" y="1104900"/>
                </a:lnTo>
                <a:lnTo>
                  <a:pt x="251949" y="1155700"/>
                </a:lnTo>
                <a:lnTo>
                  <a:pt x="243456" y="1193800"/>
                </a:lnTo>
                <a:lnTo>
                  <a:pt x="236785" y="1244600"/>
                </a:lnTo>
                <a:lnTo>
                  <a:pt x="231972" y="1295400"/>
                </a:lnTo>
                <a:lnTo>
                  <a:pt x="229056" y="1333500"/>
                </a:lnTo>
                <a:lnTo>
                  <a:pt x="228076" y="1384300"/>
                </a:lnTo>
                <a:lnTo>
                  <a:pt x="229056" y="1435100"/>
                </a:lnTo>
                <a:lnTo>
                  <a:pt x="231972" y="1485900"/>
                </a:lnTo>
                <a:lnTo>
                  <a:pt x="236785" y="1524000"/>
                </a:lnTo>
                <a:lnTo>
                  <a:pt x="243456" y="1574800"/>
                </a:lnTo>
                <a:lnTo>
                  <a:pt x="251949" y="1625600"/>
                </a:lnTo>
                <a:lnTo>
                  <a:pt x="262225" y="1663700"/>
                </a:lnTo>
                <a:lnTo>
                  <a:pt x="274247" y="1714500"/>
                </a:lnTo>
                <a:lnTo>
                  <a:pt x="287975" y="1752600"/>
                </a:lnTo>
                <a:lnTo>
                  <a:pt x="303372" y="1803400"/>
                </a:lnTo>
                <a:lnTo>
                  <a:pt x="320400" y="1841500"/>
                </a:lnTo>
                <a:lnTo>
                  <a:pt x="339020" y="1879600"/>
                </a:lnTo>
                <a:lnTo>
                  <a:pt x="359196" y="1930400"/>
                </a:lnTo>
                <a:lnTo>
                  <a:pt x="380889" y="1968500"/>
                </a:lnTo>
                <a:lnTo>
                  <a:pt x="404060" y="2006600"/>
                </a:lnTo>
                <a:lnTo>
                  <a:pt x="428672" y="2044700"/>
                </a:lnTo>
                <a:lnTo>
                  <a:pt x="454687" y="2082800"/>
                </a:lnTo>
                <a:lnTo>
                  <a:pt x="482066" y="2120900"/>
                </a:lnTo>
                <a:lnTo>
                  <a:pt x="510773" y="2146300"/>
                </a:lnTo>
                <a:lnTo>
                  <a:pt x="540767" y="2184400"/>
                </a:lnTo>
                <a:lnTo>
                  <a:pt x="572013" y="2209800"/>
                </a:lnTo>
                <a:lnTo>
                  <a:pt x="604470" y="2247900"/>
                </a:lnTo>
                <a:lnTo>
                  <a:pt x="638103" y="2273300"/>
                </a:lnTo>
                <a:lnTo>
                  <a:pt x="672871" y="2311400"/>
                </a:lnTo>
                <a:lnTo>
                  <a:pt x="708739" y="2336800"/>
                </a:lnTo>
                <a:lnTo>
                  <a:pt x="745666" y="2362200"/>
                </a:lnTo>
                <a:lnTo>
                  <a:pt x="783616" y="2387600"/>
                </a:lnTo>
                <a:lnTo>
                  <a:pt x="822550" y="2413000"/>
                </a:lnTo>
                <a:lnTo>
                  <a:pt x="862431" y="2425700"/>
                </a:lnTo>
                <a:lnTo>
                  <a:pt x="903220" y="2451100"/>
                </a:lnTo>
                <a:lnTo>
                  <a:pt x="944879" y="2463800"/>
                </a:lnTo>
                <a:lnTo>
                  <a:pt x="987370" y="2489200"/>
                </a:lnTo>
                <a:lnTo>
                  <a:pt x="1164896" y="2540000"/>
                </a:lnTo>
                <a:lnTo>
                  <a:pt x="1210977" y="2540000"/>
                </a:lnTo>
                <a:lnTo>
                  <a:pt x="1257662" y="2552700"/>
                </a:lnTo>
                <a:lnTo>
                  <a:pt x="1352693" y="2552700"/>
                </a:lnTo>
                <a:lnTo>
                  <a:pt x="1400962" y="2565400"/>
                </a:lnTo>
                <a:lnTo>
                  <a:pt x="2164739" y="2565400"/>
                </a:lnTo>
                <a:lnTo>
                  <a:pt x="2145893" y="2578100"/>
                </a:lnTo>
                <a:lnTo>
                  <a:pt x="2107379" y="2590800"/>
                </a:lnTo>
                <a:lnTo>
                  <a:pt x="2068071" y="2616200"/>
                </a:lnTo>
                <a:lnTo>
                  <a:pt x="2027993" y="2641600"/>
                </a:lnTo>
                <a:lnTo>
                  <a:pt x="1987174" y="2654300"/>
                </a:lnTo>
                <a:lnTo>
                  <a:pt x="1945639" y="2679700"/>
                </a:lnTo>
                <a:lnTo>
                  <a:pt x="1860526" y="2705100"/>
                </a:lnTo>
                <a:lnTo>
                  <a:pt x="1817001" y="2730500"/>
                </a:lnTo>
                <a:lnTo>
                  <a:pt x="1772866" y="2743200"/>
                </a:lnTo>
                <a:close/>
              </a:path>
              <a:path w="2802254" h="2781300">
                <a:moveTo>
                  <a:pt x="2164739" y="2565400"/>
                </a:moveTo>
                <a:lnTo>
                  <a:pt x="1400962" y="2565400"/>
                </a:lnTo>
                <a:lnTo>
                  <a:pt x="1449231" y="2552700"/>
                </a:lnTo>
                <a:lnTo>
                  <a:pt x="1544262" y="2552700"/>
                </a:lnTo>
                <a:lnTo>
                  <a:pt x="1590947" y="2540000"/>
                </a:lnTo>
                <a:lnTo>
                  <a:pt x="1637029" y="2540000"/>
                </a:lnTo>
                <a:lnTo>
                  <a:pt x="1814554" y="2489200"/>
                </a:lnTo>
                <a:lnTo>
                  <a:pt x="1857045" y="2463800"/>
                </a:lnTo>
                <a:lnTo>
                  <a:pt x="1898704" y="2451100"/>
                </a:lnTo>
                <a:lnTo>
                  <a:pt x="1939493" y="2425700"/>
                </a:lnTo>
                <a:lnTo>
                  <a:pt x="1979374" y="2413000"/>
                </a:lnTo>
                <a:lnTo>
                  <a:pt x="2018308" y="2387600"/>
                </a:lnTo>
                <a:lnTo>
                  <a:pt x="2056258" y="2362200"/>
                </a:lnTo>
                <a:lnTo>
                  <a:pt x="2093185" y="2336800"/>
                </a:lnTo>
                <a:lnTo>
                  <a:pt x="2129053" y="2311400"/>
                </a:lnTo>
                <a:lnTo>
                  <a:pt x="2163821" y="2273300"/>
                </a:lnTo>
                <a:lnTo>
                  <a:pt x="2197454" y="2247900"/>
                </a:lnTo>
                <a:lnTo>
                  <a:pt x="2229912" y="2209800"/>
                </a:lnTo>
                <a:lnTo>
                  <a:pt x="2261157" y="2184400"/>
                </a:lnTo>
                <a:lnTo>
                  <a:pt x="2291152" y="2146300"/>
                </a:lnTo>
                <a:lnTo>
                  <a:pt x="2319858" y="2120900"/>
                </a:lnTo>
                <a:lnTo>
                  <a:pt x="2347237" y="2082800"/>
                </a:lnTo>
                <a:lnTo>
                  <a:pt x="2373252" y="2044700"/>
                </a:lnTo>
                <a:lnTo>
                  <a:pt x="2397864" y="2006600"/>
                </a:lnTo>
                <a:lnTo>
                  <a:pt x="2421035" y="1968500"/>
                </a:lnTo>
                <a:lnTo>
                  <a:pt x="2442728" y="1930400"/>
                </a:lnTo>
                <a:lnTo>
                  <a:pt x="2462904" y="1879600"/>
                </a:lnTo>
                <a:lnTo>
                  <a:pt x="2481524" y="1841500"/>
                </a:lnTo>
                <a:lnTo>
                  <a:pt x="2498552" y="1803400"/>
                </a:lnTo>
                <a:lnTo>
                  <a:pt x="2513949" y="1752600"/>
                </a:lnTo>
                <a:lnTo>
                  <a:pt x="2527677" y="1714500"/>
                </a:lnTo>
                <a:lnTo>
                  <a:pt x="2539699" y="1663700"/>
                </a:lnTo>
                <a:lnTo>
                  <a:pt x="2549975" y="1625600"/>
                </a:lnTo>
                <a:lnTo>
                  <a:pt x="2558468" y="1574800"/>
                </a:lnTo>
                <a:lnTo>
                  <a:pt x="2565139" y="1524000"/>
                </a:lnTo>
                <a:lnTo>
                  <a:pt x="2569952" y="1485900"/>
                </a:lnTo>
                <a:lnTo>
                  <a:pt x="2572868" y="1435100"/>
                </a:lnTo>
                <a:lnTo>
                  <a:pt x="2573848" y="1384300"/>
                </a:lnTo>
                <a:lnTo>
                  <a:pt x="2572868" y="1333500"/>
                </a:lnTo>
                <a:lnTo>
                  <a:pt x="2569952" y="1295400"/>
                </a:lnTo>
                <a:lnTo>
                  <a:pt x="2565139" y="1244600"/>
                </a:lnTo>
                <a:lnTo>
                  <a:pt x="2558468" y="1193800"/>
                </a:lnTo>
                <a:lnTo>
                  <a:pt x="2549975" y="1155700"/>
                </a:lnTo>
                <a:lnTo>
                  <a:pt x="2539699" y="1104900"/>
                </a:lnTo>
                <a:lnTo>
                  <a:pt x="2527677" y="1054100"/>
                </a:lnTo>
                <a:lnTo>
                  <a:pt x="2513949" y="1016000"/>
                </a:lnTo>
                <a:lnTo>
                  <a:pt x="2498552" y="977900"/>
                </a:lnTo>
                <a:lnTo>
                  <a:pt x="2481524" y="927100"/>
                </a:lnTo>
                <a:lnTo>
                  <a:pt x="2462904" y="889000"/>
                </a:lnTo>
                <a:lnTo>
                  <a:pt x="2442728" y="850900"/>
                </a:lnTo>
                <a:lnTo>
                  <a:pt x="2421035" y="812800"/>
                </a:lnTo>
                <a:lnTo>
                  <a:pt x="2397864" y="774700"/>
                </a:lnTo>
                <a:lnTo>
                  <a:pt x="2373252" y="736600"/>
                </a:lnTo>
                <a:lnTo>
                  <a:pt x="2347237" y="698500"/>
                </a:lnTo>
                <a:lnTo>
                  <a:pt x="2319858" y="660400"/>
                </a:lnTo>
                <a:lnTo>
                  <a:pt x="2291152" y="622300"/>
                </a:lnTo>
                <a:lnTo>
                  <a:pt x="2261157" y="584200"/>
                </a:lnTo>
                <a:lnTo>
                  <a:pt x="2229912" y="558800"/>
                </a:lnTo>
                <a:lnTo>
                  <a:pt x="2197454" y="520700"/>
                </a:lnTo>
                <a:lnTo>
                  <a:pt x="2163821" y="495300"/>
                </a:lnTo>
                <a:lnTo>
                  <a:pt x="2129053" y="469900"/>
                </a:lnTo>
                <a:lnTo>
                  <a:pt x="2093185" y="444500"/>
                </a:lnTo>
                <a:lnTo>
                  <a:pt x="2056258" y="419100"/>
                </a:lnTo>
                <a:lnTo>
                  <a:pt x="2018308" y="393700"/>
                </a:lnTo>
                <a:lnTo>
                  <a:pt x="1979374" y="368300"/>
                </a:lnTo>
                <a:lnTo>
                  <a:pt x="1939493" y="342900"/>
                </a:lnTo>
                <a:lnTo>
                  <a:pt x="1898704" y="330200"/>
                </a:lnTo>
                <a:lnTo>
                  <a:pt x="1857045" y="304800"/>
                </a:lnTo>
                <a:lnTo>
                  <a:pt x="1771269" y="279400"/>
                </a:lnTo>
                <a:lnTo>
                  <a:pt x="1727228" y="254000"/>
                </a:lnTo>
                <a:lnTo>
                  <a:pt x="1682468" y="254000"/>
                </a:lnTo>
                <a:lnTo>
                  <a:pt x="1590947" y="228600"/>
                </a:lnTo>
                <a:lnTo>
                  <a:pt x="1544262" y="228600"/>
                </a:lnTo>
                <a:lnTo>
                  <a:pt x="1497010" y="215900"/>
                </a:lnTo>
                <a:lnTo>
                  <a:pt x="2164987" y="215900"/>
                </a:lnTo>
                <a:lnTo>
                  <a:pt x="2183832" y="228600"/>
                </a:lnTo>
                <a:lnTo>
                  <a:pt x="2220674" y="254000"/>
                </a:lnTo>
                <a:lnTo>
                  <a:pt x="2256640" y="279400"/>
                </a:lnTo>
                <a:lnTo>
                  <a:pt x="2291706" y="304800"/>
                </a:lnTo>
                <a:lnTo>
                  <a:pt x="2325844" y="330200"/>
                </a:lnTo>
                <a:lnTo>
                  <a:pt x="2359028" y="368300"/>
                </a:lnTo>
                <a:lnTo>
                  <a:pt x="2391232" y="393700"/>
                </a:lnTo>
                <a:lnTo>
                  <a:pt x="2422431" y="431800"/>
                </a:lnTo>
                <a:lnTo>
                  <a:pt x="2452596" y="457200"/>
                </a:lnTo>
                <a:lnTo>
                  <a:pt x="2481703" y="495300"/>
                </a:lnTo>
                <a:lnTo>
                  <a:pt x="2509725" y="533400"/>
                </a:lnTo>
                <a:lnTo>
                  <a:pt x="2536636" y="571500"/>
                </a:lnTo>
                <a:lnTo>
                  <a:pt x="2562409" y="609600"/>
                </a:lnTo>
                <a:lnTo>
                  <a:pt x="2587019" y="647700"/>
                </a:lnTo>
                <a:lnTo>
                  <a:pt x="2610439" y="685800"/>
                </a:lnTo>
                <a:lnTo>
                  <a:pt x="2632643" y="723900"/>
                </a:lnTo>
                <a:lnTo>
                  <a:pt x="2653604" y="762000"/>
                </a:lnTo>
                <a:lnTo>
                  <a:pt x="2673297" y="800100"/>
                </a:lnTo>
                <a:lnTo>
                  <a:pt x="2691695" y="838200"/>
                </a:lnTo>
                <a:lnTo>
                  <a:pt x="2708772" y="889000"/>
                </a:lnTo>
                <a:lnTo>
                  <a:pt x="2724502" y="927100"/>
                </a:lnTo>
                <a:lnTo>
                  <a:pt x="2738858" y="965200"/>
                </a:lnTo>
                <a:lnTo>
                  <a:pt x="2751814" y="1016000"/>
                </a:lnTo>
                <a:lnTo>
                  <a:pt x="2763345" y="1054100"/>
                </a:lnTo>
                <a:lnTo>
                  <a:pt x="2773423" y="1104900"/>
                </a:lnTo>
                <a:lnTo>
                  <a:pt x="2782022" y="1155700"/>
                </a:lnTo>
                <a:lnTo>
                  <a:pt x="2789117" y="1193800"/>
                </a:lnTo>
                <a:lnTo>
                  <a:pt x="2794681" y="1244600"/>
                </a:lnTo>
                <a:lnTo>
                  <a:pt x="2798688" y="1295400"/>
                </a:lnTo>
                <a:lnTo>
                  <a:pt x="2801111" y="1333500"/>
                </a:lnTo>
                <a:lnTo>
                  <a:pt x="2801925" y="1384300"/>
                </a:lnTo>
                <a:lnTo>
                  <a:pt x="2801110" y="1435100"/>
                </a:lnTo>
                <a:lnTo>
                  <a:pt x="2798685" y="1485900"/>
                </a:lnTo>
                <a:lnTo>
                  <a:pt x="2794675" y="1524000"/>
                </a:lnTo>
                <a:lnTo>
                  <a:pt x="2789107" y="1574800"/>
                </a:lnTo>
                <a:lnTo>
                  <a:pt x="2782006" y="1625600"/>
                </a:lnTo>
                <a:lnTo>
                  <a:pt x="2773400" y="1663700"/>
                </a:lnTo>
                <a:lnTo>
                  <a:pt x="2763314" y="1714500"/>
                </a:lnTo>
                <a:lnTo>
                  <a:pt x="2751775" y="1752600"/>
                </a:lnTo>
                <a:lnTo>
                  <a:pt x="2738810" y="1803400"/>
                </a:lnTo>
                <a:lnTo>
                  <a:pt x="2724444" y="1841500"/>
                </a:lnTo>
                <a:lnTo>
                  <a:pt x="2708704" y="1892300"/>
                </a:lnTo>
                <a:lnTo>
                  <a:pt x="2691616" y="1930400"/>
                </a:lnTo>
                <a:lnTo>
                  <a:pt x="2673207" y="1968500"/>
                </a:lnTo>
                <a:lnTo>
                  <a:pt x="2653503" y="2019300"/>
                </a:lnTo>
                <a:lnTo>
                  <a:pt x="2632530" y="2057400"/>
                </a:lnTo>
                <a:lnTo>
                  <a:pt x="2610314" y="2095500"/>
                </a:lnTo>
                <a:lnTo>
                  <a:pt x="2586883" y="2133600"/>
                </a:lnTo>
                <a:lnTo>
                  <a:pt x="2562262" y="2171700"/>
                </a:lnTo>
                <a:lnTo>
                  <a:pt x="2536477" y="2209800"/>
                </a:lnTo>
                <a:lnTo>
                  <a:pt x="2509555" y="2247900"/>
                </a:lnTo>
                <a:lnTo>
                  <a:pt x="2481522" y="2273300"/>
                </a:lnTo>
                <a:lnTo>
                  <a:pt x="2452405" y="2311400"/>
                </a:lnTo>
                <a:lnTo>
                  <a:pt x="2422229" y="2349500"/>
                </a:lnTo>
                <a:lnTo>
                  <a:pt x="2391022" y="2374900"/>
                </a:lnTo>
                <a:lnTo>
                  <a:pt x="2358810" y="2413000"/>
                </a:lnTo>
                <a:lnTo>
                  <a:pt x="2325618" y="2438400"/>
                </a:lnTo>
                <a:lnTo>
                  <a:pt x="2291473" y="2463800"/>
                </a:lnTo>
                <a:lnTo>
                  <a:pt x="2256402" y="2489200"/>
                </a:lnTo>
                <a:lnTo>
                  <a:pt x="2220431" y="2527300"/>
                </a:lnTo>
                <a:lnTo>
                  <a:pt x="2183586" y="2552700"/>
                </a:lnTo>
                <a:lnTo>
                  <a:pt x="2164739" y="2565400"/>
                </a:lnTo>
                <a:close/>
              </a:path>
              <a:path w="2802254" h="2781300">
                <a:moveTo>
                  <a:pt x="1637059" y="2768600"/>
                </a:moveTo>
                <a:lnTo>
                  <a:pt x="1164724" y="2768600"/>
                </a:lnTo>
                <a:lnTo>
                  <a:pt x="1073599" y="2743200"/>
                </a:lnTo>
                <a:lnTo>
                  <a:pt x="1728146" y="2743200"/>
                </a:lnTo>
                <a:lnTo>
                  <a:pt x="1637059" y="2768600"/>
                </a:lnTo>
                <a:close/>
              </a:path>
              <a:path w="2802254" h="2781300">
                <a:moveTo>
                  <a:pt x="1543953" y="2781300"/>
                </a:moveTo>
                <a:lnTo>
                  <a:pt x="1257879" y="2781300"/>
                </a:lnTo>
                <a:lnTo>
                  <a:pt x="1211061" y="2768600"/>
                </a:lnTo>
                <a:lnTo>
                  <a:pt x="1590745" y="2768600"/>
                </a:lnTo>
                <a:lnTo>
                  <a:pt x="1543953" y="2781300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898488" y="8453610"/>
            <a:ext cx="381000" cy="381000"/>
            <a:chOff x="3898488" y="8453610"/>
            <a:chExt cx="381000" cy="3810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9392" y="8541140"/>
              <a:ext cx="141310" cy="20744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898480" y="8453614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221348" y="146583"/>
                  </a:moveTo>
                  <a:lnTo>
                    <a:pt x="219583" y="129133"/>
                  </a:lnTo>
                  <a:lnTo>
                    <a:pt x="208965" y="115125"/>
                  </a:lnTo>
                  <a:lnTo>
                    <a:pt x="191249" y="109385"/>
                  </a:lnTo>
                  <a:lnTo>
                    <a:pt x="179209" y="111912"/>
                  </a:lnTo>
                  <a:lnTo>
                    <a:pt x="169252" y="118656"/>
                  </a:lnTo>
                  <a:lnTo>
                    <a:pt x="162483" y="128397"/>
                  </a:lnTo>
                  <a:lnTo>
                    <a:pt x="159994" y="139903"/>
                  </a:lnTo>
                  <a:lnTo>
                    <a:pt x="159994" y="148894"/>
                  </a:lnTo>
                  <a:lnTo>
                    <a:pt x="163893" y="156476"/>
                  </a:lnTo>
                  <a:lnTo>
                    <a:pt x="168351" y="161302"/>
                  </a:lnTo>
                  <a:lnTo>
                    <a:pt x="178447" y="168592"/>
                  </a:lnTo>
                  <a:lnTo>
                    <a:pt x="190080" y="171221"/>
                  </a:lnTo>
                  <a:lnTo>
                    <a:pt x="201879" y="169227"/>
                  </a:lnTo>
                  <a:lnTo>
                    <a:pt x="212483" y="162623"/>
                  </a:lnTo>
                  <a:lnTo>
                    <a:pt x="221348" y="146583"/>
                  </a:lnTo>
                  <a:close/>
                </a:path>
                <a:path w="381000" h="381000">
                  <a:moveTo>
                    <a:pt x="381000" y="197192"/>
                  </a:moveTo>
                  <a:lnTo>
                    <a:pt x="375754" y="144526"/>
                  </a:lnTo>
                  <a:lnTo>
                    <a:pt x="362013" y="106921"/>
                  </a:lnTo>
                  <a:lnTo>
                    <a:pt x="339191" y="71094"/>
                  </a:lnTo>
                  <a:lnTo>
                    <a:pt x="298208" y="33235"/>
                  </a:lnTo>
                  <a:lnTo>
                    <a:pt x="261937" y="14084"/>
                  </a:lnTo>
                  <a:lnTo>
                    <a:pt x="261937" y="265658"/>
                  </a:lnTo>
                  <a:lnTo>
                    <a:pt x="259359" y="274066"/>
                  </a:lnTo>
                  <a:lnTo>
                    <a:pt x="216471" y="292976"/>
                  </a:lnTo>
                  <a:lnTo>
                    <a:pt x="194779" y="294703"/>
                  </a:lnTo>
                  <a:lnTo>
                    <a:pt x="172910" y="293738"/>
                  </a:lnTo>
                  <a:lnTo>
                    <a:pt x="130429" y="281101"/>
                  </a:lnTo>
                  <a:lnTo>
                    <a:pt x="121183" y="261988"/>
                  </a:lnTo>
                  <a:lnTo>
                    <a:pt x="130683" y="250253"/>
                  </a:lnTo>
                  <a:lnTo>
                    <a:pt x="146329" y="242443"/>
                  </a:lnTo>
                  <a:lnTo>
                    <a:pt x="160731" y="239610"/>
                  </a:lnTo>
                  <a:lnTo>
                    <a:pt x="160858" y="239610"/>
                  </a:lnTo>
                  <a:lnTo>
                    <a:pt x="171386" y="249275"/>
                  </a:lnTo>
                  <a:lnTo>
                    <a:pt x="171894" y="250037"/>
                  </a:lnTo>
                  <a:lnTo>
                    <a:pt x="171310" y="250317"/>
                  </a:lnTo>
                  <a:lnTo>
                    <a:pt x="156184" y="252945"/>
                  </a:lnTo>
                  <a:lnTo>
                    <a:pt x="146278" y="256171"/>
                  </a:lnTo>
                  <a:lnTo>
                    <a:pt x="133946" y="260629"/>
                  </a:lnTo>
                  <a:lnTo>
                    <a:pt x="133946" y="264909"/>
                  </a:lnTo>
                  <a:lnTo>
                    <a:pt x="141770" y="273392"/>
                  </a:lnTo>
                  <a:lnTo>
                    <a:pt x="159753" y="278638"/>
                  </a:lnTo>
                  <a:lnTo>
                    <a:pt x="179730" y="281292"/>
                  </a:lnTo>
                  <a:lnTo>
                    <a:pt x="193471" y="282028"/>
                  </a:lnTo>
                  <a:lnTo>
                    <a:pt x="206286" y="281432"/>
                  </a:lnTo>
                  <a:lnTo>
                    <a:pt x="244805" y="270852"/>
                  </a:lnTo>
                  <a:lnTo>
                    <a:pt x="249288" y="265658"/>
                  </a:lnTo>
                  <a:lnTo>
                    <a:pt x="242341" y="259054"/>
                  </a:lnTo>
                  <a:lnTo>
                    <a:pt x="231470" y="254381"/>
                  </a:lnTo>
                  <a:lnTo>
                    <a:pt x="219443" y="251447"/>
                  </a:lnTo>
                  <a:lnTo>
                    <a:pt x="209105" y="250037"/>
                  </a:lnTo>
                  <a:lnTo>
                    <a:pt x="210477" y="247992"/>
                  </a:lnTo>
                  <a:lnTo>
                    <a:pt x="217424" y="243116"/>
                  </a:lnTo>
                  <a:lnTo>
                    <a:pt x="219773" y="239610"/>
                  </a:lnTo>
                  <a:lnTo>
                    <a:pt x="220268" y="238874"/>
                  </a:lnTo>
                  <a:lnTo>
                    <a:pt x="231736" y="241109"/>
                  </a:lnTo>
                  <a:lnTo>
                    <a:pt x="245516" y="246341"/>
                  </a:lnTo>
                  <a:lnTo>
                    <a:pt x="257086" y="254533"/>
                  </a:lnTo>
                  <a:lnTo>
                    <a:pt x="261937" y="265658"/>
                  </a:lnTo>
                  <a:lnTo>
                    <a:pt x="261937" y="14084"/>
                  </a:lnTo>
                  <a:lnTo>
                    <a:pt x="248539" y="9575"/>
                  </a:lnTo>
                  <a:lnTo>
                    <a:pt x="248539" y="142875"/>
                  </a:lnTo>
                  <a:lnTo>
                    <a:pt x="247713" y="156464"/>
                  </a:lnTo>
                  <a:lnTo>
                    <a:pt x="229501" y="197065"/>
                  </a:lnTo>
                  <a:lnTo>
                    <a:pt x="207556" y="222834"/>
                  </a:lnTo>
                  <a:lnTo>
                    <a:pt x="210108" y="222034"/>
                  </a:lnTo>
                  <a:lnTo>
                    <a:pt x="195897" y="233921"/>
                  </a:lnTo>
                  <a:lnTo>
                    <a:pt x="197167" y="234403"/>
                  </a:lnTo>
                  <a:lnTo>
                    <a:pt x="190500" y="238874"/>
                  </a:lnTo>
                  <a:lnTo>
                    <a:pt x="185902" y="235788"/>
                  </a:lnTo>
                  <a:lnTo>
                    <a:pt x="184912" y="233934"/>
                  </a:lnTo>
                  <a:lnTo>
                    <a:pt x="181013" y="230505"/>
                  </a:lnTo>
                  <a:lnTo>
                    <a:pt x="165227" y="214515"/>
                  </a:lnTo>
                  <a:lnTo>
                    <a:pt x="149440" y="194068"/>
                  </a:lnTo>
                  <a:lnTo>
                    <a:pt x="144208" y="184543"/>
                  </a:lnTo>
                  <a:lnTo>
                    <a:pt x="137312" y="171996"/>
                  </a:lnTo>
                  <a:lnTo>
                    <a:pt x="132461" y="151066"/>
                  </a:lnTo>
                  <a:lnTo>
                    <a:pt x="132461" y="141389"/>
                  </a:lnTo>
                  <a:lnTo>
                    <a:pt x="137172" y="122047"/>
                  </a:lnTo>
                  <a:lnTo>
                    <a:pt x="149504" y="104851"/>
                  </a:lnTo>
                  <a:lnTo>
                    <a:pt x="166700" y="92519"/>
                  </a:lnTo>
                  <a:lnTo>
                    <a:pt x="186042" y="87807"/>
                  </a:lnTo>
                  <a:lnTo>
                    <a:pt x="194970" y="87807"/>
                  </a:lnTo>
                  <a:lnTo>
                    <a:pt x="214172" y="92417"/>
                  </a:lnTo>
                  <a:lnTo>
                    <a:pt x="231394" y="104698"/>
                  </a:lnTo>
                  <a:lnTo>
                    <a:pt x="243789" y="122301"/>
                  </a:lnTo>
                  <a:lnTo>
                    <a:pt x="248539" y="142875"/>
                  </a:lnTo>
                  <a:lnTo>
                    <a:pt x="248539" y="9575"/>
                  </a:lnTo>
                  <a:lnTo>
                    <a:pt x="232333" y="4127"/>
                  </a:lnTo>
                  <a:lnTo>
                    <a:pt x="197192" y="0"/>
                  </a:lnTo>
                  <a:lnTo>
                    <a:pt x="177761" y="393"/>
                  </a:lnTo>
                  <a:lnTo>
                    <a:pt x="126212" y="10871"/>
                  </a:lnTo>
                  <a:lnTo>
                    <a:pt x="87845" y="29806"/>
                  </a:lnTo>
                  <a:lnTo>
                    <a:pt x="47091" y="64782"/>
                  </a:lnTo>
                  <a:lnTo>
                    <a:pt x="17602" y="109880"/>
                  </a:lnTo>
                  <a:lnTo>
                    <a:pt x="4978" y="146215"/>
                  </a:lnTo>
                  <a:lnTo>
                    <a:pt x="0" y="184543"/>
                  </a:lnTo>
                  <a:lnTo>
                    <a:pt x="419" y="203796"/>
                  </a:lnTo>
                  <a:lnTo>
                    <a:pt x="10871" y="254787"/>
                  </a:lnTo>
                  <a:lnTo>
                    <a:pt x="28321" y="290664"/>
                  </a:lnTo>
                  <a:lnTo>
                    <a:pt x="29692" y="292976"/>
                  </a:lnTo>
                  <a:lnTo>
                    <a:pt x="55626" y="325374"/>
                  </a:lnTo>
                  <a:lnTo>
                    <a:pt x="87858" y="351167"/>
                  </a:lnTo>
                  <a:lnTo>
                    <a:pt x="124752" y="369608"/>
                  </a:lnTo>
                  <a:lnTo>
                    <a:pt x="163588" y="379437"/>
                  </a:lnTo>
                  <a:lnTo>
                    <a:pt x="183807" y="381000"/>
                  </a:lnTo>
                  <a:lnTo>
                    <a:pt x="198259" y="380898"/>
                  </a:lnTo>
                  <a:lnTo>
                    <a:pt x="237096" y="375500"/>
                  </a:lnTo>
                  <a:lnTo>
                    <a:pt x="286029" y="355574"/>
                  </a:lnTo>
                  <a:lnTo>
                    <a:pt x="339966" y="309245"/>
                  </a:lnTo>
                  <a:lnTo>
                    <a:pt x="361454" y="274523"/>
                  </a:lnTo>
                  <a:lnTo>
                    <a:pt x="375793" y="235927"/>
                  </a:lnTo>
                  <a:lnTo>
                    <a:pt x="377659" y="222034"/>
                  </a:lnTo>
                  <a:lnTo>
                    <a:pt x="381000" y="197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876959" y="7021738"/>
            <a:ext cx="381000" cy="381000"/>
            <a:chOff x="3876959" y="7021738"/>
            <a:chExt cx="381000" cy="38100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0349" y="7136056"/>
              <a:ext cx="234222" cy="15236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876959" y="7021738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381000" h="381000">
                  <a:moveTo>
                    <a:pt x="183801" y="380999"/>
                  </a:moveTo>
                  <a:lnTo>
                    <a:pt x="138858" y="374279"/>
                  </a:lnTo>
                  <a:lnTo>
                    <a:pt x="95677" y="355759"/>
                  </a:lnTo>
                  <a:lnTo>
                    <a:pt x="58058" y="327898"/>
                  </a:lnTo>
                  <a:lnTo>
                    <a:pt x="29800" y="293156"/>
                  </a:lnTo>
                  <a:lnTo>
                    <a:pt x="28315" y="290669"/>
                  </a:lnTo>
                  <a:lnTo>
                    <a:pt x="26990" y="288896"/>
                  </a:lnTo>
                  <a:lnTo>
                    <a:pt x="5324" y="236744"/>
                  </a:lnTo>
                  <a:lnTo>
                    <a:pt x="0" y="184547"/>
                  </a:lnTo>
                  <a:lnTo>
                    <a:pt x="15386" y="114878"/>
                  </a:lnTo>
                  <a:lnTo>
                    <a:pt x="55624" y="55625"/>
                  </a:lnTo>
                  <a:lnTo>
                    <a:pt x="87843" y="29801"/>
                  </a:lnTo>
                  <a:lnTo>
                    <a:pt x="126215" y="10874"/>
                  </a:lnTo>
                  <a:lnTo>
                    <a:pt x="177753" y="393"/>
                  </a:lnTo>
                  <a:lnTo>
                    <a:pt x="197196" y="0"/>
                  </a:lnTo>
                  <a:lnTo>
                    <a:pt x="215623" y="1361"/>
                  </a:lnTo>
                  <a:lnTo>
                    <a:pt x="254708" y="10781"/>
                  </a:lnTo>
                  <a:lnTo>
                    <a:pt x="300803" y="35159"/>
                  </a:lnTo>
                  <a:lnTo>
                    <a:pt x="346277" y="80377"/>
                  </a:lnTo>
                  <a:lnTo>
                    <a:pt x="365327" y="114598"/>
                  </a:lnTo>
                  <a:lnTo>
                    <a:pt x="87804" y="114598"/>
                  </a:lnTo>
                  <a:lnTo>
                    <a:pt x="100311" y="125760"/>
                  </a:lnTo>
                  <a:lnTo>
                    <a:pt x="73670" y="125760"/>
                  </a:lnTo>
                  <a:lnTo>
                    <a:pt x="73670" y="256729"/>
                  </a:lnTo>
                  <a:lnTo>
                    <a:pt x="102496" y="256729"/>
                  </a:lnTo>
                  <a:lnTo>
                    <a:pt x="90041" y="266402"/>
                  </a:lnTo>
                  <a:lnTo>
                    <a:pt x="364470" y="266402"/>
                  </a:lnTo>
                  <a:lnTo>
                    <a:pt x="361454" y="274523"/>
                  </a:lnTo>
                  <a:lnTo>
                    <a:pt x="339967" y="309241"/>
                  </a:lnTo>
                  <a:lnTo>
                    <a:pt x="299512" y="346648"/>
                  </a:lnTo>
                  <a:lnTo>
                    <a:pt x="254783" y="370125"/>
                  </a:lnTo>
                  <a:lnTo>
                    <a:pt x="210871" y="380238"/>
                  </a:lnTo>
                  <a:lnTo>
                    <a:pt x="198857" y="380884"/>
                  </a:lnTo>
                  <a:lnTo>
                    <a:pt x="183801" y="380999"/>
                  </a:lnTo>
                  <a:close/>
                </a:path>
                <a:path w="381000" h="381000">
                  <a:moveTo>
                    <a:pt x="240835" y="205382"/>
                  </a:moveTo>
                  <a:lnTo>
                    <a:pt x="190498" y="205382"/>
                  </a:lnTo>
                  <a:lnTo>
                    <a:pt x="235715" y="165769"/>
                  </a:lnTo>
                  <a:lnTo>
                    <a:pt x="236899" y="164585"/>
                  </a:lnTo>
                  <a:lnTo>
                    <a:pt x="237477" y="163878"/>
                  </a:lnTo>
                  <a:lnTo>
                    <a:pt x="238756" y="162857"/>
                  </a:lnTo>
                  <a:lnTo>
                    <a:pt x="248863" y="154110"/>
                  </a:lnTo>
                  <a:lnTo>
                    <a:pt x="251119" y="151914"/>
                  </a:lnTo>
                  <a:lnTo>
                    <a:pt x="252855" y="150867"/>
                  </a:lnTo>
                  <a:lnTo>
                    <a:pt x="256248" y="147470"/>
                  </a:lnTo>
                  <a:lnTo>
                    <a:pt x="256826" y="146763"/>
                  </a:lnTo>
                  <a:lnTo>
                    <a:pt x="258106" y="145741"/>
                  </a:lnTo>
                  <a:lnTo>
                    <a:pt x="293191" y="114598"/>
                  </a:lnTo>
                  <a:lnTo>
                    <a:pt x="365327" y="114598"/>
                  </a:lnTo>
                  <a:lnTo>
                    <a:pt x="369888" y="125760"/>
                  </a:lnTo>
                  <a:lnTo>
                    <a:pt x="307330" y="125760"/>
                  </a:lnTo>
                  <a:lnTo>
                    <a:pt x="302138" y="129642"/>
                  </a:lnTo>
                  <a:lnTo>
                    <a:pt x="292570" y="137867"/>
                  </a:lnTo>
                  <a:lnTo>
                    <a:pt x="282802" y="146598"/>
                  </a:lnTo>
                  <a:lnTo>
                    <a:pt x="277011" y="151995"/>
                  </a:lnTo>
                  <a:lnTo>
                    <a:pt x="274929" y="154110"/>
                  </a:lnTo>
                  <a:lnTo>
                    <a:pt x="273811" y="154565"/>
                  </a:lnTo>
                  <a:lnTo>
                    <a:pt x="269878" y="158225"/>
                  </a:lnTo>
                  <a:lnTo>
                    <a:pt x="269201" y="159166"/>
                  </a:lnTo>
                  <a:lnTo>
                    <a:pt x="267147" y="160734"/>
                  </a:lnTo>
                  <a:lnTo>
                    <a:pt x="237572" y="186969"/>
                  </a:lnTo>
                  <a:lnTo>
                    <a:pt x="234722" y="189865"/>
                  </a:lnTo>
                  <a:lnTo>
                    <a:pt x="229537" y="192389"/>
                  </a:lnTo>
                  <a:lnTo>
                    <a:pt x="228452" y="196453"/>
                  </a:lnTo>
                  <a:lnTo>
                    <a:pt x="230599" y="197027"/>
                  </a:lnTo>
                  <a:lnTo>
                    <a:pt x="236403" y="201994"/>
                  </a:lnTo>
                  <a:lnTo>
                    <a:pt x="240835" y="205382"/>
                  </a:lnTo>
                  <a:close/>
                </a:path>
                <a:path w="381000" h="381000">
                  <a:moveTo>
                    <a:pt x="368062" y="256729"/>
                  </a:moveTo>
                  <a:lnTo>
                    <a:pt x="307330" y="256729"/>
                  </a:lnTo>
                  <a:lnTo>
                    <a:pt x="307330" y="125760"/>
                  </a:lnTo>
                  <a:lnTo>
                    <a:pt x="369888" y="125760"/>
                  </a:lnTo>
                  <a:lnTo>
                    <a:pt x="380153" y="173026"/>
                  </a:lnTo>
                  <a:lnTo>
                    <a:pt x="380998" y="197198"/>
                  </a:lnTo>
                  <a:lnTo>
                    <a:pt x="375785" y="235932"/>
                  </a:lnTo>
                  <a:lnTo>
                    <a:pt x="368062" y="256729"/>
                  </a:lnTo>
                  <a:close/>
                </a:path>
                <a:path w="381000" h="381000">
                  <a:moveTo>
                    <a:pt x="102496" y="256729"/>
                  </a:moveTo>
                  <a:lnTo>
                    <a:pt x="73670" y="256729"/>
                  </a:lnTo>
                  <a:lnTo>
                    <a:pt x="75754" y="256170"/>
                  </a:lnTo>
                  <a:lnTo>
                    <a:pt x="77424" y="254538"/>
                  </a:lnTo>
                  <a:lnTo>
                    <a:pt x="79052" y="253180"/>
                  </a:lnTo>
                  <a:lnTo>
                    <a:pt x="132989" y="211121"/>
                  </a:lnTo>
                  <a:lnTo>
                    <a:pt x="136401" y="208590"/>
                  </a:lnTo>
                  <a:lnTo>
                    <a:pt x="149929" y="197152"/>
                  </a:lnTo>
                  <a:lnTo>
                    <a:pt x="133202" y="177848"/>
                  </a:lnTo>
                  <a:lnTo>
                    <a:pt x="118044" y="164585"/>
                  </a:lnTo>
                  <a:lnTo>
                    <a:pt x="109568" y="156766"/>
                  </a:lnTo>
                  <a:lnTo>
                    <a:pt x="95102" y="143767"/>
                  </a:lnTo>
                  <a:lnTo>
                    <a:pt x="81032" y="131488"/>
                  </a:lnTo>
                  <a:lnTo>
                    <a:pt x="73670" y="125760"/>
                  </a:lnTo>
                  <a:lnTo>
                    <a:pt x="100311" y="125760"/>
                  </a:lnTo>
                  <a:lnTo>
                    <a:pt x="132631" y="154604"/>
                  </a:lnTo>
                  <a:lnTo>
                    <a:pt x="134151" y="156019"/>
                  </a:lnTo>
                  <a:lnTo>
                    <a:pt x="134504" y="156019"/>
                  </a:lnTo>
                  <a:lnTo>
                    <a:pt x="135955" y="157233"/>
                  </a:lnTo>
                  <a:lnTo>
                    <a:pt x="151981" y="171717"/>
                  </a:lnTo>
                  <a:lnTo>
                    <a:pt x="153510" y="173146"/>
                  </a:lnTo>
                  <a:lnTo>
                    <a:pt x="153866" y="173146"/>
                  </a:lnTo>
                  <a:lnTo>
                    <a:pt x="156568" y="175406"/>
                  </a:lnTo>
                  <a:lnTo>
                    <a:pt x="157124" y="176163"/>
                  </a:lnTo>
                  <a:lnTo>
                    <a:pt x="158300" y="177305"/>
                  </a:lnTo>
                  <a:lnTo>
                    <a:pt x="183982" y="199991"/>
                  </a:lnTo>
                  <a:lnTo>
                    <a:pt x="185582" y="201582"/>
                  </a:lnTo>
                  <a:lnTo>
                    <a:pt x="188775" y="204228"/>
                  </a:lnTo>
                  <a:lnTo>
                    <a:pt x="190498" y="205382"/>
                  </a:lnTo>
                  <a:lnTo>
                    <a:pt x="240835" y="205382"/>
                  </a:lnTo>
                  <a:lnTo>
                    <a:pt x="242749" y="206871"/>
                  </a:lnTo>
                  <a:lnTo>
                    <a:pt x="166688" y="206871"/>
                  </a:lnTo>
                  <a:lnTo>
                    <a:pt x="102496" y="256729"/>
                  </a:lnTo>
                  <a:close/>
                </a:path>
                <a:path w="381000" h="381000">
                  <a:moveTo>
                    <a:pt x="134504" y="156019"/>
                  </a:moveTo>
                  <a:lnTo>
                    <a:pt x="134151" y="156019"/>
                  </a:lnTo>
                  <a:lnTo>
                    <a:pt x="134452" y="155975"/>
                  </a:lnTo>
                  <a:close/>
                </a:path>
                <a:path w="381000" h="381000">
                  <a:moveTo>
                    <a:pt x="153866" y="173146"/>
                  </a:moveTo>
                  <a:lnTo>
                    <a:pt x="153510" y="173146"/>
                  </a:lnTo>
                  <a:lnTo>
                    <a:pt x="153790" y="173082"/>
                  </a:lnTo>
                  <a:close/>
                </a:path>
                <a:path w="381000" h="381000">
                  <a:moveTo>
                    <a:pt x="193337" y="226744"/>
                  </a:moveTo>
                  <a:lnTo>
                    <a:pt x="187662" y="226744"/>
                  </a:lnTo>
                  <a:lnTo>
                    <a:pt x="179008" y="218122"/>
                  </a:lnTo>
                  <a:lnTo>
                    <a:pt x="169351" y="210850"/>
                  </a:lnTo>
                  <a:lnTo>
                    <a:pt x="166688" y="206871"/>
                  </a:lnTo>
                  <a:lnTo>
                    <a:pt x="214313" y="206871"/>
                  </a:lnTo>
                  <a:lnTo>
                    <a:pt x="212223" y="209993"/>
                  </a:lnTo>
                  <a:lnTo>
                    <a:pt x="207068" y="213994"/>
                  </a:lnTo>
                  <a:lnTo>
                    <a:pt x="201599" y="219082"/>
                  </a:lnTo>
                  <a:lnTo>
                    <a:pt x="200370" y="219738"/>
                  </a:lnTo>
                  <a:lnTo>
                    <a:pt x="193337" y="226744"/>
                  </a:lnTo>
                  <a:close/>
                </a:path>
                <a:path w="381000" h="381000">
                  <a:moveTo>
                    <a:pt x="364470" y="266402"/>
                  </a:moveTo>
                  <a:lnTo>
                    <a:pt x="290959" y="266402"/>
                  </a:lnTo>
                  <a:lnTo>
                    <a:pt x="281388" y="258859"/>
                  </a:lnTo>
                  <a:lnTo>
                    <a:pt x="279373" y="257358"/>
                  </a:lnTo>
                  <a:lnTo>
                    <a:pt x="278493" y="256488"/>
                  </a:lnTo>
                  <a:lnTo>
                    <a:pt x="276402" y="254914"/>
                  </a:lnTo>
                  <a:lnTo>
                    <a:pt x="261618" y="243415"/>
                  </a:lnTo>
                  <a:lnTo>
                    <a:pt x="244499" y="229794"/>
                  </a:lnTo>
                  <a:lnTo>
                    <a:pt x="227809" y="216722"/>
                  </a:lnTo>
                  <a:lnTo>
                    <a:pt x="214313" y="206871"/>
                  </a:lnTo>
                  <a:lnTo>
                    <a:pt x="242749" y="206871"/>
                  </a:lnTo>
                  <a:lnTo>
                    <a:pt x="248446" y="211434"/>
                  </a:lnTo>
                  <a:lnTo>
                    <a:pt x="263529" y="223140"/>
                  </a:lnTo>
                  <a:lnTo>
                    <a:pt x="284980" y="240118"/>
                  </a:lnTo>
                  <a:lnTo>
                    <a:pt x="299554" y="251346"/>
                  </a:lnTo>
                  <a:lnTo>
                    <a:pt x="307330" y="256729"/>
                  </a:lnTo>
                  <a:lnTo>
                    <a:pt x="368062" y="256729"/>
                  </a:lnTo>
                  <a:lnTo>
                    <a:pt x="364470" y="2664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76977" y="7533716"/>
            <a:ext cx="380966" cy="38079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76961" y="6536838"/>
            <a:ext cx="380999" cy="38099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4175916" y="3540157"/>
            <a:ext cx="4739923" cy="2228850"/>
          </a:xfrm>
          <a:prstGeom prst="rect">
            <a:avLst/>
          </a:prstGeom>
        </p:spPr>
        <p:txBody>
          <a:bodyPr vert="horz" wrap="square" lIns="0" tIns="299720" rIns="0" bIns="0" rtlCol="0">
            <a:spAutoFit/>
          </a:bodyPr>
          <a:lstStyle/>
          <a:p>
            <a:pPr marL="778510" marR="5080" indent="-766445">
              <a:lnSpc>
                <a:spcPct val="77100"/>
              </a:lnSpc>
              <a:spcBef>
                <a:spcPts val="2360"/>
              </a:spcBef>
            </a:pPr>
            <a:r>
              <a:rPr sz="8150" spc="490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8150" spc="1005" dirty="0">
                <a:solidFill>
                  <a:srgbClr val="231F20"/>
                </a:solidFill>
                <a:latin typeface="Arial"/>
                <a:cs typeface="Arial"/>
              </a:rPr>
              <a:t>H</a:t>
            </a:r>
            <a:r>
              <a:rPr sz="8150" spc="67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8150" spc="106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sz="8150" spc="-229" dirty="0">
                <a:solidFill>
                  <a:srgbClr val="231F20"/>
                </a:solidFill>
                <a:latin typeface="Arial"/>
                <a:cs typeface="Arial"/>
              </a:rPr>
              <a:t>K  </a:t>
            </a:r>
            <a:r>
              <a:rPr sz="8150" spc="55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endParaRPr sz="8150" dirty="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22583" y="7802409"/>
            <a:ext cx="5326380" cy="19050"/>
          </a:xfrm>
          <a:custGeom>
            <a:avLst/>
            <a:gdLst/>
            <a:ahLst/>
            <a:cxnLst/>
            <a:rect l="l" t="t" r="r" b="b"/>
            <a:pathLst>
              <a:path w="5326380" h="19050">
                <a:moveTo>
                  <a:pt x="5326202" y="0"/>
                </a:moveTo>
                <a:lnTo>
                  <a:pt x="3869626" y="0"/>
                </a:lnTo>
                <a:lnTo>
                  <a:pt x="3388550" y="0"/>
                </a:lnTo>
                <a:lnTo>
                  <a:pt x="0" y="0"/>
                </a:lnTo>
                <a:lnTo>
                  <a:pt x="0" y="19050"/>
                </a:lnTo>
                <a:lnTo>
                  <a:pt x="3388550" y="19050"/>
                </a:lnTo>
                <a:lnTo>
                  <a:pt x="3869626" y="19050"/>
                </a:lnTo>
                <a:lnTo>
                  <a:pt x="5326202" y="19050"/>
                </a:lnTo>
                <a:lnTo>
                  <a:pt x="53262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516884" y="5873473"/>
            <a:ext cx="6644640" cy="3019673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450" b="1" spc="-70" dirty="0">
                <a:latin typeface="Verdana"/>
                <a:cs typeface="Verdana"/>
              </a:rPr>
              <a:t>Контакты</a:t>
            </a:r>
            <a:endParaRPr sz="2450" dirty="0">
              <a:latin typeface="Verdana"/>
              <a:cs typeface="Verdana"/>
            </a:endParaRPr>
          </a:p>
          <a:p>
            <a:pPr marL="894715">
              <a:lnSpc>
                <a:spcPct val="100000"/>
              </a:lnSpc>
              <a:spcBef>
                <a:spcPts val="1019"/>
              </a:spcBef>
            </a:pPr>
            <a:r>
              <a:rPr sz="2050" spc="-45" dirty="0">
                <a:latin typeface="Verdana"/>
                <a:cs typeface="Verdana"/>
              </a:rPr>
              <a:t>+7-705-</a:t>
            </a:r>
            <a:r>
              <a:rPr lang="ru-RU" sz="2050" spc="-45" dirty="0">
                <a:latin typeface="Verdana"/>
                <a:cs typeface="Verdana"/>
              </a:rPr>
              <a:t>3</a:t>
            </a:r>
            <a:r>
              <a:rPr sz="2050" spc="-45" dirty="0">
                <a:latin typeface="Verdana"/>
                <a:cs typeface="Verdana"/>
              </a:rPr>
              <a:t>26-</a:t>
            </a:r>
            <a:r>
              <a:rPr lang="ru-RU" sz="2050" spc="-45" dirty="0">
                <a:latin typeface="Verdana"/>
                <a:cs typeface="Verdana"/>
              </a:rPr>
              <a:t>9701</a:t>
            </a:r>
            <a:endParaRPr sz="2050" dirty="0">
              <a:latin typeface="Verdana"/>
              <a:cs typeface="Verdana"/>
            </a:endParaRPr>
          </a:p>
          <a:p>
            <a:pPr marL="894715">
              <a:lnSpc>
                <a:spcPct val="100000"/>
              </a:lnSpc>
              <a:spcBef>
                <a:spcPts val="1235"/>
              </a:spcBef>
            </a:pPr>
            <a:r>
              <a:rPr lang="en-US" sz="2050" dirty="0">
                <a:solidFill>
                  <a:srgbClr val="0070C0"/>
                </a:solidFill>
                <a:latin typeface="Verdana"/>
                <a:cs typeface="Verdana"/>
              </a:rPr>
              <a:t>of.revansh@mail.ru</a:t>
            </a:r>
            <a:endParaRPr sz="2050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894715" marR="5080">
              <a:lnSpc>
                <a:spcPct val="115900"/>
              </a:lnSpc>
              <a:spcBef>
                <a:spcPts val="1180"/>
              </a:spcBef>
            </a:pPr>
            <a:r>
              <a:rPr lang="en-US" sz="2050" u="heavy" spc="-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7"/>
              </a:rPr>
              <a:t>https://www.facebook.com/groups/957598744391302</a:t>
            </a:r>
            <a:endParaRPr lang="ru-RU" sz="2050" u="heavy" spc="-30" dirty="0">
              <a:uFill>
                <a:solidFill>
                  <a:srgbClr val="000000"/>
                </a:solidFill>
              </a:uFill>
              <a:latin typeface="Verdana"/>
              <a:cs typeface="Verdana"/>
            </a:endParaRPr>
          </a:p>
          <a:p>
            <a:pPr marL="1044575">
              <a:lnSpc>
                <a:spcPct val="100000"/>
              </a:lnSpc>
              <a:spcBef>
                <a:spcPts val="5"/>
              </a:spcBef>
            </a:pPr>
            <a:endParaRPr lang="ru-RU" sz="2200" b="1" spc="-15" dirty="0">
              <a:latin typeface="Arial"/>
              <a:cs typeface="Arial"/>
            </a:endParaRPr>
          </a:p>
          <a:p>
            <a:pPr marL="1044575">
              <a:lnSpc>
                <a:spcPct val="100000"/>
              </a:lnSpc>
              <a:spcBef>
                <a:spcPts val="5"/>
              </a:spcBef>
            </a:pPr>
            <a:r>
              <a:rPr sz="2200" b="1" spc="-15" dirty="0">
                <a:latin typeface="Arial"/>
                <a:cs typeface="Arial"/>
              </a:rPr>
              <a:t>РК</a:t>
            </a:r>
            <a:r>
              <a:rPr sz="2200" b="1" spc="-15" dirty="0">
                <a:latin typeface="Tahoma"/>
                <a:cs typeface="Tahoma"/>
              </a:rPr>
              <a:t>,</a:t>
            </a:r>
            <a:r>
              <a:rPr sz="2200" b="1" spc="-80" dirty="0">
                <a:latin typeface="Tahoma"/>
                <a:cs typeface="Tahoma"/>
              </a:rPr>
              <a:t> </a:t>
            </a:r>
            <a:r>
              <a:rPr lang="ru-RU" sz="2200" b="1" spc="100" dirty="0">
                <a:latin typeface="Arial"/>
                <a:cs typeface="Arial"/>
              </a:rPr>
              <a:t>г. Алматы,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7554" y="379339"/>
            <a:ext cx="2560542" cy="16826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304" y="6016727"/>
            <a:ext cx="3072650" cy="27434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2050" y="3417433"/>
            <a:ext cx="4698161" cy="622735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127000" rIns="0" bIns="0" rtlCol="0">
            <a:spAutoFit/>
          </a:bodyPr>
          <a:lstStyle/>
          <a:p>
            <a:pPr marL="1094105">
              <a:lnSpc>
                <a:spcPct val="150000"/>
              </a:lnSpc>
              <a:spcBef>
                <a:spcPts val="1000"/>
              </a:spcBef>
            </a:pPr>
            <a:r>
              <a:rPr sz="2450" i="1" spc="-110" dirty="0">
                <a:solidFill>
                  <a:srgbClr val="FFFFFF"/>
                </a:solidFill>
                <a:latin typeface="Arial"/>
                <a:cs typeface="Arial"/>
              </a:rPr>
              <a:t>ОО</a:t>
            </a:r>
            <a:r>
              <a:rPr sz="2450" i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i="1" spc="10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r>
              <a:rPr sz="2450" i="1" spc="10" dirty="0">
                <a:solidFill>
                  <a:srgbClr val="FFFFFF"/>
                </a:solidFill>
                <a:latin typeface="Arial"/>
                <a:cs typeface="Arial"/>
              </a:rPr>
              <a:t>МОЙ</a:t>
            </a:r>
            <a:r>
              <a:rPr sz="2450" i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i="1" spc="-25" dirty="0">
                <a:solidFill>
                  <a:srgbClr val="FFFFFF"/>
                </a:solidFill>
                <a:latin typeface="Arial"/>
                <a:cs typeface="Arial"/>
              </a:rPr>
              <a:t>ДОМ</a:t>
            </a:r>
            <a:r>
              <a:rPr sz="2450" i="1" spc="-25" dirty="0">
                <a:solidFill>
                  <a:srgbClr val="FFFFFF"/>
                </a:solidFill>
                <a:latin typeface="Verdana"/>
                <a:cs typeface="Verdana"/>
              </a:rPr>
              <a:t>”</a:t>
            </a:r>
            <a:endParaRPr sz="245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046" y="7902044"/>
            <a:ext cx="4479288" cy="1849417"/>
          </a:xfrm>
          <a:prstGeom prst="rect">
            <a:avLst/>
          </a:prstGeom>
          <a:solidFill>
            <a:srgbClr val="387D59"/>
          </a:solidFill>
        </p:spPr>
        <p:txBody>
          <a:bodyPr vert="horz" wrap="square" lIns="0" tIns="195580" rIns="0" bIns="0" rtlCol="0">
            <a:spAutoFit/>
          </a:bodyPr>
          <a:lstStyle/>
          <a:p>
            <a:pPr marL="436880" marR="429259" algn="ctr">
              <a:lnSpc>
                <a:spcPct val="113300"/>
              </a:lnSpc>
              <a:spcBef>
                <a:spcPts val="1540"/>
              </a:spcBef>
            </a:pPr>
            <a:r>
              <a:rPr sz="1600" b="1" i="1" spc="35" dirty="0">
                <a:solidFill>
                  <a:srgbClr val="FFFFFF"/>
                </a:solidFill>
                <a:latin typeface="Arial"/>
                <a:cs typeface="Arial"/>
              </a:rPr>
              <a:t>Имеет</a:t>
            </a:r>
            <a:r>
              <a:rPr sz="16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spc="-65" dirty="0">
                <a:solidFill>
                  <a:srgbClr val="FFFFFF"/>
                </a:solidFill>
                <a:latin typeface="Verdana"/>
                <a:cs typeface="Verdana"/>
              </a:rPr>
              <a:t>15-</a:t>
            </a:r>
            <a:r>
              <a:rPr sz="1600" b="1" i="1" spc="-65" dirty="0">
                <a:solidFill>
                  <a:srgbClr val="FFFFFF"/>
                </a:solidFill>
                <a:latin typeface="Arial"/>
                <a:cs typeface="Arial"/>
              </a:rPr>
              <a:t>летний</a:t>
            </a:r>
            <a:r>
              <a:rPr sz="16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FFFFFF"/>
                </a:solidFill>
                <a:latin typeface="Arial"/>
                <a:cs typeface="Arial"/>
              </a:rPr>
              <a:t>опыт</a:t>
            </a:r>
            <a:r>
              <a:rPr sz="16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spc="-10" dirty="0">
                <a:solidFill>
                  <a:srgbClr val="FFFFFF"/>
                </a:solidFill>
                <a:latin typeface="Arial"/>
                <a:cs typeface="Arial"/>
              </a:rPr>
              <a:t>работы</a:t>
            </a:r>
            <a:r>
              <a:rPr sz="16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spc="-120" dirty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1600" b="1" i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spc="10" dirty="0">
                <a:solidFill>
                  <a:srgbClr val="FFFFFF"/>
                </a:solidFill>
                <a:latin typeface="Arial"/>
                <a:cs typeface="Arial"/>
              </a:rPr>
              <a:t>имеющими</a:t>
            </a:r>
            <a:r>
              <a:rPr sz="16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i="1" spc="-20" dirty="0">
                <a:solidFill>
                  <a:srgbClr val="FFFFFF"/>
                </a:solidFill>
                <a:latin typeface="Arial"/>
                <a:cs typeface="Arial"/>
              </a:rPr>
              <a:t>ВИЧ</a:t>
            </a:r>
            <a:r>
              <a:rPr sz="1600" b="1" i="1" spc="-2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600" b="1" i="1" spc="-20" dirty="0">
                <a:solidFill>
                  <a:srgbClr val="FFFFFF"/>
                </a:solidFill>
                <a:latin typeface="Arial"/>
                <a:cs typeface="Arial"/>
              </a:rPr>
              <a:t>заболевание</a:t>
            </a:r>
            <a:r>
              <a:rPr sz="1600" b="1" i="1" spc="-2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600" dirty="0">
              <a:latin typeface="Verdana"/>
              <a:cs typeface="Verdana"/>
            </a:endParaRPr>
          </a:p>
          <a:p>
            <a:pPr marL="300990" marR="294640" algn="ctr">
              <a:lnSpc>
                <a:spcPct val="113100"/>
              </a:lnSpc>
              <a:spcBef>
                <a:spcPts val="25"/>
              </a:spcBef>
            </a:pPr>
            <a:r>
              <a:rPr sz="2100" b="1" i="1" spc="-30" dirty="0">
                <a:solidFill>
                  <a:srgbClr val="FFFFFF"/>
                </a:solidFill>
                <a:latin typeface="Arial"/>
                <a:cs typeface="Arial"/>
              </a:rPr>
              <a:t>Миссия</a:t>
            </a:r>
            <a:r>
              <a:rPr sz="21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-20" dirty="0">
                <a:solidFill>
                  <a:srgbClr val="FFFFFF"/>
                </a:solidFill>
                <a:latin typeface="Arial"/>
                <a:cs typeface="Arial"/>
              </a:rPr>
              <a:t>организации</a:t>
            </a:r>
            <a:r>
              <a:rPr sz="2100" b="1" i="1" spc="-20" dirty="0">
                <a:solidFill>
                  <a:srgbClr val="FFFFFF"/>
                </a:solidFill>
                <a:latin typeface="Verdana"/>
                <a:cs typeface="Verdana"/>
              </a:rPr>
              <a:t>: </a:t>
            </a:r>
            <a:r>
              <a:rPr sz="2100" b="1" i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i="1" spc="-5" dirty="0">
                <a:solidFill>
                  <a:srgbClr val="FFFFFF"/>
                </a:solidFill>
                <a:latin typeface="Arial"/>
                <a:cs typeface="Arial"/>
              </a:rPr>
              <a:t>Улучшение</a:t>
            </a:r>
            <a:r>
              <a:rPr sz="21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35" dirty="0">
                <a:solidFill>
                  <a:srgbClr val="FFFFFF"/>
                </a:solidFill>
                <a:latin typeface="Arial"/>
                <a:cs typeface="Arial"/>
              </a:rPr>
              <a:t>качества</a:t>
            </a:r>
            <a:r>
              <a:rPr sz="2100" b="1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114" dirty="0">
                <a:solidFill>
                  <a:srgbClr val="FFFFFF"/>
                </a:solidFill>
                <a:latin typeface="Arial"/>
                <a:cs typeface="Arial"/>
              </a:rPr>
              <a:t>жизни </a:t>
            </a:r>
            <a:r>
              <a:rPr sz="2100" b="1" i="1" spc="-5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-35" dirty="0">
                <a:solidFill>
                  <a:srgbClr val="FFFFFF"/>
                </a:solidFill>
                <a:latin typeface="Arial"/>
                <a:cs typeface="Arial"/>
              </a:rPr>
              <a:t>людей</a:t>
            </a:r>
            <a:r>
              <a:rPr sz="2100" b="1" i="1" spc="-3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100" b="1" i="1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i="1" spc="45" dirty="0">
                <a:solidFill>
                  <a:srgbClr val="FFFFFF"/>
                </a:solidFill>
                <a:latin typeface="Arial"/>
                <a:cs typeface="Arial"/>
              </a:rPr>
              <a:t>живущих</a:t>
            </a:r>
            <a:r>
              <a:rPr sz="21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-15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21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b="1" i="1" spc="-85" dirty="0">
                <a:solidFill>
                  <a:srgbClr val="FFFFFF"/>
                </a:solidFill>
                <a:latin typeface="Arial"/>
                <a:cs typeface="Arial"/>
              </a:rPr>
              <a:t>ВИЧ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09552" y="3422934"/>
            <a:ext cx="4474210" cy="636905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127000" rIns="0" bIns="0" rtlCol="0">
            <a:spAutoFit/>
          </a:bodyPr>
          <a:lstStyle/>
          <a:p>
            <a:pPr marL="1179830">
              <a:lnSpc>
                <a:spcPct val="100000"/>
              </a:lnSpc>
              <a:spcBef>
                <a:spcPts val="1000"/>
              </a:spcBef>
            </a:pPr>
            <a:r>
              <a:rPr sz="2450" i="1" spc="-95" dirty="0">
                <a:solidFill>
                  <a:srgbClr val="FFFFFF"/>
                </a:solidFill>
                <a:latin typeface="Arial"/>
                <a:cs typeface="Arial"/>
              </a:rPr>
              <a:t>ОФ</a:t>
            </a:r>
            <a:r>
              <a:rPr sz="2450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i="1" spc="-80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r>
              <a:rPr sz="2450" i="1" spc="-80" dirty="0">
                <a:solidFill>
                  <a:srgbClr val="FFFFFF"/>
                </a:solidFill>
                <a:latin typeface="Arial"/>
                <a:cs typeface="Arial"/>
              </a:rPr>
              <a:t>РЕВАНШ</a:t>
            </a:r>
            <a:r>
              <a:rPr sz="2450" i="1" spc="-80" dirty="0">
                <a:solidFill>
                  <a:srgbClr val="FFFFFF"/>
                </a:solidFill>
                <a:latin typeface="Verdana"/>
                <a:cs typeface="Verdana"/>
              </a:rPr>
              <a:t>”</a:t>
            </a:r>
            <a:endParaRPr sz="245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60211" y="7902044"/>
            <a:ext cx="4525243" cy="2023118"/>
          </a:xfrm>
          <a:prstGeom prst="rect">
            <a:avLst/>
          </a:prstGeom>
          <a:solidFill>
            <a:srgbClr val="387D59"/>
          </a:solidFill>
        </p:spPr>
        <p:txBody>
          <a:bodyPr vert="horz" wrap="square" lIns="0" tIns="57785" rIns="0" bIns="0" rtlCol="0">
            <a:spAutoFit/>
          </a:bodyPr>
          <a:lstStyle/>
          <a:p>
            <a:pPr marL="137795" marR="130175" indent="-635" algn="ctr">
              <a:lnSpc>
                <a:spcPct val="111800"/>
              </a:lnSpc>
              <a:spcBef>
                <a:spcPts val="455"/>
              </a:spcBef>
              <a:tabLst>
                <a:tab pos="1462405" algn="l"/>
              </a:tabLst>
            </a:pPr>
            <a:r>
              <a:rPr sz="1900" b="1" i="1" spc="-15" dirty="0">
                <a:solidFill>
                  <a:srgbClr val="FFFFFF"/>
                </a:solidFill>
                <a:latin typeface="Arial"/>
                <a:cs typeface="Arial"/>
              </a:rPr>
              <a:t>Организация</a:t>
            </a:r>
            <a:r>
              <a:rPr sz="1900" b="1" i="1" spc="-15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1900" b="1" i="1" spc="5" dirty="0">
                <a:solidFill>
                  <a:srgbClr val="FFFFFF"/>
                </a:solidFill>
                <a:latin typeface="Arial"/>
                <a:cs typeface="Arial"/>
              </a:rPr>
              <a:t>возглавляемая </a:t>
            </a:r>
            <a:r>
              <a:rPr sz="1900" b="1" i="1" spc="10" dirty="0">
                <a:solidFill>
                  <a:srgbClr val="FFFFFF"/>
                </a:solidFill>
                <a:latin typeface="Arial"/>
                <a:cs typeface="Arial"/>
              </a:rPr>
              <a:t> ключевыми</a:t>
            </a:r>
            <a:r>
              <a:rPr sz="1900" b="1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i="1" spc="-5" dirty="0">
                <a:solidFill>
                  <a:srgbClr val="FFFFFF"/>
                </a:solidFill>
                <a:latin typeface="Arial"/>
                <a:cs typeface="Arial"/>
              </a:rPr>
              <a:t>группами</a:t>
            </a:r>
            <a:r>
              <a:rPr sz="19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i="1" spc="-10" dirty="0">
                <a:solidFill>
                  <a:srgbClr val="FFFFFF"/>
                </a:solidFill>
                <a:latin typeface="Arial"/>
                <a:cs typeface="Arial"/>
              </a:rPr>
              <a:t>населения</a:t>
            </a:r>
            <a:r>
              <a:rPr sz="1900" b="1" i="1" spc="-10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1900" b="1" i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i="1" spc="15" dirty="0">
                <a:solidFill>
                  <a:srgbClr val="FFFFFF"/>
                </a:solidFill>
                <a:latin typeface="Arial"/>
                <a:cs typeface="Arial"/>
              </a:rPr>
              <a:t>имеющая	</a:t>
            </a:r>
            <a:r>
              <a:rPr sz="1900" b="1" i="1" spc="-25" dirty="0">
                <a:solidFill>
                  <a:srgbClr val="FFFFFF"/>
                </a:solidFill>
                <a:latin typeface="Arial"/>
                <a:cs typeface="Arial"/>
              </a:rPr>
              <a:t>опыт</a:t>
            </a:r>
            <a:r>
              <a:rPr sz="1900" b="1" i="1" spc="-5" dirty="0">
                <a:solidFill>
                  <a:srgbClr val="FFFFFF"/>
                </a:solidFill>
                <a:latin typeface="Arial"/>
                <a:cs typeface="Arial"/>
              </a:rPr>
              <a:t> взаимодействия </a:t>
            </a:r>
            <a:r>
              <a:rPr sz="1900" b="1" i="1" spc="-50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i="1" spc="-1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i="1" spc="-50" dirty="0">
                <a:solidFill>
                  <a:srgbClr val="FFFFFF"/>
                </a:solidFill>
                <a:latin typeface="Arial"/>
                <a:cs typeface="Arial"/>
              </a:rPr>
              <a:t>борьбы</a:t>
            </a:r>
            <a:r>
              <a:rPr sz="19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i="1" spc="-10" dirty="0">
                <a:solidFill>
                  <a:srgbClr val="FFFFFF"/>
                </a:solidFill>
                <a:latin typeface="Arial"/>
                <a:cs typeface="Arial"/>
              </a:rPr>
              <a:t>против </a:t>
            </a:r>
            <a:r>
              <a:rPr sz="1900" b="1" i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Arial"/>
                <a:cs typeface="Arial"/>
              </a:rPr>
              <a:t>дискриминационных</a:t>
            </a:r>
            <a:r>
              <a:rPr sz="19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i="1" dirty="0">
                <a:solidFill>
                  <a:srgbClr val="FFFFFF"/>
                </a:solidFill>
                <a:latin typeface="Arial"/>
                <a:cs typeface="Arial"/>
              </a:rPr>
              <a:t>законов</a:t>
            </a:r>
            <a:r>
              <a:rPr sz="1900" b="1" i="1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1900" b="1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b="1" i="1" spc="15" dirty="0">
                <a:solidFill>
                  <a:srgbClr val="FFFFFF"/>
                </a:solidFill>
                <a:latin typeface="Arial"/>
                <a:cs typeface="Arial"/>
              </a:rPr>
              <a:t>политики</a:t>
            </a:r>
            <a:r>
              <a:rPr sz="19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i="1" spc="-1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9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b="1" i="1" spc="50" dirty="0">
                <a:solidFill>
                  <a:srgbClr val="FFFFFF"/>
                </a:solidFill>
                <a:latin typeface="Arial"/>
                <a:cs typeface="Arial"/>
              </a:rPr>
              <a:t>практики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41790" y="3410349"/>
            <a:ext cx="4474210" cy="636905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127000" rIns="0" bIns="0" rtlCol="0">
            <a:spAutoFit/>
          </a:bodyPr>
          <a:lstStyle/>
          <a:p>
            <a:pPr marL="982344">
              <a:lnSpc>
                <a:spcPct val="150000"/>
              </a:lnSpc>
              <a:spcBef>
                <a:spcPts val="1000"/>
              </a:spcBef>
            </a:pPr>
            <a:r>
              <a:rPr sz="2450" i="1" spc="-110" dirty="0">
                <a:solidFill>
                  <a:srgbClr val="FFFFFF"/>
                </a:solidFill>
                <a:latin typeface="Arial"/>
                <a:cs typeface="Arial"/>
              </a:rPr>
              <a:t>ОО</a:t>
            </a:r>
            <a:r>
              <a:rPr sz="245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i="1" spc="-85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r>
              <a:rPr sz="2450" i="1" spc="-8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lang="kk-KZ" sz="2450" i="1" spc="-85" dirty="0">
                <a:solidFill>
                  <a:srgbClr val="FFFFFF"/>
                </a:solidFill>
                <a:latin typeface="Arial"/>
                <a:cs typeface="Arial"/>
              </a:rPr>
              <a:t>Ұ</a:t>
            </a:r>
            <a:r>
              <a:rPr sz="2450" i="1" spc="-85" dirty="0">
                <a:solidFill>
                  <a:srgbClr val="FFFFFF"/>
                </a:solidFill>
                <a:latin typeface="Arial"/>
                <a:cs typeface="Arial"/>
              </a:rPr>
              <a:t>РСЕН</a:t>
            </a:r>
            <a:r>
              <a:rPr lang="kk-KZ" sz="2450" i="1" spc="-85" dirty="0">
                <a:solidFill>
                  <a:srgbClr val="FFFFFF"/>
                </a:solidFill>
                <a:latin typeface="Arial"/>
                <a:cs typeface="Arial"/>
              </a:rPr>
              <a:t>І</a:t>
            </a:r>
            <a:r>
              <a:rPr sz="2450" i="1" spc="-85" dirty="0">
                <a:solidFill>
                  <a:srgbClr val="FFFFFF"/>
                </a:solidFill>
                <a:latin typeface="Arial"/>
                <a:cs typeface="Arial"/>
              </a:rPr>
              <a:t>М</a:t>
            </a:r>
            <a:r>
              <a:rPr sz="2450" i="1" spc="-85" dirty="0">
                <a:solidFill>
                  <a:srgbClr val="FFFFFF"/>
                </a:solidFill>
                <a:latin typeface="Verdana"/>
                <a:cs typeface="Verdana"/>
              </a:rPr>
              <a:t>”</a:t>
            </a:r>
            <a:endParaRPr sz="2450" dirty="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418988" y="7898868"/>
            <a:ext cx="4474210" cy="2385060"/>
          </a:xfrm>
          <a:custGeom>
            <a:avLst/>
            <a:gdLst/>
            <a:ahLst/>
            <a:cxnLst/>
            <a:rect l="l" t="t" r="r" b="b"/>
            <a:pathLst>
              <a:path w="4474209" h="2385059">
                <a:moveTo>
                  <a:pt x="4473738" y="2384956"/>
                </a:moveTo>
                <a:lnTo>
                  <a:pt x="0" y="2384956"/>
                </a:lnTo>
                <a:lnTo>
                  <a:pt x="0" y="0"/>
                </a:lnTo>
                <a:lnTo>
                  <a:pt x="4473738" y="0"/>
                </a:lnTo>
                <a:lnTo>
                  <a:pt x="4473738" y="2384956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441331" y="7963047"/>
            <a:ext cx="4476749" cy="192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7005" marR="160020" algn="ctr">
              <a:lnSpc>
                <a:spcPct val="114599"/>
              </a:lnSpc>
              <a:spcBef>
                <a:spcPts val="100"/>
              </a:spcBef>
            </a:pP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Организация</a:t>
            </a:r>
            <a:r>
              <a:rPr sz="1800" b="1" i="1" spc="-10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1800" b="1" i="1" spc="-30" dirty="0">
                <a:solidFill>
                  <a:srgbClr val="FFFFFF"/>
                </a:solidFill>
                <a:latin typeface="Arial"/>
                <a:cs typeface="Arial"/>
              </a:rPr>
              <a:t>руководствуясь </a:t>
            </a:r>
            <a:r>
              <a:rPr sz="1800" b="1" i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10" dirty="0">
                <a:solidFill>
                  <a:srgbClr val="FFFFFF"/>
                </a:solidFill>
                <a:latin typeface="Arial"/>
                <a:cs typeface="Arial"/>
              </a:rPr>
              <a:t>принципами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прав</a:t>
            </a:r>
            <a:r>
              <a:rPr sz="18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25" dirty="0">
                <a:solidFill>
                  <a:srgbClr val="FFFFFF"/>
                </a:solidFill>
                <a:latin typeface="Arial"/>
                <a:cs typeface="Arial"/>
              </a:rPr>
              <a:t>человека</a:t>
            </a:r>
            <a:r>
              <a:rPr sz="18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15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8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90" dirty="0">
                <a:solidFill>
                  <a:srgbClr val="FFFFFF"/>
                </a:solidFill>
                <a:latin typeface="Arial"/>
                <a:cs typeface="Arial"/>
              </a:rPr>
              <a:t>ЦУР</a:t>
            </a:r>
            <a:r>
              <a:rPr sz="1800" b="1" i="1" spc="-90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1800" b="1" i="1" spc="-6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стремится</a:t>
            </a:r>
            <a:r>
              <a:rPr sz="1800" b="1" i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55" dirty="0">
                <a:solidFill>
                  <a:srgbClr val="FFFFFF"/>
                </a:solidFill>
                <a:latin typeface="Arial"/>
                <a:cs typeface="Arial"/>
              </a:rPr>
              <a:t>достичь</a:t>
            </a:r>
            <a:r>
              <a:rPr sz="1800" b="1" i="1" spc="-55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1800" dirty="0">
              <a:latin typeface="Verdana"/>
              <a:cs typeface="Verdana"/>
            </a:endParaRPr>
          </a:p>
          <a:p>
            <a:pPr marL="12700" marR="5080" indent="22860">
              <a:lnSpc>
                <a:spcPct val="114599"/>
              </a:lnSpc>
            </a:pPr>
            <a:r>
              <a:rPr sz="1800" b="1" i="1" spc="-21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8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b="1" i="1" spc="-5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800" b="1" i="1" spc="-12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b="1" i="1" spc="4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800" b="1" i="1" spc="-1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800" b="1" i="1" spc="8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800" b="1" i="1" spc="3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800" b="1" i="1" spc="1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800" b="1" i="1" spc="3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800" b="1" i="1" spc="-15" dirty="0">
                <a:solidFill>
                  <a:srgbClr val="FFFFFF"/>
                </a:solidFill>
                <a:latin typeface="Arial"/>
                <a:cs typeface="Arial"/>
              </a:rPr>
              <a:t>я</a:t>
            </a:r>
            <a:r>
              <a:rPr sz="18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50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1800" b="1" i="1" spc="8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800" b="1" i="1" spc="-1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800" b="1" i="1" spc="-45" dirty="0">
                <a:solidFill>
                  <a:srgbClr val="FFFFFF"/>
                </a:solidFill>
                <a:latin typeface="Arial"/>
                <a:cs typeface="Arial"/>
              </a:rPr>
              <a:t>ь</a:t>
            </a:r>
            <a:r>
              <a:rPr sz="1800" b="1" i="1" spc="1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800" b="1" i="1" spc="-1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800" b="1" i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800" b="1" i="1" spc="-6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8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12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800" b="1" i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800" b="1" i="1" spc="-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л</a:t>
            </a:r>
            <a:r>
              <a:rPr sz="1800" b="1" i="1" spc="-5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800" b="1" i="1" spc="35" dirty="0">
                <a:solidFill>
                  <a:srgbClr val="FFFFFF"/>
                </a:solidFill>
                <a:latin typeface="Arial"/>
                <a:cs typeface="Arial"/>
              </a:rPr>
              <a:t>ч</a:t>
            </a:r>
            <a:r>
              <a:rPr sz="1800" b="1" i="1" spc="1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800" b="1" i="1" spc="35" dirty="0">
                <a:solidFill>
                  <a:srgbClr val="FFFFFF"/>
                </a:solidFill>
                <a:latin typeface="Arial"/>
                <a:cs typeface="Arial"/>
              </a:rPr>
              <a:t>н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1800" b="1" i="1" spc="-30" dirty="0">
                <a:solidFill>
                  <a:srgbClr val="FFFFFF"/>
                </a:solidFill>
                <a:latin typeface="Arial"/>
                <a:cs typeface="Arial"/>
              </a:rPr>
              <a:t>ю  </a:t>
            </a:r>
            <a:r>
              <a:rPr sz="1800" b="1" i="1" spc="5" dirty="0">
                <a:solidFill>
                  <a:srgbClr val="FFFFFF"/>
                </a:solidFill>
                <a:latin typeface="Arial"/>
                <a:cs typeface="Arial"/>
              </a:rPr>
              <a:t>медицинских</a:t>
            </a: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65" dirty="0">
                <a:solidFill>
                  <a:srgbClr val="FFFFFF"/>
                </a:solidFill>
                <a:latin typeface="Arial"/>
                <a:cs typeface="Arial"/>
              </a:rPr>
              <a:t>услуг</a:t>
            </a:r>
            <a:r>
              <a:rPr sz="1800" b="1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FFFFFF"/>
                </a:solidFill>
                <a:latin typeface="Arial"/>
                <a:cs typeface="Arial"/>
              </a:rPr>
              <a:t>представителей</a:t>
            </a:r>
            <a:endParaRPr sz="1800" dirty="0">
              <a:latin typeface="Arial"/>
              <a:cs typeface="Arial"/>
            </a:endParaRPr>
          </a:p>
          <a:p>
            <a:pPr marL="572770">
              <a:lnSpc>
                <a:spcPct val="100000"/>
              </a:lnSpc>
              <a:spcBef>
                <a:spcPts val="315"/>
              </a:spcBef>
            </a:pPr>
            <a:r>
              <a:rPr sz="1800" b="1" i="1" spc="-5" dirty="0">
                <a:solidFill>
                  <a:srgbClr val="FFFFFF"/>
                </a:solidFill>
                <a:latin typeface="Arial"/>
                <a:cs typeface="Arial"/>
              </a:rPr>
              <a:t>ключевых</a:t>
            </a:r>
            <a:r>
              <a:rPr sz="18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i="1" spc="-35" dirty="0">
                <a:solidFill>
                  <a:srgbClr val="FFFFFF"/>
                </a:solidFill>
                <a:latin typeface="Arial"/>
                <a:cs typeface="Arial"/>
              </a:rPr>
              <a:t>групп</a:t>
            </a:r>
            <a:r>
              <a:rPr sz="1800" b="1" i="1" spc="5" dirty="0">
                <a:solidFill>
                  <a:srgbClr val="FFFFFF"/>
                </a:solidFill>
                <a:latin typeface="Arial"/>
                <a:cs typeface="Arial"/>
              </a:rPr>
              <a:t> населения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10974" y="0"/>
            <a:ext cx="2877866" cy="196123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58988"/>
            <a:ext cx="655170" cy="256560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297" y="4094449"/>
            <a:ext cx="4476749" cy="38195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362030" y="4137947"/>
            <a:ext cx="4233729" cy="363499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47422" y="3999664"/>
            <a:ext cx="4476749" cy="3819524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635143" y="1205969"/>
            <a:ext cx="8825230" cy="12280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850" spc="580" dirty="0">
                <a:solidFill>
                  <a:srgbClr val="FFFFFF"/>
                </a:solidFill>
              </a:rPr>
              <a:t>О</a:t>
            </a:r>
            <a:r>
              <a:rPr sz="7850" spc="990" dirty="0">
                <a:solidFill>
                  <a:srgbClr val="FFFFFF"/>
                </a:solidFill>
              </a:rPr>
              <a:t> </a:t>
            </a:r>
            <a:r>
              <a:rPr sz="7850" spc="844" dirty="0">
                <a:solidFill>
                  <a:srgbClr val="FFFFFF"/>
                </a:solidFill>
              </a:rPr>
              <a:t>консорциуме</a:t>
            </a:r>
            <a:endParaRPr sz="7850"/>
          </a:p>
        </p:txBody>
      </p:sp>
      <p:sp>
        <p:nvSpPr>
          <p:cNvPr id="17" name="object 6"/>
          <p:cNvSpPr txBox="1"/>
          <p:nvPr/>
        </p:nvSpPr>
        <p:spPr>
          <a:xfrm>
            <a:off x="13460372" y="3410349"/>
            <a:ext cx="4687865" cy="882293"/>
          </a:xfrm>
          <a:prstGeom prst="rect">
            <a:avLst/>
          </a:prstGeom>
          <a:solidFill>
            <a:srgbClr val="1B5738"/>
          </a:solidFill>
        </p:spPr>
        <p:txBody>
          <a:bodyPr vert="horz" wrap="square" lIns="0" tIns="127000" rIns="0" bIns="0" rtlCol="0">
            <a:spAutoFit/>
          </a:bodyPr>
          <a:lstStyle/>
          <a:p>
            <a:pPr marL="982344">
              <a:lnSpc>
                <a:spcPct val="100000"/>
              </a:lnSpc>
              <a:spcBef>
                <a:spcPts val="1000"/>
              </a:spcBef>
            </a:pPr>
            <a:r>
              <a:rPr sz="2450" i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50" i="1" spc="-85" dirty="0">
                <a:solidFill>
                  <a:srgbClr val="FFFFFF"/>
                </a:solidFill>
                <a:latin typeface="Verdana"/>
                <a:cs typeface="Verdana"/>
              </a:rPr>
              <a:t>“</a:t>
            </a:r>
            <a:r>
              <a:rPr lang="ru-RU" sz="2450" i="1" spc="-85" dirty="0">
                <a:solidFill>
                  <a:srgbClr val="FFFFFF"/>
                </a:solidFill>
                <a:latin typeface="Verdana"/>
                <a:cs typeface="Verdana"/>
              </a:rPr>
              <a:t>Фонд женщин, живущих с ВИЧ</a:t>
            </a:r>
            <a:r>
              <a:rPr sz="2450" i="1" spc="-85" dirty="0">
                <a:solidFill>
                  <a:srgbClr val="FFFFFF"/>
                </a:solidFill>
                <a:latin typeface="Verdana"/>
                <a:cs typeface="Verdana"/>
              </a:rPr>
              <a:t>”</a:t>
            </a:r>
            <a:endParaRPr sz="2450" dirty="0">
              <a:latin typeface="Verdana"/>
              <a:cs typeface="Verdan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00040" y="4322509"/>
            <a:ext cx="4008528" cy="35442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3574" y="7821803"/>
            <a:ext cx="3773056" cy="200989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4173201" y="7963047"/>
            <a:ext cx="3429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Сообщество по улучшению качества жизни женщин+ и защиты их прав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552" y="3388417"/>
            <a:ext cx="8132440" cy="475057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3683000" cy="10287000"/>
          </a:xfrm>
          <a:custGeom>
            <a:avLst/>
            <a:gdLst/>
            <a:ahLst/>
            <a:cxnLst/>
            <a:rect l="l" t="t" r="r" b="b"/>
            <a:pathLst>
              <a:path w="3683000" h="10287000">
                <a:moveTo>
                  <a:pt x="0" y="10287000"/>
                </a:moveTo>
                <a:lnTo>
                  <a:pt x="0" y="0"/>
                </a:lnTo>
                <a:lnTo>
                  <a:pt x="3682857" y="0"/>
                </a:lnTo>
                <a:lnTo>
                  <a:pt x="11610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57593" y="-42229"/>
            <a:ext cx="3178175" cy="7238365"/>
          </a:xfrm>
          <a:custGeom>
            <a:avLst/>
            <a:gdLst/>
            <a:ahLst/>
            <a:cxnLst/>
            <a:rect l="l" t="t" r="r" b="b"/>
            <a:pathLst>
              <a:path w="3178175" h="7238365">
                <a:moveTo>
                  <a:pt x="1520352" y="7238247"/>
                </a:moveTo>
                <a:lnTo>
                  <a:pt x="0" y="6890122"/>
                </a:lnTo>
                <a:lnTo>
                  <a:pt x="1577673" y="0"/>
                </a:lnTo>
                <a:lnTo>
                  <a:pt x="3177737" y="0"/>
                </a:lnTo>
                <a:lnTo>
                  <a:pt x="1520352" y="723824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8897" y="0"/>
            <a:ext cx="1125220" cy="3576954"/>
          </a:xfrm>
          <a:custGeom>
            <a:avLst/>
            <a:gdLst/>
            <a:ahLst/>
            <a:cxnLst/>
            <a:rect l="l" t="t" r="r" b="b"/>
            <a:pathLst>
              <a:path w="1125220" h="3576954">
                <a:moveTo>
                  <a:pt x="305915" y="3576377"/>
                </a:moveTo>
                <a:lnTo>
                  <a:pt x="0" y="3506330"/>
                </a:lnTo>
                <a:lnTo>
                  <a:pt x="802865" y="0"/>
                </a:lnTo>
                <a:lnTo>
                  <a:pt x="1124820" y="0"/>
                </a:lnTo>
                <a:lnTo>
                  <a:pt x="305915" y="3576377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39424" y="7517995"/>
            <a:ext cx="2802255" cy="2781300"/>
          </a:xfrm>
          <a:custGeom>
            <a:avLst/>
            <a:gdLst/>
            <a:ahLst/>
            <a:cxnLst/>
            <a:rect l="l" t="t" r="r" b="b"/>
            <a:pathLst>
              <a:path w="2802254" h="2781300">
                <a:moveTo>
                  <a:pt x="1772866" y="2743200"/>
                </a:moveTo>
                <a:lnTo>
                  <a:pt x="1028864" y="2743200"/>
                </a:lnTo>
                <a:lnTo>
                  <a:pt x="984715" y="2730500"/>
                </a:lnTo>
                <a:lnTo>
                  <a:pt x="941179" y="2705100"/>
                </a:lnTo>
                <a:lnTo>
                  <a:pt x="856049" y="2679700"/>
                </a:lnTo>
                <a:lnTo>
                  <a:pt x="814508" y="2654300"/>
                </a:lnTo>
                <a:lnTo>
                  <a:pt x="773685" y="2641600"/>
                </a:lnTo>
                <a:lnTo>
                  <a:pt x="733605" y="2616200"/>
                </a:lnTo>
                <a:lnTo>
                  <a:pt x="694296" y="2590800"/>
                </a:lnTo>
                <a:lnTo>
                  <a:pt x="655783" y="2578100"/>
                </a:lnTo>
                <a:lnTo>
                  <a:pt x="618092" y="2552700"/>
                </a:lnTo>
                <a:lnTo>
                  <a:pt x="581250" y="2527300"/>
                </a:lnTo>
                <a:lnTo>
                  <a:pt x="545284" y="2489200"/>
                </a:lnTo>
                <a:lnTo>
                  <a:pt x="510218" y="2463800"/>
                </a:lnTo>
                <a:lnTo>
                  <a:pt x="476080" y="2438400"/>
                </a:lnTo>
                <a:lnTo>
                  <a:pt x="442896" y="2413000"/>
                </a:lnTo>
                <a:lnTo>
                  <a:pt x="410692" y="2374900"/>
                </a:lnTo>
                <a:lnTo>
                  <a:pt x="379494" y="2349500"/>
                </a:lnTo>
                <a:lnTo>
                  <a:pt x="349328" y="2311400"/>
                </a:lnTo>
                <a:lnTo>
                  <a:pt x="320221" y="2273300"/>
                </a:lnTo>
                <a:lnTo>
                  <a:pt x="292199" y="2247900"/>
                </a:lnTo>
                <a:lnTo>
                  <a:pt x="265288" y="2209800"/>
                </a:lnTo>
                <a:lnTo>
                  <a:pt x="239515" y="2171700"/>
                </a:lnTo>
                <a:lnTo>
                  <a:pt x="214905" y="2133600"/>
                </a:lnTo>
                <a:lnTo>
                  <a:pt x="191485" y="2095500"/>
                </a:lnTo>
                <a:lnTo>
                  <a:pt x="169281" y="2057400"/>
                </a:lnTo>
                <a:lnTo>
                  <a:pt x="148320" y="2019300"/>
                </a:lnTo>
                <a:lnTo>
                  <a:pt x="128627" y="1968500"/>
                </a:lnTo>
                <a:lnTo>
                  <a:pt x="110229" y="1930400"/>
                </a:lnTo>
                <a:lnTo>
                  <a:pt x="93152" y="1892300"/>
                </a:lnTo>
                <a:lnTo>
                  <a:pt x="77422" y="1841500"/>
                </a:lnTo>
                <a:lnTo>
                  <a:pt x="63066" y="1803400"/>
                </a:lnTo>
                <a:lnTo>
                  <a:pt x="50110" y="1752600"/>
                </a:lnTo>
                <a:lnTo>
                  <a:pt x="38580" y="1714500"/>
                </a:lnTo>
                <a:lnTo>
                  <a:pt x="28501" y="1663700"/>
                </a:lnTo>
                <a:lnTo>
                  <a:pt x="19902" y="1625600"/>
                </a:lnTo>
                <a:lnTo>
                  <a:pt x="12807" y="1574800"/>
                </a:lnTo>
                <a:lnTo>
                  <a:pt x="7243" y="1524000"/>
                </a:lnTo>
                <a:lnTo>
                  <a:pt x="3236" y="1485900"/>
                </a:lnTo>
                <a:lnTo>
                  <a:pt x="813" y="1435100"/>
                </a:lnTo>
                <a:lnTo>
                  <a:pt x="0" y="1384300"/>
                </a:lnTo>
                <a:lnTo>
                  <a:pt x="813" y="1333500"/>
                </a:lnTo>
                <a:lnTo>
                  <a:pt x="3236" y="1295400"/>
                </a:lnTo>
                <a:lnTo>
                  <a:pt x="7243" y="1244600"/>
                </a:lnTo>
                <a:lnTo>
                  <a:pt x="12807" y="1193800"/>
                </a:lnTo>
                <a:lnTo>
                  <a:pt x="19902" y="1155700"/>
                </a:lnTo>
                <a:lnTo>
                  <a:pt x="28501" y="1104900"/>
                </a:lnTo>
                <a:lnTo>
                  <a:pt x="38580" y="1054100"/>
                </a:lnTo>
                <a:lnTo>
                  <a:pt x="50110" y="1016000"/>
                </a:lnTo>
                <a:lnTo>
                  <a:pt x="63066" y="965200"/>
                </a:lnTo>
                <a:lnTo>
                  <a:pt x="77422" y="927100"/>
                </a:lnTo>
                <a:lnTo>
                  <a:pt x="93152" y="889000"/>
                </a:lnTo>
                <a:lnTo>
                  <a:pt x="110229" y="838200"/>
                </a:lnTo>
                <a:lnTo>
                  <a:pt x="128627" y="800100"/>
                </a:lnTo>
                <a:lnTo>
                  <a:pt x="148320" y="762000"/>
                </a:lnTo>
                <a:lnTo>
                  <a:pt x="169281" y="723900"/>
                </a:lnTo>
                <a:lnTo>
                  <a:pt x="191485" y="685800"/>
                </a:lnTo>
                <a:lnTo>
                  <a:pt x="214905" y="647700"/>
                </a:lnTo>
                <a:lnTo>
                  <a:pt x="239515" y="609600"/>
                </a:lnTo>
                <a:lnTo>
                  <a:pt x="265288" y="571500"/>
                </a:lnTo>
                <a:lnTo>
                  <a:pt x="292199" y="533400"/>
                </a:lnTo>
                <a:lnTo>
                  <a:pt x="320221" y="495300"/>
                </a:lnTo>
                <a:lnTo>
                  <a:pt x="349328" y="457200"/>
                </a:lnTo>
                <a:lnTo>
                  <a:pt x="379494" y="431800"/>
                </a:lnTo>
                <a:lnTo>
                  <a:pt x="410692" y="393700"/>
                </a:lnTo>
                <a:lnTo>
                  <a:pt x="442896" y="368300"/>
                </a:lnTo>
                <a:lnTo>
                  <a:pt x="476080" y="330200"/>
                </a:lnTo>
                <a:lnTo>
                  <a:pt x="510218" y="304800"/>
                </a:lnTo>
                <a:lnTo>
                  <a:pt x="545284" y="279400"/>
                </a:lnTo>
                <a:lnTo>
                  <a:pt x="581250" y="254000"/>
                </a:lnTo>
                <a:lnTo>
                  <a:pt x="618092" y="228600"/>
                </a:lnTo>
                <a:lnTo>
                  <a:pt x="655783" y="203200"/>
                </a:lnTo>
                <a:lnTo>
                  <a:pt x="694296" y="177800"/>
                </a:lnTo>
                <a:lnTo>
                  <a:pt x="733605" y="152400"/>
                </a:lnTo>
                <a:lnTo>
                  <a:pt x="773685" y="139700"/>
                </a:lnTo>
                <a:lnTo>
                  <a:pt x="814508" y="114300"/>
                </a:lnTo>
                <a:lnTo>
                  <a:pt x="856049" y="101600"/>
                </a:lnTo>
                <a:lnTo>
                  <a:pt x="898281" y="76200"/>
                </a:lnTo>
                <a:lnTo>
                  <a:pt x="1118895" y="12700"/>
                </a:lnTo>
                <a:lnTo>
                  <a:pt x="1164724" y="0"/>
                </a:lnTo>
                <a:lnTo>
                  <a:pt x="1637200" y="0"/>
                </a:lnTo>
                <a:lnTo>
                  <a:pt x="1683029" y="12700"/>
                </a:lnTo>
                <a:lnTo>
                  <a:pt x="1903643" y="76200"/>
                </a:lnTo>
                <a:lnTo>
                  <a:pt x="1945875" y="101600"/>
                </a:lnTo>
                <a:lnTo>
                  <a:pt x="1987416" y="114300"/>
                </a:lnTo>
                <a:lnTo>
                  <a:pt x="2028239" y="139700"/>
                </a:lnTo>
                <a:lnTo>
                  <a:pt x="2068319" y="152400"/>
                </a:lnTo>
                <a:lnTo>
                  <a:pt x="2107628" y="177800"/>
                </a:lnTo>
                <a:lnTo>
                  <a:pt x="2146141" y="203200"/>
                </a:lnTo>
                <a:lnTo>
                  <a:pt x="2164987" y="215900"/>
                </a:lnTo>
                <a:lnTo>
                  <a:pt x="1304914" y="215900"/>
                </a:lnTo>
                <a:lnTo>
                  <a:pt x="1257662" y="228600"/>
                </a:lnTo>
                <a:lnTo>
                  <a:pt x="1210977" y="228600"/>
                </a:lnTo>
                <a:lnTo>
                  <a:pt x="1119456" y="254000"/>
                </a:lnTo>
                <a:lnTo>
                  <a:pt x="1074697" y="254000"/>
                </a:lnTo>
                <a:lnTo>
                  <a:pt x="1030655" y="279400"/>
                </a:lnTo>
                <a:lnTo>
                  <a:pt x="944879" y="304800"/>
                </a:lnTo>
                <a:lnTo>
                  <a:pt x="903220" y="330200"/>
                </a:lnTo>
                <a:lnTo>
                  <a:pt x="862431" y="342900"/>
                </a:lnTo>
                <a:lnTo>
                  <a:pt x="822550" y="368300"/>
                </a:lnTo>
                <a:lnTo>
                  <a:pt x="783616" y="393700"/>
                </a:lnTo>
                <a:lnTo>
                  <a:pt x="745666" y="419100"/>
                </a:lnTo>
                <a:lnTo>
                  <a:pt x="708739" y="444500"/>
                </a:lnTo>
                <a:lnTo>
                  <a:pt x="672871" y="469900"/>
                </a:lnTo>
                <a:lnTo>
                  <a:pt x="638103" y="495300"/>
                </a:lnTo>
                <a:lnTo>
                  <a:pt x="604470" y="520700"/>
                </a:lnTo>
                <a:lnTo>
                  <a:pt x="572013" y="558800"/>
                </a:lnTo>
                <a:lnTo>
                  <a:pt x="540767" y="584200"/>
                </a:lnTo>
                <a:lnTo>
                  <a:pt x="510773" y="622300"/>
                </a:lnTo>
                <a:lnTo>
                  <a:pt x="482066" y="660400"/>
                </a:lnTo>
                <a:lnTo>
                  <a:pt x="454687" y="698500"/>
                </a:lnTo>
                <a:lnTo>
                  <a:pt x="428672" y="736600"/>
                </a:lnTo>
                <a:lnTo>
                  <a:pt x="404060" y="774700"/>
                </a:lnTo>
                <a:lnTo>
                  <a:pt x="380889" y="812800"/>
                </a:lnTo>
                <a:lnTo>
                  <a:pt x="359196" y="850900"/>
                </a:lnTo>
                <a:lnTo>
                  <a:pt x="339020" y="889000"/>
                </a:lnTo>
                <a:lnTo>
                  <a:pt x="320400" y="927100"/>
                </a:lnTo>
                <a:lnTo>
                  <a:pt x="303372" y="977900"/>
                </a:lnTo>
                <a:lnTo>
                  <a:pt x="287975" y="1016000"/>
                </a:lnTo>
                <a:lnTo>
                  <a:pt x="274247" y="1054100"/>
                </a:lnTo>
                <a:lnTo>
                  <a:pt x="262225" y="1104900"/>
                </a:lnTo>
                <a:lnTo>
                  <a:pt x="251949" y="1155700"/>
                </a:lnTo>
                <a:lnTo>
                  <a:pt x="243456" y="1193800"/>
                </a:lnTo>
                <a:lnTo>
                  <a:pt x="236785" y="1244600"/>
                </a:lnTo>
                <a:lnTo>
                  <a:pt x="231972" y="1295400"/>
                </a:lnTo>
                <a:lnTo>
                  <a:pt x="229056" y="1333500"/>
                </a:lnTo>
                <a:lnTo>
                  <a:pt x="228076" y="1384300"/>
                </a:lnTo>
                <a:lnTo>
                  <a:pt x="229056" y="1435100"/>
                </a:lnTo>
                <a:lnTo>
                  <a:pt x="231972" y="1485900"/>
                </a:lnTo>
                <a:lnTo>
                  <a:pt x="236785" y="1524000"/>
                </a:lnTo>
                <a:lnTo>
                  <a:pt x="243456" y="1574800"/>
                </a:lnTo>
                <a:lnTo>
                  <a:pt x="251949" y="1625600"/>
                </a:lnTo>
                <a:lnTo>
                  <a:pt x="262225" y="1663700"/>
                </a:lnTo>
                <a:lnTo>
                  <a:pt x="274247" y="1714500"/>
                </a:lnTo>
                <a:lnTo>
                  <a:pt x="287975" y="1752600"/>
                </a:lnTo>
                <a:lnTo>
                  <a:pt x="303372" y="1803400"/>
                </a:lnTo>
                <a:lnTo>
                  <a:pt x="320400" y="1841500"/>
                </a:lnTo>
                <a:lnTo>
                  <a:pt x="339020" y="1879600"/>
                </a:lnTo>
                <a:lnTo>
                  <a:pt x="359196" y="1930400"/>
                </a:lnTo>
                <a:lnTo>
                  <a:pt x="380889" y="1968500"/>
                </a:lnTo>
                <a:lnTo>
                  <a:pt x="404060" y="2006600"/>
                </a:lnTo>
                <a:lnTo>
                  <a:pt x="428672" y="2044700"/>
                </a:lnTo>
                <a:lnTo>
                  <a:pt x="454687" y="2082800"/>
                </a:lnTo>
                <a:lnTo>
                  <a:pt x="482066" y="2120900"/>
                </a:lnTo>
                <a:lnTo>
                  <a:pt x="510773" y="2146300"/>
                </a:lnTo>
                <a:lnTo>
                  <a:pt x="540767" y="2184400"/>
                </a:lnTo>
                <a:lnTo>
                  <a:pt x="572013" y="2209800"/>
                </a:lnTo>
                <a:lnTo>
                  <a:pt x="604470" y="2247900"/>
                </a:lnTo>
                <a:lnTo>
                  <a:pt x="638103" y="2273300"/>
                </a:lnTo>
                <a:lnTo>
                  <a:pt x="672871" y="2311400"/>
                </a:lnTo>
                <a:lnTo>
                  <a:pt x="708739" y="2336800"/>
                </a:lnTo>
                <a:lnTo>
                  <a:pt x="745666" y="2362200"/>
                </a:lnTo>
                <a:lnTo>
                  <a:pt x="783616" y="2387600"/>
                </a:lnTo>
                <a:lnTo>
                  <a:pt x="822550" y="2413000"/>
                </a:lnTo>
                <a:lnTo>
                  <a:pt x="862431" y="2425700"/>
                </a:lnTo>
                <a:lnTo>
                  <a:pt x="903220" y="2451100"/>
                </a:lnTo>
                <a:lnTo>
                  <a:pt x="944879" y="2463800"/>
                </a:lnTo>
                <a:lnTo>
                  <a:pt x="987370" y="2489200"/>
                </a:lnTo>
                <a:lnTo>
                  <a:pt x="1164896" y="2540000"/>
                </a:lnTo>
                <a:lnTo>
                  <a:pt x="1210977" y="2540000"/>
                </a:lnTo>
                <a:lnTo>
                  <a:pt x="1257662" y="2552700"/>
                </a:lnTo>
                <a:lnTo>
                  <a:pt x="1352693" y="2552700"/>
                </a:lnTo>
                <a:lnTo>
                  <a:pt x="1400962" y="2565400"/>
                </a:lnTo>
                <a:lnTo>
                  <a:pt x="2164739" y="2565400"/>
                </a:lnTo>
                <a:lnTo>
                  <a:pt x="2145893" y="2578100"/>
                </a:lnTo>
                <a:lnTo>
                  <a:pt x="2107379" y="2590800"/>
                </a:lnTo>
                <a:lnTo>
                  <a:pt x="2068071" y="2616200"/>
                </a:lnTo>
                <a:lnTo>
                  <a:pt x="2027993" y="2641600"/>
                </a:lnTo>
                <a:lnTo>
                  <a:pt x="1987174" y="2654300"/>
                </a:lnTo>
                <a:lnTo>
                  <a:pt x="1945639" y="2679700"/>
                </a:lnTo>
                <a:lnTo>
                  <a:pt x="1860526" y="2705100"/>
                </a:lnTo>
                <a:lnTo>
                  <a:pt x="1817001" y="2730500"/>
                </a:lnTo>
                <a:lnTo>
                  <a:pt x="1772866" y="2743200"/>
                </a:lnTo>
                <a:close/>
              </a:path>
              <a:path w="2802254" h="2781300">
                <a:moveTo>
                  <a:pt x="2164739" y="2565400"/>
                </a:moveTo>
                <a:lnTo>
                  <a:pt x="1400962" y="2565400"/>
                </a:lnTo>
                <a:lnTo>
                  <a:pt x="1449231" y="2552700"/>
                </a:lnTo>
                <a:lnTo>
                  <a:pt x="1544262" y="2552700"/>
                </a:lnTo>
                <a:lnTo>
                  <a:pt x="1590947" y="2540000"/>
                </a:lnTo>
                <a:lnTo>
                  <a:pt x="1637029" y="2540000"/>
                </a:lnTo>
                <a:lnTo>
                  <a:pt x="1814554" y="2489200"/>
                </a:lnTo>
                <a:lnTo>
                  <a:pt x="1857045" y="2463800"/>
                </a:lnTo>
                <a:lnTo>
                  <a:pt x="1898704" y="2451100"/>
                </a:lnTo>
                <a:lnTo>
                  <a:pt x="1939493" y="2425700"/>
                </a:lnTo>
                <a:lnTo>
                  <a:pt x="1979374" y="2413000"/>
                </a:lnTo>
                <a:lnTo>
                  <a:pt x="2018308" y="2387600"/>
                </a:lnTo>
                <a:lnTo>
                  <a:pt x="2056258" y="2362200"/>
                </a:lnTo>
                <a:lnTo>
                  <a:pt x="2093185" y="2336800"/>
                </a:lnTo>
                <a:lnTo>
                  <a:pt x="2129053" y="2311400"/>
                </a:lnTo>
                <a:lnTo>
                  <a:pt x="2163821" y="2273300"/>
                </a:lnTo>
                <a:lnTo>
                  <a:pt x="2197454" y="2247900"/>
                </a:lnTo>
                <a:lnTo>
                  <a:pt x="2229912" y="2209800"/>
                </a:lnTo>
                <a:lnTo>
                  <a:pt x="2261157" y="2184400"/>
                </a:lnTo>
                <a:lnTo>
                  <a:pt x="2291152" y="2146300"/>
                </a:lnTo>
                <a:lnTo>
                  <a:pt x="2319858" y="2120900"/>
                </a:lnTo>
                <a:lnTo>
                  <a:pt x="2347237" y="2082800"/>
                </a:lnTo>
                <a:lnTo>
                  <a:pt x="2373252" y="2044700"/>
                </a:lnTo>
                <a:lnTo>
                  <a:pt x="2397864" y="2006600"/>
                </a:lnTo>
                <a:lnTo>
                  <a:pt x="2421035" y="1968500"/>
                </a:lnTo>
                <a:lnTo>
                  <a:pt x="2442728" y="1930400"/>
                </a:lnTo>
                <a:lnTo>
                  <a:pt x="2462904" y="1879600"/>
                </a:lnTo>
                <a:lnTo>
                  <a:pt x="2481524" y="1841500"/>
                </a:lnTo>
                <a:lnTo>
                  <a:pt x="2498552" y="1803400"/>
                </a:lnTo>
                <a:lnTo>
                  <a:pt x="2513949" y="1752600"/>
                </a:lnTo>
                <a:lnTo>
                  <a:pt x="2527677" y="1714500"/>
                </a:lnTo>
                <a:lnTo>
                  <a:pt x="2539699" y="1663700"/>
                </a:lnTo>
                <a:lnTo>
                  <a:pt x="2549975" y="1625600"/>
                </a:lnTo>
                <a:lnTo>
                  <a:pt x="2558468" y="1574800"/>
                </a:lnTo>
                <a:lnTo>
                  <a:pt x="2565139" y="1524000"/>
                </a:lnTo>
                <a:lnTo>
                  <a:pt x="2569952" y="1485900"/>
                </a:lnTo>
                <a:lnTo>
                  <a:pt x="2572868" y="1435100"/>
                </a:lnTo>
                <a:lnTo>
                  <a:pt x="2573848" y="1384300"/>
                </a:lnTo>
                <a:lnTo>
                  <a:pt x="2572868" y="1333500"/>
                </a:lnTo>
                <a:lnTo>
                  <a:pt x="2569952" y="1295400"/>
                </a:lnTo>
                <a:lnTo>
                  <a:pt x="2565139" y="1244600"/>
                </a:lnTo>
                <a:lnTo>
                  <a:pt x="2558468" y="1193800"/>
                </a:lnTo>
                <a:lnTo>
                  <a:pt x="2549975" y="1155700"/>
                </a:lnTo>
                <a:lnTo>
                  <a:pt x="2539699" y="1104900"/>
                </a:lnTo>
                <a:lnTo>
                  <a:pt x="2527677" y="1054100"/>
                </a:lnTo>
                <a:lnTo>
                  <a:pt x="2513949" y="1016000"/>
                </a:lnTo>
                <a:lnTo>
                  <a:pt x="2498552" y="977900"/>
                </a:lnTo>
                <a:lnTo>
                  <a:pt x="2481524" y="927100"/>
                </a:lnTo>
                <a:lnTo>
                  <a:pt x="2462904" y="889000"/>
                </a:lnTo>
                <a:lnTo>
                  <a:pt x="2442728" y="850900"/>
                </a:lnTo>
                <a:lnTo>
                  <a:pt x="2421035" y="812800"/>
                </a:lnTo>
                <a:lnTo>
                  <a:pt x="2397864" y="774700"/>
                </a:lnTo>
                <a:lnTo>
                  <a:pt x="2373252" y="736600"/>
                </a:lnTo>
                <a:lnTo>
                  <a:pt x="2347237" y="698500"/>
                </a:lnTo>
                <a:lnTo>
                  <a:pt x="2319858" y="660400"/>
                </a:lnTo>
                <a:lnTo>
                  <a:pt x="2291152" y="622300"/>
                </a:lnTo>
                <a:lnTo>
                  <a:pt x="2261157" y="584200"/>
                </a:lnTo>
                <a:lnTo>
                  <a:pt x="2229912" y="558800"/>
                </a:lnTo>
                <a:lnTo>
                  <a:pt x="2197454" y="520700"/>
                </a:lnTo>
                <a:lnTo>
                  <a:pt x="2163821" y="495300"/>
                </a:lnTo>
                <a:lnTo>
                  <a:pt x="2129053" y="469900"/>
                </a:lnTo>
                <a:lnTo>
                  <a:pt x="2093185" y="444500"/>
                </a:lnTo>
                <a:lnTo>
                  <a:pt x="2056258" y="419100"/>
                </a:lnTo>
                <a:lnTo>
                  <a:pt x="2018308" y="393700"/>
                </a:lnTo>
                <a:lnTo>
                  <a:pt x="1979374" y="368300"/>
                </a:lnTo>
                <a:lnTo>
                  <a:pt x="1939493" y="342900"/>
                </a:lnTo>
                <a:lnTo>
                  <a:pt x="1898704" y="330200"/>
                </a:lnTo>
                <a:lnTo>
                  <a:pt x="1857045" y="304800"/>
                </a:lnTo>
                <a:lnTo>
                  <a:pt x="1771269" y="279400"/>
                </a:lnTo>
                <a:lnTo>
                  <a:pt x="1727228" y="254000"/>
                </a:lnTo>
                <a:lnTo>
                  <a:pt x="1682468" y="254000"/>
                </a:lnTo>
                <a:lnTo>
                  <a:pt x="1590947" y="228600"/>
                </a:lnTo>
                <a:lnTo>
                  <a:pt x="1544262" y="228600"/>
                </a:lnTo>
                <a:lnTo>
                  <a:pt x="1497010" y="215900"/>
                </a:lnTo>
                <a:lnTo>
                  <a:pt x="2164987" y="215900"/>
                </a:lnTo>
                <a:lnTo>
                  <a:pt x="2183832" y="228600"/>
                </a:lnTo>
                <a:lnTo>
                  <a:pt x="2220674" y="254000"/>
                </a:lnTo>
                <a:lnTo>
                  <a:pt x="2256640" y="279400"/>
                </a:lnTo>
                <a:lnTo>
                  <a:pt x="2291706" y="304800"/>
                </a:lnTo>
                <a:lnTo>
                  <a:pt x="2325844" y="330200"/>
                </a:lnTo>
                <a:lnTo>
                  <a:pt x="2359028" y="368300"/>
                </a:lnTo>
                <a:lnTo>
                  <a:pt x="2391232" y="393700"/>
                </a:lnTo>
                <a:lnTo>
                  <a:pt x="2422431" y="431800"/>
                </a:lnTo>
                <a:lnTo>
                  <a:pt x="2452596" y="457200"/>
                </a:lnTo>
                <a:lnTo>
                  <a:pt x="2481703" y="495300"/>
                </a:lnTo>
                <a:lnTo>
                  <a:pt x="2509725" y="533400"/>
                </a:lnTo>
                <a:lnTo>
                  <a:pt x="2536636" y="571500"/>
                </a:lnTo>
                <a:lnTo>
                  <a:pt x="2562409" y="609600"/>
                </a:lnTo>
                <a:lnTo>
                  <a:pt x="2587019" y="647700"/>
                </a:lnTo>
                <a:lnTo>
                  <a:pt x="2610439" y="685800"/>
                </a:lnTo>
                <a:lnTo>
                  <a:pt x="2632643" y="723900"/>
                </a:lnTo>
                <a:lnTo>
                  <a:pt x="2653604" y="762000"/>
                </a:lnTo>
                <a:lnTo>
                  <a:pt x="2673297" y="800100"/>
                </a:lnTo>
                <a:lnTo>
                  <a:pt x="2691695" y="838200"/>
                </a:lnTo>
                <a:lnTo>
                  <a:pt x="2708772" y="889000"/>
                </a:lnTo>
                <a:lnTo>
                  <a:pt x="2724502" y="927100"/>
                </a:lnTo>
                <a:lnTo>
                  <a:pt x="2738858" y="965200"/>
                </a:lnTo>
                <a:lnTo>
                  <a:pt x="2751814" y="1016000"/>
                </a:lnTo>
                <a:lnTo>
                  <a:pt x="2763345" y="1054100"/>
                </a:lnTo>
                <a:lnTo>
                  <a:pt x="2773423" y="1104900"/>
                </a:lnTo>
                <a:lnTo>
                  <a:pt x="2782022" y="1155700"/>
                </a:lnTo>
                <a:lnTo>
                  <a:pt x="2789117" y="1193800"/>
                </a:lnTo>
                <a:lnTo>
                  <a:pt x="2794681" y="1244600"/>
                </a:lnTo>
                <a:lnTo>
                  <a:pt x="2798688" y="1295400"/>
                </a:lnTo>
                <a:lnTo>
                  <a:pt x="2801111" y="1333500"/>
                </a:lnTo>
                <a:lnTo>
                  <a:pt x="2801925" y="1384300"/>
                </a:lnTo>
                <a:lnTo>
                  <a:pt x="2801110" y="1435100"/>
                </a:lnTo>
                <a:lnTo>
                  <a:pt x="2798685" y="1485900"/>
                </a:lnTo>
                <a:lnTo>
                  <a:pt x="2794675" y="1524000"/>
                </a:lnTo>
                <a:lnTo>
                  <a:pt x="2789107" y="1574800"/>
                </a:lnTo>
                <a:lnTo>
                  <a:pt x="2782006" y="1625600"/>
                </a:lnTo>
                <a:lnTo>
                  <a:pt x="2773400" y="1663700"/>
                </a:lnTo>
                <a:lnTo>
                  <a:pt x="2763314" y="1714500"/>
                </a:lnTo>
                <a:lnTo>
                  <a:pt x="2751775" y="1752600"/>
                </a:lnTo>
                <a:lnTo>
                  <a:pt x="2738810" y="1803400"/>
                </a:lnTo>
                <a:lnTo>
                  <a:pt x="2724444" y="1841500"/>
                </a:lnTo>
                <a:lnTo>
                  <a:pt x="2708704" y="1892300"/>
                </a:lnTo>
                <a:lnTo>
                  <a:pt x="2691616" y="1930400"/>
                </a:lnTo>
                <a:lnTo>
                  <a:pt x="2673207" y="1968500"/>
                </a:lnTo>
                <a:lnTo>
                  <a:pt x="2653503" y="2019300"/>
                </a:lnTo>
                <a:lnTo>
                  <a:pt x="2632530" y="2057400"/>
                </a:lnTo>
                <a:lnTo>
                  <a:pt x="2610314" y="2095500"/>
                </a:lnTo>
                <a:lnTo>
                  <a:pt x="2586883" y="2133600"/>
                </a:lnTo>
                <a:lnTo>
                  <a:pt x="2562262" y="2171700"/>
                </a:lnTo>
                <a:lnTo>
                  <a:pt x="2536477" y="2209800"/>
                </a:lnTo>
                <a:lnTo>
                  <a:pt x="2509555" y="2247900"/>
                </a:lnTo>
                <a:lnTo>
                  <a:pt x="2481522" y="2273300"/>
                </a:lnTo>
                <a:lnTo>
                  <a:pt x="2452405" y="2311400"/>
                </a:lnTo>
                <a:lnTo>
                  <a:pt x="2422229" y="2349500"/>
                </a:lnTo>
                <a:lnTo>
                  <a:pt x="2391022" y="2374900"/>
                </a:lnTo>
                <a:lnTo>
                  <a:pt x="2358810" y="2413000"/>
                </a:lnTo>
                <a:lnTo>
                  <a:pt x="2325618" y="2438400"/>
                </a:lnTo>
                <a:lnTo>
                  <a:pt x="2291473" y="2463800"/>
                </a:lnTo>
                <a:lnTo>
                  <a:pt x="2256402" y="2489200"/>
                </a:lnTo>
                <a:lnTo>
                  <a:pt x="2220431" y="2527300"/>
                </a:lnTo>
                <a:lnTo>
                  <a:pt x="2183586" y="2552700"/>
                </a:lnTo>
                <a:lnTo>
                  <a:pt x="2164739" y="2565400"/>
                </a:lnTo>
                <a:close/>
              </a:path>
              <a:path w="2802254" h="2781300">
                <a:moveTo>
                  <a:pt x="1637059" y="2768600"/>
                </a:moveTo>
                <a:lnTo>
                  <a:pt x="1164724" y="2768600"/>
                </a:lnTo>
                <a:lnTo>
                  <a:pt x="1073599" y="2743200"/>
                </a:lnTo>
                <a:lnTo>
                  <a:pt x="1728146" y="2743200"/>
                </a:lnTo>
                <a:lnTo>
                  <a:pt x="1637059" y="2768600"/>
                </a:lnTo>
                <a:close/>
              </a:path>
              <a:path w="2802254" h="2781300">
                <a:moveTo>
                  <a:pt x="1543953" y="2781300"/>
                </a:moveTo>
                <a:lnTo>
                  <a:pt x="1257879" y="2781300"/>
                </a:lnTo>
                <a:lnTo>
                  <a:pt x="1211061" y="2768600"/>
                </a:lnTo>
                <a:lnTo>
                  <a:pt x="1590745" y="2768600"/>
                </a:lnTo>
                <a:lnTo>
                  <a:pt x="1543953" y="2781300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12039600" y="4255950"/>
            <a:ext cx="5943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На основании обзора НПА в РК, разработка  пакета рекомендаций для правительства по усовершенствованию НПА в РК, продвижение стандартов оказания специальных социальных услуг для ключевых групп населения.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672992" y="7435216"/>
            <a:ext cx="6700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2 рабочих встреч           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 г. Астана с Министерством труда и 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соц.защиты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Министерством общественного здравоохранения,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Министерством внутренних дел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913002" y="1111006"/>
            <a:ext cx="44605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Анализ, обобщение, выработка предложений для внесения изменений в действующее законодательство по результатам опроса фокус-групп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32299" y="1485900"/>
            <a:ext cx="4387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организации в рамках проектной деятельности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055" y="6761065"/>
            <a:ext cx="1127858" cy="35786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944" y="7584626"/>
            <a:ext cx="3072650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0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3683000" cy="10287000"/>
          </a:xfrm>
          <a:custGeom>
            <a:avLst/>
            <a:gdLst/>
            <a:ahLst/>
            <a:cxnLst/>
            <a:rect l="l" t="t" r="r" b="b"/>
            <a:pathLst>
              <a:path w="3683000" h="10287000">
                <a:moveTo>
                  <a:pt x="0" y="10287000"/>
                </a:moveTo>
                <a:lnTo>
                  <a:pt x="0" y="0"/>
                </a:lnTo>
                <a:lnTo>
                  <a:pt x="3682857" y="0"/>
                </a:lnTo>
                <a:lnTo>
                  <a:pt x="11610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52020" y="0"/>
            <a:ext cx="3178175" cy="7238365"/>
          </a:xfrm>
          <a:custGeom>
            <a:avLst/>
            <a:gdLst/>
            <a:ahLst/>
            <a:cxnLst/>
            <a:rect l="l" t="t" r="r" b="b"/>
            <a:pathLst>
              <a:path w="3178175" h="7238365">
                <a:moveTo>
                  <a:pt x="1520352" y="7238247"/>
                </a:moveTo>
                <a:lnTo>
                  <a:pt x="0" y="6890122"/>
                </a:lnTo>
                <a:lnTo>
                  <a:pt x="1577673" y="0"/>
                </a:lnTo>
                <a:lnTo>
                  <a:pt x="3177737" y="0"/>
                </a:lnTo>
                <a:lnTo>
                  <a:pt x="1520352" y="723824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8897" y="0"/>
            <a:ext cx="1125220" cy="3576954"/>
          </a:xfrm>
          <a:custGeom>
            <a:avLst/>
            <a:gdLst/>
            <a:ahLst/>
            <a:cxnLst/>
            <a:rect l="l" t="t" r="r" b="b"/>
            <a:pathLst>
              <a:path w="1125220" h="3576954">
                <a:moveTo>
                  <a:pt x="305915" y="3576377"/>
                </a:moveTo>
                <a:lnTo>
                  <a:pt x="0" y="3506330"/>
                </a:lnTo>
                <a:lnTo>
                  <a:pt x="802865" y="0"/>
                </a:lnTo>
                <a:lnTo>
                  <a:pt x="1124820" y="0"/>
                </a:lnTo>
                <a:lnTo>
                  <a:pt x="305915" y="3576377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1958" y="6044566"/>
            <a:ext cx="2802255" cy="2781300"/>
          </a:xfrm>
          <a:custGeom>
            <a:avLst/>
            <a:gdLst/>
            <a:ahLst/>
            <a:cxnLst/>
            <a:rect l="l" t="t" r="r" b="b"/>
            <a:pathLst>
              <a:path w="2802254" h="2781300">
                <a:moveTo>
                  <a:pt x="1772866" y="2743200"/>
                </a:moveTo>
                <a:lnTo>
                  <a:pt x="1028864" y="2743200"/>
                </a:lnTo>
                <a:lnTo>
                  <a:pt x="984715" y="2730500"/>
                </a:lnTo>
                <a:lnTo>
                  <a:pt x="941179" y="2705100"/>
                </a:lnTo>
                <a:lnTo>
                  <a:pt x="856049" y="2679700"/>
                </a:lnTo>
                <a:lnTo>
                  <a:pt x="814508" y="2654300"/>
                </a:lnTo>
                <a:lnTo>
                  <a:pt x="773685" y="2641600"/>
                </a:lnTo>
                <a:lnTo>
                  <a:pt x="733605" y="2616200"/>
                </a:lnTo>
                <a:lnTo>
                  <a:pt x="694296" y="2590800"/>
                </a:lnTo>
                <a:lnTo>
                  <a:pt x="655783" y="2578100"/>
                </a:lnTo>
                <a:lnTo>
                  <a:pt x="618092" y="2552700"/>
                </a:lnTo>
                <a:lnTo>
                  <a:pt x="581250" y="2527300"/>
                </a:lnTo>
                <a:lnTo>
                  <a:pt x="545284" y="2489200"/>
                </a:lnTo>
                <a:lnTo>
                  <a:pt x="510218" y="2463800"/>
                </a:lnTo>
                <a:lnTo>
                  <a:pt x="476080" y="2438400"/>
                </a:lnTo>
                <a:lnTo>
                  <a:pt x="442896" y="2413000"/>
                </a:lnTo>
                <a:lnTo>
                  <a:pt x="410692" y="2374900"/>
                </a:lnTo>
                <a:lnTo>
                  <a:pt x="379494" y="2349500"/>
                </a:lnTo>
                <a:lnTo>
                  <a:pt x="349328" y="2311400"/>
                </a:lnTo>
                <a:lnTo>
                  <a:pt x="320221" y="2273300"/>
                </a:lnTo>
                <a:lnTo>
                  <a:pt x="292199" y="2247900"/>
                </a:lnTo>
                <a:lnTo>
                  <a:pt x="265288" y="2209800"/>
                </a:lnTo>
                <a:lnTo>
                  <a:pt x="239515" y="2171700"/>
                </a:lnTo>
                <a:lnTo>
                  <a:pt x="214905" y="2133600"/>
                </a:lnTo>
                <a:lnTo>
                  <a:pt x="191485" y="2095500"/>
                </a:lnTo>
                <a:lnTo>
                  <a:pt x="169281" y="2057400"/>
                </a:lnTo>
                <a:lnTo>
                  <a:pt x="148320" y="2019300"/>
                </a:lnTo>
                <a:lnTo>
                  <a:pt x="128627" y="1968500"/>
                </a:lnTo>
                <a:lnTo>
                  <a:pt x="110229" y="1930400"/>
                </a:lnTo>
                <a:lnTo>
                  <a:pt x="93152" y="1892300"/>
                </a:lnTo>
                <a:lnTo>
                  <a:pt x="77422" y="1841500"/>
                </a:lnTo>
                <a:lnTo>
                  <a:pt x="63066" y="1803400"/>
                </a:lnTo>
                <a:lnTo>
                  <a:pt x="50110" y="1752600"/>
                </a:lnTo>
                <a:lnTo>
                  <a:pt x="38580" y="1714500"/>
                </a:lnTo>
                <a:lnTo>
                  <a:pt x="28501" y="1663700"/>
                </a:lnTo>
                <a:lnTo>
                  <a:pt x="19902" y="1625600"/>
                </a:lnTo>
                <a:lnTo>
                  <a:pt x="12807" y="1574800"/>
                </a:lnTo>
                <a:lnTo>
                  <a:pt x="7243" y="1524000"/>
                </a:lnTo>
                <a:lnTo>
                  <a:pt x="3236" y="1485900"/>
                </a:lnTo>
                <a:lnTo>
                  <a:pt x="813" y="1435100"/>
                </a:lnTo>
                <a:lnTo>
                  <a:pt x="0" y="1384300"/>
                </a:lnTo>
                <a:lnTo>
                  <a:pt x="813" y="1333500"/>
                </a:lnTo>
                <a:lnTo>
                  <a:pt x="3236" y="1295400"/>
                </a:lnTo>
                <a:lnTo>
                  <a:pt x="7243" y="1244600"/>
                </a:lnTo>
                <a:lnTo>
                  <a:pt x="12807" y="1193800"/>
                </a:lnTo>
                <a:lnTo>
                  <a:pt x="19902" y="1155700"/>
                </a:lnTo>
                <a:lnTo>
                  <a:pt x="28501" y="1104900"/>
                </a:lnTo>
                <a:lnTo>
                  <a:pt x="38580" y="1054100"/>
                </a:lnTo>
                <a:lnTo>
                  <a:pt x="50110" y="1016000"/>
                </a:lnTo>
                <a:lnTo>
                  <a:pt x="63066" y="965200"/>
                </a:lnTo>
                <a:lnTo>
                  <a:pt x="77422" y="927100"/>
                </a:lnTo>
                <a:lnTo>
                  <a:pt x="93152" y="889000"/>
                </a:lnTo>
                <a:lnTo>
                  <a:pt x="110229" y="838200"/>
                </a:lnTo>
                <a:lnTo>
                  <a:pt x="128627" y="800100"/>
                </a:lnTo>
                <a:lnTo>
                  <a:pt x="148320" y="762000"/>
                </a:lnTo>
                <a:lnTo>
                  <a:pt x="169281" y="723900"/>
                </a:lnTo>
                <a:lnTo>
                  <a:pt x="191485" y="685800"/>
                </a:lnTo>
                <a:lnTo>
                  <a:pt x="214905" y="647700"/>
                </a:lnTo>
                <a:lnTo>
                  <a:pt x="239515" y="609600"/>
                </a:lnTo>
                <a:lnTo>
                  <a:pt x="265288" y="571500"/>
                </a:lnTo>
                <a:lnTo>
                  <a:pt x="292199" y="533400"/>
                </a:lnTo>
                <a:lnTo>
                  <a:pt x="320221" y="495300"/>
                </a:lnTo>
                <a:lnTo>
                  <a:pt x="349328" y="457200"/>
                </a:lnTo>
                <a:lnTo>
                  <a:pt x="379494" y="431800"/>
                </a:lnTo>
                <a:lnTo>
                  <a:pt x="410692" y="393700"/>
                </a:lnTo>
                <a:lnTo>
                  <a:pt x="442896" y="368300"/>
                </a:lnTo>
                <a:lnTo>
                  <a:pt x="476080" y="330200"/>
                </a:lnTo>
                <a:lnTo>
                  <a:pt x="510218" y="304800"/>
                </a:lnTo>
                <a:lnTo>
                  <a:pt x="545284" y="279400"/>
                </a:lnTo>
                <a:lnTo>
                  <a:pt x="581250" y="254000"/>
                </a:lnTo>
                <a:lnTo>
                  <a:pt x="618092" y="228600"/>
                </a:lnTo>
                <a:lnTo>
                  <a:pt x="655783" y="203200"/>
                </a:lnTo>
                <a:lnTo>
                  <a:pt x="694296" y="177800"/>
                </a:lnTo>
                <a:lnTo>
                  <a:pt x="733605" y="152400"/>
                </a:lnTo>
                <a:lnTo>
                  <a:pt x="773685" y="139700"/>
                </a:lnTo>
                <a:lnTo>
                  <a:pt x="814508" y="114300"/>
                </a:lnTo>
                <a:lnTo>
                  <a:pt x="856049" y="101600"/>
                </a:lnTo>
                <a:lnTo>
                  <a:pt x="898281" y="76200"/>
                </a:lnTo>
                <a:lnTo>
                  <a:pt x="1118895" y="12700"/>
                </a:lnTo>
                <a:lnTo>
                  <a:pt x="1164724" y="0"/>
                </a:lnTo>
                <a:lnTo>
                  <a:pt x="1637200" y="0"/>
                </a:lnTo>
                <a:lnTo>
                  <a:pt x="1683029" y="12700"/>
                </a:lnTo>
                <a:lnTo>
                  <a:pt x="1903643" y="76200"/>
                </a:lnTo>
                <a:lnTo>
                  <a:pt x="1945875" y="101600"/>
                </a:lnTo>
                <a:lnTo>
                  <a:pt x="1987416" y="114300"/>
                </a:lnTo>
                <a:lnTo>
                  <a:pt x="2028239" y="139700"/>
                </a:lnTo>
                <a:lnTo>
                  <a:pt x="2068319" y="152400"/>
                </a:lnTo>
                <a:lnTo>
                  <a:pt x="2107628" y="177800"/>
                </a:lnTo>
                <a:lnTo>
                  <a:pt x="2146141" y="203200"/>
                </a:lnTo>
                <a:lnTo>
                  <a:pt x="2164987" y="215900"/>
                </a:lnTo>
                <a:lnTo>
                  <a:pt x="1304914" y="215900"/>
                </a:lnTo>
                <a:lnTo>
                  <a:pt x="1257662" y="228600"/>
                </a:lnTo>
                <a:lnTo>
                  <a:pt x="1210977" y="228600"/>
                </a:lnTo>
                <a:lnTo>
                  <a:pt x="1119456" y="254000"/>
                </a:lnTo>
                <a:lnTo>
                  <a:pt x="1074697" y="254000"/>
                </a:lnTo>
                <a:lnTo>
                  <a:pt x="1030655" y="279400"/>
                </a:lnTo>
                <a:lnTo>
                  <a:pt x="944879" y="304800"/>
                </a:lnTo>
                <a:lnTo>
                  <a:pt x="903220" y="330200"/>
                </a:lnTo>
                <a:lnTo>
                  <a:pt x="862431" y="342900"/>
                </a:lnTo>
                <a:lnTo>
                  <a:pt x="822550" y="368300"/>
                </a:lnTo>
                <a:lnTo>
                  <a:pt x="783616" y="393700"/>
                </a:lnTo>
                <a:lnTo>
                  <a:pt x="745666" y="419100"/>
                </a:lnTo>
                <a:lnTo>
                  <a:pt x="708739" y="444500"/>
                </a:lnTo>
                <a:lnTo>
                  <a:pt x="672871" y="469900"/>
                </a:lnTo>
                <a:lnTo>
                  <a:pt x="638103" y="495300"/>
                </a:lnTo>
                <a:lnTo>
                  <a:pt x="604470" y="520700"/>
                </a:lnTo>
                <a:lnTo>
                  <a:pt x="572013" y="558800"/>
                </a:lnTo>
                <a:lnTo>
                  <a:pt x="540767" y="584200"/>
                </a:lnTo>
                <a:lnTo>
                  <a:pt x="510773" y="622300"/>
                </a:lnTo>
                <a:lnTo>
                  <a:pt x="482066" y="660400"/>
                </a:lnTo>
                <a:lnTo>
                  <a:pt x="454687" y="698500"/>
                </a:lnTo>
                <a:lnTo>
                  <a:pt x="428672" y="736600"/>
                </a:lnTo>
                <a:lnTo>
                  <a:pt x="404060" y="774700"/>
                </a:lnTo>
                <a:lnTo>
                  <a:pt x="380889" y="812800"/>
                </a:lnTo>
                <a:lnTo>
                  <a:pt x="359196" y="850900"/>
                </a:lnTo>
                <a:lnTo>
                  <a:pt x="339020" y="889000"/>
                </a:lnTo>
                <a:lnTo>
                  <a:pt x="320400" y="927100"/>
                </a:lnTo>
                <a:lnTo>
                  <a:pt x="303372" y="977900"/>
                </a:lnTo>
                <a:lnTo>
                  <a:pt x="287975" y="1016000"/>
                </a:lnTo>
                <a:lnTo>
                  <a:pt x="274247" y="1054100"/>
                </a:lnTo>
                <a:lnTo>
                  <a:pt x="262225" y="1104900"/>
                </a:lnTo>
                <a:lnTo>
                  <a:pt x="251949" y="1155700"/>
                </a:lnTo>
                <a:lnTo>
                  <a:pt x="243456" y="1193800"/>
                </a:lnTo>
                <a:lnTo>
                  <a:pt x="236785" y="1244600"/>
                </a:lnTo>
                <a:lnTo>
                  <a:pt x="231972" y="1295400"/>
                </a:lnTo>
                <a:lnTo>
                  <a:pt x="229056" y="1333500"/>
                </a:lnTo>
                <a:lnTo>
                  <a:pt x="228076" y="1384300"/>
                </a:lnTo>
                <a:lnTo>
                  <a:pt x="229056" y="1435100"/>
                </a:lnTo>
                <a:lnTo>
                  <a:pt x="231972" y="1485900"/>
                </a:lnTo>
                <a:lnTo>
                  <a:pt x="236785" y="1524000"/>
                </a:lnTo>
                <a:lnTo>
                  <a:pt x="243456" y="1574800"/>
                </a:lnTo>
                <a:lnTo>
                  <a:pt x="251949" y="1625600"/>
                </a:lnTo>
                <a:lnTo>
                  <a:pt x="262225" y="1663700"/>
                </a:lnTo>
                <a:lnTo>
                  <a:pt x="274247" y="1714500"/>
                </a:lnTo>
                <a:lnTo>
                  <a:pt x="287975" y="1752600"/>
                </a:lnTo>
                <a:lnTo>
                  <a:pt x="303372" y="1803400"/>
                </a:lnTo>
                <a:lnTo>
                  <a:pt x="320400" y="1841500"/>
                </a:lnTo>
                <a:lnTo>
                  <a:pt x="339020" y="1879600"/>
                </a:lnTo>
                <a:lnTo>
                  <a:pt x="359196" y="1930400"/>
                </a:lnTo>
                <a:lnTo>
                  <a:pt x="380889" y="1968500"/>
                </a:lnTo>
                <a:lnTo>
                  <a:pt x="404060" y="2006600"/>
                </a:lnTo>
                <a:lnTo>
                  <a:pt x="428672" y="2044700"/>
                </a:lnTo>
                <a:lnTo>
                  <a:pt x="454687" y="2082800"/>
                </a:lnTo>
                <a:lnTo>
                  <a:pt x="482066" y="2120900"/>
                </a:lnTo>
                <a:lnTo>
                  <a:pt x="510773" y="2146300"/>
                </a:lnTo>
                <a:lnTo>
                  <a:pt x="540767" y="2184400"/>
                </a:lnTo>
                <a:lnTo>
                  <a:pt x="572013" y="2209800"/>
                </a:lnTo>
                <a:lnTo>
                  <a:pt x="604470" y="2247900"/>
                </a:lnTo>
                <a:lnTo>
                  <a:pt x="638103" y="2273300"/>
                </a:lnTo>
                <a:lnTo>
                  <a:pt x="672871" y="2311400"/>
                </a:lnTo>
                <a:lnTo>
                  <a:pt x="708739" y="2336800"/>
                </a:lnTo>
                <a:lnTo>
                  <a:pt x="745666" y="2362200"/>
                </a:lnTo>
                <a:lnTo>
                  <a:pt x="783616" y="2387600"/>
                </a:lnTo>
                <a:lnTo>
                  <a:pt x="822550" y="2413000"/>
                </a:lnTo>
                <a:lnTo>
                  <a:pt x="862431" y="2425700"/>
                </a:lnTo>
                <a:lnTo>
                  <a:pt x="903220" y="2451100"/>
                </a:lnTo>
                <a:lnTo>
                  <a:pt x="944879" y="2463800"/>
                </a:lnTo>
                <a:lnTo>
                  <a:pt x="987370" y="2489200"/>
                </a:lnTo>
                <a:lnTo>
                  <a:pt x="1164896" y="2540000"/>
                </a:lnTo>
                <a:lnTo>
                  <a:pt x="1210977" y="2540000"/>
                </a:lnTo>
                <a:lnTo>
                  <a:pt x="1257662" y="2552700"/>
                </a:lnTo>
                <a:lnTo>
                  <a:pt x="1352693" y="2552700"/>
                </a:lnTo>
                <a:lnTo>
                  <a:pt x="1400962" y="2565400"/>
                </a:lnTo>
                <a:lnTo>
                  <a:pt x="2164739" y="2565400"/>
                </a:lnTo>
                <a:lnTo>
                  <a:pt x="2145893" y="2578100"/>
                </a:lnTo>
                <a:lnTo>
                  <a:pt x="2107379" y="2590800"/>
                </a:lnTo>
                <a:lnTo>
                  <a:pt x="2068071" y="2616200"/>
                </a:lnTo>
                <a:lnTo>
                  <a:pt x="2027993" y="2641600"/>
                </a:lnTo>
                <a:lnTo>
                  <a:pt x="1987174" y="2654300"/>
                </a:lnTo>
                <a:lnTo>
                  <a:pt x="1945639" y="2679700"/>
                </a:lnTo>
                <a:lnTo>
                  <a:pt x="1860526" y="2705100"/>
                </a:lnTo>
                <a:lnTo>
                  <a:pt x="1817001" y="2730500"/>
                </a:lnTo>
                <a:lnTo>
                  <a:pt x="1772866" y="2743200"/>
                </a:lnTo>
                <a:close/>
              </a:path>
              <a:path w="2802254" h="2781300">
                <a:moveTo>
                  <a:pt x="2164739" y="2565400"/>
                </a:moveTo>
                <a:lnTo>
                  <a:pt x="1400962" y="2565400"/>
                </a:lnTo>
                <a:lnTo>
                  <a:pt x="1449231" y="2552700"/>
                </a:lnTo>
                <a:lnTo>
                  <a:pt x="1544262" y="2552700"/>
                </a:lnTo>
                <a:lnTo>
                  <a:pt x="1590947" y="2540000"/>
                </a:lnTo>
                <a:lnTo>
                  <a:pt x="1637029" y="2540000"/>
                </a:lnTo>
                <a:lnTo>
                  <a:pt x="1814554" y="2489200"/>
                </a:lnTo>
                <a:lnTo>
                  <a:pt x="1857045" y="2463800"/>
                </a:lnTo>
                <a:lnTo>
                  <a:pt x="1898704" y="2451100"/>
                </a:lnTo>
                <a:lnTo>
                  <a:pt x="1939493" y="2425700"/>
                </a:lnTo>
                <a:lnTo>
                  <a:pt x="1979374" y="2413000"/>
                </a:lnTo>
                <a:lnTo>
                  <a:pt x="2018308" y="2387600"/>
                </a:lnTo>
                <a:lnTo>
                  <a:pt x="2056258" y="2362200"/>
                </a:lnTo>
                <a:lnTo>
                  <a:pt x="2093185" y="2336800"/>
                </a:lnTo>
                <a:lnTo>
                  <a:pt x="2129053" y="2311400"/>
                </a:lnTo>
                <a:lnTo>
                  <a:pt x="2163821" y="2273300"/>
                </a:lnTo>
                <a:lnTo>
                  <a:pt x="2197454" y="2247900"/>
                </a:lnTo>
                <a:lnTo>
                  <a:pt x="2229912" y="2209800"/>
                </a:lnTo>
                <a:lnTo>
                  <a:pt x="2261157" y="2184400"/>
                </a:lnTo>
                <a:lnTo>
                  <a:pt x="2291152" y="2146300"/>
                </a:lnTo>
                <a:lnTo>
                  <a:pt x="2319858" y="2120900"/>
                </a:lnTo>
                <a:lnTo>
                  <a:pt x="2347237" y="2082800"/>
                </a:lnTo>
                <a:lnTo>
                  <a:pt x="2373252" y="2044700"/>
                </a:lnTo>
                <a:lnTo>
                  <a:pt x="2397864" y="2006600"/>
                </a:lnTo>
                <a:lnTo>
                  <a:pt x="2421035" y="1968500"/>
                </a:lnTo>
                <a:lnTo>
                  <a:pt x="2442728" y="1930400"/>
                </a:lnTo>
                <a:lnTo>
                  <a:pt x="2462904" y="1879600"/>
                </a:lnTo>
                <a:lnTo>
                  <a:pt x="2481524" y="1841500"/>
                </a:lnTo>
                <a:lnTo>
                  <a:pt x="2498552" y="1803400"/>
                </a:lnTo>
                <a:lnTo>
                  <a:pt x="2513949" y="1752600"/>
                </a:lnTo>
                <a:lnTo>
                  <a:pt x="2527677" y="1714500"/>
                </a:lnTo>
                <a:lnTo>
                  <a:pt x="2539699" y="1663700"/>
                </a:lnTo>
                <a:lnTo>
                  <a:pt x="2549975" y="1625600"/>
                </a:lnTo>
                <a:lnTo>
                  <a:pt x="2558468" y="1574800"/>
                </a:lnTo>
                <a:lnTo>
                  <a:pt x="2565139" y="1524000"/>
                </a:lnTo>
                <a:lnTo>
                  <a:pt x="2569952" y="1485900"/>
                </a:lnTo>
                <a:lnTo>
                  <a:pt x="2572868" y="1435100"/>
                </a:lnTo>
                <a:lnTo>
                  <a:pt x="2573848" y="1384300"/>
                </a:lnTo>
                <a:lnTo>
                  <a:pt x="2572868" y="1333500"/>
                </a:lnTo>
                <a:lnTo>
                  <a:pt x="2569952" y="1295400"/>
                </a:lnTo>
                <a:lnTo>
                  <a:pt x="2565139" y="1244600"/>
                </a:lnTo>
                <a:lnTo>
                  <a:pt x="2558468" y="1193800"/>
                </a:lnTo>
                <a:lnTo>
                  <a:pt x="2549975" y="1155700"/>
                </a:lnTo>
                <a:lnTo>
                  <a:pt x="2539699" y="1104900"/>
                </a:lnTo>
                <a:lnTo>
                  <a:pt x="2527677" y="1054100"/>
                </a:lnTo>
                <a:lnTo>
                  <a:pt x="2513949" y="1016000"/>
                </a:lnTo>
                <a:lnTo>
                  <a:pt x="2498552" y="977900"/>
                </a:lnTo>
                <a:lnTo>
                  <a:pt x="2481524" y="927100"/>
                </a:lnTo>
                <a:lnTo>
                  <a:pt x="2462904" y="889000"/>
                </a:lnTo>
                <a:lnTo>
                  <a:pt x="2442728" y="850900"/>
                </a:lnTo>
                <a:lnTo>
                  <a:pt x="2421035" y="812800"/>
                </a:lnTo>
                <a:lnTo>
                  <a:pt x="2397864" y="774700"/>
                </a:lnTo>
                <a:lnTo>
                  <a:pt x="2373252" y="736600"/>
                </a:lnTo>
                <a:lnTo>
                  <a:pt x="2347237" y="698500"/>
                </a:lnTo>
                <a:lnTo>
                  <a:pt x="2319858" y="660400"/>
                </a:lnTo>
                <a:lnTo>
                  <a:pt x="2291152" y="622300"/>
                </a:lnTo>
                <a:lnTo>
                  <a:pt x="2261157" y="584200"/>
                </a:lnTo>
                <a:lnTo>
                  <a:pt x="2229912" y="558800"/>
                </a:lnTo>
                <a:lnTo>
                  <a:pt x="2197454" y="520700"/>
                </a:lnTo>
                <a:lnTo>
                  <a:pt x="2163821" y="495300"/>
                </a:lnTo>
                <a:lnTo>
                  <a:pt x="2129053" y="469900"/>
                </a:lnTo>
                <a:lnTo>
                  <a:pt x="2093185" y="444500"/>
                </a:lnTo>
                <a:lnTo>
                  <a:pt x="2056258" y="419100"/>
                </a:lnTo>
                <a:lnTo>
                  <a:pt x="2018308" y="393700"/>
                </a:lnTo>
                <a:lnTo>
                  <a:pt x="1979374" y="368300"/>
                </a:lnTo>
                <a:lnTo>
                  <a:pt x="1939493" y="342900"/>
                </a:lnTo>
                <a:lnTo>
                  <a:pt x="1898704" y="330200"/>
                </a:lnTo>
                <a:lnTo>
                  <a:pt x="1857045" y="304800"/>
                </a:lnTo>
                <a:lnTo>
                  <a:pt x="1771269" y="279400"/>
                </a:lnTo>
                <a:lnTo>
                  <a:pt x="1727228" y="254000"/>
                </a:lnTo>
                <a:lnTo>
                  <a:pt x="1682468" y="254000"/>
                </a:lnTo>
                <a:lnTo>
                  <a:pt x="1590947" y="228600"/>
                </a:lnTo>
                <a:lnTo>
                  <a:pt x="1544262" y="228600"/>
                </a:lnTo>
                <a:lnTo>
                  <a:pt x="1497010" y="215900"/>
                </a:lnTo>
                <a:lnTo>
                  <a:pt x="2164987" y="215900"/>
                </a:lnTo>
                <a:lnTo>
                  <a:pt x="2183832" y="228600"/>
                </a:lnTo>
                <a:lnTo>
                  <a:pt x="2220674" y="254000"/>
                </a:lnTo>
                <a:lnTo>
                  <a:pt x="2256640" y="279400"/>
                </a:lnTo>
                <a:lnTo>
                  <a:pt x="2291706" y="304800"/>
                </a:lnTo>
                <a:lnTo>
                  <a:pt x="2325844" y="330200"/>
                </a:lnTo>
                <a:lnTo>
                  <a:pt x="2359028" y="368300"/>
                </a:lnTo>
                <a:lnTo>
                  <a:pt x="2391232" y="393700"/>
                </a:lnTo>
                <a:lnTo>
                  <a:pt x="2422431" y="431800"/>
                </a:lnTo>
                <a:lnTo>
                  <a:pt x="2452596" y="457200"/>
                </a:lnTo>
                <a:lnTo>
                  <a:pt x="2481703" y="495300"/>
                </a:lnTo>
                <a:lnTo>
                  <a:pt x="2509725" y="533400"/>
                </a:lnTo>
                <a:lnTo>
                  <a:pt x="2536636" y="571500"/>
                </a:lnTo>
                <a:lnTo>
                  <a:pt x="2562409" y="609600"/>
                </a:lnTo>
                <a:lnTo>
                  <a:pt x="2587019" y="647700"/>
                </a:lnTo>
                <a:lnTo>
                  <a:pt x="2610439" y="685800"/>
                </a:lnTo>
                <a:lnTo>
                  <a:pt x="2632643" y="723900"/>
                </a:lnTo>
                <a:lnTo>
                  <a:pt x="2653604" y="762000"/>
                </a:lnTo>
                <a:lnTo>
                  <a:pt x="2673297" y="800100"/>
                </a:lnTo>
                <a:lnTo>
                  <a:pt x="2691695" y="838200"/>
                </a:lnTo>
                <a:lnTo>
                  <a:pt x="2708772" y="889000"/>
                </a:lnTo>
                <a:lnTo>
                  <a:pt x="2724502" y="927100"/>
                </a:lnTo>
                <a:lnTo>
                  <a:pt x="2738858" y="965200"/>
                </a:lnTo>
                <a:lnTo>
                  <a:pt x="2751814" y="1016000"/>
                </a:lnTo>
                <a:lnTo>
                  <a:pt x="2763345" y="1054100"/>
                </a:lnTo>
                <a:lnTo>
                  <a:pt x="2773423" y="1104900"/>
                </a:lnTo>
                <a:lnTo>
                  <a:pt x="2782022" y="1155700"/>
                </a:lnTo>
                <a:lnTo>
                  <a:pt x="2789117" y="1193800"/>
                </a:lnTo>
                <a:lnTo>
                  <a:pt x="2794681" y="1244600"/>
                </a:lnTo>
                <a:lnTo>
                  <a:pt x="2798688" y="1295400"/>
                </a:lnTo>
                <a:lnTo>
                  <a:pt x="2801111" y="1333500"/>
                </a:lnTo>
                <a:lnTo>
                  <a:pt x="2801925" y="1384300"/>
                </a:lnTo>
                <a:lnTo>
                  <a:pt x="2801110" y="1435100"/>
                </a:lnTo>
                <a:lnTo>
                  <a:pt x="2798685" y="1485900"/>
                </a:lnTo>
                <a:lnTo>
                  <a:pt x="2794675" y="1524000"/>
                </a:lnTo>
                <a:lnTo>
                  <a:pt x="2789107" y="1574800"/>
                </a:lnTo>
                <a:lnTo>
                  <a:pt x="2782006" y="1625600"/>
                </a:lnTo>
                <a:lnTo>
                  <a:pt x="2773400" y="1663700"/>
                </a:lnTo>
                <a:lnTo>
                  <a:pt x="2763314" y="1714500"/>
                </a:lnTo>
                <a:lnTo>
                  <a:pt x="2751775" y="1752600"/>
                </a:lnTo>
                <a:lnTo>
                  <a:pt x="2738810" y="1803400"/>
                </a:lnTo>
                <a:lnTo>
                  <a:pt x="2724444" y="1841500"/>
                </a:lnTo>
                <a:lnTo>
                  <a:pt x="2708704" y="1892300"/>
                </a:lnTo>
                <a:lnTo>
                  <a:pt x="2691616" y="1930400"/>
                </a:lnTo>
                <a:lnTo>
                  <a:pt x="2673207" y="1968500"/>
                </a:lnTo>
                <a:lnTo>
                  <a:pt x="2653503" y="2019300"/>
                </a:lnTo>
                <a:lnTo>
                  <a:pt x="2632530" y="2057400"/>
                </a:lnTo>
                <a:lnTo>
                  <a:pt x="2610314" y="2095500"/>
                </a:lnTo>
                <a:lnTo>
                  <a:pt x="2586883" y="2133600"/>
                </a:lnTo>
                <a:lnTo>
                  <a:pt x="2562262" y="2171700"/>
                </a:lnTo>
                <a:lnTo>
                  <a:pt x="2536477" y="2209800"/>
                </a:lnTo>
                <a:lnTo>
                  <a:pt x="2509555" y="2247900"/>
                </a:lnTo>
                <a:lnTo>
                  <a:pt x="2481522" y="2273300"/>
                </a:lnTo>
                <a:lnTo>
                  <a:pt x="2452405" y="2311400"/>
                </a:lnTo>
                <a:lnTo>
                  <a:pt x="2422229" y="2349500"/>
                </a:lnTo>
                <a:lnTo>
                  <a:pt x="2391022" y="2374900"/>
                </a:lnTo>
                <a:lnTo>
                  <a:pt x="2358810" y="2413000"/>
                </a:lnTo>
                <a:lnTo>
                  <a:pt x="2325618" y="2438400"/>
                </a:lnTo>
                <a:lnTo>
                  <a:pt x="2291473" y="2463800"/>
                </a:lnTo>
                <a:lnTo>
                  <a:pt x="2256402" y="2489200"/>
                </a:lnTo>
                <a:lnTo>
                  <a:pt x="2220431" y="2527300"/>
                </a:lnTo>
                <a:lnTo>
                  <a:pt x="2183586" y="2552700"/>
                </a:lnTo>
                <a:lnTo>
                  <a:pt x="2164739" y="2565400"/>
                </a:lnTo>
                <a:close/>
              </a:path>
              <a:path w="2802254" h="2781300">
                <a:moveTo>
                  <a:pt x="1637059" y="2768600"/>
                </a:moveTo>
                <a:lnTo>
                  <a:pt x="1164724" y="2768600"/>
                </a:lnTo>
                <a:lnTo>
                  <a:pt x="1073599" y="2743200"/>
                </a:lnTo>
                <a:lnTo>
                  <a:pt x="1728146" y="2743200"/>
                </a:lnTo>
                <a:lnTo>
                  <a:pt x="1637059" y="2768600"/>
                </a:lnTo>
                <a:close/>
              </a:path>
              <a:path w="2802254" h="2781300">
                <a:moveTo>
                  <a:pt x="1543953" y="2781300"/>
                </a:moveTo>
                <a:lnTo>
                  <a:pt x="1257879" y="2781300"/>
                </a:lnTo>
                <a:lnTo>
                  <a:pt x="1211061" y="2768600"/>
                </a:lnTo>
                <a:lnTo>
                  <a:pt x="1590745" y="2768600"/>
                </a:lnTo>
                <a:lnTo>
                  <a:pt x="1543953" y="2781300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60" y="6044566"/>
            <a:ext cx="3072650" cy="27434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00401" y="899298"/>
            <a:ext cx="5876190" cy="95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Усовершенствование нормативно-правовой базы, стандартов оказания специальных социальных услуг для жертв бытового насилия.</a:t>
            </a:r>
          </a:p>
          <a:p>
            <a:pPr algn="ctr"/>
            <a:endParaRPr lang="ru-RU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Утверждение специальных- социальных стандартов для людей, живущих с ВИЧ и ключевых групп населения. разработанных сообществом, с привлечением эксперта, на уровне депутатов Мажилиса Парламента и Правительства РК.</a:t>
            </a:r>
          </a:p>
          <a:p>
            <a:pPr algn="ctr"/>
            <a:endParaRPr lang="ru-RU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Шелтеров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для женщин, живущих с ВИЧ и женщин из  ключевых групп населения в пяти регионах Казахстана, за счет государственного финансирования, по примеру пилота государственного проекта «</a:t>
            </a:r>
            <a:r>
              <a:rPr lang="ru-RU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Жаңа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Өмір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  <a:p>
            <a:pPr algn="ctr"/>
            <a:endParaRPr lang="ru-RU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Снижение стигмы и дискриминационного отношения среди провайдеров услуг для ЛЖВ и КГН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700587" y="1104900"/>
            <a:ext cx="3657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реализации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036" y="4152900"/>
            <a:ext cx="853439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6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73827">
            <a:off x="3170063" y="6647953"/>
            <a:ext cx="4169724" cy="34876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8333" y="3109434"/>
            <a:ext cx="4680618" cy="351046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3683000" cy="10287000"/>
          </a:xfrm>
          <a:custGeom>
            <a:avLst/>
            <a:gdLst/>
            <a:ahLst/>
            <a:cxnLst/>
            <a:rect l="l" t="t" r="r" b="b"/>
            <a:pathLst>
              <a:path w="3683000" h="10287000">
                <a:moveTo>
                  <a:pt x="0" y="10287000"/>
                </a:moveTo>
                <a:lnTo>
                  <a:pt x="0" y="0"/>
                </a:lnTo>
                <a:lnTo>
                  <a:pt x="3682857" y="0"/>
                </a:lnTo>
                <a:lnTo>
                  <a:pt x="11610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52020" y="0"/>
            <a:ext cx="3178175" cy="7238365"/>
          </a:xfrm>
          <a:custGeom>
            <a:avLst/>
            <a:gdLst/>
            <a:ahLst/>
            <a:cxnLst/>
            <a:rect l="l" t="t" r="r" b="b"/>
            <a:pathLst>
              <a:path w="3178175" h="7238365">
                <a:moveTo>
                  <a:pt x="1520352" y="7238247"/>
                </a:moveTo>
                <a:lnTo>
                  <a:pt x="0" y="6890122"/>
                </a:lnTo>
                <a:lnTo>
                  <a:pt x="1577673" y="0"/>
                </a:lnTo>
                <a:lnTo>
                  <a:pt x="3177737" y="0"/>
                </a:lnTo>
                <a:lnTo>
                  <a:pt x="1520352" y="723824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8897" y="0"/>
            <a:ext cx="1125220" cy="3576954"/>
          </a:xfrm>
          <a:custGeom>
            <a:avLst/>
            <a:gdLst/>
            <a:ahLst/>
            <a:cxnLst/>
            <a:rect l="l" t="t" r="r" b="b"/>
            <a:pathLst>
              <a:path w="1125220" h="3576954">
                <a:moveTo>
                  <a:pt x="305915" y="3576377"/>
                </a:moveTo>
                <a:lnTo>
                  <a:pt x="0" y="3506330"/>
                </a:lnTo>
                <a:lnTo>
                  <a:pt x="802865" y="0"/>
                </a:lnTo>
                <a:lnTo>
                  <a:pt x="1124820" y="0"/>
                </a:lnTo>
                <a:lnTo>
                  <a:pt x="305915" y="3576377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841958" y="6044566"/>
            <a:ext cx="2802255" cy="2781300"/>
            <a:chOff x="841958" y="6044566"/>
            <a:chExt cx="2802255" cy="27813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1117" y="6325800"/>
              <a:ext cx="2223608" cy="22236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41958" y="6044566"/>
              <a:ext cx="2802255" cy="2781300"/>
            </a:xfrm>
            <a:custGeom>
              <a:avLst/>
              <a:gdLst/>
              <a:ahLst/>
              <a:cxnLst/>
              <a:rect l="l" t="t" r="r" b="b"/>
              <a:pathLst>
                <a:path w="2802254" h="2781300">
                  <a:moveTo>
                    <a:pt x="1772866" y="2743200"/>
                  </a:moveTo>
                  <a:lnTo>
                    <a:pt x="1028864" y="2743200"/>
                  </a:lnTo>
                  <a:lnTo>
                    <a:pt x="984715" y="2730500"/>
                  </a:lnTo>
                  <a:lnTo>
                    <a:pt x="941179" y="2705100"/>
                  </a:lnTo>
                  <a:lnTo>
                    <a:pt x="856049" y="2679700"/>
                  </a:lnTo>
                  <a:lnTo>
                    <a:pt x="814508" y="2654300"/>
                  </a:lnTo>
                  <a:lnTo>
                    <a:pt x="773685" y="2641600"/>
                  </a:lnTo>
                  <a:lnTo>
                    <a:pt x="733605" y="2616200"/>
                  </a:lnTo>
                  <a:lnTo>
                    <a:pt x="694296" y="2590800"/>
                  </a:lnTo>
                  <a:lnTo>
                    <a:pt x="655783" y="2578100"/>
                  </a:lnTo>
                  <a:lnTo>
                    <a:pt x="618092" y="2552700"/>
                  </a:lnTo>
                  <a:lnTo>
                    <a:pt x="581250" y="2527300"/>
                  </a:lnTo>
                  <a:lnTo>
                    <a:pt x="545284" y="2489200"/>
                  </a:lnTo>
                  <a:lnTo>
                    <a:pt x="510218" y="2463800"/>
                  </a:lnTo>
                  <a:lnTo>
                    <a:pt x="476080" y="2438400"/>
                  </a:lnTo>
                  <a:lnTo>
                    <a:pt x="442896" y="2413000"/>
                  </a:lnTo>
                  <a:lnTo>
                    <a:pt x="410692" y="2374900"/>
                  </a:lnTo>
                  <a:lnTo>
                    <a:pt x="379494" y="2349500"/>
                  </a:lnTo>
                  <a:lnTo>
                    <a:pt x="349328" y="2311400"/>
                  </a:lnTo>
                  <a:lnTo>
                    <a:pt x="320221" y="2273300"/>
                  </a:lnTo>
                  <a:lnTo>
                    <a:pt x="292199" y="2247900"/>
                  </a:lnTo>
                  <a:lnTo>
                    <a:pt x="265288" y="2209800"/>
                  </a:lnTo>
                  <a:lnTo>
                    <a:pt x="239515" y="2171700"/>
                  </a:lnTo>
                  <a:lnTo>
                    <a:pt x="214905" y="2133600"/>
                  </a:lnTo>
                  <a:lnTo>
                    <a:pt x="191485" y="2095500"/>
                  </a:lnTo>
                  <a:lnTo>
                    <a:pt x="169281" y="2057400"/>
                  </a:lnTo>
                  <a:lnTo>
                    <a:pt x="148320" y="2019300"/>
                  </a:lnTo>
                  <a:lnTo>
                    <a:pt x="128627" y="1968500"/>
                  </a:lnTo>
                  <a:lnTo>
                    <a:pt x="110229" y="1930400"/>
                  </a:lnTo>
                  <a:lnTo>
                    <a:pt x="93152" y="1892300"/>
                  </a:lnTo>
                  <a:lnTo>
                    <a:pt x="77422" y="1841500"/>
                  </a:lnTo>
                  <a:lnTo>
                    <a:pt x="63066" y="1803400"/>
                  </a:lnTo>
                  <a:lnTo>
                    <a:pt x="50110" y="1752600"/>
                  </a:lnTo>
                  <a:lnTo>
                    <a:pt x="38580" y="1714500"/>
                  </a:lnTo>
                  <a:lnTo>
                    <a:pt x="28501" y="1663700"/>
                  </a:lnTo>
                  <a:lnTo>
                    <a:pt x="19902" y="1625600"/>
                  </a:lnTo>
                  <a:lnTo>
                    <a:pt x="12807" y="1574800"/>
                  </a:lnTo>
                  <a:lnTo>
                    <a:pt x="7243" y="1524000"/>
                  </a:lnTo>
                  <a:lnTo>
                    <a:pt x="3236" y="1485900"/>
                  </a:lnTo>
                  <a:lnTo>
                    <a:pt x="813" y="1435100"/>
                  </a:lnTo>
                  <a:lnTo>
                    <a:pt x="0" y="1384300"/>
                  </a:lnTo>
                  <a:lnTo>
                    <a:pt x="813" y="1333500"/>
                  </a:lnTo>
                  <a:lnTo>
                    <a:pt x="3236" y="1295400"/>
                  </a:lnTo>
                  <a:lnTo>
                    <a:pt x="7243" y="1244600"/>
                  </a:lnTo>
                  <a:lnTo>
                    <a:pt x="12807" y="1193800"/>
                  </a:lnTo>
                  <a:lnTo>
                    <a:pt x="19902" y="1155700"/>
                  </a:lnTo>
                  <a:lnTo>
                    <a:pt x="28501" y="1104900"/>
                  </a:lnTo>
                  <a:lnTo>
                    <a:pt x="38580" y="1054100"/>
                  </a:lnTo>
                  <a:lnTo>
                    <a:pt x="50110" y="1016000"/>
                  </a:lnTo>
                  <a:lnTo>
                    <a:pt x="63066" y="965200"/>
                  </a:lnTo>
                  <a:lnTo>
                    <a:pt x="77422" y="927100"/>
                  </a:lnTo>
                  <a:lnTo>
                    <a:pt x="93152" y="889000"/>
                  </a:lnTo>
                  <a:lnTo>
                    <a:pt x="110229" y="838200"/>
                  </a:lnTo>
                  <a:lnTo>
                    <a:pt x="128627" y="800100"/>
                  </a:lnTo>
                  <a:lnTo>
                    <a:pt x="148320" y="762000"/>
                  </a:lnTo>
                  <a:lnTo>
                    <a:pt x="169281" y="723900"/>
                  </a:lnTo>
                  <a:lnTo>
                    <a:pt x="191485" y="685800"/>
                  </a:lnTo>
                  <a:lnTo>
                    <a:pt x="214905" y="647700"/>
                  </a:lnTo>
                  <a:lnTo>
                    <a:pt x="239515" y="609600"/>
                  </a:lnTo>
                  <a:lnTo>
                    <a:pt x="265288" y="571500"/>
                  </a:lnTo>
                  <a:lnTo>
                    <a:pt x="292199" y="533400"/>
                  </a:lnTo>
                  <a:lnTo>
                    <a:pt x="320221" y="495300"/>
                  </a:lnTo>
                  <a:lnTo>
                    <a:pt x="349328" y="457200"/>
                  </a:lnTo>
                  <a:lnTo>
                    <a:pt x="379494" y="431800"/>
                  </a:lnTo>
                  <a:lnTo>
                    <a:pt x="410692" y="393700"/>
                  </a:lnTo>
                  <a:lnTo>
                    <a:pt x="442896" y="368300"/>
                  </a:lnTo>
                  <a:lnTo>
                    <a:pt x="476080" y="330200"/>
                  </a:lnTo>
                  <a:lnTo>
                    <a:pt x="510218" y="304800"/>
                  </a:lnTo>
                  <a:lnTo>
                    <a:pt x="545284" y="279400"/>
                  </a:lnTo>
                  <a:lnTo>
                    <a:pt x="581250" y="254000"/>
                  </a:lnTo>
                  <a:lnTo>
                    <a:pt x="618092" y="228600"/>
                  </a:lnTo>
                  <a:lnTo>
                    <a:pt x="655783" y="203200"/>
                  </a:lnTo>
                  <a:lnTo>
                    <a:pt x="694296" y="177800"/>
                  </a:lnTo>
                  <a:lnTo>
                    <a:pt x="733605" y="152400"/>
                  </a:lnTo>
                  <a:lnTo>
                    <a:pt x="773685" y="139700"/>
                  </a:lnTo>
                  <a:lnTo>
                    <a:pt x="814508" y="114300"/>
                  </a:lnTo>
                  <a:lnTo>
                    <a:pt x="856049" y="101600"/>
                  </a:lnTo>
                  <a:lnTo>
                    <a:pt x="898281" y="76200"/>
                  </a:lnTo>
                  <a:lnTo>
                    <a:pt x="1118895" y="12700"/>
                  </a:lnTo>
                  <a:lnTo>
                    <a:pt x="1164724" y="0"/>
                  </a:lnTo>
                  <a:lnTo>
                    <a:pt x="1637200" y="0"/>
                  </a:lnTo>
                  <a:lnTo>
                    <a:pt x="1683029" y="12700"/>
                  </a:lnTo>
                  <a:lnTo>
                    <a:pt x="1903643" y="76200"/>
                  </a:lnTo>
                  <a:lnTo>
                    <a:pt x="1945875" y="101600"/>
                  </a:lnTo>
                  <a:lnTo>
                    <a:pt x="1987416" y="114300"/>
                  </a:lnTo>
                  <a:lnTo>
                    <a:pt x="2028239" y="139700"/>
                  </a:lnTo>
                  <a:lnTo>
                    <a:pt x="2068319" y="152400"/>
                  </a:lnTo>
                  <a:lnTo>
                    <a:pt x="2107628" y="177800"/>
                  </a:lnTo>
                  <a:lnTo>
                    <a:pt x="2146141" y="203200"/>
                  </a:lnTo>
                  <a:lnTo>
                    <a:pt x="2164987" y="215900"/>
                  </a:lnTo>
                  <a:lnTo>
                    <a:pt x="1304914" y="215900"/>
                  </a:lnTo>
                  <a:lnTo>
                    <a:pt x="1257662" y="228600"/>
                  </a:lnTo>
                  <a:lnTo>
                    <a:pt x="1210977" y="228600"/>
                  </a:lnTo>
                  <a:lnTo>
                    <a:pt x="1119456" y="254000"/>
                  </a:lnTo>
                  <a:lnTo>
                    <a:pt x="1074697" y="254000"/>
                  </a:lnTo>
                  <a:lnTo>
                    <a:pt x="1030655" y="279400"/>
                  </a:lnTo>
                  <a:lnTo>
                    <a:pt x="944879" y="304800"/>
                  </a:lnTo>
                  <a:lnTo>
                    <a:pt x="903220" y="330200"/>
                  </a:lnTo>
                  <a:lnTo>
                    <a:pt x="862431" y="342900"/>
                  </a:lnTo>
                  <a:lnTo>
                    <a:pt x="822550" y="368300"/>
                  </a:lnTo>
                  <a:lnTo>
                    <a:pt x="783616" y="393700"/>
                  </a:lnTo>
                  <a:lnTo>
                    <a:pt x="745666" y="419100"/>
                  </a:lnTo>
                  <a:lnTo>
                    <a:pt x="708739" y="444500"/>
                  </a:lnTo>
                  <a:lnTo>
                    <a:pt x="672871" y="469900"/>
                  </a:lnTo>
                  <a:lnTo>
                    <a:pt x="638103" y="495300"/>
                  </a:lnTo>
                  <a:lnTo>
                    <a:pt x="604470" y="520700"/>
                  </a:lnTo>
                  <a:lnTo>
                    <a:pt x="572013" y="558800"/>
                  </a:lnTo>
                  <a:lnTo>
                    <a:pt x="540767" y="584200"/>
                  </a:lnTo>
                  <a:lnTo>
                    <a:pt x="510773" y="622300"/>
                  </a:lnTo>
                  <a:lnTo>
                    <a:pt x="482066" y="660400"/>
                  </a:lnTo>
                  <a:lnTo>
                    <a:pt x="454687" y="698500"/>
                  </a:lnTo>
                  <a:lnTo>
                    <a:pt x="428672" y="736600"/>
                  </a:lnTo>
                  <a:lnTo>
                    <a:pt x="404060" y="774700"/>
                  </a:lnTo>
                  <a:lnTo>
                    <a:pt x="380889" y="812800"/>
                  </a:lnTo>
                  <a:lnTo>
                    <a:pt x="359196" y="850900"/>
                  </a:lnTo>
                  <a:lnTo>
                    <a:pt x="339020" y="889000"/>
                  </a:lnTo>
                  <a:lnTo>
                    <a:pt x="320400" y="927100"/>
                  </a:lnTo>
                  <a:lnTo>
                    <a:pt x="303372" y="977900"/>
                  </a:lnTo>
                  <a:lnTo>
                    <a:pt x="287975" y="1016000"/>
                  </a:lnTo>
                  <a:lnTo>
                    <a:pt x="274247" y="1054100"/>
                  </a:lnTo>
                  <a:lnTo>
                    <a:pt x="262225" y="1104900"/>
                  </a:lnTo>
                  <a:lnTo>
                    <a:pt x="251949" y="1155700"/>
                  </a:lnTo>
                  <a:lnTo>
                    <a:pt x="243456" y="1193800"/>
                  </a:lnTo>
                  <a:lnTo>
                    <a:pt x="236785" y="1244600"/>
                  </a:lnTo>
                  <a:lnTo>
                    <a:pt x="231972" y="1295400"/>
                  </a:lnTo>
                  <a:lnTo>
                    <a:pt x="229056" y="1333500"/>
                  </a:lnTo>
                  <a:lnTo>
                    <a:pt x="228076" y="1384300"/>
                  </a:lnTo>
                  <a:lnTo>
                    <a:pt x="229056" y="1435100"/>
                  </a:lnTo>
                  <a:lnTo>
                    <a:pt x="231972" y="1485900"/>
                  </a:lnTo>
                  <a:lnTo>
                    <a:pt x="236785" y="1524000"/>
                  </a:lnTo>
                  <a:lnTo>
                    <a:pt x="243456" y="1574800"/>
                  </a:lnTo>
                  <a:lnTo>
                    <a:pt x="251949" y="1625600"/>
                  </a:lnTo>
                  <a:lnTo>
                    <a:pt x="262225" y="1663700"/>
                  </a:lnTo>
                  <a:lnTo>
                    <a:pt x="274247" y="1714500"/>
                  </a:lnTo>
                  <a:lnTo>
                    <a:pt x="287975" y="1752600"/>
                  </a:lnTo>
                  <a:lnTo>
                    <a:pt x="303372" y="1803400"/>
                  </a:lnTo>
                  <a:lnTo>
                    <a:pt x="320400" y="1841500"/>
                  </a:lnTo>
                  <a:lnTo>
                    <a:pt x="339020" y="1879600"/>
                  </a:lnTo>
                  <a:lnTo>
                    <a:pt x="359196" y="1930400"/>
                  </a:lnTo>
                  <a:lnTo>
                    <a:pt x="380889" y="1968500"/>
                  </a:lnTo>
                  <a:lnTo>
                    <a:pt x="404060" y="2006600"/>
                  </a:lnTo>
                  <a:lnTo>
                    <a:pt x="428672" y="2044700"/>
                  </a:lnTo>
                  <a:lnTo>
                    <a:pt x="454687" y="2082800"/>
                  </a:lnTo>
                  <a:lnTo>
                    <a:pt x="482066" y="2120900"/>
                  </a:lnTo>
                  <a:lnTo>
                    <a:pt x="510773" y="2146300"/>
                  </a:lnTo>
                  <a:lnTo>
                    <a:pt x="540767" y="2184400"/>
                  </a:lnTo>
                  <a:lnTo>
                    <a:pt x="572013" y="2209800"/>
                  </a:lnTo>
                  <a:lnTo>
                    <a:pt x="604470" y="2247900"/>
                  </a:lnTo>
                  <a:lnTo>
                    <a:pt x="638103" y="2273300"/>
                  </a:lnTo>
                  <a:lnTo>
                    <a:pt x="672871" y="2311400"/>
                  </a:lnTo>
                  <a:lnTo>
                    <a:pt x="708739" y="2336800"/>
                  </a:lnTo>
                  <a:lnTo>
                    <a:pt x="745666" y="2362200"/>
                  </a:lnTo>
                  <a:lnTo>
                    <a:pt x="783616" y="2387600"/>
                  </a:lnTo>
                  <a:lnTo>
                    <a:pt x="822550" y="2413000"/>
                  </a:lnTo>
                  <a:lnTo>
                    <a:pt x="862431" y="2425700"/>
                  </a:lnTo>
                  <a:lnTo>
                    <a:pt x="903220" y="2451100"/>
                  </a:lnTo>
                  <a:lnTo>
                    <a:pt x="944879" y="2463800"/>
                  </a:lnTo>
                  <a:lnTo>
                    <a:pt x="987370" y="2489200"/>
                  </a:lnTo>
                  <a:lnTo>
                    <a:pt x="1164896" y="2540000"/>
                  </a:lnTo>
                  <a:lnTo>
                    <a:pt x="1210977" y="2540000"/>
                  </a:lnTo>
                  <a:lnTo>
                    <a:pt x="1257662" y="2552700"/>
                  </a:lnTo>
                  <a:lnTo>
                    <a:pt x="1352693" y="2552700"/>
                  </a:lnTo>
                  <a:lnTo>
                    <a:pt x="1400962" y="2565400"/>
                  </a:lnTo>
                  <a:lnTo>
                    <a:pt x="2164739" y="2565400"/>
                  </a:lnTo>
                  <a:lnTo>
                    <a:pt x="2145893" y="2578100"/>
                  </a:lnTo>
                  <a:lnTo>
                    <a:pt x="2107379" y="2590800"/>
                  </a:lnTo>
                  <a:lnTo>
                    <a:pt x="2068071" y="2616200"/>
                  </a:lnTo>
                  <a:lnTo>
                    <a:pt x="2027993" y="2641600"/>
                  </a:lnTo>
                  <a:lnTo>
                    <a:pt x="1987174" y="2654300"/>
                  </a:lnTo>
                  <a:lnTo>
                    <a:pt x="1945639" y="2679700"/>
                  </a:lnTo>
                  <a:lnTo>
                    <a:pt x="1860526" y="2705100"/>
                  </a:lnTo>
                  <a:lnTo>
                    <a:pt x="1817001" y="2730500"/>
                  </a:lnTo>
                  <a:lnTo>
                    <a:pt x="1772866" y="2743200"/>
                  </a:lnTo>
                  <a:close/>
                </a:path>
                <a:path w="2802254" h="2781300">
                  <a:moveTo>
                    <a:pt x="2164739" y="2565400"/>
                  </a:moveTo>
                  <a:lnTo>
                    <a:pt x="1400962" y="2565400"/>
                  </a:lnTo>
                  <a:lnTo>
                    <a:pt x="1449231" y="2552700"/>
                  </a:lnTo>
                  <a:lnTo>
                    <a:pt x="1544262" y="2552700"/>
                  </a:lnTo>
                  <a:lnTo>
                    <a:pt x="1590947" y="2540000"/>
                  </a:lnTo>
                  <a:lnTo>
                    <a:pt x="1637029" y="2540000"/>
                  </a:lnTo>
                  <a:lnTo>
                    <a:pt x="1814554" y="2489200"/>
                  </a:lnTo>
                  <a:lnTo>
                    <a:pt x="1857045" y="2463800"/>
                  </a:lnTo>
                  <a:lnTo>
                    <a:pt x="1898704" y="2451100"/>
                  </a:lnTo>
                  <a:lnTo>
                    <a:pt x="1939493" y="2425700"/>
                  </a:lnTo>
                  <a:lnTo>
                    <a:pt x="1979374" y="2413000"/>
                  </a:lnTo>
                  <a:lnTo>
                    <a:pt x="2018308" y="2387600"/>
                  </a:lnTo>
                  <a:lnTo>
                    <a:pt x="2056258" y="2362200"/>
                  </a:lnTo>
                  <a:lnTo>
                    <a:pt x="2093185" y="2336800"/>
                  </a:lnTo>
                  <a:lnTo>
                    <a:pt x="2129053" y="2311400"/>
                  </a:lnTo>
                  <a:lnTo>
                    <a:pt x="2163821" y="2273300"/>
                  </a:lnTo>
                  <a:lnTo>
                    <a:pt x="2197454" y="2247900"/>
                  </a:lnTo>
                  <a:lnTo>
                    <a:pt x="2229912" y="2209800"/>
                  </a:lnTo>
                  <a:lnTo>
                    <a:pt x="2261157" y="2184400"/>
                  </a:lnTo>
                  <a:lnTo>
                    <a:pt x="2291152" y="2146300"/>
                  </a:lnTo>
                  <a:lnTo>
                    <a:pt x="2319858" y="2120900"/>
                  </a:lnTo>
                  <a:lnTo>
                    <a:pt x="2347237" y="2082800"/>
                  </a:lnTo>
                  <a:lnTo>
                    <a:pt x="2373252" y="2044700"/>
                  </a:lnTo>
                  <a:lnTo>
                    <a:pt x="2397864" y="2006600"/>
                  </a:lnTo>
                  <a:lnTo>
                    <a:pt x="2421035" y="1968500"/>
                  </a:lnTo>
                  <a:lnTo>
                    <a:pt x="2442728" y="1930400"/>
                  </a:lnTo>
                  <a:lnTo>
                    <a:pt x="2462904" y="1879600"/>
                  </a:lnTo>
                  <a:lnTo>
                    <a:pt x="2481524" y="1841500"/>
                  </a:lnTo>
                  <a:lnTo>
                    <a:pt x="2498552" y="1803400"/>
                  </a:lnTo>
                  <a:lnTo>
                    <a:pt x="2513949" y="1752600"/>
                  </a:lnTo>
                  <a:lnTo>
                    <a:pt x="2527677" y="1714500"/>
                  </a:lnTo>
                  <a:lnTo>
                    <a:pt x="2539699" y="1663700"/>
                  </a:lnTo>
                  <a:lnTo>
                    <a:pt x="2549975" y="1625600"/>
                  </a:lnTo>
                  <a:lnTo>
                    <a:pt x="2558468" y="1574800"/>
                  </a:lnTo>
                  <a:lnTo>
                    <a:pt x="2565139" y="1524000"/>
                  </a:lnTo>
                  <a:lnTo>
                    <a:pt x="2569952" y="1485900"/>
                  </a:lnTo>
                  <a:lnTo>
                    <a:pt x="2572868" y="1435100"/>
                  </a:lnTo>
                  <a:lnTo>
                    <a:pt x="2573848" y="1384300"/>
                  </a:lnTo>
                  <a:lnTo>
                    <a:pt x="2572868" y="1333500"/>
                  </a:lnTo>
                  <a:lnTo>
                    <a:pt x="2569952" y="1295400"/>
                  </a:lnTo>
                  <a:lnTo>
                    <a:pt x="2565139" y="1244600"/>
                  </a:lnTo>
                  <a:lnTo>
                    <a:pt x="2558468" y="1193800"/>
                  </a:lnTo>
                  <a:lnTo>
                    <a:pt x="2549975" y="1155700"/>
                  </a:lnTo>
                  <a:lnTo>
                    <a:pt x="2539699" y="1104900"/>
                  </a:lnTo>
                  <a:lnTo>
                    <a:pt x="2527677" y="1054100"/>
                  </a:lnTo>
                  <a:lnTo>
                    <a:pt x="2513949" y="1016000"/>
                  </a:lnTo>
                  <a:lnTo>
                    <a:pt x="2498552" y="977900"/>
                  </a:lnTo>
                  <a:lnTo>
                    <a:pt x="2481524" y="927100"/>
                  </a:lnTo>
                  <a:lnTo>
                    <a:pt x="2462904" y="889000"/>
                  </a:lnTo>
                  <a:lnTo>
                    <a:pt x="2442728" y="850900"/>
                  </a:lnTo>
                  <a:lnTo>
                    <a:pt x="2421035" y="812800"/>
                  </a:lnTo>
                  <a:lnTo>
                    <a:pt x="2397864" y="774700"/>
                  </a:lnTo>
                  <a:lnTo>
                    <a:pt x="2373252" y="736600"/>
                  </a:lnTo>
                  <a:lnTo>
                    <a:pt x="2347237" y="698500"/>
                  </a:lnTo>
                  <a:lnTo>
                    <a:pt x="2319858" y="660400"/>
                  </a:lnTo>
                  <a:lnTo>
                    <a:pt x="2291152" y="622300"/>
                  </a:lnTo>
                  <a:lnTo>
                    <a:pt x="2261157" y="584200"/>
                  </a:lnTo>
                  <a:lnTo>
                    <a:pt x="2229912" y="558800"/>
                  </a:lnTo>
                  <a:lnTo>
                    <a:pt x="2197454" y="520700"/>
                  </a:lnTo>
                  <a:lnTo>
                    <a:pt x="2163821" y="495300"/>
                  </a:lnTo>
                  <a:lnTo>
                    <a:pt x="2129053" y="469900"/>
                  </a:lnTo>
                  <a:lnTo>
                    <a:pt x="2093185" y="444500"/>
                  </a:lnTo>
                  <a:lnTo>
                    <a:pt x="2056258" y="419100"/>
                  </a:lnTo>
                  <a:lnTo>
                    <a:pt x="2018308" y="393700"/>
                  </a:lnTo>
                  <a:lnTo>
                    <a:pt x="1979374" y="368300"/>
                  </a:lnTo>
                  <a:lnTo>
                    <a:pt x="1939493" y="342900"/>
                  </a:lnTo>
                  <a:lnTo>
                    <a:pt x="1898704" y="330200"/>
                  </a:lnTo>
                  <a:lnTo>
                    <a:pt x="1857045" y="304800"/>
                  </a:lnTo>
                  <a:lnTo>
                    <a:pt x="1771269" y="279400"/>
                  </a:lnTo>
                  <a:lnTo>
                    <a:pt x="1727228" y="254000"/>
                  </a:lnTo>
                  <a:lnTo>
                    <a:pt x="1682468" y="254000"/>
                  </a:lnTo>
                  <a:lnTo>
                    <a:pt x="1590947" y="228600"/>
                  </a:lnTo>
                  <a:lnTo>
                    <a:pt x="1544262" y="228600"/>
                  </a:lnTo>
                  <a:lnTo>
                    <a:pt x="1497010" y="215900"/>
                  </a:lnTo>
                  <a:lnTo>
                    <a:pt x="2164987" y="215900"/>
                  </a:lnTo>
                  <a:lnTo>
                    <a:pt x="2183832" y="228600"/>
                  </a:lnTo>
                  <a:lnTo>
                    <a:pt x="2220674" y="254000"/>
                  </a:lnTo>
                  <a:lnTo>
                    <a:pt x="2256640" y="279400"/>
                  </a:lnTo>
                  <a:lnTo>
                    <a:pt x="2291706" y="304800"/>
                  </a:lnTo>
                  <a:lnTo>
                    <a:pt x="2325844" y="330200"/>
                  </a:lnTo>
                  <a:lnTo>
                    <a:pt x="2359028" y="368300"/>
                  </a:lnTo>
                  <a:lnTo>
                    <a:pt x="2391232" y="393700"/>
                  </a:lnTo>
                  <a:lnTo>
                    <a:pt x="2422431" y="431800"/>
                  </a:lnTo>
                  <a:lnTo>
                    <a:pt x="2452596" y="457200"/>
                  </a:lnTo>
                  <a:lnTo>
                    <a:pt x="2481703" y="495300"/>
                  </a:lnTo>
                  <a:lnTo>
                    <a:pt x="2509725" y="533400"/>
                  </a:lnTo>
                  <a:lnTo>
                    <a:pt x="2536636" y="571500"/>
                  </a:lnTo>
                  <a:lnTo>
                    <a:pt x="2562409" y="609600"/>
                  </a:lnTo>
                  <a:lnTo>
                    <a:pt x="2587019" y="647700"/>
                  </a:lnTo>
                  <a:lnTo>
                    <a:pt x="2610439" y="685800"/>
                  </a:lnTo>
                  <a:lnTo>
                    <a:pt x="2632643" y="723900"/>
                  </a:lnTo>
                  <a:lnTo>
                    <a:pt x="2653604" y="762000"/>
                  </a:lnTo>
                  <a:lnTo>
                    <a:pt x="2673297" y="800100"/>
                  </a:lnTo>
                  <a:lnTo>
                    <a:pt x="2691695" y="838200"/>
                  </a:lnTo>
                  <a:lnTo>
                    <a:pt x="2708772" y="889000"/>
                  </a:lnTo>
                  <a:lnTo>
                    <a:pt x="2724502" y="927100"/>
                  </a:lnTo>
                  <a:lnTo>
                    <a:pt x="2738858" y="965200"/>
                  </a:lnTo>
                  <a:lnTo>
                    <a:pt x="2751814" y="1016000"/>
                  </a:lnTo>
                  <a:lnTo>
                    <a:pt x="2763345" y="1054100"/>
                  </a:lnTo>
                  <a:lnTo>
                    <a:pt x="2773423" y="1104900"/>
                  </a:lnTo>
                  <a:lnTo>
                    <a:pt x="2782022" y="1155700"/>
                  </a:lnTo>
                  <a:lnTo>
                    <a:pt x="2789117" y="1193800"/>
                  </a:lnTo>
                  <a:lnTo>
                    <a:pt x="2794681" y="1244600"/>
                  </a:lnTo>
                  <a:lnTo>
                    <a:pt x="2798688" y="1295400"/>
                  </a:lnTo>
                  <a:lnTo>
                    <a:pt x="2801111" y="1333500"/>
                  </a:lnTo>
                  <a:lnTo>
                    <a:pt x="2801925" y="1384300"/>
                  </a:lnTo>
                  <a:lnTo>
                    <a:pt x="2801110" y="1435100"/>
                  </a:lnTo>
                  <a:lnTo>
                    <a:pt x="2798685" y="1485900"/>
                  </a:lnTo>
                  <a:lnTo>
                    <a:pt x="2794675" y="1524000"/>
                  </a:lnTo>
                  <a:lnTo>
                    <a:pt x="2789107" y="1574800"/>
                  </a:lnTo>
                  <a:lnTo>
                    <a:pt x="2782006" y="1625600"/>
                  </a:lnTo>
                  <a:lnTo>
                    <a:pt x="2773400" y="1663700"/>
                  </a:lnTo>
                  <a:lnTo>
                    <a:pt x="2763314" y="1714500"/>
                  </a:lnTo>
                  <a:lnTo>
                    <a:pt x="2751775" y="1752600"/>
                  </a:lnTo>
                  <a:lnTo>
                    <a:pt x="2738810" y="1803400"/>
                  </a:lnTo>
                  <a:lnTo>
                    <a:pt x="2724444" y="1841500"/>
                  </a:lnTo>
                  <a:lnTo>
                    <a:pt x="2708704" y="1892300"/>
                  </a:lnTo>
                  <a:lnTo>
                    <a:pt x="2691616" y="1930400"/>
                  </a:lnTo>
                  <a:lnTo>
                    <a:pt x="2673207" y="1968500"/>
                  </a:lnTo>
                  <a:lnTo>
                    <a:pt x="2653503" y="2019300"/>
                  </a:lnTo>
                  <a:lnTo>
                    <a:pt x="2632530" y="2057400"/>
                  </a:lnTo>
                  <a:lnTo>
                    <a:pt x="2610314" y="2095500"/>
                  </a:lnTo>
                  <a:lnTo>
                    <a:pt x="2586883" y="2133600"/>
                  </a:lnTo>
                  <a:lnTo>
                    <a:pt x="2562262" y="2171700"/>
                  </a:lnTo>
                  <a:lnTo>
                    <a:pt x="2536477" y="2209800"/>
                  </a:lnTo>
                  <a:lnTo>
                    <a:pt x="2509555" y="2247900"/>
                  </a:lnTo>
                  <a:lnTo>
                    <a:pt x="2481522" y="2273300"/>
                  </a:lnTo>
                  <a:lnTo>
                    <a:pt x="2452405" y="2311400"/>
                  </a:lnTo>
                  <a:lnTo>
                    <a:pt x="2422229" y="2349500"/>
                  </a:lnTo>
                  <a:lnTo>
                    <a:pt x="2391022" y="2374900"/>
                  </a:lnTo>
                  <a:lnTo>
                    <a:pt x="2358810" y="2413000"/>
                  </a:lnTo>
                  <a:lnTo>
                    <a:pt x="2325618" y="2438400"/>
                  </a:lnTo>
                  <a:lnTo>
                    <a:pt x="2291473" y="2463800"/>
                  </a:lnTo>
                  <a:lnTo>
                    <a:pt x="2256402" y="2489200"/>
                  </a:lnTo>
                  <a:lnTo>
                    <a:pt x="2220431" y="2527300"/>
                  </a:lnTo>
                  <a:lnTo>
                    <a:pt x="2183586" y="2552700"/>
                  </a:lnTo>
                  <a:lnTo>
                    <a:pt x="2164739" y="2565400"/>
                  </a:lnTo>
                  <a:close/>
                </a:path>
                <a:path w="2802254" h="2781300">
                  <a:moveTo>
                    <a:pt x="1637059" y="2768600"/>
                  </a:moveTo>
                  <a:lnTo>
                    <a:pt x="1164724" y="2768600"/>
                  </a:lnTo>
                  <a:lnTo>
                    <a:pt x="1073599" y="2743200"/>
                  </a:lnTo>
                  <a:lnTo>
                    <a:pt x="1728146" y="2743200"/>
                  </a:lnTo>
                  <a:lnTo>
                    <a:pt x="1637059" y="2768600"/>
                  </a:lnTo>
                  <a:close/>
                </a:path>
                <a:path w="2802254" h="2781300">
                  <a:moveTo>
                    <a:pt x="1543953" y="2781300"/>
                  </a:moveTo>
                  <a:lnTo>
                    <a:pt x="1257879" y="2781300"/>
                  </a:lnTo>
                  <a:lnTo>
                    <a:pt x="1211061" y="2768600"/>
                  </a:lnTo>
                  <a:lnTo>
                    <a:pt x="1590745" y="2768600"/>
                  </a:lnTo>
                  <a:lnTo>
                    <a:pt x="1543953" y="2781300"/>
                  </a:lnTo>
                  <a:close/>
                </a:path>
              </a:pathLst>
            </a:custGeom>
            <a:solidFill>
              <a:srgbClr val="387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2484283" y="1257300"/>
            <a:ext cx="487381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Предоставить безопасное пространство для оказания комплекса гендерно-специфических услуг для женщин, </a:t>
            </a:r>
            <a:r>
              <a:rPr lang="ru-RU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потребительниц</a:t>
            </a: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наркотиков и переживших насилие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828491" y="4229100"/>
            <a:ext cx="3733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Кейс-менеджмент, фиксация обращений и сбор кейсов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272746" y="6044566"/>
            <a:ext cx="58722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обучающих мероприятий для провайдеров услуг (инспекция по защите женщин от насилия, местной полицейской службы, служб пробации и кризисных центров), направленных на снижение стигмы и дискриминационных практик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795" y="3816926"/>
            <a:ext cx="3176291" cy="723657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668340" y="201143"/>
            <a:ext cx="350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проектной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72303">
            <a:off x="1515622" y="636810"/>
            <a:ext cx="4842933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14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143499"/>
            <a:ext cx="7620000" cy="481488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3683000" cy="10287000"/>
          </a:xfrm>
          <a:custGeom>
            <a:avLst/>
            <a:gdLst/>
            <a:ahLst/>
            <a:cxnLst/>
            <a:rect l="l" t="t" r="r" b="b"/>
            <a:pathLst>
              <a:path w="3683000" h="10287000">
                <a:moveTo>
                  <a:pt x="0" y="10287000"/>
                </a:moveTo>
                <a:lnTo>
                  <a:pt x="0" y="0"/>
                </a:lnTo>
                <a:lnTo>
                  <a:pt x="3682857" y="0"/>
                </a:lnTo>
                <a:lnTo>
                  <a:pt x="11610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534400" y="3205162"/>
            <a:ext cx="3178175" cy="7238365"/>
          </a:xfrm>
          <a:custGeom>
            <a:avLst/>
            <a:gdLst/>
            <a:ahLst/>
            <a:cxnLst/>
            <a:rect l="l" t="t" r="r" b="b"/>
            <a:pathLst>
              <a:path w="3178175" h="7238365">
                <a:moveTo>
                  <a:pt x="1520352" y="7238247"/>
                </a:moveTo>
                <a:lnTo>
                  <a:pt x="0" y="6890122"/>
                </a:lnTo>
                <a:lnTo>
                  <a:pt x="1577673" y="0"/>
                </a:lnTo>
                <a:lnTo>
                  <a:pt x="3177737" y="0"/>
                </a:lnTo>
                <a:lnTo>
                  <a:pt x="1520352" y="723824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8897" y="0"/>
            <a:ext cx="1125220" cy="3576954"/>
          </a:xfrm>
          <a:custGeom>
            <a:avLst/>
            <a:gdLst/>
            <a:ahLst/>
            <a:cxnLst/>
            <a:rect l="l" t="t" r="r" b="b"/>
            <a:pathLst>
              <a:path w="1125220" h="3576954">
                <a:moveTo>
                  <a:pt x="305915" y="3576377"/>
                </a:moveTo>
                <a:lnTo>
                  <a:pt x="0" y="3506330"/>
                </a:lnTo>
                <a:lnTo>
                  <a:pt x="802865" y="0"/>
                </a:lnTo>
                <a:lnTo>
                  <a:pt x="1124820" y="0"/>
                </a:lnTo>
                <a:lnTo>
                  <a:pt x="305915" y="3576377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616441" y="779325"/>
            <a:ext cx="2802255" cy="2781300"/>
            <a:chOff x="841958" y="6044566"/>
            <a:chExt cx="2802255" cy="27813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1117" y="6325800"/>
              <a:ext cx="2223608" cy="22236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41958" y="6044566"/>
              <a:ext cx="2802255" cy="2781300"/>
            </a:xfrm>
            <a:custGeom>
              <a:avLst/>
              <a:gdLst/>
              <a:ahLst/>
              <a:cxnLst/>
              <a:rect l="l" t="t" r="r" b="b"/>
              <a:pathLst>
                <a:path w="2802254" h="2781300">
                  <a:moveTo>
                    <a:pt x="1772866" y="2743200"/>
                  </a:moveTo>
                  <a:lnTo>
                    <a:pt x="1028864" y="2743200"/>
                  </a:lnTo>
                  <a:lnTo>
                    <a:pt x="984715" y="2730500"/>
                  </a:lnTo>
                  <a:lnTo>
                    <a:pt x="941179" y="2705100"/>
                  </a:lnTo>
                  <a:lnTo>
                    <a:pt x="856049" y="2679700"/>
                  </a:lnTo>
                  <a:lnTo>
                    <a:pt x="814508" y="2654300"/>
                  </a:lnTo>
                  <a:lnTo>
                    <a:pt x="773685" y="2641600"/>
                  </a:lnTo>
                  <a:lnTo>
                    <a:pt x="733605" y="2616200"/>
                  </a:lnTo>
                  <a:lnTo>
                    <a:pt x="694296" y="2590800"/>
                  </a:lnTo>
                  <a:lnTo>
                    <a:pt x="655783" y="2578100"/>
                  </a:lnTo>
                  <a:lnTo>
                    <a:pt x="618092" y="2552700"/>
                  </a:lnTo>
                  <a:lnTo>
                    <a:pt x="581250" y="2527300"/>
                  </a:lnTo>
                  <a:lnTo>
                    <a:pt x="545284" y="2489200"/>
                  </a:lnTo>
                  <a:lnTo>
                    <a:pt x="510218" y="2463800"/>
                  </a:lnTo>
                  <a:lnTo>
                    <a:pt x="476080" y="2438400"/>
                  </a:lnTo>
                  <a:lnTo>
                    <a:pt x="442896" y="2413000"/>
                  </a:lnTo>
                  <a:lnTo>
                    <a:pt x="410692" y="2374900"/>
                  </a:lnTo>
                  <a:lnTo>
                    <a:pt x="379494" y="2349500"/>
                  </a:lnTo>
                  <a:lnTo>
                    <a:pt x="349328" y="2311400"/>
                  </a:lnTo>
                  <a:lnTo>
                    <a:pt x="320221" y="2273300"/>
                  </a:lnTo>
                  <a:lnTo>
                    <a:pt x="292199" y="2247900"/>
                  </a:lnTo>
                  <a:lnTo>
                    <a:pt x="265288" y="2209800"/>
                  </a:lnTo>
                  <a:lnTo>
                    <a:pt x="239515" y="2171700"/>
                  </a:lnTo>
                  <a:lnTo>
                    <a:pt x="214905" y="2133600"/>
                  </a:lnTo>
                  <a:lnTo>
                    <a:pt x="191485" y="2095500"/>
                  </a:lnTo>
                  <a:lnTo>
                    <a:pt x="169281" y="2057400"/>
                  </a:lnTo>
                  <a:lnTo>
                    <a:pt x="148320" y="2019300"/>
                  </a:lnTo>
                  <a:lnTo>
                    <a:pt x="128627" y="1968500"/>
                  </a:lnTo>
                  <a:lnTo>
                    <a:pt x="110229" y="1930400"/>
                  </a:lnTo>
                  <a:lnTo>
                    <a:pt x="93152" y="1892300"/>
                  </a:lnTo>
                  <a:lnTo>
                    <a:pt x="77422" y="1841500"/>
                  </a:lnTo>
                  <a:lnTo>
                    <a:pt x="63066" y="1803400"/>
                  </a:lnTo>
                  <a:lnTo>
                    <a:pt x="50110" y="1752600"/>
                  </a:lnTo>
                  <a:lnTo>
                    <a:pt x="38580" y="1714500"/>
                  </a:lnTo>
                  <a:lnTo>
                    <a:pt x="28501" y="1663700"/>
                  </a:lnTo>
                  <a:lnTo>
                    <a:pt x="19902" y="1625600"/>
                  </a:lnTo>
                  <a:lnTo>
                    <a:pt x="12807" y="1574800"/>
                  </a:lnTo>
                  <a:lnTo>
                    <a:pt x="7243" y="1524000"/>
                  </a:lnTo>
                  <a:lnTo>
                    <a:pt x="3236" y="1485900"/>
                  </a:lnTo>
                  <a:lnTo>
                    <a:pt x="813" y="1435100"/>
                  </a:lnTo>
                  <a:lnTo>
                    <a:pt x="0" y="1384300"/>
                  </a:lnTo>
                  <a:lnTo>
                    <a:pt x="813" y="1333500"/>
                  </a:lnTo>
                  <a:lnTo>
                    <a:pt x="3236" y="1295400"/>
                  </a:lnTo>
                  <a:lnTo>
                    <a:pt x="7243" y="1244600"/>
                  </a:lnTo>
                  <a:lnTo>
                    <a:pt x="12807" y="1193800"/>
                  </a:lnTo>
                  <a:lnTo>
                    <a:pt x="19902" y="1155700"/>
                  </a:lnTo>
                  <a:lnTo>
                    <a:pt x="28501" y="1104900"/>
                  </a:lnTo>
                  <a:lnTo>
                    <a:pt x="38580" y="1054100"/>
                  </a:lnTo>
                  <a:lnTo>
                    <a:pt x="50110" y="1016000"/>
                  </a:lnTo>
                  <a:lnTo>
                    <a:pt x="63066" y="965200"/>
                  </a:lnTo>
                  <a:lnTo>
                    <a:pt x="77422" y="927100"/>
                  </a:lnTo>
                  <a:lnTo>
                    <a:pt x="93152" y="889000"/>
                  </a:lnTo>
                  <a:lnTo>
                    <a:pt x="110229" y="838200"/>
                  </a:lnTo>
                  <a:lnTo>
                    <a:pt x="128627" y="800100"/>
                  </a:lnTo>
                  <a:lnTo>
                    <a:pt x="148320" y="762000"/>
                  </a:lnTo>
                  <a:lnTo>
                    <a:pt x="169281" y="723900"/>
                  </a:lnTo>
                  <a:lnTo>
                    <a:pt x="191485" y="685800"/>
                  </a:lnTo>
                  <a:lnTo>
                    <a:pt x="214905" y="647700"/>
                  </a:lnTo>
                  <a:lnTo>
                    <a:pt x="239515" y="609600"/>
                  </a:lnTo>
                  <a:lnTo>
                    <a:pt x="265288" y="571500"/>
                  </a:lnTo>
                  <a:lnTo>
                    <a:pt x="292199" y="533400"/>
                  </a:lnTo>
                  <a:lnTo>
                    <a:pt x="320221" y="495300"/>
                  </a:lnTo>
                  <a:lnTo>
                    <a:pt x="349328" y="457200"/>
                  </a:lnTo>
                  <a:lnTo>
                    <a:pt x="379494" y="431800"/>
                  </a:lnTo>
                  <a:lnTo>
                    <a:pt x="410692" y="393700"/>
                  </a:lnTo>
                  <a:lnTo>
                    <a:pt x="442896" y="368300"/>
                  </a:lnTo>
                  <a:lnTo>
                    <a:pt x="476080" y="330200"/>
                  </a:lnTo>
                  <a:lnTo>
                    <a:pt x="510218" y="304800"/>
                  </a:lnTo>
                  <a:lnTo>
                    <a:pt x="545284" y="279400"/>
                  </a:lnTo>
                  <a:lnTo>
                    <a:pt x="581250" y="254000"/>
                  </a:lnTo>
                  <a:lnTo>
                    <a:pt x="618092" y="228600"/>
                  </a:lnTo>
                  <a:lnTo>
                    <a:pt x="655783" y="203200"/>
                  </a:lnTo>
                  <a:lnTo>
                    <a:pt x="694296" y="177800"/>
                  </a:lnTo>
                  <a:lnTo>
                    <a:pt x="733605" y="152400"/>
                  </a:lnTo>
                  <a:lnTo>
                    <a:pt x="773685" y="139700"/>
                  </a:lnTo>
                  <a:lnTo>
                    <a:pt x="814508" y="114300"/>
                  </a:lnTo>
                  <a:lnTo>
                    <a:pt x="856049" y="101600"/>
                  </a:lnTo>
                  <a:lnTo>
                    <a:pt x="898281" y="76200"/>
                  </a:lnTo>
                  <a:lnTo>
                    <a:pt x="1118895" y="12700"/>
                  </a:lnTo>
                  <a:lnTo>
                    <a:pt x="1164724" y="0"/>
                  </a:lnTo>
                  <a:lnTo>
                    <a:pt x="1637200" y="0"/>
                  </a:lnTo>
                  <a:lnTo>
                    <a:pt x="1683029" y="12700"/>
                  </a:lnTo>
                  <a:lnTo>
                    <a:pt x="1903643" y="76200"/>
                  </a:lnTo>
                  <a:lnTo>
                    <a:pt x="1945875" y="101600"/>
                  </a:lnTo>
                  <a:lnTo>
                    <a:pt x="1987416" y="114300"/>
                  </a:lnTo>
                  <a:lnTo>
                    <a:pt x="2028239" y="139700"/>
                  </a:lnTo>
                  <a:lnTo>
                    <a:pt x="2068319" y="152400"/>
                  </a:lnTo>
                  <a:lnTo>
                    <a:pt x="2107628" y="177800"/>
                  </a:lnTo>
                  <a:lnTo>
                    <a:pt x="2146141" y="203200"/>
                  </a:lnTo>
                  <a:lnTo>
                    <a:pt x="2164987" y="215900"/>
                  </a:lnTo>
                  <a:lnTo>
                    <a:pt x="1304914" y="215900"/>
                  </a:lnTo>
                  <a:lnTo>
                    <a:pt x="1257662" y="228600"/>
                  </a:lnTo>
                  <a:lnTo>
                    <a:pt x="1210977" y="228600"/>
                  </a:lnTo>
                  <a:lnTo>
                    <a:pt x="1119456" y="254000"/>
                  </a:lnTo>
                  <a:lnTo>
                    <a:pt x="1074697" y="254000"/>
                  </a:lnTo>
                  <a:lnTo>
                    <a:pt x="1030655" y="279400"/>
                  </a:lnTo>
                  <a:lnTo>
                    <a:pt x="944879" y="304800"/>
                  </a:lnTo>
                  <a:lnTo>
                    <a:pt x="903220" y="330200"/>
                  </a:lnTo>
                  <a:lnTo>
                    <a:pt x="862431" y="342900"/>
                  </a:lnTo>
                  <a:lnTo>
                    <a:pt x="822550" y="368300"/>
                  </a:lnTo>
                  <a:lnTo>
                    <a:pt x="783616" y="393700"/>
                  </a:lnTo>
                  <a:lnTo>
                    <a:pt x="745666" y="419100"/>
                  </a:lnTo>
                  <a:lnTo>
                    <a:pt x="708739" y="444500"/>
                  </a:lnTo>
                  <a:lnTo>
                    <a:pt x="672871" y="469900"/>
                  </a:lnTo>
                  <a:lnTo>
                    <a:pt x="638103" y="495300"/>
                  </a:lnTo>
                  <a:lnTo>
                    <a:pt x="604470" y="520700"/>
                  </a:lnTo>
                  <a:lnTo>
                    <a:pt x="572013" y="558800"/>
                  </a:lnTo>
                  <a:lnTo>
                    <a:pt x="540767" y="584200"/>
                  </a:lnTo>
                  <a:lnTo>
                    <a:pt x="510773" y="622300"/>
                  </a:lnTo>
                  <a:lnTo>
                    <a:pt x="482066" y="660400"/>
                  </a:lnTo>
                  <a:lnTo>
                    <a:pt x="454687" y="698500"/>
                  </a:lnTo>
                  <a:lnTo>
                    <a:pt x="428672" y="736600"/>
                  </a:lnTo>
                  <a:lnTo>
                    <a:pt x="404060" y="774700"/>
                  </a:lnTo>
                  <a:lnTo>
                    <a:pt x="380889" y="812800"/>
                  </a:lnTo>
                  <a:lnTo>
                    <a:pt x="359196" y="850900"/>
                  </a:lnTo>
                  <a:lnTo>
                    <a:pt x="339020" y="889000"/>
                  </a:lnTo>
                  <a:lnTo>
                    <a:pt x="320400" y="927100"/>
                  </a:lnTo>
                  <a:lnTo>
                    <a:pt x="303372" y="977900"/>
                  </a:lnTo>
                  <a:lnTo>
                    <a:pt x="287975" y="1016000"/>
                  </a:lnTo>
                  <a:lnTo>
                    <a:pt x="274247" y="1054100"/>
                  </a:lnTo>
                  <a:lnTo>
                    <a:pt x="262225" y="1104900"/>
                  </a:lnTo>
                  <a:lnTo>
                    <a:pt x="251949" y="1155700"/>
                  </a:lnTo>
                  <a:lnTo>
                    <a:pt x="243456" y="1193800"/>
                  </a:lnTo>
                  <a:lnTo>
                    <a:pt x="236785" y="1244600"/>
                  </a:lnTo>
                  <a:lnTo>
                    <a:pt x="231972" y="1295400"/>
                  </a:lnTo>
                  <a:lnTo>
                    <a:pt x="229056" y="1333500"/>
                  </a:lnTo>
                  <a:lnTo>
                    <a:pt x="228076" y="1384300"/>
                  </a:lnTo>
                  <a:lnTo>
                    <a:pt x="229056" y="1435100"/>
                  </a:lnTo>
                  <a:lnTo>
                    <a:pt x="231972" y="1485900"/>
                  </a:lnTo>
                  <a:lnTo>
                    <a:pt x="236785" y="1524000"/>
                  </a:lnTo>
                  <a:lnTo>
                    <a:pt x="243456" y="1574800"/>
                  </a:lnTo>
                  <a:lnTo>
                    <a:pt x="251949" y="1625600"/>
                  </a:lnTo>
                  <a:lnTo>
                    <a:pt x="262225" y="1663700"/>
                  </a:lnTo>
                  <a:lnTo>
                    <a:pt x="274247" y="1714500"/>
                  </a:lnTo>
                  <a:lnTo>
                    <a:pt x="287975" y="1752600"/>
                  </a:lnTo>
                  <a:lnTo>
                    <a:pt x="303372" y="1803400"/>
                  </a:lnTo>
                  <a:lnTo>
                    <a:pt x="320400" y="1841500"/>
                  </a:lnTo>
                  <a:lnTo>
                    <a:pt x="339020" y="1879600"/>
                  </a:lnTo>
                  <a:lnTo>
                    <a:pt x="359196" y="1930400"/>
                  </a:lnTo>
                  <a:lnTo>
                    <a:pt x="380889" y="1968500"/>
                  </a:lnTo>
                  <a:lnTo>
                    <a:pt x="404060" y="2006600"/>
                  </a:lnTo>
                  <a:lnTo>
                    <a:pt x="428672" y="2044700"/>
                  </a:lnTo>
                  <a:lnTo>
                    <a:pt x="454687" y="2082800"/>
                  </a:lnTo>
                  <a:lnTo>
                    <a:pt x="482066" y="2120900"/>
                  </a:lnTo>
                  <a:lnTo>
                    <a:pt x="510773" y="2146300"/>
                  </a:lnTo>
                  <a:lnTo>
                    <a:pt x="540767" y="2184400"/>
                  </a:lnTo>
                  <a:lnTo>
                    <a:pt x="572013" y="2209800"/>
                  </a:lnTo>
                  <a:lnTo>
                    <a:pt x="604470" y="2247900"/>
                  </a:lnTo>
                  <a:lnTo>
                    <a:pt x="638103" y="2273300"/>
                  </a:lnTo>
                  <a:lnTo>
                    <a:pt x="672871" y="2311400"/>
                  </a:lnTo>
                  <a:lnTo>
                    <a:pt x="708739" y="2336800"/>
                  </a:lnTo>
                  <a:lnTo>
                    <a:pt x="745666" y="2362200"/>
                  </a:lnTo>
                  <a:lnTo>
                    <a:pt x="783616" y="2387600"/>
                  </a:lnTo>
                  <a:lnTo>
                    <a:pt x="822550" y="2413000"/>
                  </a:lnTo>
                  <a:lnTo>
                    <a:pt x="862431" y="2425700"/>
                  </a:lnTo>
                  <a:lnTo>
                    <a:pt x="903220" y="2451100"/>
                  </a:lnTo>
                  <a:lnTo>
                    <a:pt x="944879" y="2463800"/>
                  </a:lnTo>
                  <a:lnTo>
                    <a:pt x="987370" y="2489200"/>
                  </a:lnTo>
                  <a:lnTo>
                    <a:pt x="1164896" y="2540000"/>
                  </a:lnTo>
                  <a:lnTo>
                    <a:pt x="1210977" y="2540000"/>
                  </a:lnTo>
                  <a:lnTo>
                    <a:pt x="1257662" y="2552700"/>
                  </a:lnTo>
                  <a:lnTo>
                    <a:pt x="1352693" y="2552700"/>
                  </a:lnTo>
                  <a:lnTo>
                    <a:pt x="1400962" y="2565400"/>
                  </a:lnTo>
                  <a:lnTo>
                    <a:pt x="2164739" y="2565400"/>
                  </a:lnTo>
                  <a:lnTo>
                    <a:pt x="2145893" y="2578100"/>
                  </a:lnTo>
                  <a:lnTo>
                    <a:pt x="2107379" y="2590800"/>
                  </a:lnTo>
                  <a:lnTo>
                    <a:pt x="2068071" y="2616200"/>
                  </a:lnTo>
                  <a:lnTo>
                    <a:pt x="2027993" y="2641600"/>
                  </a:lnTo>
                  <a:lnTo>
                    <a:pt x="1987174" y="2654300"/>
                  </a:lnTo>
                  <a:lnTo>
                    <a:pt x="1945639" y="2679700"/>
                  </a:lnTo>
                  <a:lnTo>
                    <a:pt x="1860526" y="2705100"/>
                  </a:lnTo>
                  <a:lnTo>
                    <a:pt x="1817001" y="2730500"/>
                  </a:lnTo>
                  <a:lnTo>
                    <a:pt x="1772866" y="2743200"/>
                  </a:lnTo>
                  <a:close/>
                </a:path>
                <a:path w="2802254" h="2781300">
                  <a:moveTo>
                    <a:pt x="2164739" y="2565400"/>
                  </a:moveTo>
                  <a:lnTo>
                    <a:pt x="1400962" y="2565400"/>
                  </a:lnTo>
                  <a:lnTo>
                    <a:pt x="1449231" y="2552700"/>
                  </a:lnTo>
                  <a:lnTo>
                    <a:pt x="1544262" y="2552700"/>
                  </a:lnTo>
                  <a:lnTo>
                    <a:pt x="1590947" y="2540000"/>
                  </a:lnTo>
                  <a:lnTo>
                    <a:pt x="1637029" y="2540000"/>
                  </a:lnTo>
                  <a:lnTo>
                    <a:pt x="1814554" y="2489200"/>
                  </a:lnTo>
                  <a:lnTo>
                    <a:pt x="1857045" y="2463800"/>
                  </a:lnTo>
                  <a:lnTo>
                    <a:pt x="1898704" y="2451100"/>
                  </a:lnTo>
                  <a:lnTo>
                    <a:pt x="1939493" y="2425700"/>
                  </a:lnTo>
                  <a:lnTo>
                    <a:pt x="1979374" y="2413000"/>
                  </a:lnTo>
                  <a:lnTo>
                    <a:pt x="2018308" y="2387600"/>
                  </a:lnTo>
                  <a:lnTo>
                    <a:pt x="2056258" y="2362200"/>
                  </a:lnTo>
                  <a:lnTo>
                    <a:pt x="2093185" y="2336800"/>
                  </a:lnTo>
                  <a:lnTo>
                    <a:pt x="2129053" y="2311400"/>
                  </a:lnTo>
                  <a:lnTo>
                    <a:pt x="2163821" y="2273300"/>
                  </a:lnTo>
                  <a:lnTo>
                    <a:pt x="2197454" y="2247900"/>
                  </a:lnTo>
                  <a:lnTo>
                    <a:pt x="2229912" y="2209800"/>
                  </a:lnTo>
                  <a:lnTo>
                    <a:pt x="2261157" y="2184400"/>
                  </a:lnTo>
                  <a:lnTo>
                    <a:pt x="2291152" y="2146300"/>
                  </a:lnTo>
                  <a:lnTo>
                    <a:pt x="2319858" y="2120900"/>
                  </a:lnTo>
                  <a:lnTo>
                    <a:pt x="2347237" y="2082800"/>
                  </a:lnTo>
                  <a:lnTo>
                    <a:pt x="2373252" y="2044700"/>
                  </a:lnTo>
                  <a:lnTo>
                    <a:pt x="2397864" y="2006600"/>
                  </a:lnTo>
                  <a:lnTo>
                    <a:pt x="2421035" y="1968500"/>
                  </a:lnTo>
                  <a:lnTo>
                    <a:pt x="2442728" y="1930400"/>
                  </a:lnTo>
                  <a:lnTo>
                    <a:pt x="2462904" y="1879600"/>
                  </a:lnTo>
                  <a:lnTo>
                    <a:pt x="2481524" y="1841500"/>
                  </a:lnTo>
                  <a:lnTo>
                    <a:pt x="2498552" y="1803400"/>
                  </a:lnTo>
                  <a:lnTo>
                    <a:pt x="2513949" y="1752600"/>
                  </a:lnTo>
                  <a:lnTo>
                    <a:pt x="2527677" y="1714500"/>
                  </a:lnTo>
                  <a:lnTo>
                    <a:pt x="2539699" y="1663700"/>
                  </a:lnTo>
                  <a:lnTo>
                    <a:pt x="2549975" y="1625600"/>
                  </a:lnTo>
                  <a:lnTo>
                    <a:pt x="2558468" y="1574800"/>
                  </a:lnTo>
                  <a:lnTo>
                    <a:pt x="2565139" y="1524000"/>
                  </a:lnTo>
                  <a:lnTo>
                    <a:pt x="2569952" y="1485900"/>
                  </a:lnTo>
                  <a:lnTo>
                    <a:pt x="2572868" y="1435100"/>
                  </a:lnTo>
                  <a:lnTo>
                    <a:pt x="2573848" y="1384300"/>
                  </a:lnTo>
                  <a:lnTo>
                    <a:pt x="2572868" y="1333500"/>
                  </a:lnTo>
                  <a:lnTo>
                    <a:pt x="2569952" y="1295400"/>
                  </a:lnTo>
                  <a:lnTo>
                    <a:pt x="2565139" y="1244600"/>
                  </a:lnTo>
                  <a:lnTo>
                    <a:pt x="2558468" y="1193800"/>
                  </a:lnTo>
                  <a:lnTo>
                    <a:pt x="2549975" y="1155700"/>
                  </a:lnTo>
                  <a:lnTo>
                    <a:pt x="2539699" y="1104900"/>
                  </a:lnTo>
                  <a:lnTo>
                    <a:pt x="2527677" y="1054100"/>
                  </a:lnTo>
                  <a:lnTo>
                    <a:pt x="2513949" y="1016000"/>
                  </a:lnTo>
                  <a:lnTo>
                    <a:pt x="2498552" y="977900"/>
                  </a:lnTo>
                  <a:lnTo>
                    <a:pt x="2481524" y="927100"/>
                  </a:lnTo>
                  <a:lnTo>
                    <a:pt x="2462904" y="889000"/>
                  </a:lnTo>
                  <a:lnTo>
                    <a:pt x="2442728" y="850900"/>
                  </a:lnTo>
                  <a:lnTo>
                    <a:pt x="2421035" y="812800"/>
                  </a:lnTo>
                  <a:lnTo>
                    <a:pt x="2397864" y="774700"/>
                  </a:lnTo>
                  <a:lnTo>
                    <a:pt x="2373252" y="736600"/>
                  </a:lnTo>
                  <a:lnTo>
                    <a:pt x="2347237" y="698500"/>
                  </a:lnTo>
                  <a:lnTo>
                    <a:pt x="2319858" y="660400"/>
                  </a:lnTo>
                  <a:lnTo>
                    <a:pt x="2291152" y="622300"/>
                  </a:lnTo>
                  <a:lnTo>
                    <a:pt x="2261157" y="584200"/>
                  </a:lnTo>
                  <a:lnTo>
                    <a:pt x="2229912" y="558800"/>
                  </a:lnTo>
                  <a:lnTo>
                    <a:pt x="2197454" y="520700"/>
                  </a:lnTo>
                  <a:lnTo>
                    <a:pt x="2163821" y="495300"/>
                  </a:lnTo>
                  <a:lnTo>
                    <a:pt x="2129053" y="469900"/>
                  </a:lnTo>
                  <a:lnTo>
                    <a:pt x="2093185" y="444500"/>
                  </a:lnTo>
                  <a:lnTo>
                    <a:pt x="2056258" y="419100"/>
                  </a:lnTo>
                  <a:lnTo>
                    <a:pt x="2018308" y="393700"/>
                  </a:lnTo>
                  <a:lnTo>
                    <a:pt x="1979374" y="368300"/>
                  </a:lnTo>
                  <a:lnTo>
                    <a:pt x="1939493" y="342900"/>
                  </a:lnTo>
                  <a:lnTo>
                    <a:pt x="1898704" y="330200"/>
                  </a:lnTo>
                  <a:lnTo>
                    <a:pt x="1857045" y="304800"/>
                  </a:lnTo>
                  <a:lnTo>
                    <a:pt x="1771269" y="279400"/>
                  </a:lnTo>
                  <a:lnTo>
                    <a:pt x="1727228" y="254000"/>
                  </a:lnTo>
                  <a:lnTo>
                    <a:pt x="1682468" y="254000"/>
                  </a:lnTo>
                  <a:lnTo>
                    <a:pt x="1590947" y="228600"/>
                  </a:lnTo>
                  <a:lnTo>
                    <a:pt x="1544262" y="228600"/>
                  </a:lnTo>
                  <a:lnTo>
                    <a:pt x="1497010" y="215900"/>
                  </a:lnTo>
                  <a:lnTo>
                    <a:pt x="2164987" y="215900"/>
                  </a:lnTo>
                  <a:lnTo>
                    <a:pt x="2183832" y="228600"/>
                  </a:lnTo>
                  <a:lnTo>
                    <a:pt x="2220674" y="254000"/>
                  </a:lnTo>
                  <a:lnTo>
                    <a:pt x="2256640" y="279400"/>
                  </a:lnTo>
                  <a:lnTo>
                    <a:pt x="2291706" y="304800"/>
                  </a:lnTo>
                  <a:lnTo>
                    <a:pt x="2325844" y="330200"/>
                  </a:lnTo>
                  <a:lnTo>
                    <a:pt x="2359028" y="368300"/>
                  </a:lnTo>
                  <a:lnTo>
                    <a:pt x="2391232" y="393700"/>
                  </a:lnTo>
                  <a:lnTo>
                    <a:pt x="2422431" y="431800"/>
                  </a:lnTo>
                  <a:lnTo>
                    <a:pt x="2452596" y="457200"/>
                  </a:lnTo>
                  <a:lnTo>
                    <a:pt x="2481703" y="495300"/>
                  </a:lnTo>
                  <a:lnTo>
                    <a:pt x="2509725" y="533400"/>
                  </a:lnTo>
                  <a:lnTo>
                    <a:pt x="2536636" y="571500"/>
                  </a:lnTo>
                  <a:lnTo>
                    <a:pt x="2562409" y="609600"/>
                  </a:lnTo>
                  <a:lnTo>
                    <a:pt x="2587019" y="647700"/>
                  </a:lnTo>
                  <a:lnTo>
                    <a:pt x="2610439" y="685800"/>
                  </a:lnTo>
                  <a:lnTo>
                    <a:pt x="2632643" y="723900"/>
                  </a:lnTo>
                  <a:lnTo>
                    <a:pt x="2653604" y="762000"/>
                  </a:lnTo>
                  <a:lnTo>
                    <a:pt x="2673297" y="800100"/>
                  </a:lnTo>
                  <a:lnTo>
                    <a:pt x="2691695" y="838200"/>
                  </a:lnTo>
                  <a:lnTo>
                    <a:pt x="2708772" y="889000"/>
                  </a:lnTo>
                  <a:lnTo>
                    <a:pt x="2724502" y="927100"/>
                  </a:lnTo>
                  <a:lnTo>
                    <a:pt x="2738858" y="965200"/>
                  </a:lnTo>
                  <a:lnTo>
                    <a:pt x="2751814" y="1016000"/>
                  </a:lnTo>
                  <a:lnTo>
                    <a:pt x="2763345" y="1054100"/>
                  </a:lnTo>
                  <a:lnTo>
                    <a:pt x="2773423" y="1104900"/>
                  </a:lnTo>
                  <a:lnTo>
                    <a:pt x="2782022" y="1155700"/>
                  </a:lnTo>
                  <a:lnTo>
                    <a:pt x="2789117" y="1193800"/>
                  </a:lnTo>
                  <a:lnTo>
                    <a:pt x="2794681" y="1244600"/>
                  </a:lnTo>
                  <a:lnTo>
                    <a:pt x="2798688" y="1295400"/>
                  </a:lnTo>
                  <a:lnTo>
                    <a:pt x="2801111" y="1333500"/>
                  </a:lnTo>
                  <a:lnTo>
                    <a:pt x="2801925" y="1384300"/>
                  </a:lnTo>
                  <a:lnTo>
                    <a:pt x="2801110" y="1435100"/>
                  </a:lnTo>
                  <a:lnTo>
                    <a:pt x="2798685" y="1485900"/>
                  </a:lnTo>
                  <a:lnTo>
                    <a:pt x="2794675" y="1524000"/>
                  </a:lnTo>
                  <a:lnTo>
                    <a:pt x="2789107" y="1574800"/>
                  </a:lnTo>
                  <a:lnTo>
                    <a:pt x="2782006" y="1625600"/>
                  </a:lnTo>
                  <a:lnTo>
                    <a:pt x="2773400" y="1663700"/>
                  </a:lnTo>
                  <a:lnTo>
                    <a:pt x="2763314" y="1714500"/>
                  </a:lnTo>
                  <a:lnTo>
                    <a:pt x="2751775" y="1752600"/>
                  </a:lnTo>
                  <a:lnTo>
                    <a:pt x="2738810" y="1803400"/>
                  </a:lnTo>
                  <a:lnTo>
                    <a:pt x="2724444" y="1841500"/>
                  </a:lnTo>
                  <a:lnTo>
                    <a:pt x="2708704" y="1892300"/>
                  </a:lnTo>
                  <a:lnTo>
                    <a:pt x="2691616" y="1930400"/>
                  </a:lnTo>
                  <a:lnTo>
                    <a:pt x="2673207" y="1968500"/>
                  </a:lnTo>
                  <a:lnTo>
                    <a:pt x="2653503" y="2019300"/>
                  </a:lnTo>
                  <a:lnTo>
                    <a:pt x="2632530" y="2057400"/>
                  </a:lnTo>
                  <a:lnTo>
                    <a:pt x="2610314" y="2095500"/>
                  </a:lnTo>
                  <a:lnTo>
                    <a:pt x="2586883" y="2133600"/>
                  </a:lnTo>
                  <a:lnTo>
                    <a:pt x="2562262" y="2171700"/>
                  </a:lnTo>
                  <a:lnTo>
                    <a:pt x="2536477" y="2209800"/>
                  </a:lnTo>
                  <a:lnTo>
                    <a:pt x="2509555" y="2247900"/>
                  </a:lnTo>
                  <a:lnTo>
                    <a:pt x="2481522" y="2273300"/>
                  </a:lnTo>
                  <a:lnTo>
                    <a:pt x="2452405" y="2311400"/>
                  </a:lnTo>
                  <a:lnTo>
                    <a:pt x="2422229" y="2349500"/>
                  </a:lnTo>
                  <a:lnTo>
                    <a:pt x="2391022" y="2374900"/>
                  </a:lnTo>
                  <a:lnTo>
                    <a:pt x="2358810" y="2413000"/>
                  </a:lnTo>
                  <a:lnTo>
                    <a:pt x="2325618" y="2438400"/>
                  </a:lnTo>
                  <a:lnTo>
                    <a:pt x="2291473" y="2463800"/>
                  </a:lnTo>
                  <a:lnTo>
                    <a:pt x="2256402" y="2489200"/>
                  </a:lnTo>
                  <a:lnTo>
                    <a:pt x="2220431" y="2527300"/>
                  </a:lnTo>
                  <a:lnTo>
                    <a:pt x="2183586" y="2552700"/>
                  </a:lnTo>
                  <a:lnTo>
                    <a:pt x="2164739" y="2565400"/>
                  </a:lnTo>
                  <a:close/>
                </a:path>
                <a:path w="2802254" h="2781300">
                  <a:moveTo>
                    <a:pt x="1637059" y="2768600"/>
                  </a:moveTo>
                  <a:lnTo>
                    <a:pt x="1164724" y="2768600"/>
                  </a:lnTo>
                  <a:lnTo>
                    <a:pt x="1073599" y="2743200"/>
                  </a:lnTo>
                  <a:lnTo>
                    <a:pt x="1728146" y="2743200"/>
                  </a:lnTo>
                  <a:lnTo>
                    <a:pt x="1637059" y="2768600"/>
                  </a:lnTo>
                  <a:close/>
                </a:path>
                <a:path w="2802254" h="2781300">
                  <a:moveTo>
                    <a:pt x="1543953" y="2781300"/>
                  </a:moveTo>
                  <a:lnTo>
                    <a:pt x="1257879" y="2781300"/>
                  </a:lnTo>
                  <a:lnTo>
                    <a:pt x="1211061" y="2768600"/>
                  </a:lnTo>
                  <a:lnTo>
                    <a:pt x="1590745" y="2768600"/>
                  </a:lnTo>
                  <a:lnTo>
                    <a:pt x="1543953" y="2781300"/>
                  </a:lnTo>
                  <a:close/>
                </a:path>
              </a:pathLst>
            </a:custGeom>
            <a:solidFill>
              <a:srgbClr val="387D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571499"/>
            <a:ext cx="9144000" cy="52673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24117" y="3284166"/>
            <a:ext cx="54774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</a:p>
          <a:p>
            <a:pPr lvl="0" algn="ctr"/>
            <a:r>
              <a:rPr lang="ru-RU" sz="54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259704" y="5981700"/>
            <a:ext cx="64186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 результате проводимых организацией обучающих тренингов государственные служащие повышают свои знания по вопросам гендерного равенства и важности предоставления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равных возможностей,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не дискриминации 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людей с ВИЧ – инфекцией и КГН.</a:t>
            </a:r>
          </a:p>
        </p:txBody>
      </p:sp>
    </p:spTree>
    <p:extLst>
      <p:ext uri="{BB962C8B-B14F-4D97-AF65-F5344CB8AC3E}">
        <p14:creationId xmlns:p14="http://schemas.microsoft.com/office/powerpoint/2010/main" val="125952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58" y="6493542"/>
            <a:ext cx="3368145" cy="188334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3683000" cy="10287000"/>
          </a:xfrm>
          <a:custGeom>
            <a:avLst/>
            <a:gdLst/>
            <a:ahLst/>
            <a:cxnLst/>
            <a:rect l="l" t="t" r="r" b="b"/>
            <a:pathLst>
              <a:path w="3683000" h="10287000">
                <a:moveTo>
                  <a:pt x="0" y="10287000"/>
                </a:moveTo>
                <a:lnTo>
                  <a:pt x="0" y="0"/>
                </a:lnTo>
                <a:lnTo>
                  <a:pt x="3682857" y="0"/>
                </a:lnTo>
                <a:lnTo>
                  <a:pt x="11610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635626" y="0"/>
            <a:ext cx="3178175" cy="7238365"/>
          </a:xfrm>
          <a:custGeom>
            <a:avLst/>
            <a:gdLst/>
            <a:ahLst/>
            <a:cxnLst/>
            <a:rect l="l" t="t" r="r" b="b"/>
            <a:pathLst>
              <a:path w="3178175" h="7238365">
                <a:moveTo>
                  <a:pt x="1520352" y="7238247"/>
                </a:moveTo>
                <a:lnTo>
                  <a:pt x="0" y="6890122"/>
                </a:lnTo>
                <a:lnTo>
                  <a:pt x="1577673" y="0"/>
                </a:lnTo>
                <a:lnTo>
                  <a:pt x="3177737" y="0"/>
                </a:lnTo>
                <a:lnTo>
                  <a:pt x="1520352" y="723824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8897" y="0"/>
            <a:ext cx="1125220" cy="3576954"/>
          </a:xfrm>
          <a:custGeom>
            <a:avLst/>
            <a:gdLst/>
            <a:ahLst/>
            <a:cxnLst/>
            <a:rect l="l" t="t" r="r" b="b"/>
            <a:pathLst>
              <a:path w="1125220" h="3576954">
                <a:moveTo>
                  <a:pt x="305915" y="3576377"/>
                </a:moveTo>
                <a:lnTo>
                  <a:pt x="0" y="3506330"/>
                </a:lnTo>
                <a:lnTo>
                  <a:pt x="802865" y="0"/>
                </a:lnTo>
                <a:lnTo>
                  <a:pt x="1124820" y="0"/>
                </a:lnTo>
                <a:lnTo>
                  <a:pt x="305915" y="3576377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2916" y="6044565"/>
            <a:ext cx="2802255" cy="2781300"/>
          </a:xfrm>
          <a:custGeom>
            <a:avLst/>
            <a:gdLst/>
            <a:ahLst/>
            <a:cxnLst/>
            <a:rect l="l" t="t" r="r" b="b"/>
            <a:pathLst>
              <a:path w="2802254" h="2781300">
                <a:moveTo>
                  <a:pt x="1772866" y="2743200"/>
                </a:moveTo>
                <a:lnTo>
                  <a:pt x="1028864" y="2743200"/>
                </a:lnTo>
                <a:lnTo>
                  <a:pt x="984715" y="2730500"/>
                </a:lnTo>
                <a:lnTo>
                  <a:pt x="941179" y="2705100"/>
                </a:lnTo>
                <a:lnTo>
                  <a:pt x="856049" y="2679700"/>
                </a:lnTo>
                <a:lnTo>
                  <a:pt x="814508" y="2654300"/>
                </a:lnTo>
                <a:lnTo>
                  <a:pt x="773685" y="2641600"/>
                </a:lnTo>
                <a:lnTo>
                  <a:pt x="733605" y="2616200"/>
                </a:lnTo>
                <a:lnTo>
                  <a:pt x="694296" y="2590800"/>
                </a:lnTo>
                <a:lnTo>
                  <a:pt x="655783" y="2578100"/>
                </a:lnTo>
                <a:lnTo>
                  <a:pt x="618092" y="2552700"/>
                </a:lnTo>
                <a:lnTo>
                  <a:pt x="581250" y="2527300"/>
                </a:lnTo>
                <a:lnTo>
                  <a:pt x="545284" y="2489200"/>
                </a:lnTo>
                <a:lnTo>
                  <a:pt x="510218" y="2463800"/>
                </a:lnTo>
                <a:lnTo>
                  <a:pt x="476080" y="2438400"/>
                </a:lnTo>
                <a:lnTo>
                  <a:pt x="442896" y="2413000"/>
                </a:lnTo>
                <a:lnTo>
                  <a:pt x="410692" y="2374900"/>
                </a:lnTo>
                <a:lnTo>
                  <a:pt x="379494" y="2349500"/>
                </a:lnTo>
                <a:lnTo>
                  <a:pt x="349328" y="2311400"/>
                </a:lnTo>
                <a:lnTo>
                  <a:pt x="320221" y="2273300"/>
                </a:lnTo>
                <a:lnTo>
                  <a:pt x="292199" y="2247900"/>
                </a:lnTo>
                <a:lnTo>
                  <a:pt x="265288" y="2209800"/>
                </a:lnTo>
                <a:lnTo>
                  <a:pt x="239515" y="2171700"/>
                </a:lnTo>
                <a:lnTo>
                  <a:pt x="214905" y="2133600"/>
                </a:lnTo>
                <a:lnTo>
                  <a:pt x="191485" y="2095500"/>
                </a:lnTo>
                <a:lnTo>
                  <a:pt x="169281" y="2057400"/>
                </a:lnTo>
                <a:lnTo>
                  <a:pt x="148320" y="2019300"/>
                </a:lnTo>
                <a:lnTo>
                  <a:pt x="128627" y="1968500"/>
                </a:lnTo>
                <a:lnTo>
                  <a:pt x="110229" y="1930400"/>
                </a:lnTo>
                <a:lnTo>
                  <a:pt x="93152" y="1892300"/>
                </a:lnTo>
                <a:lnTo>
                  <a:pt x="77422" y="1841500"/>
                </a:lnTo>
                <a:lnTo>
                  <a:pt x="63066" y="1803400"/>
                </a:lnTo>
                <a:lnTo>
                  <a:pt x="50110" y="1752600"/>
                </a:lnTo>
                <a:lnTo>
                  <a:pt x="38580" y="1714500"/>
                </a:lnTo>
                <a:lnTo>
                  <a:pt x="28501" y="1663700"/>
                </a:lnTo>
                <a:lnTo>
                  <a:pt x="19902" y="1625600"/>
                </a:lnTo>
                <a:lnTo>
                  <a:pt x="12807" y="1574800"/>
                </a:lnTo>
                <a:lnTo>
                  <a:pt x="7243" y="1524000"/>
                </a:lnTo>
                <a:lnTo>
                  <a:pt x="3236" y="1485900"/>
                </a:lnTo>
                <a:lnTo>
                  <a:pt x="813" y="1435100"/>
                </a:lnTo>
                <a:lnTo>
                  <a:pt x="0" y="1384300"/>
                </a:lnTo>
                <a:lnTo>
                  <a:pt x="813" y="1333500"/>
                </a:lnTo>
                <a:lnTo>
                  <a:pt x="3236" y="1295400"/>
                </a:lnTo>
                <a:lnTo>
                  <a:pt x="7243" y="1244600"/>
                </a:lnTo>
                <a:lnTo>
                  <a:pt x="12807" y="1193800"/>
                </a:lnTo>
                <a:lnTo>
                  <a:pt x="19902" y="1155700"/>
                </a:lnTo>
                <a:lnTo>
                  <a:pt x="28501" y="1104900"/>
                </a:lnTo>
                <a:lnTo>
                  <a:pt x="38580" y="1054100"/>
                </a:lnTo>
                <a:lnTo>
                  <a:pt x="50110" y="1016000"/>
                </a:lnTo>
                <a:lnTo>
                  <a:pt x="63066" y="965200"/>
                </a:lnTo>
                <a:lnTo>
                  <a:pt x="77422" y="927100"/>
                </a:lnTo>
                <a:lnTo>
                  <a:pt x="93152" y="889000"/>
                </a:lnTo>
                <a:lnTo>
                  <a:pt x="110229" y="838200"/>
                </a:lnTo>
                <a:lnTo>
                  <a:pt x="128627" y="800100"/>
                </a:lnTo>
                <a:lnTo>
                  <a:pt x="148320" y="762000"/>
                </a:lnTo>
                <a:lnTo>
                  <a:pt x="169281" y="723900"/>
                </a:lnTo>
                <a:lnTo>
                  <a:pt x="191485" y="685800"/>
                </a:lnTo>
                <a:lnTo>
                  <a:pt x="214905" y="647700"/>
                </a:lnTo>
                <a:lnTo>
                  <a:pt x="239515" y="609600"/>
                </a:lnTo>
                <a:lnTo>
                  <a:pt x="265288" y="571500"/>
                </a:lnTo>
                <a:lnTo>
                  <a:pt x="292199" y="533400"/>
                </a:lnTo>
                <a:lnTo>
                  <a:pt x="320221" y="495300"/>
                </a:lnTo>
                <a:lnTo>
                  <a:pt x="349328" y="457200"/>
                </a:lnTo>
                <a:lnTo>
                  <a:pt x="379494" y="431800"/>
                </a:lnTo>
                <a:lnTo>
                  <a:pt x="410692" y="393700"/>
                </a:lnTo>
                <a:lnTo>
                  <a:pt x="442896" y="368300"/>
                </a:lnTo>
                <a:lnTo>
                  <a:pt x="476080" y="330200"/>
                </a:lnTo>
                <a:lnTo>
                  <a:pt x="510218" y="304800"/>
                </a:lnTo>
                <a:lnTo>
                  <a:pt x="545284" y="279400"/>
                </a:lnTo>
                <a:lnTo>
                  <a:pt x="581250" y="254000"/>
                </a:lnTo>
                <a:lnTo>
                  <a:pt x="618092" y="228600"/>
                </a:lnTo>
                <a:lnTo>
                  <a:pt x="655783" y="203200"/>
                </a:lnTo>
                <a:lnTo>
                  <a:pt x="694296" y="177800"/>
                </a:lnTo>
                <a:lnTo>
                  <a:pt x="733605" y="152400"/>
                </a:lnTo>
                <a:lnTo>
                  <a:pt x="773685" y="139700"/>
                </a:lnTo>
                <a:lnTo>
                  <a:pt x="814508" y="114300"/>
                </a:lnTo>
                <a:lnTo>
                  <a:pt x="856049" y="101600"/>
                </a:lnTo>
                <a:lnTo>
                  <a:pt x="898281" y="76200"/>
                </a:lnTo>
                <a:lnTo>
                  <a:pt x="1118895" y="12700"/>
                </a:lnTo>
                <a:lnTo>
                  <a:pt x="1164724" y="0"/>
                </a:lnTo>
                <a:lnTo>
                  <a:pt x="1637200" y="0"/>
                </a:lnTo>
                <a:lnTo>
                  <a:pt x="1683029" y="12700"/>
                </a:lnTo>
                <a:lnTo>
                  <a:pt x="1903643" y="76200"/>
                </a:lnTo>
                <a:lnTo>
                  <a:pt x="1945875" y="101600"/>
                </a:lnTo>
                <a:lnTo>
                  <a:pt x="1987416" y="114300"/>
                </a:lnTo>
                <a:lnTo>
                  <a:pt x="2028239" y="139700"/>
                </a:lnTo>
                <a:lnTo>
                  <a:pt x="2068319" y="152400"/>
                </a:lnTo>
                <a:lnTo>
                  <a:pt x="2107628" y="177800"/>
                </a:lnTo>
                <a:lnTo>
                  <a:pt x="2146141" y="203200"/>
                </a:lnTo>
                <a:lnTo>
                  <a:pt x="2164987" y="215900"/>
                </a:lnTo>
                <a:lnTo>
                  <a:pt x="1304914" y="215900"/>
                </a:lnTo>
                <a:lnTo>
                  <a:pt x="1257662" y="228600"/>
                </a:lnTo>
                <a:lnTo>
                  <a:pt x="1210977" y="228600"/>
                </a:lnTo>
                <a:lnTo>
                  <a:pt x="1119456" y="254000"/>
                </a:lnTo>
                <a:lnTo>
                  <a:pt x="1074697" y="254000"/>
                </a:lnTo>
                <a:lnTo>
                  <a:pt x="1030655" y="279400"/>
                </a:lnTo>
                <a:lnTo>
                  <a:pt x="944879" y="304800"/>
                </a:lnTo>
                <a:lnTo>
                  <a:pt x="903220" y="330200"/>
                </a:lnTo>
                <a:lnTo>
                  <a:pt x="862431" y="342900"/>
                </a:lnTo>
                <a:lnTo>
                  <a:pt x="822550" y="368300"/>
                </a:lnTo>
                <a:lnTo>
                  <a:pt x="783616" y="393700"/>
                </a:lnTo>
                <a:lnTo>
                  <a:pt x="745666" y="419100"/>
                </a:lnTo>
                <a:lnTo>
                  <a:pt x="708739" y="444500"/>
                </a:lnTo>
                <a:lnTo>
                  <a:pt x="672871" y="469900"/>
                </a:lnTo>
                <a:lnTo>
                  <a:pt x="638103" y="495300"/>
                </a:lnTo>
                <a:lnTo>
                  <a:pt x="604470" y="520700"/>
                </a:lnTo>
                <a:lnTo>
                  <a:pt x="572013" y="558800"/>
                </a:lnTo>
                <a:lnTo>
                  <a:pt x="540767" y="584200"/>
                </a:lnTo>
                <a:lnTo>
                  <a:pt x="510773" y="622300"/>
                </a:lnTo>
                <a:lnTo>
                  <a:pt x="482066" y="660400"/>
                </a:lnTo>
                <a:lnTo>
                  <a:pt x="454687" y="698500"/>
                </a:lnTo>
                <a:lnTo>
                  <a:pt x="428672" y="736600"/>
                </a:lnTo>
                <a:lnTo>
                  <a:pt x="404060" y="774700"/>
                </a:lnTo>
                <a:lnTo>
                  <a:pt x="380889" y="812800"/>
                </a:lnTo>
                <a:lnTo>
                  <a:pt x="359196" y="850900"/>
                </a:lnTo>
                <a:lnTo>
                  <a:pt x="339020" y="889000"/>
                </a:lnTo>
                <a:lnTo>
                  <a:pt x="320400" y="927100"/>
                </a:lnTo>
                <a:lnTo>
                  <a:pt x="303372" y="977900"/>
                </a:lnTo>
                <a:lnTo>
                  <a:pt x="287975" y="1016000"/>
                </a:lnTo>
                <a:lnTo>
                  <a:pt x="274247" y="1054100"/>
                </a:lnTo>
                <a:lnTo>
                  <a:pt x="262225" y="1104900"/>
                </a:lnTo>
                <a:lnTo>
                  <a:pt x="251949" y="1155700"/>
                </a:lnTo>
                <a:lnTo>
                  <a:pt x="243456" y="1193800"/>
                </a:lnTo>
                <a:lnTo>
                  <a:pt x="236785" y="1244600"/>
                </a:lnTo>
                <a:lnTo>
                  <a:pt x="231972" y="1295400"/>
                </a:lnTo>
                <a:lnTo>
                  <a:pt x="229056" y="1333500"/>
                </a:lnTo>
                <a:lnTo>
                  <a:pt x="228076" y="1384300"/>
                </a:lnTo>
                <a:lnTo>
                  <a:pt x="229056" y="1435100"/>
                </a:lnTo>
                <a:lnTo>
                  <a:pt x="231972" y="1485900"/>
                </a:lnTo>
                <a:lnTo>
                  <a:pt x="236785" y="1524000"/>
                </a:lnTo>
                <a:lnTo>
                  <a:pt x="243456" y="1574800"/>
                </a:lnTo>
                <a:lnTo>
                  <a:pt x="251949" y="1625600"/>
                </a:lnTo>
                <a:lnTo>
                  <a:pt x="262225" y="1663700"/>
                </a:lnTo>
                <a:lnTo>
                  <a:pt x="274247" y="1714500"/>
                </a:lnTo>
                <a:lnTo>
                  <a:pt x="287975" y="1752600"/>
                </a:lnTo>
                <a:lnTo>
                  <a:pt x="303372" y="1803400"/>
                </a:lnTo>
                <a:lnTo>
                  <a:pt x="320400" y="1841500"/>
                </a:lnTo>
                <a:lnTo>
                  <a:pt x="339020" y="1879600"/>
                </a:lnTo>
                <a:lnTo>
                  <a:pt x="359196" y="1930400"/>
                </a:lnTo>
                <a:lnTo>
                  <a:pt x="380889" y="1968500"/>
                </a:lnTo>
                <a:lnTo>
                  <a:pt x="404060" y="2006600"/>
                </a:lnTo>
                <a:lnTo>
                  <a:pt x="428672" y="2044700"/>
                </a:lnTo>
                <a:lnTo>
                  <a:pt x="454687" y="2082800"/>
                </a:lnTo>
                <a:lnTo>
                  <a:pt x="482066" y="2120900"/>
                </a:lnTo>
                <a:lnTo>
                  <a:pt x="510773" y="2146300"/>
                </a:lnTo>
                <a:lnTo>
                  <a:pt x="540767" y="2184400"/>
                </a:lnTo>
                <a:lnTo>
                  <a:pt x="572013" y="2209800"/>
                </a:lnTo>
                <a:lnTo>
                  <a:pt x="604470" y="2247900"/>
                </a:lnTo>
                <a:lnTo>
                  <a:pt x="638103" y="2273300"/>
                </a:lnTo>
                <a:lnTo>
                  <a:pt x="672871" y="2311400"/>
                </a:lnTo>
                <a:lnTo>
                  <a:pt x="708739" y="2336800"/>
                </a:lnTo>
                <a:lnTo>
                  <a:pt x="745666" y="2362200"/>
                </a:lnTo>
                <a:lnTo>
                  <a:pt x="783616" y="2387600"/>
                </a:lnTo>
                <a:lnTo>
                  <a:pt x="822550" y="2413000"/>
                </a:lnTo>
                <a:lnTo>
                  <a:pt x="862431" y="2425700"/>
                </a:lnTo>
                <a:lnTo>
                  <a:pt x="903220" y="2451100"/>
                </a:lnTo>
                <a:lnTo>
                  <a:pt x="944879" y="2463800"/>
                </a:lnTo>
                <a:lnTo>
                  <a:pt x="987370" y="2489200"/>
                </a:lnTo>
                <a:lnTo>
                  <a:pt x="1164896" y="2540000"/>
                </a:lnTo>
                <a:lnTo>
                  <a:pt x="1210977" y="2540000"/>
                </a:lnTo>
                <a:lnTo>
                  <a:pt x="1257662" y="2552700"/>
                </a:lnTo>
                <a:lnTo>
                  <a:pt x="1352693" y="2552700"/>
                </a:lnTo>
                <a:lnTo>
                  <a:pt x="1400962" y="2565400"/>
                </a:lnTo>
                <a:lnTo>
                  <a:pt x="2164739" y="2565400"/>
                </a:lnTo>
                <a:lnTo>
                  <a:pt x="2145893" y="2578100"/>
                </a:lnTo>
                <a:lnTo>
                  <a:pt x="2107379" y="2590800"/>
                </a:lnTo>
                <a:lnTo>
                  <a:pt x="2068071" y="2616200"/>
                </a:lnTo>
                <a:lnTo>
                  <a:pt x="2027993" y="2641600"/>
                </a:lnTo>
                <a:lnTo>
                  <a:pt x="1987174" y="2654300"/>
                </a:lnTo>
                <a:lnTo>
                  <a:pt x="1945639" y="2679700"/>
                </a:lnTo>
                <a:lnTo>
                  <a:pt x="1860526" y="2705100"/>
                </a:lnTo>
                <a:lnTo>
                  <a:pt x="1817001" y="2730500"/>
                </a:lnTo>
                <a:lnTo>
                  <a:pt x="1772866" y="2743200"/>
                </a:lnTo>
                <a:close/>
              </a:path>
              <a:path w="2802254" h="2781300">
                <a:moveTo>
                  <a:pt x="2164739" y="2565400"/>
                </a:moveTo>
                <a:lnTo>
                  <a:pt x="1400962" y="2565400"/>
                </a:lnTo>
                <a:lnTo>
                  <a:pt x="1449231" y="2552700"/>
                </a:lnTo>
                <a:lnTo>
                  <a:pt x="1544262" y="2552700"/>
                </a:lnTo>
                <a:lnTo>
                  <a:pt x="1590947" y="2540000"/>
                </a:lnTo>
                <a:lnTo>
                  <a:pt x="1637029" y="2540000"/>
                </a:lnTo>
                <a:lnTo>
                  <a:pt x="1814554" y="2489200"/>
                </a:lnTo>
                <a:lnTo>
                  <a:pt x="1857045" y="2463800"/>
                </a:lnTo>
                <a:lnTo>
                  <a:pt x="1898704" y="2451100"/>
                </a:lnTo>
                <a:lnTo>
                  <a:pt x="1939493" y="2425700"/>
                </a:lnTo>
                <a:lnTo>
                  <a:pt x="1979374" y="2413000"/>
                </a:lnTo>
                <a:lnTo>
                  <a:pt x="2018308" y="2387600"/>
                </a:lnTo>
                <a:lnTo>
                  <a:pt x="2056258" y="2362200"/>
                </a:lnTo>
                <a:lnTo>
                  <a:pt x="2093185" y="2336800"/>
                </a:lnTo>
                <a:lnTo>
                  <a:pt x="2129053" y="2311400"/>
                </a:lnTo>
                <a:lnTo>
                  <a:pt x="2163821" y="2273300"/>
                </a:lnTo>
                <a:lnTo>
                  <a:pt x="2197454" y="2247900"/>
                </a:lnTo>
                <a:lnTo>
                  <a:pt x="2229912" y="2209800"/>
                </a:lnTo>
                <a:lnTo>
                  <a:pt x="2261157" y="2184400"/>
                </a:lnTo>
                <a:lnTo>
                  <a:pt x="2291152" y="2146300"/>
                </a:lnTo>
                <a:lnTo>
                  <a:pt x="2319858" y="2120900"/>
                </a:lnTo>
                <a:lnTo>
                  <a:pt x="2347237" y="2082800"/>
                </a:lnTo>
                <a:lnTo>
                  <a:pt x="2373252" y="2044700"/>
                </a:lnTo>
                <a:lnTo>
                  <a:pt x="2397864" y="2006600"/>
                </a:lnTo>
                <a:lnTo>
                  <a:pt x="2421035" y="1968500"/>
                </a:lnTo>
                <a:lnTo>
                  <a:pt x="2442728" y="1930400"/>
                </a:lnTo>
                <a:lnTo>
                  <a:pt x="2462904" y="1879600"/>
                </a:lnTo>
                <a:lnTo>
                  <a:pt x="2481524" y="1841500"/>
                </a:lnTo>
                <a:lnTo>
                  <a:pt x="2498552" y="1803400"/>
                </a:lnTo>
                <a:lnTo>
                  <a:pt x="2513949" y="1752600"/>
                </a:lnTo>
                <a:lnTo>
                  <a:pt x="2527677" y="1714500"/>
                </a:lnTo>
                <a:lnTo>
                  <a:pt x="2539699" y="1663700"/>
                </a:lnTo>
                <a:lnTo>
                  <a:pt x="2549975" y="1625600"/>
                </a:lnTo>
                <a:lnTo>
                  <a:pt x="2558468" y="1574800"/>
                </a:lnTo>
                <a:lnTo>
                  <a:pt x="2565139" y="1524000"/>
                </a:lnTo>
                <a:lnTo>
                  <a:pt x="2569952" y="1485900"/>
                </a:lnTo>
                <a:lnTo>
                  <a:pt x="2572868" y="1435100"/>
                </a:lnTo>
                <a:lnTo>
                  <a:pt x="2573848" y="1384300"/>
                </a:lnTo>
                <a:lnTo>
                  <a:pt x="2572868" y="1333500"/>
                </a:lnTo>
                <a:lnTo>
                  <a:pt x="2569952" y="1295400"/>
                </a:lnTo>
                <a:lnTo>
                  <a:pt x="2565139" y="1244600"/>
                </a:lnTo>
                <a:lnTo>
                  <a:pt x="2558468" y="1193800"/>
                </a:lnTo>
                <a:lnTo>
                  <a:pt x="2549975" y="1155700"/>
                </a:lnTo>
                <a:lnTo>
                  <a:pt x="2539699" y="1104900"/>
                </a:lnTo>
                <a:lnTo>
                  <a:pt x="2527677" y="1054100"/>
                </a:lnTo>
                <a:lnTo>
                  <a:pt x="2513949" y="1016000"/>
                </a:lnTo>
                <a:lnTo>
                  <a:pt x="2498552" y="977900"/>
                </a:lnTo>
                <a:lnTo>
                  <a:pt x="2481524" y="927100"/>
                </a:lnTo>
                <a:lnTo>
                  <a:pt x="2462904" y="889000"/>
                </a:lnTo>
                <a:lnTo>
                  <a:pt x="2442728" y="850900"/>
                </a:lnTo>
                <a:lnTo>
                  <a:pt x="2421035" y="812800"/>
                </a:lnTo>
                <a:lnTo>
                  <a:pt x="2397864" y="774700"/>
                </a:lnTo>
                <a:lnTo>
                  <a:pt x="2373252" y="736600"/>
                </a:lnTo>
                <a:lnTo>
                  <a:pt x="2347237" y="698500"/>
                </a:lnTo>
                <a:lnTo>
                  <a:pt x="2319858" y="660400"/>
                </a:lnTo>
                <a:lnTo>
                  <a:pt x="2291152" y="622300"/>
                </a:lnTo>
                <a:lnTo>
                  <a:pt x="2261157" y="584200"/>
                </a:lnTo>
                <a:lnTo>
                  <a:pt x="2229912" y="558800"/>
                </a:lnTo>
                <a:lnTo>
                  <a:pt x="2197454" y="520700"/>
                </a:lnTo>
                <a:lnTo>
                  <a:pt x="2163821" y="495300"/>
                </a:lnTo>
                <a:lnTo>
                  <a:pt x="2129053" y="469900"/>
                </a:lnTo>
                <a:lnTo>
                  <a:pt x="2093185" y="444500"/>
                </a:lnTo>
                <a:lnTo>
                  <a:pt x="2056258" y="419100"/>
                </a:lnTo>
                <a:lnTo>
                  <a:pt x="2018308" y="393700"/>
                </a:lnTo>
                <a:lnTo>
                  <a:pt x="1979374" y="368300"/>
                </a:lnTo>
                <a:lnTo>
                  <a:pt x="1939493" y="342900"/>
                </a:lnTo>
                <a:lnTo>
                  <a:pt x="1898704" y="330200"/>
                </a:lnTo>
                <a:lnTo>
                  <a:pt x="1857045" y="304800"/>
                </a:lnTo>
                <a:lnTo>
                  <a:pt x="1771269" y="279400"/>
                </a:lnTo>
                <a:lnTo>
                  <a:pt x="1727228" y="254000"/>
                </a:lnTo>
                <a:lnTo>
                  <a:pt x="1682468" y="254000"/>
                </a:lnTo>
                <a:lnTo>
                  <a:pt x="1590947" y="228600"/>
                </a:lnTo>
                <a:lnTo>
                  <a:pt x="1544262" y="228600"/>
                </a:lnTo>
                <a:lnTo>
                  <a:pt x="1497010" y="215900"/>
                </a:lnTo>
                <a:lnTo>
                  <a:pt x="2164987" y="215900"/>
                </a:lnTo>
                <a:lnTo>
                  <a:pt x="2183832" y="228600"/>
                </a:lnTo>
                <a:lnTo>
                  <a:pt x="2220674" y="254000"/>
                </a:lnTo>
                <a:lnTo>
                  <a:pt x="2256640" y="279400"/>
                </a:lnTo>
                <a:lnTo>
                  <a:pt x="2291706" y="304800"/>
                </a:lnTo>
                <a:lnTo>
                  <a:pt x="2325844" y="330200"/>
                </a:lnTo>
                <a:lnTo>
                  <a:pt x="2359028" y="368300"/>
                </a:lnTo>
                <a:lnTo>
                  <a:pt x="2391232" y="393700"/>
                </a:lnTo>
                <a:lnTo>
                  <a:pt x="2422431" y="431800"/>
                </a:lnTo>
                <a:lnTo>
                  <a:pt x="2452596" y="457200"/>
                </a:lnTo>
                <a:lnTo>
                  <a:pt x="2481703" y="495300"/>
                </a:lnTo>
                <a:lnTo>
                  <a:pt x="2509725" y="533400"/>
                </a:lnTo>
                <a:lnTo>
                  <a:pt x="2536636" y="571500"/>
                </a:lnTo>
                <a:lnTo>
                  <a:pt x="2562409" y="609600"/>
                </a:lnTo>
                <a:lnTo>
                  <a:pt x="2587019" y="647700"/>
                </a:lnTo>
                <a:lnTo>
                  <a:pt x="2610439" y="685800"/>
                </a:lnTo>
                <a:lnTo>
                  <a:pt x="2632643" y="723900"/>
                </a:lnTo>
                <a:lnTo>
                  <a:pt x="2653604" y="762000"/>
                </a:lnTo>
                <a:lnTo>
                  <a:pt x="2673297" y="800100"/>
                </a:lnTo>
                <a:lnTo>
                  <a:pt x="2691695" y="838200"/>
                </a:lnTo>
                <a:lnTo>
                  <a:pt x="2708772" y="889000"/>
                </a:lnTo>
                <a:lnTo>
                  <a:pt x="2724502" y="927100"/>
                </a:lnTo>
                <a:lnTo>
                  <a:pt x="2738858" y="965200"/>
                </a:lnTo>
                <a:lnTo>
                  <a:pt x="2751814" y="1016000"/>
                </a:lnTo>
                <a:lnTo>
                  <a:pt x="2763345" y="1054100"/>
                </a:lnTo>
                <a:lnTo>
                  <a:pt x="2773423" y="1104900"/>
                </a:lnTo>
                <a:lnTo>
                  <a:pt x="2782022" y="1155700"/>
                </a:lnTo>
                <a:lnTo>
                  <a:pt x="2789117" y="1193800"/>
                </a:lnTo>
                <a:lnTo>
                  <a:pt x="2794681" y="1244600"/>
                </a:lnTo>
                <a:lnTo>
                  <a:pt x="2798688" y="1295400"/>
                </a:lnTo>
                <a:lnTo>
                  <a:pt x="2801111" y="1333500"/>
                </a:lnTo>
                <a:lnTo>
                  <a:pt x="2801925" y="1384300"/>
                </a:lnTo>
                <a:lnTo>
                  <a:pt x="2801110" y="1435100"/>
                </a:lnTo>
                <a:lnTo>
                  <a:pt x="2798685" y="1485900"/>
                </a:lnTo>
                <a:lnTo>
                  <a:pt x="2794675" y="1524000"/>
                </a:lnTo>
                <a:lnTo>
                  <a:pt x="2789107" y="1574800"/>
                </a:lnTo>
                <a:lnTo>
                  <a:pt x="2782006" y="1625600"/>
                </a:lnTo>
                <a:lnTo>
                  <a:pt x="2773400" y="1663700"/>
                </a:lnTo>
                <a:lnTo>
                  <a:pt x="2763314" y="1714500"/>
                </a:lnTo>
                <a:lnTo>
                  <a:pt x="2751775" y="1752600"/>
                </a:lnTo>
                <a:lnTo>
                  <a:pt x="2738810" y="1803400"/>
                </a:lnTo>
                <a:lnTo>
                  <a:pt x="2724444" y="1841500"/>
                </a:lnTo>
                <a:lnTo>
                  <a:pt x="2708704" y="1892300"/>
                </a:lnTo>
                <a:lnTo>
                  <a:pt x="2691616" y="1930400"/>
                </a:lnTo>
                <a:lnTo>
                  <a:pt x="2673207" y="1968500"/>
                </a:lnTo>
                <a:lnTo>
                  <a:pt x="2653503" y="2019300"/>
                </a:lnTo>
                <a:lnTo>
                  <a:pt x="2632530" y="2057400"/>
                </a:lnTo>
                <a:lnTo>
                  <a:pt x="2610314" y="2095500"/>
                </a:lnTo>
                <a:lnTo>
                  <a:pt x="2586883" y="2133600"/>
                </a:lnTo>
                <a:lnTo>
                  <a:pt x="2562262" y="2171700"/>
                </a:lnTo>
                <a:lnTo>
                  <a:pt x="2536477" y="2209800"/>
                </a:lnTo>
                <a:lnTo>
                  <a:pt x="2509555" y="2247900"/>
                </a:lnTo>
                <a:lnTo>
                  <a:pt x="2481522" y="2273300"/>
                </a:lnTo>
                <a:lnTo>
                  <a:pt x="2452405" y="2311400"/>
                </a:lnTo>
                <a:lnTo>
                  <a:pt x="2422229" y="2349500"/>
                </a:lnTo>
                <a:lnTo>
                  <a:pt x="2391022" y="2374900"/>
                </a:lnTo>
                <a:lnTo>
                  <a:pt x="2358810" y="2413000"/>
                </a:lnTo>
                <a:lnTo>
                  <a:pt x="2325618" y="2438400"/>
                </a:lnTo>
                <a:lnTo>
                  <a:pt x="2291473" y="2463800"/>
                </a:lnTo>
                <a:lnTo>
                  <a:pt x="2256402" y="2489200"/>
                </a:lnTo>
                <a:lnTo>
                  <a:pt x="2220431" y="2527300"/>
                </a:lnTo>
                <a:lnTo>
                  <a:pt x="2183586" y="2552700"/>
                </a:lnTo>
                <a:lnTo>
                  <a:pt x="2164739" y="2565400"/>
                </a:lnTo>
                <a:close/>
              </a:path>
              <a:path w="2802254" h="2781300">
                <a:moveTo>
                  <a:pt x="1637059" y="2768600"/>
                </a:moveTo>
                <a:lnTo>
                  <a:pt x="1164724" y="2768600"/>
                </a:lnTo>
                <a:lnTo>
                  <a:pt x="1073599" y="2743200"/>
                </a:lnTo>
                <a:lnTo>
                  <a:pt x="1728146" y="2743200"/>
                </a:lnTo>
                <a:lnTo>
                  <a:pt x="1637059" y="2768600"/>
                </a:lnTo>
                <a:close/>
              </a:path>
              <a:path w="2802254" h="2781300">
                <a:moveTo>
                  <a:pt x="1543953" y="2781300"/>
                </a:moveTo>
                <a:lnTo>
                  <a:pt x="1257879" y="2781300"/>
                </a:lnTo>
                <a:lnTo>
                  <a:pt x="1211061" y="2768600"/>
                </a:lnTo>
                <a:lnTo>
                  <a:pt x="1590745" y="2768600"/>
                </a:lnTo>
                <a:lnTo>
                  <a:pt x="1543953" y="2781300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11811000" y="1034683"/>
            <a:ext cx="6169663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Представитель уязвимых групп населения в составе СКК Республики Казахстан.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Участница Правления Евразийской Сети людей, употребляющих наркотики  (ENPUD)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Участница Национального Превентивного Механизма Республики Казахстан по Карагандинскому региону от Национального Центра по правам человека.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Консультант по правам человека РК Евразийской Ассоциации Снижения Вреда (ЕАСВ)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Консультант по мобилизации сообщества заключенных и освободившихся в странах региона ВЕЦА «Благотворительная  организация «Евразийское движение за право на здоровье в тюрьмах» ( EMRHP)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24117" y="876300"/>
            <a:ext cx="59056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</a:t>
            </a:r>
          </a:p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Общественного </a:t>
            </a:r>
          </a:p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объединения «</a:t>
            </a:r>
            <a:r>
              <a:rPr lang="ru-RU" sz="3200" b="1" i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Нүрсенім</a:t>
            </a:r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  <a:p>
            <a:r>
              <a:rPr lang="ru-RU" sz="3200" b="1" i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Минаева Н.К.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17" y="3419345"/>
            <a:ext cx="6571635" cy="65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22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826" y="4164076"/>
            <a:ext cx="7844913" cy="37099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02" y="8182981"/>
            <a:ext cx="3371380" cy="188382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3683000" cy="10287000"/>
          </a:xfrm>
          <a:custGeom>
            <a:avLst/>
            <a:gdLst/>
            <a:ahLst/>
            <a:cxnLst/>
            <a:rect l="l" t="t" r="r" b="b"/>
            <a:pathLst>
              <a:path w="3683000" h="10287000">
                <a:moveTo>
                  <a:pt x="0" y="10287000"/>
                </a:moveTo>
                <a:lnTo>
                  <a:pt x="0" y="0"/>
                </a:lnTo>
                <a:lnTo>
                  <a:pt x="3682857" y="0"/>
                </a:lnTo>
                <a:lnTo>
                  <a:pt x="1161099" y="10287000"/>
                </a:lnTo>
                <a:lnTo>
                  <a:pt x="0" y="10287000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52020" y="0"/>
            <a:ext cx="3178175" cy="7238365"/>
          </a:xfrm>
          <a:custGeom>
            <a:avLst/>
            <a:gdLst/>
            <a:ahLst/>
            <a:cxnLst/>
            <a:rect l="l" t="t" r="r" b="b"/>
            <a:pathLst>
              <a:path w="3178175" h="7238365">
                <a:moveTo>
                  <a:pt x="1520352" y="7238247"/>
                </a:moveTo>
                <a:lnTo>
                  <a:pt x="0" y="6890122"/>
                </a:lnTo>
                <a:lnTo>
                  <a:pt x="1577673" y="0"/>
                </a:lnTo>
                <a:lnTo>
                  <a:pt x="3177737" y="0"/>
                </a:lnTo>
                <a:lnTo>
                  <a:pt x="1520352" y="7238247"/>
                </a:lnTo>
                <a:close/>
              </a:path>
            </a:pathLst>
          </a:custGeom>
          <a:solidFill>
            <a:srgbClr val="1B57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98897" y="0"/>
            <a:ext cx="1125220" cy="3576954"/>
          </a:xfrm>
          <a:custGeom>
            <a:avLst/>
            <a:gdLst/>
            <a:ahLst/>
            <a:cxnLst/>
            <a:rect l="l" t="t" r="r" b="b"/>
            <a:pathLst>
              <a:path w="1125220" h="3576954">
                <a:moveTo>
                  <a:pt x="305915" y="3576377"/>
                </a:moveTo>
                <a:lnTo>
                  <a:pt x="0" y="3506330"/>
                </a:lnTo>
                <a:lnTo>
                  <a:pt x="802865" y="0"/>
                </a:lnTo>
                <a:lnTo>
                  <a:pt x="1124820" y="0"/>
                </a:lnTo>
                <a:lnTo>
                  <a:pt x="305915" y="3576377"/>
                </a:lnTo>
                <a:close/>
              </a:path>
            </a:pathLst>
          </a:custGeom>
          <a:solidFill>
            <a:srgbClr val="387D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41" y="7506983"/>
            <a:ext cx="2798307" cy="27800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246603" y="1372978"/>
            <a:ext cx="5111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фокус групп среди провайдеров услуг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56206" y="3435340"/>
            <a:ext cx="44802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со СМИ, размещение информационных материалов  на сайтах Консорциума,</a:t>
            </a:r>
          </a:p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изготовление раздаточных и информационных материалов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277600" y="7924566"/>
            <a:ext cx="571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заключительного обзора и предоставление отчетности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76821" y="1089820"/>
            <a:ext cx="42224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организации </a:t>
            </a:r>
          </a:p>
          <a:p>
            <a:pPr lvl="0" algn="ctr"/>
            <a:r>
              <a:rPr lang="ru-RU" sz="3200" b="1" i="1" dirty="0">
                <a:solidFill>
                  <a:srgbClr val="9BBB5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проектной деятельности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963" y="3937926"/>
            <a:ext cx="3176291" cy="72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59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1213</Words>
  <Application>Microsoft Office PowerPoint</Application>
  <PresentationFormat>Произвольный</PresentationFormat>
  <Paragraphs>187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Lucida Sans Unicode</vt:lpstr>
      <vt:lpstr>Tahoma</vt:lpstr>
      <vt:lpstr>Trebuchet MS</vt:lpstr>
      <vt:lpstr>Verdana</vt:lpstr>
      <vt:lpstr>Office Theme</vt:lpstr>
      <vt:lpstr>Проект  «ЗАКОН И ДОСТУП»  «Устранение барьеров –  равные права и возможности»</vt:lpstr>
      <vt:lpstr>Content</vt:lpstr>
      <vt:lpstr>О консорциуме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Предыдущий опыт</vt:lpstr>
      <vt:lpstr>Consortium statistics</vt:lpstr>
      <vt:lpstr>Consortium statistics</vt:lpstr>
      <vt:lpstr>Consortium statistics</vt:lpstr>
      <vt:lpstr>Project  objective</vt:lpstr>
      <vt:lpstr>Презентация PowerPoint</vt:lpstr>
      <vt:lpstr>Expected results</vt:lpstr>
      <vt:lpstr>Партнёры</vt:lpstr>
      <vt:lpstr>THANK 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ЗАКОН И ДОСТУП</dc:title>
  <dc:creator>Светлана Гаркуша</dc:creator>
  <cp:keywords>DAFuI8w91x4,BAEdniC4lX4</cp:keywords>
  <cp:lastModifiedBy>Natalya 07</cp:lastModifiedBy>
  <cp:revision>31</cp:revision>
  <dcterms:created xsi:type="dcterms:W3CDTF">2023-09-13T06:46:16Z</dcterms:created>
  <dcterms:modified xsi:type="dcterms:W3CDTF">2023-09-14T16:52:31Z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2023-09-11T00:00:00Z</vt:filetime>
  </property>
  <property fmtid="{D5CDD505-2E9C-101B-9397-08002B2CF9AE}" pid="3" name="Creator">
    <vt:lpwstr>Canva</vt:lpwstr>
  </property>
  <property fmtid="{D5CDD505-2E9C-101B-9397-08002B2CF9AE}" pid="4" name="LastSaved">
    <vt:filetime>2023-09-13T00:00:00Z</vt:filetime>
  </property>
</Properties>
</file>