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6" r:id="rId10"/>
    <p:sldId id="267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A0EDAEFA-DEA5-4C4B-B5B2-233694EA67D1}"/>
    <pc:docChg chg="modSld">
      <pc:chgData name="Ainur Abusseitova" userId="a1fb3e91-84aa-40e9-8ec4-dcc58800c461" providerId="ADAL" clId="{A0EDAEFA-DEA5-4C4B-B5B2-233694EA67D1}" dt="2020-08-07T13:35:38.967" v="7" actId="20577"/>
      <pc:docMkLst>
        <pc:docMk/>
      </pc:docMkLst>
      <pc:sldChg chg="modSp mod">
        <pc:chgData name="Ainur Abusseitova" userId="a1fb3e91-84aa-40e9-8ec4-dcc58800c461" providerId="ADAL" clId="{A0EDAEFA-DEA5-4C4B-B5B2-233694EA67D1}" dt="2020-08-07T13:35:38.967" v="7" actId="20577"/>
        <pc:sldMkLst>
          <pc:docMk/>
          <pc:sldMk cId="2985740465" sldId="256"/>
        </pc:sldMkLst>
        <pc:spChg chg="mod">
          <ac:chgData name="Ainur Abusseitova" userId="a1fb3e91-84aa-40e9-8ec4-dcc58800c461" providerId="ADAL" clId="{A0EDAEFA-DEA5-4C4B-B5B2-233694EA67D1}" dt="2020-08-07T13:35:38.967" v="7" actId="20577"/>
          <ac:spMkLst>
            <pc:docMk/>
            <pc:sldMk cId="2985740465" sldId="256"/>
            <ac:spMk id="2" creationId="{1019D9CA-FF53-4290-8421-25B55209EF97}"/>
          </ac:spMkLst>
        </pc:spChg>
      </pc:sldChg>
      <pc:sldChg chg="modSp mod">
        <pc:chgData name="Ainur Abusseitova" userId="a1fb3e91-84aa-40e9-8ec4-dcc58800c461" providerId="ADAL" clId="{A0EDAEFA-DEA5-4C4B-B5B2-233694EA67D1}" dt="2020-08-06T03:52:08.586" v="5" actId="20577"/>
        <pc:sldMkLst>
          <pc:docMk/>
          <pc:sldMk cId="1300353651" sldId="263"/>
        </pc:sldMkLst>
        <pc:spChg chg="mod">
          <ac:chgData name="Ainur Abusseitova" userId="a1fb3e91-84aa-40e9-8ec4-dcc58800c461" providerId="ADAL" clId="{A0EDAEFA-DEA5-4C4B-B5B2-233694EA67D1}" dt="2020-08-06T03:52:08.586" v="5" actId="20577"/>
          <ac:spMkLst>
            <pc:docMk/>
            <pc:sldMk cId="1300353651" sldId="263"/>
            <ac:spMk id="7" creationId="{9EEA0C16-15B8-42C7-B8E2-995CF61ADDFB}"/>
          </ac:spMkLst>
        </pc:spChg>
      </pc:sldChg>
      <pc:sldChg chg="modSp mod">
        <pc:chgData name="Ainur Abusseitova" userId="a1fb3e91-84aa-40e9-8ec4-dcc58800c461" providerId="ADAL" clId="{A0EDAEFA-DEA5-4C4B-B5B2-233694EA67D1}" dt="2020-08-06T03:51:55.554" v="1" actId="20577"/>
        <pc:sldMkLst>
          <pc:docMk/>
          <pc:sldMk cId="1061018913" sldId="267"/>
        </pc:sldMkLst>
        <pc:spChg chg="mod">
          <ac:chgData name="Ainur Abusseitova" userId="a1fb3e91-84aa-40e9-8ec4-dcc58800c461" providerId="ADAL" clId="{A0EDAEFA-DEA5-4C4B-B5B2-233694EA67D1}" dt="2020-08-06T03:51:55.554" v="1" actId="20577"/>
          <ac:spMkLst>
            <pc:docMk/>
            <pc:sldMk cId="1061018913" sldId="267"/>
            <ac:spMk id="3" creationId="{42BF9467-651C-4219-B65D-352F70A84DB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всего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0-4EF6-9127-CF7749C38E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0-4EF6-9127-CF7749C38E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40-4EF6-9127-CF7749C38E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40-4EF6-9127-CF7749C38EB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40-4EF6-9127-CF7749C38E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Государственные</c:v>
                </c:pt>
                <c:pt idx="1">
                  <c:v>Национальные НПО и КГН</c:v>
                </c:pt>
                <c:pt idx="2">
                  <c:v>Международные</c:v>
                </c:pt>
                <c:pt idx="3">
                  <c:v>Частный</c:v>
                </c:pt>
                <c:pt idx="4">
                  <c:v>Академический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34.6</c:v>
                </c:pt>
                <c:pt idx="1">
                  <c:v>34.6</c:v>
                </c:pt>
                <c:pt idx="2">
                  <c:v>23</c:v>
                </c:pt>
                <c:pt idx="3">
                  <c:v>3.84</c:v>
                </c:pt>
                <c:pt idx="4">
                  <c:v>3.84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40-4EF6-9127-CF7749C38E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15313-2AB4-4E02-B5F4-2D5309210023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552A94-2C1B-4CC1-B9D0-8E69B52293D8}">
      <dgm:prSet phldrT="[Text]" custT="1"/>
      <dgm:spPr/>
      <dgm:t>
        <a:bodyPr/>
        <a:lstStyle/>
        <a:p>
          <a:r>
            <a:rPr lang="ru-RU" sz="1400" dirty="0"/>
            <a:t>Министр здравоохранения, Председатель СКК</a:t>
          </a:r>
          <a:endParaRPr lang="en-GB" sz="1400" dirty="0"/>
        </a:p>
      </dgm:t>
    </dgm:pt>
    <dgm:pt modelId="{C3398F28-4682-43E5-8C3A-9379AD9B2FE6}" type="parTrans" cxnId="{94CB08E5-E462-4AEC-9108-3E3BD0023922}">
      <dgm:prSet/>
      <dgm:spPr/>
      <dgm:t>
        <a:bodyPr/>
        <a:lstStyle/>
        <a:p>
          <a:endParaRPr lang="en-GB" sz="1400"/>
        </a:p>
      </dgm:t>
    </dgm:pt>
    <dgm:pt modelId="{18758B0D-7D62-4D00-8626-4A5B500E951A}" type="sibTrans" cxnId="{94CB08E5-E462-4AEC-9108-3E3BD0023922}">
      <dgm:prSet/>
      <dgm:spPr/>
      <dgm:t>
        <a:bodyPr/>
        <a:lstStyle/>
        <a:p>
          <a:endParaRPr lang="en-GB" sz="1400"/>
        </a:p>
      </dgm:t>
    </dgm:pt>
    <dgm:pt modelId="{A12DBC1A-8EF0-440D-9471-CCAD0F958917}">
      <dgm:prSet phldrT="[Text]" custT="1"/>
      <dgm:spPr/>
      <dgm:t>
        <a:bodyPr/>
        <a:lstStyle/>
        <a:p>
          <a:r>
            <a:rPr lang="ru-RU" sz="1400" dirty="0"/>
            <a:t>Заместитель Министра внутренних дел </a:t>
          </a:r>
          <a:endParaRPr lang="en-GB" sz="1400" dirty="0"/>
        </a:p>
      </dgm:t>
    </dgm:pt>
    <dgm:pt modelId="{5DC0EE1B-4917-4523-B49B-58FF2A0DDB41}" type="parTrans" cxnId="{68B340E0-0F91-48E2-9335-5A31CEC9BC19}">
      <dgm:prSet/>
      <dgm:spPr/>
      <dgm:t>
        <a:bodyPr/>
        <a:lstStyle/>
        <a:p>
          <a:endParaRPr lang="en-GB" sz="1400"/>
        </a:p>
      </dgm:t>
    </dgm:pt>
    <dgm:pt modelId="{B3AFB02D-D677-484D-B265-8F00384D62DC}" type="sibTrans" cxnId="{68B340E0-0F91-48E2-9335-5A31CEC9BC19}">
      <dgm:prSet/>
      <dgm:spPr/>
      <dgm:t>
        <a:bodyPr/>
        <a:lstStyle/>
        <a:p>
          <a:endParaRPr lang="en-GB" sz="1400"/>
        </a:p>
      </dgm:t>
    </dgm:pt>
    <dgm:pt modelId="{4B538B37-C057-48FF-BD74-179F3A9084CB}">
      <dgm:prSet phldrT="[Text]" custT="1"/>
      <dgm:spPr/>
      <dgm:t>
        <a:bodyPr/>
        <a:lstStyle/>
        <a:p>
          <a:r>
            <a:rPr lang="ru-RU" sz="1400" dirty="0"/>
            <a:t>Заместитель Министра обороны</a:t>
          </a:r>
          <a:endParaRPr lang="en-GB" sz="1400" dirty="0"/>
        </a:p>
      </dgm:t>
    </dgm:pt>
    <dgm:pt modelId="{59998033-07EB-4E94-BACC-D7A50FD3607D}" type="parTrans" cxnId="{A6105429-7819-410E-BBA2-D42C4862FBF1}">
      <dgm:prSet/>
      <dgm:spPr/>
      <dgm:t>
        <a:bodyPr/>
        <a:lstStyle/>
        <a:p>
          <a:endParaRPr lang="en-GB" sz="1400"/>
        </a:p>
      </dgm:t>
    </dgm:pt>
    <dgm:pt modelId="{65382EA0-9B51-4A5A-9E35-94371BF25BC6}" type="sibTrans" cxnId="{A6105429-7819-410E-BBA2-D42C4862FBF1}">
      <dgm:prSet/>
      <dgm:spPr/>
      <dgm:t>
        <a:bodyPr/>
        <a:lstStyle/>
        <a:p>
          <a:endParaRPr lang="en-GB" sz="1400"/>
        </a:p>
      </dgm:t>
    </dgm:pt>
    <dgm:pt modelId="{D06149A3-1524-490C-86BD-57B45A54C3A7}">
      <dgm:prSet phldrT="[Text]" custT="1"/>
      <dgm:spPr/>
      <dgm:t>
        <a:bodyPr/>
        <a:lstStyle/>
        <a:p>
          <a:r>
            <a:rPr lang="ru-RU" sz="1200" dirty="0"/>
            <a:t>Заместитель председателя Комитета по делам гражданского общества Министерства информации и общественного развития </a:t>
          </a:r>
          <a:endParaRPr lang="en-GB" sz="1200" dirty="0"/>
        </a:p>
      </dgm:t>
    </dgm:pt>
    <dgm:pt modelId="{8E301C89-E737-45A8-9329-2A1C507CE47A}" type="parTrans" cxnId="{E499C28D-4E52-46DB-B90B-54B19A812915}">
      <dgm:prSet/>
      <dgm:spPr/>
      <dgm:t>
        <a:bodyPr/>
        <a:lstStyle/>
        <a:p>
          <a:endParaRPr lang="en-GB" sz="1400"/>
        </a:p>
      </dgm:t>
    </dgm:pt>
    <dgm:pt modelId="{418ADB62-3759-4D42-8F30-C696B46196DD}" type="sibTrans" cxnId="{E499C28D-4E52-46DB-B90B-54B19A812915}">
      <dgm:prSet/>
      <dgm:spPr/>
      <dgm:t>
        <a:bodyPr/>
        <a:lstStyle/>
        <a:p>
          <a:endParaRPr lang="en-GB" sz="1400"/>
        </a:p>
      </dgm:t>
    </dgm:pt>
    <dgm:pt modelId="{738D363C-D71C-48B6-94AB-BB9EACE71427}">
      <dgm:prSet phldrT="[Text]" custT="1"/>
      <dgm:spPr/>
      <dgm:t>
        <a:bodyPr/>
        <a:lstStyle/>
        <a:p>
          <a:r>
            <a:rPr lang="ru-RU" sz="1400" dirty="0"/>
            <a:t>Директор Департамента бюджета социальной сферы Министерства финансов</a:t>
          </a:r>
          <a:endParaRPr lang="en-GB" sz="1400" dirty="0"/>
        </a:p>
      </dgm:t>
    </dgm:pt>
    <dgm:pt modelId="{5DF4B16E-B637-400A-9082-2BBF3518229A}" type="parTrans" cxnId="{B7C26962-59E9-4B6E-9188-9F73F6E5C075}">
      <dgm:prSet/>
      <dgm:spPr/>
      <dgm:t>
        <a:bodyPr/>
        <a:lstStyle/>
        <a:p>
          <a:endParaRPr lang="en-GB" sz="1400"/>
        </a:p>
      </dgm:t>
    </dgm:pt>
    <dgm:pt modelId="{DBF68879-4934-4689-BB56-FE35BE2310E5}" type="sibTrans" cxnId="{B7C26962-59E9-4B6E-9188-9F73F6E5C075}">
      <dgm:prSet/>
      <dgm:spPr/>
      <dgm:t>
        <a:bodyPr/>
        <a:lstStyle/>
        <a:p>
          <a:endParaRPr lang="en-GB" sz="1400"/>
        </a:p>
      </dgm:t>
    </dgm:pt>
    <dgm:pt modelId="{EA17A1CF-D0F1-46BB-9F28-2F8B36C27C7E}">
      <dgm:prSet phldrT="[Text]" custT="1"/>
      <dgm:spPr/>
      <dgm:t>
        <a:bodyPr/>
        <a:lstStyle/>
        <a:p>
          <a:r>
            <a:rPr lang="ru-RU" sz="1400" dirty="0"/>
            <a:t>Вице-Министр труда и социальной защиты</a:t>
          </a:r>
          <a:endParaRPr lang="en-GB" sz="1400" dirty="0"/>
        </a:p>
      </dgm:t>
    </dgm:pt>
    <dgm:pt modelId="{5137D0B5-7BC5-48F0-8C2C-100A435D24B5}" type="parTrans" cxnId="{53A9962A-7FC4-4B0E-8203-D65C94793434}">
      <dgm:prSet/>
      <dgm:spPr/>
      <dgm:t>
        <a:bodyPr/>
        <a:lstStyle/>
        <a:p>
          <a:endParaRPr lang="en-GB" sz="1400"/>
        </a:p>
      </dgm:t>
    </dgm:pt>
    <dgm:pt modelId="{910A02B6-5909-433B-8214-826EECC8E967}" type="sibTrans" cxnId="{53A9962A-7FC4-4B0E-8203-D65C94793434}">
      <dgm:prSet/>
      <dgm:spPr/>
      <dgm:t>
        <a:bodyPr/>
        <a:lstStyle/>
        <a:p>
          <a:endParaRPr lang="en-GB" sz="1400"/>
        </a:p>
      </dgm:t>
    </dgm:pt>
    <dgm:pt modelId="{042809A8-0430-46DE-93A5-62760432FCAA}">
      <dgm:prSet phldrT="[Text]" phldr="1"/>
      <dgm:spPr/>
      <dgm:t>
        <a:bodyPr/>
        <a:lstStyle/>
        <a:p>
          <a:endParaRPr lang="en-GB" sz="1400" dirty="0"/>
        </a:p>
      </dgm:t>
    </dgm:pt>
    <dgm:pt modelId="{8215A96E-22F7-4795-8C96-A24A89320BC8}" type="parTrans" cxnId="{1EE690FA-BF94-46A6-8E4E-6F4A380FEA5D}">
      <dgm:prSet/>
      <dgm:spPr/>
      <dgm:t>
        <a:bodyPr/>
        <a:lstStyle/>
        <a:p>
          <a:endParaRPr lang="en-GB" sz="1400"/>
        </a:p>
      </dgm:t>
    </dgm:pt>
    <dgm:pt modelId="{199830AE-1BFB-4082-9EDD-B24618883A0F}" type="sibTrans" cxnId="{1EE690FA-BF94-46A6-8E4E-6F4A380FEA5D}">
      <dgm:prSet/>
      <dgm:spPr/>
      <dgm:t>
        <a:bodyPr/>
        <a:lstStyle/>
        <a:p>
          <a:endParaRPr lang="en-GB" sz="1400"/>
        </a:p>
      </dgm:t>
    </dgm:pt>
    <dgm:pt modelId="{3AC92CF7-2465-441E-9D18-DE31B315D03F}">
      <dgm:prSet phldrT="[Text]" custT="1"/>
      <dgm:spPr/>
      <dgm:t>
        <a:bodyPr/>
        <a:lstStyle/>
        <a:p>
          <a:r>
            <a:rPr lang="ru-RU" sz="1400" dirty="0"/>
            <a:t>Вице-Министр национальной экономики </a:t>
          </a:r>
          <a:endParaRPr lang="en-GB" sz="1400" dirty="0"/>
        </a:p>
      </dgm:t>
    </dgm:pt>
    <dgm:pt modelId="{75C6E436-7170-4F7D-A976-26F9FBE09530}" type="parTrans" cxnId="{E0CBEBFB-F954-4AF1-95C4-012460E314BE}">
      <dgm:prSet/>
      <dgm:spPr/>
      <dgm:t>
        <a:bodyPr/>
        <a:lstStyle/>
        <a:p>
          <a:endParaRPr lang="en-GB" sz="1400"/>
        </a:p>
      </dgm:t>
    </dgm:pt>
    <dgm:pt modelId="{C5D434BC-944C-42BC-AAFF-3F892B8E582C}" type="sibTrans" cxnId="{E0CBEBFB-F954-4AF1-95C4-012460E314BE}">
      <dgm:prSet/>
      <dgm:spPr/>
      <dgm:t>
        <a:bodyPr/>
        <a:lstStyle/>
        <a:p>
          <a:endParaRPr lang="en-GB" sz="1400"/>
        </a:p>
      </dgm:t>
    </dgm:pt>
    <dgm:pt modelId="{89ECECD8-4AC0-4BE3-8A21-0295BDC67B18}" type="pres">
      <dgm:prSet presAssocID="{7BE15313-2AB4-4E02-B5F4-2D530921002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E64B033-1067-4F40-A6BA-30DD68EF14DA}" type="pres">
      <dgm:prSet presAssocID="{58552A94-2C1B-4CC1-B9D0-8E69B52293D8}" presName="Parent" presStyleLbl="node0" presStyleIdx="0" presStyleCnt="1" custScaleX="99910" custScaleY="83045" custLinFactNeighborX="-3948" custLinFactNeighborY="5954">
        <dgm:presLayoutVars>
          <dgm:chMax val="6"/>
          <dgm:chPref val="6"/>
        </dgm:presLayoutVars>
      </dgm:prSet>
      <dgm:spPr/>
    </dgm:pt>
    <dgm:pt modelId="{877DBE4B-E804-4E24-A58B-D776D79036EF}" type="pres">
      <dgm:prSet presAssocID="{A12DBC1A-8EF0-440D-9471-CCAD0F958917}" presName="Accent1" presStyleCnt="0"/>
      <dgm:spPr/>
    </dgm:pt>
    <dgm:pt modelId="{5611A210-0839-48D6-8B86-0248194E1BA3}" type="pres">
      <dgm:prSet presAssocID="{A12DBC1A-8EF0-440D-9471-CCAD0F958917}" presName="Accent" presStyleLbl="bgShp" presStyleIdx="0" presStyleCnt="6"/>
      <dgm:spPr/>
    </dgm:pt>
    <dgm:pt modelId="{46CCA4B1-4B6F-404E-A857-8452E6D821CD}" type="pres">
      <dgm:prSet presAssocID="{A12DBC1A-8EF0-440D-9471-CCAD0F958917}" presName="Child1" presStyleLbl="node1" presStyleIdx="0" presStyleCnt="6" custScaleX="115684" custScaleY="111503" custLinFactNeighborX="-10803" custLinFactNeighborY="13174">
        <dgm:presLayoutVars>
          <dgm:chMax val="0"/>
          <dgm:chPref val="0"/>
          <dgm:bulletEnabled val="1"/>
        </dgm:presLayoutVars>
      </dgm:prSet>
      <dgm:spPr/>
    </dgm:pt>
    <dgm:pt modelId="{A27C9EB7-0066-4823-83E0-9C59EC1998C6}" type="pres">
      <dgm:prSet presAssocID="{4B538B37-C057-48FF-BD74-179F3A9084CB}" presName="Accent2" presStyleCnt="0"/>
      <dgm:spPr/>
    </dgm:pt>
    <dgm:pt modelId="{2D64E206-97C9-4387-B639-B01AB25E6756}" type="pres">
      <dgm:prSet presAssocID="{4B538B37-C057-48FF-BD74-179F3A9084CB}" presName="Accent" presStyleLbl="bgShp" presStyleIdx="1" presStyleCnt="6" custLinFactX="-366810" custLinFactY="-9943" custLinFactNeighborX="-400000" custLinFactNeighborY="-100000"/>
      <dgm:spPr/>
    </dgm:pt>
    <dgm:pt modelId="{6B51243D-37E7-485E-B812-B641F7F00CD3}" type="pres">
      <dgm:prSet presAssocID="{4B538B37-C057-48FF-BD74-179F3A9084CB}" presName="Child2" presStyleLbl="node1" presStyleIdx="1" presStyleCnt="6" custScaleX="113237" custScaleY="106738" custLinFactNeighborX="24074" custLinFactNeighborY="-47238">
        <dgm:presLayoutVars>
          <dgm:chMax val="0"/>
          <dgm:chPref val="0"/>
          <dgm:bulletEnabled val="1"/>
        </dgm:presLayoutVars>
      </dgm:prSet>
      <dgm:spPr/>
    </dgm:pt>
    <dgm:pt modelId="{F761F573-58DC-4854-9F3A-A30E3A262DB0}" type="pres">
      <dgm:prSet presAssocID="{D06149A3-1524-490C-86BD-57B45A54C3A7}" presName="Accent3" presStyleCnt="0"/>
      <dgm:spPr/>
    </dgm:pt>
    <dgm:pt modelId="{D63A5E46-50D8-43D1-9412-4ADF68C10D73}" type="pres">
      <dgm:prSet presAssocID="{D06149A3-1524-490C-86BD-57B45A54C3A7}" presName="Accent" presStyleLbl="bgShp" presStyleIdx="2" presStyleCnt="6" custLinFactX="200000" custLinFactY="-100000" custLinFactNeighborX="281867" custLinFactNeighborY="-179492"/>
      <dgm:spPr/>
    </dgm:pt>
    <dgm:pt modelId="{FC73C466-E4B4-49DE-96D5-48B3B4110BC6}" type="pres">
      <dgm:prSet presAssocID="{D06149A3-1524-490C-86BD-57B45A54C3A7}" presName="Child3" presStyleLbl="node1" presStyleIdx="2" presStyleCnt="6" custScaleX="130829" custLinFactNeighborX="31738" custLinFactNeighborY="57312">
        <dgm:presLayoutVars>
          <dgm:chMax val="0"/>
          <dgm:chPref val="0"/>
          <dgm:bulletEnabled val="1"/>
        </dgm:presLayoutVars>
      </dgm:prSet>
      <dgm:spPr/>
    </dgm:pt>
    <dgm:pt modelId="{0C9C6D95-66C2-4852-907D-4A1BBDC418B4}" type="pres">
      <dgm:prSet presAssocID="{738D363C-D71C-48B6-94AB-BB9EACE71427}" presName="Accent4" presStyleCnt="0"/>
      <dgm:spPr/>
    </dgm:pt>
    <dgm:pt modelId="{8B572B44-7342-41BE-AB83-CEC7CB2AA69A}" type="pres">
      <dgm:prSet presAssocID="{738D363C-D71C-48B6-94AB-BB9EACE71427}" presName="Accent" presStyleLbl="bgShp" presStyleIdx="3" presStyleCnt="6" custLinFactX="-383317" custLinFactY="28928" custLinFactNeighborX="-400000" custLinFactNeighborY="100000"/>
      <dgm:spPr/>
    </dgm:pt>
    <dgm:pt modelId="{444C8FF9-5B9B-442F-9659-85980DE81316}" type="pres">
      <dgm:prSet presAssocID="{738D363C-D71C-48B6-94AB-BB9EACE71427}" presName="Child4" presStyleLbl="node1" presStyleIdx="3" presStyleCnt="6" custScaleX="125515" custLinFactNeighborX="-4304" custLinFactNeighborY="-1960">
        <dgm:presLayoutVars>
          <dgm:chMax val="0"/>
          <dgm:chPref val="0"/>
          <dgm:bulletEnabled val="1"/>
        </dgm:presLayoutVars>
      </dgm:prSet>
      <dgm:spPr/>
    </dgm:pt>
    <dgm:pt modelId="{564E348B-C171-4046-95F5-AA674C1D6F44}" type="pres">
      <dgm:prSet presAssocID="{EA17A1CF-D0F1-46BB-9F28-2F8B36C27C7E}" presName="Accent5" presStyleCnt="0"/>
      <dgm:spPr/>
    </dgm:pt>
    <dgm:pt modelId="{35F9793A-0556-4DE6-AB4D-88526303A18C}" type="pres">
      <dgm:prSet presAssocID="{EA17A1CF-D0F1-46BB-9F28-2F8B36C27C7E}" presName="Accent" presStyleLbl="bgShp" presStyleIdx="4" presStyleCnt="6" custLinFactX="368295" custLinFactY="7023" custLinFactNeighborX="400000" custLinFactNeighborY="100000"/>
      <dgm:spPr/>
    </dgm:pt>
    <dgm:pt modelId="{6F3680CA-6FCA-489E-8A63-6C7081AF552B}" type="pres">
      <dgm:prSet presAssocID="{EA17A1CF-D0F1-46BB-9F28-2F8B36C27C7E}" presName="Child5" presStyleLbl="node1" presStyleIdx="4" presStyleCnt="6" custScaleX="118682" custScaleY="106778" custLinFactNeighborX="-49600" custLinFactNeighborY="-54781">
        <dgm:presLayoutVars>
          <dgm:chMax val="0"/>
          <dgm:chPref val="0"/>
          <dgm:bulletEnabled val="1"/>
        </dgm:presLayoutVars>
      </dgm:prSet>
      <dgm:spPr/>
    </dgm:pt>
    <dgm:pt modelId="{799556FC-CE2F-4ABA-8155-3E6B36A60CB9}" type="pres">
      <dgm:prSet presAssocID="{3AC92CF7-2465-441E-9D18-DE31B315D03F}" presName="Accent6" presStyleCnt="0"/>
      <dgm:spPr/>
    </dgm:pt>
    <dgm:pt modelId="{8551B4CA-7D81-49FC-BD92-652F9EE47B97}" type="pres">
      <dgm:prSet presAssocID="{3AC92CF7-2465-441E-9D18-DE31B315D03F}" presName="Accent" presStyleLbl="bgShp" presStyleIdx="5" presStyleCnt="6" custScaleX="118114" custScaleY="74309" custLinFactX="-200000" custLinFactNeighborX="-214977" custLinFactNeighborY="-65195"/>
      <dgm:spPr/>
      <dgm:extLst>
        <a:ext uri="{E40237B7-FDA0-4F09-8148-C483321AD2D9}">
          <dgm14:cNvPr xmlns:dgm14="http://schemas.microsoft.com/office/drawing/2010/diagram" id="0" name="" descr="Главный государственный санита"/>
        </a:ext>
      </dgm:extLst>
    </dgm:pt>
    <dgm:pt modelId="{3556E53E-3827-43E5-8665-F26B31B92C43}" type="pres">
      <dgm:prSet presAssocID="{3AC92CF7-2465-441E-9D18-DE31B315D03F}" presName="Child6" presStyleLbl="node1" presStyleIdx="5" presStyleCnt="6" custScaleX="114516" custLinFactNeighborX="-44213" custLinFactNeighborY="-50088">
        <dgm:presLayoutVars>
          <dgm:chMax val="0"/>
          <dgm:chPref val="0"/>
          <dgm:bulletEnabled val="1"/>
        </dgm:presLayoutVars>
      </dgm:prSet>
      <dgm:spPr/>
    </dgm:pt>
  </dgm:ptLst>
  <dgm:cxnLst>
    <dgm:cxn modelId="{A6105429-7819-410E-BBA2-D42C4862FBF1}" srcId="{58552A94-2C1B-4CC1-B9D0-8E69B52293D8}" destId="{4B538B37-C057-48FF-BD74-179F3A9084CB}" srcOrd="1" destOrd="0" parTransId="{59998033-07EB-4E94-BACC-D7A50FD3607D}" sibTransId="{65382EA0-9B51-4A5A-9E35-94371BF25BC6}"/>
    <dgm:cxn modelId="{53A9962A-7FC4-4B0E-8203-D65C94793434}" srcId="{58552A94-2C1B-4CC1-B9D0-8E69B52293D8}" destId="{EA17A1CF-D0F1-46BB-9F28-2F8B36C27C7E}" srcOrd="4" destOrd="0" parTransId="{5137D0B5-7BC5-48F0-8C2C-100A435D24B5}" sibTransId="{910A02B6-5909-433B-8214-826EECC8E967}"/>
    <dgm:cxn modelId="{38844F5B-55E7-4F73-934E-473E125B5015}" type="presOf" srcId="{D06149A3-1524-490C-86BD-57B45A54C3A7}" destId="{FC73C466-E4B4-49DE-96D5-48B3B4110BC6}" srcOrd="0" destOrd="0" presId="urn:microsoft.com/office/officeart/2011/layout/HexagonRadial"/>
    <dgm:cxn modelId="{B7C26962-59E9-4B6E-9188-9F73F6E5C075}" srcId="{58552A94-2C1B-4CC1-B9D0-8E69B52293D8}" destId="{738D363C-D71C-48B6-94AB-BB9EACE71427}" srcOrd="3" destOrd="0" parTransId="{5DF4B16E-B637-400A-9082-2BBF3518229A}" sibTransId="{DBF68879-4934-4689-BB56-FE35BE2310E5}"/>
    <dgm:cxn modelId="{7A76CE42-E202-4E7D-A5FA-706F370CED9D}" type="presOf" srcId="{EA17A1CF-D0F1-46BB-9F28-2F8B36C27C7E}" destId="{6F3680CA-6FCA-489E-8A63-6C7081AF552B}" srcOrd="0" destOrd="0" presId="urn:microsoft.com/office/officeart/2011/layout/HexagonRadial"/>
    <dgm:cxn modelId="{99EA2D45-DF69-4516-8FEB-A720BD06B221}" type="presOf" srcId="{3AC92CF7-2465-441E-9D18-DE31B315D03F}" destId="{3556E53E-3827-43E5-8665-F26B31B92C43}" srcOrd="0" destOrd="0" presId="urn:microsoft.com/office/officeart/2011/layout/HexagonRadial"/>
    <dgm:cxn modelId="{3C0DF466-D8BD-4F63-9477-ACADE4251029}" type="presOf" srcId="{58552A94-2C1B-4CC1-B9D0-8E69B52293D8}" destId="{4E64B033-1067-4F40-A6BA-30DD68EF14DA}" srcOrd="0" destOrd="0" presId="urn:microsoft.com/office/officeart/2011/layout/HexagonRadial"/>
    <dgm:cxn modelId="{9CAE8659-3890-40AE-892C-0707CFE3B588}" type="presOf" srcId="{7BE15313-2AB4-4E02-B5F4-2D5309210023}" destId="{89ECECD8-4AC0-4BE3-8A21-0295BDC67B18}" srcOrd="0" destOrd="0" presId="urn:microsoft.com/office/officeart/2011/layout/HexagonRadial"/>
    <dgm:cxn modelId="{E499C28D-4E52-46DB-B90B-54B19A812915}" srcId="{58552A94-2C1B-4CC1-B9D0-8E69B52293D8}" destId="{D06149A3-1524-490C-86BD-57B45A54C3A7}" srcOrd="2" destOrd="0" parTransId="{8E301C89-E737-45A8-9329-2A1C507CE47A}" sibTransId="{418ADB62-3759-4D42-8F30-C696B46196DD}"/>
    <dgm:cxn modelId="{2C139190-6809-4148-B658-CBAB2BF1564B}" type="presOf" srcId="{738D363C-D71C-48B6-94AB-BB9EACE71427}" destId="{444C8FF9-5B9B-442F-9659-85980DE81316}" srcOrd="0" destOrd="0" presId="urn:microsoft.com/office/officeart/2011/layout/HexagonRadial"/>
    <dgm:cxn modelId="{6BC343DD-7CA4-4952-B422-0A00A8662E53}" type="presOf" srcId="{4B538B37-C057-48FF-BD74-179F3A9084CB}" destId="{6B51243D-37E7-485E-B812-B641F7F00CD3}" srcOrd="0" destOrd="0" presId="urn:microsoft.com/office/officeart/2011/layout/HexagonRadial"/>
    <dgm:cxn modelId="{68B340E0-0F91-48E2-9335-5A31CEC9BC19}" srcId="{58552A94-2C1B-4CC1-B9D0-8E69B52293D8}" destId="{A12DBC1A-8EF0-440D-9471-CCAD0F958917}" srcOrd="0" destOrd="0" parTransId="{5DC0EE1B-4917-4523-B49B-58FF2A0DDB41}" sibTransId="{B3AFB02D-D677-484D-B265-8F00384D62DC}"/>
    <dgm:cxn modelId="{94CB08E5-E462-4AEC-9108-3E3BD0023922}" srcId="{7BE15313-2AB4-4E02-B5F4-2D5309210023}" destId="{58552A94-2C1B-4CC1-B9D0-8E69B52293D8}" srcOrd="0" destOrd="0" parTransId="{C3398F28-4682-43E5-8C3A-9379AD9B2FE6}" sibTransId="{18758B0D-7D62-4D00-8626-4A5B500E951A}"/>
    <dgm:cxn modelId="{1EE690FA-BF94-46A6-8E4E-6F4A380FEA5D}" srcId="{58552A94-2C1B-4CC1-B9D0-8E69B52293D8}" destId="{042809A8-0430-46DE-93A5-62760432FCAA}" srcOrd="6" destOrd="0" parTransId="{8215A96E-22F7-4795-8C96-A24A89320BC8}" sibTransId="{199830AE-1BFB-4082-9EDD-B24618883A0F}"/>
    <dgm:cxn modelId="{E0CBEBFB-F954-4AF1-95C4-012460E314BE}" srcId="{58552A94-2C1B-4CC1-B9D0-8E69B52293D8}" destId="{3AC92CF7-2465-441E-9D18-DE31B315D03F}" srcOrd="5" destOrd="0" parTransId="{75C6E436-7170-4F7D-A976-26F9FBE09530}" sibTransId="{C5D434BC-944C-42BC-AAFF-3F892B8E582C}"/>
    <dgm:cxn modelId="{F8E2C2FD-781D-4A6A-9476-0A43B5795815}" type="presOf" srcId="{A12DBC1A-8EF0-440D-9471-CCAD0F958917}" destId="{46CCA4B1-4B6F-404E-A857-8452E6D821CD}" srcOrd="0" destOrd="0" presId="urn:microsoft.com/office/officeart/2011/layout/HexagonRadial"/>
    <dgm:cxn modelId="{BF68C143-51AC-4A1F-908D-8519D3F9BCF5}" type="presParOf" srcId="{89ECECD8-4AC0-4BE3-8A21-0295BDC67B18}" destId="{4E64B033-1067-4F40-A6BA-30DD68EF14DA}" srcOrd="0" destOrd="0" presId="urn:microsoft.com/office/officeart/2011/layout/HexagonRadial"/>
    <dgm:cxn modelId="{7C8630DF-74BF-46A8-BB1F-31D27EA06CDB}" type="presParOf" srcId="{89ECECD8-4AC0-4BE3-8A21-0295BDC67B18}" destId="{877DBE4B-E804-4E24-A58B-D776D79036EF}" srcOrd="1" destOrd="0" presId="urn:microsoft.com/office/officeart/2011/layout/HexagonRadial"/>
    <dgm:cxn modelId="{FED28DD7-1E4F-42CB-B0BC-DACB71C55096}" type="presParOf" srcId="{877DBE4B-E804-4E24-A58B-D776D79036EF}" destId="{5611A210-0839-48D6-8B86-0248194E1BA3}" srcOrd="0" destOrd="0" presId="urn:microsoft.com/office/officeart/2011/layout/HexagonRadial"/>
    <dgm:cxn modelId="{B445AD97-7DF4-4D8F-9B58-2AAFA9CD4641}" type="presParOf" srcId="{89ECECD8-4AC0-4BE3-8A21-0295BDC67B18}" destId="{46CCA4B1-4B6F-404E-A857-8452E6D821CD}" srcOrd="2" destOrd="0" presId="urn:microsoft.com/office/officeart/2011/layout/HexagonRadial"/>
    <dgm:cxn modelId="{939E9E91-574A-4A4E-9E2D-305A33BCB7CE}" type="presParOf" srcId="{89ECECD8-4AC0-4BE3-8A21-0295BDC67B18}" destId="{A27C9EB7-0066-4823-83E0-9C59EC1998C6}" srcOrd="3" destOrd="0" presId="urn:microsoft.com/office/officeart/2011/layout/HexagonRadial"/>
    <dgm:cxn modelId="{E5B4326E-8E25-4375-8720-6BF7F75A3F8A}" type="presParOf" srcId="{A27C9EB7-0066-4823-83E0-9C59EC1998C6}" destId="{2D64E206-97C9-4387-B639-B01AB25E6756}" srcOrd="0" destOrd="0" presId="urn:microsoft.com/office/officeart/2011/layout/HexagonRadial"/>
    <dgm:cxn modelId="{CB6EA9DD-2322-4566-A34F-15107D759E79}" type="presParOf" srcId="{89ECECD8-4AC0-4BE3-8A21-0295BDC67B18}" destId="{6B51243D-37E7-485E-B812-B641F7F00CD3}" srcOrd="4" destOrd="0" presId="urn:microsoft.com/office/officeart/2011/layout/HexagonRadial"/>
    <dgm:cxn modelId="{3A470CBB-0316-4796-9008-026269E4657E}" type="presParOf" srcId="{89ECECD8-4AC0-4BE3-8A21-0295BDC67B18}" destId="{F761F573-58DC-4854-9F3A-A30E3A262DB0}" srcOrd="5" destOrd="0" presId="urn:microsoft.com/office/officeart/2011/layout/HexagonRadial"/>
    <dgm:cxn modelId="{26AB8BF8-5B5C-44CC-8AFE-A7F77C7E73E1}" type="presParOf" srcId="{F761F573-58DC-4854-9F3A-A30E3A262DB0}" destId="{D63A5E46-50D8-43D1-9412-4ADF68C10D73}" srcOrd="0" destOrd="0" presId="urn:microsoft.com/office/officeart/2011/layout/HexagonRadial"/>
    <dgm:cxn modelId="{8AD62152-5012-445F-A1B3-805F2E4FB9AD}" type="presParOf" srcId="{89ECECD8-4AC0-4BE3-8A21-0295BDC67B18}" destId="{FC73C466-E4B4-49DE-96D5-48B3B4110BC6}" srcOrd="6" destOrd="0" presId="urn:microsoft.com/office/officeart/2011/layout/HexagonRadial"/>
    <dgm:cxn modelId="{A0FCAA37-F045-4093-9591-8A8BA62E3D9F}" type="presParOf" srcId="{89ECECD8-4AC0-4BE3-8A21-0295BDC67B18}" destId="{0C9C6D95-66C2-4852-907D-4A1BBDC418B4}" srcOrd="7" destOrd="0" presId="urn:microsoft.com/office/officeart/2011/layout/HexagonRadial"/>
    <dgm:cxn modelId="{6AD3369E-E532-4E5A-B011-7392A1122DE0}" type="presParOf" srcId="{0C9C6D95-66C2-4852-907D-4A1BBDC418B4}" destId="{8B572B44-7342-41BE-AB83-CEC7CB2AA69A}" srcOrd="0" destOrd="0" presId="urn:microsoft.com/office/officeart/2011/layout/HexagonRadial"/>
    <dgm:cxn modelId="{9C967445-ED70-4882-9AC9-AC9BE80685B1}" type="presParOf" srcId="{89ECECD8-4AC0-4BE3-8A21-0295BDC67B18}" destId="{444C8FF9-5B9B-442F-9659-85980DE81316}" srcOrd="8" destOrd="0" presId="urn:microsoft.com/office/officeart/2011/layout/HexagonRadial"/>
    <dgm:cxn modelId="{964F4A9D-2E07-4B58-AF54-7F30BAE394ED}" type="presParOf" srcId="{89ECECD8-4AC0-4BE3-8A21-0295BDC67B18}" destId="{564E348B-C171-4046-95F5-AA674C1D6F44}" srcOrd="9" destOrd="0" presId="urn:microsoft.com/office/officeart/2011/layout/HexagonRadial"/>
    <dgm:cxn modelId="{4FAF1F3A-EFAF-4448-AF10-D8EA6AAEB9E4}" type="presParOf" srcId="{564E348B-C171-4046-95F5-AA674C1D6F44}" destId="{35F9793A-0556-4DE6-AB4D-88526303A18C}" srcOrd="0" destOrd="0" presId="urn:microsoft.com/office/officeart/2011/layout/HexagonRadial"/>
    <dgm:cxn modelId="{9D37B9EF-83F7-45A4-9D59-55386D5A0940}" type="presParOf" srcId="{89ECECD8-4AC0-4BE3-8A21-0295BDC67B18}" destId="{6F3680CA-6FCA-489E-8A63-6C7081AF552B}" srcOrd="10" destOrd="0" presId="urn:microsoft.com/office/officeart/2011/layout/HexagonRadial"/>
    <dgm:cxn modelId="{6150C242-1541-4C6D-9623-12266A84EA50}" type="presParOf" srcId="{89ECECD8-4AC0-4BE3-8A21-0295BDC67B18}" destId="{799556FC-CE2F-4ABA-8155-3E6B36A60CB9}" srcOrd="11" destOrd="0" presId="urn:microsoft.com/office/officeart/2011/layout/HexagonRadial"/>
    <dgm:cxn modelId="{51F8243D-F38B-44CB-9E39-0FAD4AF8A14E}" type="presParOf" srcId="{799556FC-CE2F-4ABA-8155-3E6B36A60CB9}" destId="{8551B4CA-7D81-49FC-BD92-652F9EE47B97}" srcOrd="0" destOrd="0" presId="urn:microsoft.com/office/officeart/2011/layout/HexagonRadial"/>
    <dgm:cxn modelId="{F130D59D-2927-406A-8A9E-4C5390308B35}" type="presParOf" srcId="{89ECECD8-4AC0-4BE3-8A21-0295BDC67B18}" destId="{3556E53E-3827-43E5-8665-F26B31B92C43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4B033-1067-4F40-A6BA-30DD68EF14DA}">
      <dsp:nvSpPr>
        <dsp:cNvPr id="0" name=""/>
        <dsp:cNvSpPr/>
      </dsp:nvSpPr>
      <dsp:spPr>
        <a:xfrm>
          <a:off x="4767060" y="2019467"/>
          <a:ext cx="2164903" cy="155660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Министр здравоохранения, Председатель СКК</a:t>
          </a:r>
          <a:endParaRPr lang="en-GB" sz="1400" kern="1200" dirty="0"/>
        </a:p>
      </dsp:txBody>
      <dsp:txXfrm>
        <a:off x="5095710" y="2255773"/>
        <a:ext cx="1507603" cy="1083997"/>
      </dsp:txXfrm>
    </dsp:sp>
    <dsp:sp modelId="{2D64E206-97C9-4387-B639-B01AB25E6756}">
      <dsp:nvSpPr>
        <dsp:cNvPr id="0" name=""/>
        <dsp:cNvSpPr/>
      </dsp:nvSpPr>
      <dsp:spPr>
        <a:xfrm>
          <a:off x="0" y="77712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CA4B1-4B6F-404E-A857-8452E6D821CD}">
      <dsp:nvSpPr>
        <dsp:cNvPr id="0" name=""/>
        <dsp:cNvSpPr/>
      </dsp:nvSpPr>
      <dsp:spPr>
        <a:xfrm>
          <a:off x="4720148" y="158202"/>
          <a:ext cx="2054225" cy="171291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Заместитель Министра внутренних дел </a:t>
          </a:r>
          <a:endParaRPr lang="en-GB" sz="1400" kern="1200" dirty="0"/>
        </a:p>
      </dsp:txBody>
      <dsp:txXfrm>
        <a:off x="5054460" y="436968"/>
        <a:ext cx="1385601" cy="1155385"/>
      </dsp:txXfrm>
    </dsp:sp>
    <dsp:sp modelId="{D63A5E46-50D8-43D1-9412-4ADF68C10D73}">
      <dsp:nvSpPr>
        <dsp:cNvPr id="0" name=""/>
        <dsp:cNvSpPr/>
      </dsp:nvSpPr>
      <dsp:spPr>
        <a:xfrm>
          <a:off x="11102133" y="200266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51243D-37E7-485E-B812-B641F7F00CD3}">
      <dsp:nvSpPr>
        <dsp:cNvPr id="0" name=""/>
        <dsp:cNvSpPr/>
      </dsp:nvSpPr>
      <dsp:spPr>
        <a:xfrm>
          <a:off x="6989735" y="211619"/>
          <a:ext cx="2010773" cy="163971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Заместитель Министра обороны</a:t>
          </a:r>
          <a:endParaRPr lang="en-GB" sz="1400" kern="1200" dirty="0"/>
        </a:p>
      </dsp:txBody>
      <dsp:txXfrm>
        <a:off x="7313455" y="475602"/>
        <a:ext cx="1363333" cy="1111751"/>
      </dsp:txXfrm>
    </dsp:sp>
    <dsp:sp modelId="{8B572B44-7342-41BE-AB83-CEC7CB2AA69A}">
      <dsp:nvSpPr>
        <dsp:cNvPr id="0" name=""/>
        <dsp:cNvSpPr/>
      </dsp:nvSpPr>
      <dsp:spPr>
        <a:xfrm>
          <a:off x="95843" y="4563814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3C466-E4B4-49DE-96D5-48B3B4110BC6}">
      <dsp:nvSpPr>
        <dsp:cNvPr id="0" name=""/>
        <dsp:cNvSpPr/>
      </dsp:nvSpPr>
      <dsp:spPr>
        <a:xfrm>
          <a:off x="6969634" y="3726985"/>
          <a:ext cx="2323158" cy="15362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Заместитель председателя Комитета по делам гражданского общества Министерства информации и общественного развития </a:t>
          </a:r>
          <a:endParaRPr lang="en-GB" sz="1200" kern="1200" dirty="0"/>
        </a:p>
      </dsp:txBody>
      <dsp:txXfrm>
        <a:off x="7309529" y="3951743"/>
        <a:ext cx="1643368" cy="1086691"/>
      </dsp:txXfrm>
    </dsp:sp>
    <dsp:sp modelId="{35F9793A-0556-4DE6-AB4D-88526303A18C}">
      <dsp:nvSpPr>
        <dsp:cNvPr id="0" name=""/>
        <dsp:cNvSpPr/>
      </dsp:nvSpPr>
      <dsp:spPr>
        <a:xfrm>
          <a:off x="11136843" y="4563817"/>
          <a:ext cx="817547" cy="70442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C8FF9-5B9B-442F-9659-85980DE81316}">
      <dsp:nvSpPr>
        <dsp:cNvPr id="0" name=""/>
        <dsp:cNvSpPr/>
      </dsp:nvSpPr>
      <dsp:spPr>
        <a:xfrm>
          <a:off x="4748267" y="3762372"/>
          <a:ext cx="2228796" cy="15362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Директор Департамента бюджета социальной сферы Министерства финансов</a:t>
          </a:r>
          <a:endParaRPr lang="en-GB" sz="1400" kern="1200" dirty="0"/>
        </a:p>
      </dsp:txBody>
      <dsp:txXfrm>
        <a:off x="5080298" y="3991226"/>
        <a:ext cx="1564734" cy="1078499"/>
      </dsp:txXfrm>
    </dsp:sp>
    <dsp:sp modelId="{8551B4CA-7D81-49FC-BD92-652F9EE47B97}">
      <dsp:nvSpPr>
        <dsp:cNvPr id="0" name=""/>
        <dsp:cNvSpPr/>
      </dsp:nvSpPr>
      <dsp:spPr>
        <a:xfrm>
          <a:off x="419218" y="2124785"/>
          <a:ext cx="965638" cy="52345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680CA-6FCA-489E-8A63-6C7081AF552B}">
      <dsp:nvSpPr>
        <dsp:cNvPr id="0" name=""/>
        <dsp:cNvSpPr/>
      </dsp:nvSpPr>
      <dsp:spPr>
        <a:xfrm>
          <a:off x="2368500" y="1953999"/>
          <a:ext cx="2107461" cy="164033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Вице-Министр труда и социальной защиты</a:t>
          </a:r>
          <a:endParaRPr lang="en-GB" sz="1400" kern="1200" dirty="0"/>
        </a:p>
      </dsp:txBody>
      <dsp:txXfrm>
        <a:off x="2700336" y="2212282"/>
        <a:ext cx="1443789" cy="1123765"/>
      </dsp:txXfrm>
    </dsp:sp>
    <dsp:sp modelId="{3556E53E-3827-43E5-8665-F26B31B92C43}">
      <dsp:nvSpPr>
        <dsp:cNvPr id="0" name=""/>
        <dsp:cNvSpPr/>
      </dsp:nvSpPr>
      <dsp:spPr>
        <a:xfrm>
          <a:off x="2501146" y="217478"/>
          <a:ext cx="2033485" cy="153620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Вице-Министр национальной экономики </a:t>
          </a:r>
          <a:endParaRPr lang="en-GB" sz="1400" kern="1200" dirty="0"/>
        </a:p>
      </dsp:txBody>
      <dsp:txXfrm>
        <a:off x="2816901" y="456017"/>
        <a:ext cx="1401975" cy="1059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35B5-3EBF-46DE-B2D3-90C3CB75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EFE61-3A9C-4106-B836-5431C3A32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2F49D-E24B-4189-99FA-A6F1F6D88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56663-DD78-40B2-BFFE-8688C94D3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732C8-4731-4B49-8154-BC1494B0B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13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3E5F0-3C9C-4933-B69B-A886ADFD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F3ED5-FED2-41CE-9562-C96A1873F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FCA2A-2261-4422-B4B6-8002C05B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43332-B6C8-4155-83E9-610F95534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291AF-D0DB-4986-84B0-BDCCD88B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4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A3890-3727-4353-898D-806FBC59E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1FEED-4709-46B1-898C-D1B865B8D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D60D4-21F4-4057-AEF9-2ECF5DE6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0E526-00CE-4A6F-BA89-511C3077F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3CA04-0F5E-4BE3-93D8-67DD474C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75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1AAD6-A3C2-47FC-AAD6-7999D855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915AC-7112-4076-9CF3-8DD700ACA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29CC1-BE7A-453C-AE60-359F0DC8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9DF0F-E7EC-4E5A-BEED-9D7792CF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97501-37F5-490B-81A0-703EBD6A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40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3F7FB-46A3-400D-8D8E-294EE1D52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CA3E2-9CFE-4BE0-927F-F5158E046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08FB5-485F-488F-A4F5-2BB8830BA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F3F26-98C5-418D-8DE7-D76A9BCC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0C161-74C1-42E3-BA8A-B78B441A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D96A-D706-4863-95C4-5977221E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EBD8E-EAD0-423D-B85D-CD988FB00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EF80B-A455-4F99-8E9B-CDC8E3D39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26F23-362E-48D3-8114-D4120F2E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9267E2-6AF3-42E1-84AB-46B6CFE0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FF913-08C1-4E72-B584-334378CE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07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BF488-5DF5-4F67-B863-5CD806A7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8A90A-1CAB-45CD-A45B-7A92A84E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D9AB3-37E1-4671-A700-A817A1639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44C6A-54E5-4DD4-92DC-3FD995867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8844A-C0D7-4DFA-B124-F31E156B7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2106E-7470-49D0-8C60-531678B0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58F3F8-2F03-422F-86EA-1892E652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E750DC-C9C8-44C3-90A6-89613B9A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4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9C7E6-3EF9-4B15-9EEF-0AB21409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68122E-8216-412C-8F82-82D27D83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04B66-3520-42ED-A02A-651189E4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C3467-AA67-42F5-A607-F679923B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8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C8BA6D-8974-4369-A70E-8C5F904C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F9D79-4EB4-4BAF-ACAC-0FF5BE4E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A674E-2A5E-4563-85DF-2515AEB4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5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219F-78F6-4DDF-A513-8910AD0B8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B217-2CDE-4FC0-993F-603F7E09E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9C828-9BF0-42C7-BEB7-25A70B4B3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2B646-DA02-403C-B1FA-AA9338E3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2F239-A746-467D-93EF-B3C6A32F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90EDC-B721-4DC4-A0D3-584095AB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4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396BA-F5E4-4344-8B4D-2FA5AE966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24723-344F-432A-8D20-8FF36F817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C9B56-D1BF-4023-974F-95BC07A65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98BD1-C435-4615-AE86-83C60C87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C99E7-4DD4-4EB8-BAE4-5E2C11E7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4BAF1-D07C-4F1F-B4C3-1C416563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7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6EEDD-C697-48AA-9013-D789D835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F80-5FDD-48CF-A0C2-E7AE57822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D9B6-1409-409A-9993-B7F03D958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9EA65-66FC-4C3A-8458-F30AF3E44B2B}" type="datetimeFigureOut">
              <a:rPr lang="en-GB" smtClean="0"/>
              <a:pPr/>
              <a:t>07/08/2020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ACD4-DA5A-47D3-92C7-5E886A867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731C2-4490-464E-954A-F24EBED3D9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C463-6078-49CA-BA58-0EB3BD43A8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81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mkz.k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D9CA-FF53-4290-8421-25B55209E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Распоряжение Премьер-Министра РК </a:t>
            </a:r>
            <a:r>
              <a:rPr lang="ru-RU" sz="3200" b="1"/>
              <a:t>№64-р </a:t>
            </a:r>
            <a:r>
              <a:rPr lang="ru-RU" sz="3200" b="1" dirty="0"/>
              <a:t>«Об учреждении СКК»</a:t>
            </a:r>
            <a:br>
              <a:rPr lang="ru-RU" sz="3200" b="1" dirty="0"/>
            </a:br>
            <a:r>
              <a:rPr lang="ru-RU" sz="3200" b="1" dirty="0"/>
              <a:t>Назначение заместителя председателя СКК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E051D-121A-4A48-8278-58794908F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GB" dirty="0"/>
          </a:p>
          <a:p>
            <a:r>
              <a:rPr lang="ru-RU" dirty="0"/>
              <a:t>Голиусов А.Т.</a:t>
            </a:r>
          </a:p>
          <a:p>
            <a:r>
              <a:rPr lang="ru-RU" dirty="0"/>
              <a:t>заместитель председателя СКК, Директор офиса ЮНЭЙДС в Казахстане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74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340A-8D61-49C4-8DD8-61A893B0E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061" y="365126"/>
            <a:ext cx="11467749" cy="3366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Распоряжение Премьер-Министра РК №63-р «Об учреждении СКК».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5BE74-C037-4816-AFE0-A977678A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171" y="974216"/>
            <a:ext cx="11467749" cy="5728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/>
              <a:t>Подписано Премьер – Министром РК от 05 мая 2020 года. Всего 29 членов СКК. Государственные организации представлены 8 министерствами.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6AFE41D-F79D-45FB-B9DF-32F370DA30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9059426"/>
              </p:ext>
            </p:extLst>
          </p:nvPr>
        </p:nvGraphicFramePr>
        <p:xfrm>
          <a:off x="91607" y="1353312"/>
          <a:ext cx="11978473" cy="528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9D43D35C-7000-40EE-A3C7-B482A9F0DDEA}"/>
              </a:ext>
            </a:extLst>
          </p:cNvPr>
          <p:cNvGrpSpPr/>
          <p:nvPr/>
        </p:nvGrpSpPr>
        <p:grpSpPr>
          <a:xfrm>
            <a:off x="7141464" y="3331751"/>
            <a:ext cx="2103120" cy="1644201"/>
            <a:chOff x="3588989" y="2741312"/>
            <a:chExt cx="1736373" cy="1502166"/>
          </a:xfrm>
        </p:grpSpPr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4845F4F1-7B13-4F80-8719-5332035D0F7D}"/>
                </a:ext>
              </a:extLst>
            </p:cNvPr>
            <p:cNvSpPr/>
            <p:nvPr/>
          </p:nvSpPr>
          <p:spPr>
            <a:xfrm>
              <a:off x="3588989" y="2741312"/>
              <a:ext cx="1736373" cy="1502166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agon 4">
              <a:extLst>
                <a:ext uri="{FF2B5EF4-FFF2-40B4-BE49-F238E27FC236}">
                  <a16:creationId xmlns:a16="http://schemas.microsoft.com/office/drawing/2014/main" id="{E912F302-B3CF-42A6-87AD-709DB82A2DA3}"/>
                </a:ext>
              </a:extLst>
            </p:cNvPr>
            <p:cNvSpPr txBox="1"/>
            <p:nvPr/>
          </p:nvSpPr>
          <p:spPr>
            <a:xfrm>
              <a:off x="3876743" y="2990253"/>
              <a:ext cx="1160865" cy="10042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>
                  <a:ea typeface="Consolas" panose="020B0609020204030204" pitchFamily="49" charset="0"/>
                </a:rPr>
                <a:t>Вице-министр образования и науки</a:t>
              </a:r>
              <a:endParaRPr lang="en-GB" sz="1200" kern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1455BE-542D-4735-B5E4-DD43FA741D1B}"/>
              </a:ext>
            </a:extLst>
          </p:cNvPr>
          <p:cNvGrpSpPr/>
          <p:nvPr/>
        </p:nvGrpSpPr>
        <p:grpSpPr>
          <a:xfrm>
            <a:off x="2544215" y="5193712"/>
            <a:ext cx="2169823" cy="1380144"/>
            <a:chOff x="3471912" y="2289849"/>
            <a:chExt cx="1736373" cy="1502166"/>
          </a:xfrm>
        </p:grpSpPr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B03B8CB2-105D-4936-8F2B-81C8EC9485C5}"/>
                </a:ext>
              </a:extLst>
            </p:cNvPr>
            <p:cNvSpPr/>
            <p:nvPr/>
          </p:nvSpPr>
          <p:spPr>
            <a:xfrm>
              <a:off x="3471912" y="2289849"/>
              <a:ext cx="1736373" cy="1502166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Hexagon 4">
              <a:extLst>
                <a:ext uri="{FF2B5EF4-FFF2-40B4-BE49-F238E27FC236}">
                  <a16:creationId xmlns:a16="http://schemas.microsoft.com/office/drawing/2014/main" id="{4753460E-BDDC-43B6-835A-63EBB6E27EFB}"/>
                </a:ext>
              </a:extLst>
            </p:cNvPr>
            <p:cNvSpPr txBox="1"/>
            <p:nvPr/>
          </p:nvSpPr>
          <p:spPr>
            <a:xfrm>
              <a:off x="3759665" y="2538790"/>
              <a:ext cx="1160865" cy="10042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Главный государственный санитарный 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врач</a:t>
              </a:r>
              <a:endParaRPr lang="en-GB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30405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B28BB-FEBD-4276-846E-D19787EB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165"/>
          </a:xfrm>
        </p:spPr>
        <p:txBody>
          <a:bodyPr>
            <a:normAutofit/>
          </a:bodyPr>
          <a:lstStyle/>
          <a:p>
            <a:r>
              <a:rPr lang="ru-RU" sz="3200" b="1" dirty="0"/>
              <a:t>Негосударственные организации</a:t>
            </a:r>
            <a:endParaRPr lang="en-GB" sz="32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534E60-7EA6-4B1D-AF88-28F3017B9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393018"/>
              </p:ext>
            </p:extLst>
          </p:nvPr>
        </p:nvGraphicFramePr>
        <p:xfrm>
          <a:off x="122757" y="306430"/>
          <a:ext cx="11932223" cy="599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918">
                  <a:extLst>
                    <a:ext uri="{9D8B030D-6E8A-4147-A177-3AD203B41FA5}">
                      <a16:colId xmlns:a16="http://schemas.microsoft.com/office/drawing/2014/main" val="2487519489"/>
                    </a:ext>
                  </a:extLst>
                </a:gridCol>
                <a:gridCol w="3934437">
                  <a:extLst>
                    <a:ext uri="{9D8B030D-6E8A-4147-A177-3AD203B41FA5}">
                      <a16:colId xmlns:a16="http://schemas.microsoft.com/office/drawing/2014/main" val="3562379219"/>
                    </a:ext>
                  </a:extLst>
                </a:gridCol>
                <a:gridCol w="3926048">
                  <a:extLst>
                    <a:ext uri="{9D8B030D-6E8A-4147-A177-3AD203B41FA5}">
                      <a16:colId xmlns:a16="http://schemas.microsoft.com/office/drawing/2014/main" val="3577973823"/>
                    </a:ext>
                  </a:extLst>
                </a:gridCol>
                <a:gridCol w="1804136">
                  <a:extLst>
                    <a:ext uri="{9D8B030D-6E8A-4147-A177-3AD203B41FA5}">
                      <a16:colId xmlns:a16="http://schemas.microsoft.com/office/drawing/2014/main" val="3927452054"/>
                    </a:ext>
                  </a:extLst>
                </a:gridCol>
                <a:gridCol w="1685684">
                  <a:extLst>
                    <a:ext uri="{9D8B030D-6E8A-4147-A177-3AD203B41FA5}">
                      <a16:colId xmlns:a16="http://schemas.microsoft.com/office/drawing/2014/main" val="1596430620"/>
                    </a:ext>
                  </a:extLst>
                </a:gridCol>
              </a:tblGrid>
              <a:tr h="371213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Национальные НПО и Ключевые группы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Международные организации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Частный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Академические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143623"/>
                  </a:ext>
                </a:extLst>
              </a:tr>
              <a:tr h="538761">
                <a:tc>
                  <a:txBody>
                    <a:bodyPr/>
                    <a:lstStyle/>
                    <a:p>
                      <a:r>
                        <a:rPr lang="ru-RU" sz="1000" dirty="0"/>
                        <a:t>1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президент объединения юридических лиц «Казахстанский союз людей, живущих с ВИЧ», заместитель председателя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директор офиса Объединенной Программы Организации Объединенных Наций по ВИЧ/СПИДу в Казахстане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(UNAIDS)</a:t>
                      </a:r>
                      <a:endParaRPr lang="en-GB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представитель товарищества с ограниченной ответственностью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«Нур-М»</a:t>
                      </a:r>
                      <a:endParaRPr lang="en-GB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профессор кафедры фтизиопульмонологии КазНМУ им. С. Асфендиярова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61103"/>
                  </a:ext>
                </a:extLst>
              </a:tr>
              <a:tr h="628523">
                <a:tc>
                  <a:txBody>
                    <a:bodyPr/>
                    <a:lstStyle/>
                    <a:p>
                      <a:r>
                        <a:rPr lang="ru-RU" sz="1000" dirty="0"/>
                        <a:t>2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президент благотворительного общественного фонда «Защита детей от СПИДа»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национальный координатор Программного офиса Управления Организации Объединенных Наций по наркотикам и преступности в Казахстане (</a:t>
                      </a:r>
                      <a:r>
                        <a:rPr lang="en-US" sz="1200" dirty="0"/>
                        <a:t>UNODC</a:t>
                      </a:r>
                      <a:r>
                        <a:rPr lang="ru-RU" sz="1200" dirty="0"/>
                        <a:t>)</a:t>
                      </a:r>
                      <a:endParaRPr lang="en-GB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301464"/>
                  </a:ext>
                </a:extLst>
              </a:tr>
              <a:tr h="629174">
                <a:tc>
                  <a:txBody>
                    <a:bodyPr/>
                    <a:lstStyle/>
                    <a:p>
                      <a:r>
                        <a:rPr lang="ru-RU" sz="1000" dirty="0"/>
                        <a:t>3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директор общественного фонда «Санат </a:t>
                      </a:r>
                      <a:r>
                        <a:rPr lang="ru-RU" sz="1200" dirty="0" err="1"/>
                        <a:t>әлемі</a:t>
                      </a:r>
                      <a:r>
                        <a:rPr lang="ru-RU" sz="1200" dirty="0"/>
                        <a:t>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исполнительный директор программы </a:t>
                      </a:r>
                      <a:r>
                        <a:rPr lang="en-US" sz="1200" dirty="0"/>
                        <a:t>Centers for Disease Control and Prevention</a:t>
                      </a:r>
                      <a:r>
                        <a:rPr lang="ru-RU" sz="1200" dirty="0"/>
                        <a:t> по борьбе с туберкулезом и ВИЧ в ЦА</a:t>
                      </a:r>
                      <a:r>
                        <a:rPr lang="en-US" sz="1200" dirty="0"/>
                        <a:t> </a:t>
                      </a:r>
                      <a:r>
                        <a:rPr lang="ru-RU" sz="1200" dirty="0"/>
                        <a:t>(</a:t>
                      </a:r>
                      <a:r>
                        <a:rPr lang="en-US" sz="1200" dirty="0"/>
                        <a:t>CDC</a:t>
                      </a:r>
                      <a:r>
                        <a:rPr lang="ru-RU" sz="1200" dirty="0"/>
                        <a:t>)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85256"/>
                  </a:ext>
                </a:extLst>
              </a:tr>
              <a:tr h="442203">
                <a:tc>
                  <a:txBody>
                    <a:bodyPr/>
                    <a:lstStyle/>
                    <a:p>
                      <a:r>
                        <a:rPr lang="ru-RU" sz="1000" dirty="0"/>
                        <a:t>4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учредитель общественного фонда «Answer»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региональный советник по туберкулезу Агентства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США по международному развитию</a:t>
                      </a:r>
                      <a:r>
                        <a:rPr lang="en-US" sz="1200" dirty="0"/>
                        <a:t> (USAID)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849477"/>
                  </a:ext>
                </a:extLst>
              </a:tr>
              <a:tr h="468293">
                <a:tc>
                  <a:txBody>
                    <a:bodyPr/>
                    <a:lstStyle/>
                    <a:p>
                      <a:r>
                        <a:rPr lang="ru-RU" sz="1000" dirty="0"/>
                        <a:t>5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руководитель объединения юридических лиц «Казахстанская сеть по противодействию туберкулезу»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региональный директор филиала корпорации «Центр изучения глобального здоровья в Центральной Азии»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10094"/>
                  </a:ext>
                </a:extLst>
              </a:tr>
              <a:tr h="433710">
                <a:tc>
                  <a:txBody>
                    <a:bodyPr/>
                    <a:lstStyle/>
                    <a:p>
                      <a:r>
                        <a:rPr lang="ru-RU" sz="1000" dirty="0"/>
                        <a:t>6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представитель сообщества женщин, живущих с ВИЧ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директор представительства неправительственной организации «Партнеры во имя здоровья» в РК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92940"/>
                  </a:ext>
                </a:extLst>
              </a:tr>
              <a:tr h="226503">
                <a:tc>
                  <a:txBody>
                    <a:bodyPr/>
                    <a:lstStyle/>
                    <a:p>
                      <a:r>
                        <a:rPr lang="ru-RU" sz="1000" dirty="0"/>
                        <a:t>7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представитель уязвимых групп населения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представитель (Проект Хоуп) Фонда здравоохранения «Люди – Людям» Инк в Республике Казахстан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731898"/>
                  </a:ext>
                </a:extLst>
              </a:tr>
              <a:tr h="371213">
                <a:tc>
                  <a:txBody>
                    <a:bodyPr/>
                    <a:lstStyle/>
                    <a:p>
                      <a:r>
                        <a:rPr lang="ru-RU" sz="1000" dirty="0"/>
                        <a:t>8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представитель уязвимых групп населения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генеральный менеджер филиала корпорации «Центр для международных программ» в Казахстане (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ICAP</a:t>
                      </a: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34497"/>
                  </a:ext>
                </a:extLst>
              </a:tr>
              <a:tr h="252089">
                <a:tc>
                  <a:txBody>
                    <a:bodyPr/>
                    <a:lstStyle/>
                    <a:p>
                      <a:r>
                        <a:rPr lang="ru-RU" sz="1000" dirty="0"/>
                        <a:t>9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200" dirty="0"/>
                        <a:t>представитель уязвимых групп населения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330680"/>
                  </a:ext>
                </a:extLst>
              </a:tr>
              <a:tr h="242421">
                <a:tc>
                  <a:txBody>
                    <a:bodyPr/>
                    <a:lstStyle/>
                    <a:p>
                      <a:r>
                        <a:rPr lang="ru-RU" sz="1000" dirty="0"/>
                        <a:t>10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гражданин, переболевший социально значимым заболеванием.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660174"/>
                  </a:ext>
                </a:extLst>
              </a:tr>
              <a:tr h="241993"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546037"/>
                  </a:ext>
                </a:extLst>
              </a:tr>
              <a:tr h="241993">
                <a:tc>
                  <a:txBody>
                    <a:bodyPr/>
                    <a:lstStyle/>
                    <a:p>
                      <a:r>
                        <a:rPr lang="ru-RU" sz="1000" dirty="0"/>
                        <a:t>Фактически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6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1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850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27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CD83-25E4-4039-B40A-5F463D827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6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Структура СКК</a:t>
            </a:r>
            <a:br>
              <a:rPr lang="ru-RU" b="1" dirty="0"/>
            </a:br>
            <a:endParaRPr lang="en-GB" b="1" dirty="0"/>
          </a:p>
        </p:txBody>
      </p:sp>
      <p:graphicFrame>
        <p:nvGraphicFramePr>
          <p:cNvPr id="13" name="Content Placeholder 10">
            <a:extLst>
              <a:ext uri="{FF2B5EF4-FFF2-40B4-BE49-F238E27FC236}">
                <a16:creationId xmlns:a16="http://schemas.microsoft.com/office/drawing/2014/main" id="{E3F17DEE-9FD4-4A8E-913C-D0B694C67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141441"/>
              </p:ext>
            </p:extLst>
          </p:nvPr>
        </p:nvGraphicFramePr>
        <p:xfrm>
          <a:off x="6096000" y="1335024"/>
          <a:ext cx="5434584" cy="4552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B4F53B86-DEFB-41E2-9981-03A2A8C9F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532"/>
            <a:ext cx="10515600" cy="4841939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В связи с изменениями в составе СКК - 26 членов</a:t>
            </a:r>
          </a:p>
          <a:p>
            <a:r>
              <a:rPr lang="ru-RU" dirty="0"/>
              <a:t>34% - государственные </a:t>
            </a:r>
          </a:p>
          <a:p>
            <a:r>
              <a:rPr lang="ru-RU" dirty="0"/>
              <a:t>23% - международные</a:t>
            </a:r>
          </a:p>
          <a:p>
            <a:r>
              <a:rPr lang="ru-RU" dirty="0"/>
              <a:t>43% - национальные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ru-RU" dirty="0"/>
              <a:t>В целом пропорции соблюдены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6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ED518-35E7-48AF-8D0D-4A13C1607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98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B0F0"/>
                </a:solidFill>
              </a:rPr>
              <a:t>Организации, которые вышли из состава СКК</a:t>
            </a:r>
            <a:endParaRPr lang="en-GB" sz="32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7BDD-5432-4402-AFE2-992192B7E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0" y="1609344"/>
            <a:ext cx="10347960" cy="456761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генеральный менеджер филиала корпорации «Центр для международных программ» в Казахстане (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ICAP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представитель (Проект Хоуп) Фонда здравоохранения «Люди – Людям» Инк в Республике Казахстан; 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президент объединения юридических лиц «Казахстанский союз людей, живущих с ВИЧ», 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</a:rPr>
              <a:t>заместитель председателя </a:t>
            </a:r>
            <a:endParaRPr lang="en-GB" u="sng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/>
          </a:p>
          <a:p>
            <a:r>
              <a:rPr lang="ru-RU" dirty="0">
                <a:solidFill>
                  <a:srgbClr val="00B0F0"/>
                </a:solidFill>
              </a:rPr>
              <a:t>Правила членства национальных НПО не менее 40%</a:t>
            </a: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81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48064-E76F-4F65-8082-F32336E0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Заместители председателя СКК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15155-EC25-4973-84E6-1BDF067C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СКК возглавляет Министр здравоохранения Республики Казахстан, который руководит его деятельностью, председательствует на заседаниях и осуществляет общий контроль </a:t>
            </a:r>
            <a:r>
              <a:rPr lang="kk-KZ" dirty="0"/>
              <a:t>за</a:t>
            </a:r>
            <a:r>
              <a:rPr lang="ru-RU" dirty="0"/>
              <a:t> реализацией решений СКК, а также межотраслевую координацию. Во время отсутствия председателя, его функции выполняет заместитель.</a:t>
            </a:r>
            <a:endParaRPr lang="en-GB" dirty="0"/>
          </a:p>
          <a:p>
            <a:r>
              <a:rPr lang="ru-RU" dirty="0">
                <a:solidFill>
                  <a:srgbClr val="FF0000"/>
                </a:solidFill>
              </a:rPr>
              <a:t>президент объединения юридических лиц «Казахстанский союз людей, живущих с ВИЧ», заместитель председателя (по согласованию); -дал самоотвод, в связи с чем 11 июня 2020 года избран новый заместитель председателя СКК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ru-RU" dirty="0"/>
              <a:t>директор офиса Объединенной Программы Организации Объединенных Наций по ВИЧ/СПИДу в Казахстане, заместитель председателя  (по согласованию);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77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F9467-651C-4219-B65D-352F70A84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288"/>
            <a:ext cx="10515600" cy="532967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   </a:t>
            </a:r>
          </a:p>
          <a:p>
            <a:pPr marL="0" indent="0" algn="ctr">
              <a:buNone/>
            </a:pPr>
            <a:endParaRPr lang="ru-RU" sz="4000" b="1" dirty="0"/>
          </a:p>
          <a:p>
            <a:pPr marL="0" indent="0" algn="ctr">
              <a:buNone/>
            </a:pPr>
            <a:r>
              <a:rPr lang="ru-RU" sz="4000" b="1" dirty="0"/>
              <a:t>11 июня 2020 года </a:t>
            </a:r>
            <a:r>
              <a:rPr lang="ru-RU" sz="4000" b="1" dirty="0" err="1"/>
              <a:t>Сауранбаева</a:t>
            </a:r>
            <a:r>
              <a:rPr lang="ru-RU" sz="4000" b="1" dirty="0"/>
              <a:t> Мира выбрана заместителем председателя СКК, но 21 июля 2020 года Мира написала заявление о самоотводе в связи с переходом на другую работу.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06101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EA0C16-15B8-42C7-B8E2-995CF61AD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/>
              <a:t>Предлагается: поручить секретариату СКК организовать и провести в режиме онлайн в срок до </a:t>
            </a:r>
            <a:r>
              <a:rPr lang="ru-RU" sz="4000" b="1"/>
              <a:t>1 октября </a:t>
            </a:r>
            <a:r>
              <a:rPr lang="ru-RU" sz="4000" b="1" dirty="0"/>
              <a:t>выборы заместителя председателя СКК.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0035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2C18A-D8F5-4278-B875-4C92591BA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620"/>
            <a:ext cx="10515600" cy="5430343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  <a:endParaRPr lang="kk-KZ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www.ccmkz.kz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084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7FEF0F1D14CC4CA9A2E964EA935F9B" ma:contentTypeVersion="13" ma:contentTypeDescription="Create a new document." ma:contentTypeScope="" ma:versionID="df1ea057c44bb232a95c6b6cfdb765cd">
  <xsd:schema xmlns:xsd="http://www.w3.org/2001/XMLSchema" xmlns:xs="http://www.w3.org/2001/XMLSchema" xmlns:p="http://schemas.microsoft.com/office/2006/metadata/properties" xmlns:ns3="3d72c42b-5091-435d-bbfa-aba7669de655" xmlns:ns4="69dab3ae-496b-48fc-8171-004f9cf4bb19" targetNamespace="http://schemas.microsoft.com/office/2006/metadata/properties" ma:root="true" ma:fieldsID="86f2ab7eaad88e94f46460405bcd65a0" ns3:_="" ns4:_="">
    <xsd:import namespace="3d72c42b-5091-435d-bbfa-aba7669de655"/>
    <xsd:import namespace="69dab3ae-496b-48fc-8171-004f9cf4bb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2c42b-5091-435d-bbfa-aba7669de6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3ae-496b-48fc-8171-004f9cf4bb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603710-A50E-4171-AAED-93DFAA30FD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2c42b-5091-435d-bbfa-aba7669de655"/>
    <ds:schemaRef ds:uri="69dab3ae-496b-48fc-8171-004f9cf4bb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A3D10A-F2B2-4ED4-B935-DC56A0461DF1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69dab3ae-496b-48fc-8171-004f9cf4bb19"/>
    <ds:schemaRef ds:uri="3d72c42b-5091-435d-bbfa-aba7669de655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5C8029-6152-4AF4-B12A-171C8034ED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602</Words>
  <Application>Microsoft Office PowerPoint</Application>
  <PresentationFormat>Широкоэкранный</PresentationFormat>
  <Paragraphs>90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Распоряжение Премьер-Министра РК №64-р «Об учреждении СКК» Назначение заместителя председателя СКК </vt:lpstr>
      <vt:lpstr>Распоряжение Премьер-Министра РК №63-р «Об учреждении СКК».</vt:lpstr>
      <vt:lpstr>Негосударственные организации</vt:lpstr>
      <vt:lpstr>Структура СКК </vt:lpstr>
      <vt:lpstr>Организации, которые вышли из состава СКК</vt:lpstr>
      <vt:lpstr>Заместители председателя СКК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Распоряжение Премьер-Министра РК №63-р «Об учреждении СКК». Назначение заместителя председателя СКК.</dc:title>
  <dc:creator>Ryssaldy Demeuova</dc:creator>
  <cp:lastModifiedBy>Ainur Abusseitova</cp:lastModifiedBy>
  <cp:revision>16</cp:revision>
  <dcterms:created xsi:type="dcterms:W3CDTF">2020-06-04T00:59:17Z</dcterms:created>
  <dcterms:modified xsi:type="dcterms:W3CDTF">2020-08-07T13:36:06Z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0x010100F57FEF0F1D14CC4CA9A2E964EA935F9B</vt:lpwstr>
  </property>
</Properties>
</file>