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4" r:id="rId3"/>
    <p:sldId id="258" r:id="rId4"/>
    <p:sldId id="265" r:id="rId5"/>
    <p:sldId id="263" r:id="rId6"/>
    <p:sldId id="262" r:id="rId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B5164-EAB5-423E-A7E2-AB2B47A12EDA}" v="73" dt="2024-04-03T07:36:40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yana Gubareva" userId="fd5ab0194a268d16" providerId="LiveId" clId="{870B5164-EAB5-423E-A7E2-AB2B47A12EDA}"/>
    <pc:docChg chg="undo redo custSel addSld modSld">
      <pc:chgData name="Ulyana Gubareva" userId="fd5ab0194a268d16" providerId="LiveId" clId="{870B5164-EAB5-423E-A7E2-AB2B47A12EDA}" dt="2024-04-03T07:37:18.680" v="362" actId="13926"/>
      <pc:docMkLst>
        <pc:docMk/>
      </pc:docMkLst>
      <pc:sldChg chg="delSp modSp mod">
        <pc:chgData name="Ulyana Gubareva" userId="fd5ab0194a268d16" providerId="LiveId" clId="{870B5164-EAB5-423E-A7E2-AB2B47A12EDA}" dt="2024-04-03T07:19:04.842" v="221" actId="20577"/>
        <pc:sldMkLst>
          <pc:docMk/>
          <pc:sldMk cId="3948167913" sldId="257"/>
        </pc:sldMkLst>
        <pc:spChg chg="mod">
          <ac:chgData name="Ulyana Gubareva" userId="fd5ab0194a268d16" providerId="LiveId" clId="{870B5164-EAB5-423E-A7E2-AB2B47A12EDA}" dt="2024-04-03T07:19:04.842" v="221" actId="20577"/>
          <ac:spMkLst>
            <pc:docMk/>
            <pc:sldMk cId="3948167913" sldId="257"/>
            <ac:spMk id="2" creationId="{00000000-0000-0000-0000-000000000000}"/>
          </ac:spMkLst>
        </pc:spChg>
        <pc:spChg chg="mod">
          <ac:chgData name="Ulyana Gubareva" userId="fd5ab0194a268d16" providerId="LiveId" clId="{870B5164-EAB5-423E-A7E2-AB2B47A12EDA}" dt="2024-04-03T07:15:10.153" v="25" actId="1076"/>
          <ac:spMkLst>
            <pc:docMk/>
            <pc:sldMk cId="3948167913" sldId="257"/>
            <ac:spMk id="3" creationId="{00000000-0000-0000-0000-000000000000}"/>
          </ac:spMkLst>
        </pc:spChg>
        <pc:picChg chg="del">
          <ac:chgData name="Ulyana Gubareva" userId="fd5ab0194a268d16" providerId="LiveId" clId="{870B5164-EAB5-423E-A7E2-AB2B47A12EDA}" dt="2024-04-03T07:13:35.713" v="0" actId="478"/>
          <ac:picMkLst>
            <pc:docMk/>
            <pc:sldMk cId="3948167913" sldId="257"/>
            <ac:picMk id="4" creationId="{43880A6F-37C0-9943-0AED-49D8CB3F2F15}"/>
          </ac:picMkLst>
        </pc:picChg>
      </pc:sldChg>
      <pc:sldChg chg="addSp delSp modSp mod modClrScheme chgLayout">
        <pc:chgData name="Ulyana Gubareva" userId="fd5ab0194a268d16" providerId="LiveId" clId="{870B5164-EAB5-423E-A7E2-AB2B47A12EDA}" dt="2024-04-03T07:28:44.211" v="302"/>
        <pc:sldMkLst>
          <pc:docMk/>
          <pc:sldMk cId="3799347284" sldId="258"/>
        </pc:sldMkLst>
        <pc:spChg chg="mod">
          <ac:chgData name="Ulyana Gubareva" userId="fd5ab0194a268d16" providerId="LiveId" clId="{870B5164-EAB5-423E-A7E2-AB2B47A12EDA}" dt="2024-04-03T07:27:06.703" v="301" actId="26606"/>
          <ac:spMkLst>
            <pc:docMk/>
            <pc:sldMk cId="3799347284" sldId="258"/>
            <ac:spMk id="2" creationId="{00000000-0000-0000-0000-000000000000}"/>
          </ac:spMkLst>
        </pc:spChg>
        <pc:spChg chg="mod">
          <ac:chgData name="Ulyana Gubareva" userId="fd5ab0194a268d16" providerId="LiveId" clId="{870B5164-EAB5-423E-A7E2-AB2B47A12EDA}" dt="2024-04-03T07:27:06.703" v="301" actId="26606"/>
          <ac:spMkLst>
            <pc:docMk/>
            <pc:sldMk cId="3799347284" sldId="258"/>
            <ac:spMk id="3" creationId="{00000000-0000-0000-0000-000000000000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5" creationId="{1871DD21-C53E-A2FF-5B4C-ADA05D44EFC0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6" creationId="{4F58C82F-3495-2AE7-D238-38B32F81D0E4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7" creationId="{B7AAFCC7-388D-1723-A5E5-C483362DA2BF}"/>
          </ac:spMkLst>
        </pc:spChg>
        <pc:spChg chg="add del mod">
          <ac:chgData name="Ulyana Gubareva" userId="fd5ab0194a268d16" providerId="LiveId" clId="{870B5164-EAB5-423E-A7E2-AB2B47A12EDA}" dt="2024-04-03T07:27:06.703" v="301" actId="26606"/>
          <ac:spMkLst>
            <pc:docMk/>
            <pc:sldMk cId="3799347284" sldId="258"/>
            <ac:spMk id="8" creationId="{C9A9FD46-7F86-C19C-09BD-50D521DB32D3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0" creationId="{83D8C00B-AB5F-86BF-C0D3-56A15A5E80BE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1" creationId="{1770E970-FCE7-943F-035A-055B8F56E6D6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2" creationId="{EF960519-6278-F63B-479D-E0E652FFFFD3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3" creationId="{CAC2CDD7-25A7-0015-FC77-CF5456275AE1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5" creationId="{C1497FFA-E8FE-5DE5-4D96-7377B1188D17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6" creationId="{5850DAB3-7171-65FC-ECD5-EF346420793B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7" creationId="{A889A0CB-DB03-A529-5B15-9E5295E7E16E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8" creationId="{B37A6670-939F-06A4-2FB3-B9F0EA93D730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19" creationId="{13B7BDF6-5412-D423-20C2-C89EB88F7D5F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0" creationId="{B1F640ED-E8A7-1CB8-9250-8B05D7AC34FD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1" creationId="{0034D7CF-D03C-DCEC-EC96-3CBF850D16D9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2" creationId="{E447A05B-1CD3-4809-B836-BF64BFFB3F15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3" creationId="{16DDCF45-C762-EC5B-CB0C-B697EB5457B2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4" creationId="{E6AD8544-A5F0-CCFC-7C85-6C0D54C1B119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5" creationId="{DBFF682E-0A5B-0C15-4B72-02F9CFB5B672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6" creationId="{6C4C3C5D-00C1-AF98-DFB8-22EF317415F2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8" creationId="{708229FA-856F-B60C-2126-988B376328C8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29" creationId="{23841B5A-9E92-E0B2-7BC4-45A490BBE921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0" creationId="{2AE2B478-1C56-736D-4E7D-C241E6DCB3E8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1" creationId="{C53AA32A-39D4-EB7F-78D7-1C70B773C152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2" creationId="{C57313E7-1797-B26A-45A0-9AFFA76C54A7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3" creationId="{5ADB7DDE-3D75-2DF6-FC24-E2D5BDDD1522}"/>
          </ac:spMkLst>
        </pc:spChg>
        <pc:spChg chg="add 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4" creationId="{6824246A-E10B-9171-8B0B-C889F4B1BF90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6" creationId="{F13D2E0A-921C-EE83-6A8C-EC2FC74FBFBD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7" creationId="{D2CAF551-5BF3-C92E-5320-F3427FE99847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8" creationId="{A19A823A-A228-A1F1-EC1C-DF55EFB1BFC5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39" creationId="{3A9FEA21-1755-C1BE-3CC6-28B04CEDAFE7}"/>
          </ac:spMkLst>
        </pc:spChg>
        <pc:spChg chg="mod">
          <ac:chgData name="Ulyana Gubareva" userId="fd5ab0194a268d16" providerId="LiveId" clId="{870B5164-EAB5-423E-A7E2-AB2B47A12EDA}" dt="2024-04-03T07:28:44.211" v="302"/>
          <ac:spMkLst>
            <pc:docMk/>
            <pc:sldMk cId="3799347284" sldId="258"/>
            <ac:spMk id="40" creationId="{8FDCB0A1-8401-172D-314D-F982485A3E9B}"/>
          </ac:spMkLst>
        </pc:spChg>
        <pc:grpChg chg="add mod">
          <ac:chgData name="Ulyana Gubareva" userId="fd5ab0194a268d16" providerId="LiveId" clId="{870B5164-EAB5-423E-A7E2-AB2B47A12EDA}" dt="2024-04-03T07:28:44.211" v="302"/>
          <ac:grpSpMkLst>
            <pc:docMk/>
            <pc:sldMk cId="3799347284" sldId="258"/>
            <ac:grpSpMk id="9" creationId="{8DE30E58-2CFE-072B-BAFA-1341B1591001}"/>
          </ac:grpSpMkLst>
        </pc:grpChg>
        <pc:grpChg chg="add mod">
          <ac:chgData name="Ulyana Gubareva" userId="fd5ab0194a268d16" providerId="LiveId" clId="{870B5164-EAB5-423E-A7E2-AB2B47A12EDA}" dt="2024-04-03T07:28:44.211" v="302"/>
          <ac:grpSpMkLst>
            <pc:docMk/>
            <pc:sldMk cId="3799347284" sldId="258"/>
            <ac:grpSpMk id="14" creationId="{1ECA5B7E-8436-812C-2FC8-53AFEBF84D8B}"/>
          </ac:grpSpMkLst>
        </pc:grpChg>
        <pc:grpChg chg="add mod">
          <ac:chgData name="Ulyana Gubareva" userId="fd5ab0194a268d16" providerId="LiveId" clId="{870B5164-EAB5-423E-A7E2-AB2B47A12EDA}" dt="2024-04-03T07:28:44.211" v="302"/>
          <ac:grpSpMkLst>
            <pc:docMk/>
            <pc:sldMk cId="3799347284" sldId="258"/>
            <ac:grpSpMk id="27" creationId="{A8787672-6981-CCE7-38D1-98AEFD1F9D95}"/>
          </ac:grpSpMkLst>
        </pc:grpChg>
        <pc:grpChg chg="add mod">
          <ac:chgData name="Ulyana Gubareva" userId="fd5ab0194a268d16" providerId="LiveId" clId="{870B5164-EAB5-423E-A7E2-AB2B47A12EDA}" dt="2024-04-03T07:28:44.211" v="302"/>
          <ac:grpSpMkLst>
            <pc:docMk/>
            <pc:sldMk cId="3799347284" sldId="258"/>
            <ac:grpSpMk id="35" creationId="{414559C2-6F7A-FAFF-AE5D-ADE2D542BC86}"/>
          </ac:grpSpMkLst>
        </pc:grpChg>
        <pc:picChg chg="del">
          <ac:chgData name="Ulyana Gubareva" userId="fd5ab0194a268d16" providerId="LiveId" clId="{870B5164-EAB5-423E-A7E2-AB2B47A12EDA}" dt="2024-04-03T07:14:58.074" v="21" actId="478"/>
          <ac:picMkLst>
            <pc:docMk/>
            <pc:sldMk cId="3799347284" sldId="258"/>
            <ac:picMk id="4" creationId="{43880A6F-37C0-9943-0AED-49D8CB3F2F15}"/>
          </ac:picMkLst>
        </pc:picChg>
      </pc:sldChg>
      <pc:sldChg chg="addSp delSp modSp mod">
        <pc:chgData name="Ulyana Gubareva" userId="fd5ab0194a268d16" providerId="LiveId" clId="{870B5164-EAB5-423E-A7E2-AB2B47A12EDA}" dt="2024-04-03T07:36:56.757" v="361" actId="1076"/>
        <pc:sldMkLst>
          <pc:docMk/>
          <pc:sldMk cId="3029735263" sldId="262"/>
        </pc:sldMkLst>
        <pc:spChg chg="add del mod">
          <ac:chgData name="Ulyana Gubareva" userId="fd5ab0194a268d16" providerId="LiveId" clId="{870B5164-EAB5-423E-A7E2-AB2B47A12EDA}" dt="2024-04-03T07:34:23.457" v="350" actId="478"/>
          <ac:spMkLst>
            <pc:docMk/>
            <pc:sldMk cId="3029735263" sldId="262"/>
            <ac:spMk id="2" creationId="{CEE4E206-6763-9496-4FFC-E932DBC7FB5E}"/>
          </ac:spMkLst>
        </pc:spChg>
        <pc:spChg chg="mod">
          <ac:chgData name="Ulyana Gubareva" userId="fd5ab0194a268d16" providerId="LiveId" clId="{870B5164-EAB5-423E-A7E2-AB2B47A12EDA}" dt="2024-04-03T07:36:56.757" v="361" actId="1076"/>
          <ac:spMkLst>
            <pc:docMk/>
            <pc:sldMk cId="3029735263" sldId="262"/>
            <ac:spMk id="7" creationId="{35240BC1-42D4-1050-7D2E-436A7154672B}"/>
          </ac:spMkLst>
        </pc:spChg>
        <pc:spChg chg="del mod">
          <ac:chgData name="Ulyana Gubareva" userId="fd5ab0194a268d16" providerId="LiveId" clId="{870B5164-EAB5-423E-A7E2-AB2B47A12EDA}" dt="2024-04-03T07:31:49.036" v="338" actId="478"/>
          <ac:spMkLst>
            <pc:docMk/>
            <pc:sldMk cId="3029735263" sldId="262"/>
            <ac:spMk id="9" creationId="{017319B0-C729-F8FC-4246-EB01AE908063}"/>
          </ac:spMkLst>
        </pc:spChg>
        <pc:spChg chg="mod">
          <ac:chgData name="Ulyana Gubareva" userId="fd5ab0194a268d16" providerId="LiveId" clId="{870B5164-EAB5-423E-A7E2-AB2B47A12EDA}" dt="2024-04-03T07:31:24.049" v="334" actId="403"/>
          <ac:spMkLst>
            <pc:docMk/>
            <pc:sldMk cId="3029735263" sldId="262"/>
            <ac:spMk id="10" creationId="{8253F95C-0078-F439-DE05-ECD1423C4636}"/>
          </ac:spMkLst>
        </pc:spChg>
        <pc:picChg chg="add del mod">
          <ac:chgData name="Ulyana Gubareva" userId="fd5ab0194a268d16" providerId="LiveId" clId="{870B5164-EAB5-423E-A7E2-AB2B47A12EDA}" dt="2024-04-03T07:35:43.597" v="354" actId="478"/>
          <ac:picMkLst>
            <pc:docMk/>
            <pc:sldMk cId="3029735263" sldId="262"/>
            <ac:picMk id="4" creationId="{CF781B2A-729D-334A-5013-8A0DAB736237}"/>
          </ac:picMkLst>
        </pc:picChg>
        <pc:picChg chg="add mod ord">
          <ac:chgData name="Ulyana Gubareva" userId="fd5ab0194a268d16" providerId="LiveId" clId="{870B5164-EAB5-423E-A7E2-AB2B47A12EDA}" dt="2024-04-03T07:36:51.441" v="360" actId="1076"/>
          <ac:picMkLst>
            <pc:docMk/>
            <pc:sldMk cId="3029735263" sldId="262"/>
            <ac:picMk id="6" creationId="{484D5541-2FCF-A22E-660E-118F22961E0E}"/>
          </ac:picMkLst>
        </pc:picChg>
        <pc:picChg chg="del">
          <ac:chgData name="Ulyana Gubareva" userId="fd5ab0194a268d16" providerId="LiveId" clId="{870B5164-EAB5-423E-A7E2-AB2B47A12EDA}" dt="2024-04-03T07:15:00.983" v="23" actId="478"/>
          <ac:picMkLst>
            <pc:docMk/>
            <pc:sldMk cId="3029735263" sldId="262"/>
            <ac:picMk id="11" creationId="{65A8A29A-A451-0F9A-3BFA-0D4BB716BC45}"/>
          </ac:picMkLst>
        </pc:picChg>
        <pc:picChg chg="add del mod">
          <ac:chgData name="Ulyana Gubareva" userId="fd5ab0194a268d16" providerId="LiveId" clId="{870B5164-EAB5-423E-A7E2-AB2B47A12EDA}" dt="2024-04-03T07:33:56.725" v="347" actId="478"/>
          <ac:picMkLst>
            <pc:docMk/>
            <pc:sldMk cId="3029735263" sldId="262"/>
            <ac:picMk id="2050" creationId="{E67AAF27-F2ED-E12C-E401-8B87687AABF0}"/>
          </ac:picMkLst>
        </pc:picChg>
      </pc:sldChg>
      <pc:sldChg chg="addSp delSp modSp mod">
        <pc:chgData name="Ulyana Gubareva" userId="fd5ab0194a268d16" providerId="LiveId" clId="{870B5164-EAB5-423E-A7E2-AB2B47A12EDA}" dt="2024-04-03T07:31:06.236" v="327" actId="179"/>
        <pc:sldMkLst>
          <pc:docMk/>
          <pc:sldMk cId="767846691" sldId="263"/>
        </pc:sldMkLst>
        <pc:spChg chg="mod">
          <ac:chgData name="Ulyana Gubareva" userId="fd5ab0194a268d16" providerId="LiveId" clId="{870B5164-EAB5-423E-A7E2-AB2B47A12EDA}" dt="2024-04-03T07:22:13.087" v="257" actId="1076"/>
          <ac:spMkLst>
            <pc:docMk/>
            <pc:sldMk cId="767846691" sldId="263"/>
            <ac:spMk id="2" creationId="{00000000-0000-0000-0000-000000000000}"/>
          </ac:spMkLst>
        </pc:spChg>
        <pc:spChg chg="del">
          <ac:chgData name="Ulyana Gubareva" userId="fd5ab0194a268d16" providerId="LiveId" clId="{870B5164-EAB5-423E-A7E2-AB2B47A12EDA}" dt="2024-04-03T07:22:39.624" v="258" actId="12084"/>
          <ac:spMkLst>
            <pc:docMk/>
            <pc:sldMk cId="767846691" sldId="263"/>
            <ac:spMk id="3" creationId="{00000000-0000-0000-0000-000000000000}"/>
          </ac:spMkLst>
        </pc:spChg>
        <pc:graphicFrameChg chg="add mod modGraphic">
          <ac:chgData name="Ulyana Gubareva" userId="fd5ab0194a268d16" providerId="LiveId" clId="{870B5164-EAB5-423E-A7E2-AB2B47A12EDA}" dt="2024-04-03T07:31:06.236" v="327" actId="179"/>
          <ac:graphicFrameMkLst>
            <pc:docMk/>
            <pc:sldMk cId="767846691" sldId="263"/>
            <ac:graphicFrameMk id="5" creationId="{B06877E2-4199-338F-0D2E-BFC9A7A27E08}"/>
          </ac:graphicFrameMkLst>
        </pc:graphicFrameChg>
        <pc:picChg chg="del">
          <ac:chgData name="Ulyana Gubareva" userId="fd5ab0194a268d16" providerId="LiveId" clId="{870B5164-EAB5-423E-A7E2-AB2B47A12EDA}" dt="2024-04-03T07:14:59.432" v="22" actId="478"/>
          <ac:picMkLst>
            <pc:docMk/>
            <pc:sldMk cId="767846691" sldId="263"/>
            <ac:picMk id="4" creationId="{43880A6F-37C0-9943-0AED-49D8CB3F2F15}"/>
          </ac:picMkLst>
        </pc:picChg>
      </pc:sldChg>
      <pc:sldChg chg="addSp modSp add mod chgLayout">
        <pc:chgData name="Ulyana Gubareva" userId="fd5ab0194a268d16" providerId="LiveId" clId="{870B5164-EAB5-423E-A7E2-AB2B47A12EDA}" dt="2024-04-03T07:37:18.680" v="362" actId="13926"/>
        <pc:sldMkLst>
          <pc:docMk/>
          <pc:sldMk cId="1499885161" sldId="264"/>
        </pc:sldMkLst>
        <pc:spChg chg="mod ord">
          <ac:chgData name="Ulyana Gubareva" userId="fd5ab0194a268d16" providerId="LiveId" clId="{870B5164-EAB5-423E-A7E2-AB2B47A12EDA}" dt="2024-04-03T07:33:35.377" v="343"/>
          <ac:spMkLst>
            <pc:docMk/>
            <pc:sldMk cId="1499885161" sldId="264"/>
            <ac:spMk id="2" creationId="{00000000-0000-0000-0000-000000000000}"/>
          </ac:spMkLst>
        </pc:spChg>
        <pc:spChg chg="mod ord">
          <ac:chgData name="Ulyana Gubareva" userId="fd5ab0194a268d16" providerId="LiveId" clId="{870B5164-EAB5-423E-A7E2-AB2B47A12EDA}" dt="2024-04-03T07:37:18.680" v="362" actId="13926"/>
          <ac:spMkLst>
            <pc:docMk/>
            <pc:sldMk cId="1499885161" sldId="264"/>
            <ac:spMk id="3" creationId="{00000000-0000-0000-0000-000000000000}"/>
          </ac:spMkLst>
        </pc:spChg>
        <pc:picChg chg="add mod">
          <ac:chgData name="Ulyana Gubareva" userId="fd5ab0194a268d16" providerId="LiveId" clId="{870B5164-EAB5-423E-A7E2-AB2B47A12EDA}" dt="2024-04-03T07:20:40.413" v="229" actId="1076"/>
          <ac:picMkLst>
            <pc:docMk/>
            <pc:sldMk cId="1499885161" sldId="264"/>
            <ac:picMk id="1026" creationId="{EE8C4B00-8297-1C4F-8158-DEC84C9BE8EA}"/>
          </ac:picMkLst>
        </pc:picChg>
      </pc:sldChg>
      <pc:sldChg chg="addSp delSp modSp add mod">
        <pc:chgData name="Ulyana Gubareva" userId="fd5ab0194a268d16" providerId="LiveId" clId="{870B5164-EAB5-423E-A7E2-AB2B47A12EDA}" dt="2024-04-03T07:30:32.977" v="325" actId="1076"/>
        <pc:sldMkLst>
          <pc:docMk/>
          <pc:sldMk cId="541132313" sldId="265"/>
        </pc:sldMkLst>
        <pc:spChg chg="mod">
          <ac:chgData name="Ulyana Gubareva" userId="fd5ab0194a268d16" providerId="LiveId" clId="{870B5164-EAB5-423E-A7E2-AB2B47A12EDA}" dt="2024-04-03T07:21:59.284" v="252"/>
          <ac:spMkLst>
            <pc:docMk/>
            <pc:sldMk cId="541132313" sldId="265"/>
            <ac:spMk id="2" creationId="{00000000-0000-0000-0000-000000000000}"/>
          </ac:spMkLst>
        </pc:spChg>
        <pc:spChg chg="mod">
          <ac:chgData name="Ulyana Gubareva" userId="fd5ab0194a268d16" providerId="LiveId" clId="{870B5164-EAB5-423E-A7E2-AB2B47A12EDA}" dt="2024-04-03T07:30:18.322" v="323" actId="20577"/>
          <ac:spMkLst>
            <pc:docMk/>
            <pc:sldMk cId="541132313" sldId="265"/>
            <ac:spMk id="3" creationId="{00000000-0000-0000-0000-000000000000}"/>
          </ac:spMkLst>
        </pc:spChg>
        <pc:spChg chg="add del mod">
          <ac:chgData name="Ulyana Gubareva" userId="fd5ab0194a268d16" providerId="LiveId" clId="{870B5164-EAB5-423E-A7E2-AB2B47A12EDA}" dt="2024-04-03T07:29:57.462" v="313" actId="478"/>
          <ac:spMkLst>
            <pc:docMk/>
            <pc:sldMk cId="541132313" sldId="265"/>
            <ac:spMk id="4" creationId="{BF9C148E-15C6-6928-6AC1-ECD421BC9107}"/>
          </ac:spMkLst>
        </pc:spChg>
        <pc:spChg chg="add 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5" creationId="{854DD2FA-2A1D-17CB-A896-25F491157C52}"/>
          </ac:spMkLst>
        </pc:spChg>
        <pc:spChg chg="add del mod">
          <ac:chgData name="Ulyana Gubareva" userId="fd5ab0194a268d16" providerId="LiveId" clId="{870B5164-EAB5-423E-A7E2-AB2B47A12EDA}" dt="2024-04-03T07:29:36.224" v="308" actId="478"/>
          <ac:spMkLst>
            <pc:docMk/>
            <pc:sldMk cId="541132313" sldId="265"/>
            <ac:spMk id="6" creationId="{FDB8EDCD-77E3-9C05-7AAD-BBCEDDA400F2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8" creationId="{ED28DDF0-040F-B0B6-3003-E466909ADF00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9" creationId="{4DA5C8A7-A520-BAAB-5952-15DDBA2DD1B7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0" creationId="{ABE3015D-C3DD-7400-AABA-E2E6F697A083}"/>
          </ac:spMkLst>
        </pc:spChg>
        <pc:spChg chg="add mod">
          <ac:chgData name="Ulyana Gubareva" userId="fd5ab0194a268d16" providerId="LiveId" clId="{870B5164-EAB5-423E-A7E2-AB2B47A12EDA}" dt="2024-04-03T07:30:12.896" v="318" actId="1076"/>
          <ac:spMkLst>
            <pc:docMk/>
            <pc:sldMk cId="541132313" sldId="265"/>
            <ac:spMk id="11" creationId="{DB137ED9-DEA9-03BC-9890-DC9495C44374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3" creationId="{0C0D85BA-D949-8C49-1FE1-609DEB59D02A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4" creationId="{36502666-A889-5F71-0B63-661A9EF89E10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5" creationId="{46DC55A2-0BFE-A030-0A35-F36BD9FE32AA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6" creationId="{D0DD78F0-AF15-E7A9-1731-51D75A25E470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7" creationId="{0E4190AF-0030-A1B5-D7F7-CE8D53D515B6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8" creationId="{A7A1D31C-3E8C-D01B-0ADC-048857D8A375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19" creationId="{25D982A0-1774-CEBE-5867-2CF5522419D6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0" creationId="{60DD14B5-1238-A2FC-0A8B-244757D801BC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1" creationId="{CB503EF2-772B-1596-A0C8-4B1BFDDB11F6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2" creationId="{3610F2D8-58E6-7FE7-5F94-991A35B3F803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3" creationId="{CE36D9F5-473E-97DE-776B-B41877E15600}"/>
          </ac:spMkLst>
        </pc:spChg>
        <pc:spChg chg="add mod">
          <ac:chgData name="Ulyana Gubareva" userId="fd5ab0194a268d16" providerId="LiveId" clId="{870B5164-EAB5-423E-A7E2-AB2B47A12EDA}" dt="2024-04-03T07:30:32.977" v="325" actId="1076"/>
          <ac:spMkLst>
            <pc:docMk/>
            <pc:sldMk cId="541132313" sldId="265"/>
            <ac:spMk id="24" creationId="{85A75116-3006-C71D-2189-65D000D2D2A5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6" creationId="{80EC6062-805B-D28D-71F1-A5DDD07F6E99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7" creationId="{92CB5806-8BC6-C2C4-9437-EC9A0E927E34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8" creationId="{15D77EDA-61C6-9B75-E688-0D37E14AF1C8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29" creationId="{29EB4349-C26C-BDF8-6F26-60685FD2B8E7}"/>
          </ac:spMkLst>
        </pc:spChg>
        <pc:spChg chg="add del mod">
          <ac:chgData name="Ulyana Gubareva" userId="fd5ab0194a268d16" providerId="LiveId" clId="{870B5164-EAB5-423E-A7E2-AB2B47A12EDA}" dt="2024-04-03T07:29:59.126" v="315" actId="478"/>
          <ac:spMkLst>
            <pc:docMk/>
            <pc:sldMk cId="541132313" sldId="265"/>
            <ac:spMk id="30" creationId="{C52DA8C9-427E-6E35-2D74-A22FE4CFF40D}"/>
          </ac:spMkLst>
        </pc:spChg>
        <pc:spChg chg="add del mod">
          <ac:chgData name="Ulyana Gubareva" userId="fd5ab0194a268d16" providerId="LiveId" clId="{870B5164-EAB5-423E-A7E2-AB2B47A12EDA}" dt="2024-04-03T07:29:58.500" v="314" actId="478"/>
          <ac:spMkLst>
            <pc:docMk/>
            <pc:sldMk cId="541132313" sldId="265"/>
            <ac:spMk id="31" creationId="{2C6D21B5-CEF8-F340-2FF6-B08EA5D011A3}"/>
          </ac:spMkLst>
        </pc:spChg>
        <pc:spChg chg="add mod">
          <ac:chgData name="Ulyana Gubareva" userId="fd5ab0194a268d16" providerId="LiveId" clId="{870B5164-EAB5-423E-A7E2-AB2B47A12EDA}" dt="2024-04-03T07:30:24.568" v="324" actId="1076"/>
          <ac:spMkLst>
            <pc:docMk/>
            <pc:sldMk cId="541132313" sldId="265"/>
            <ac:spMk id="32" creationId="{B4DA6F73-9E4D-AB22-9A1A-771BFAC68065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34" creationId="{49E169BF-BD14-8DC9-4DC8-987268793D35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35" creationId="{07D506F1-6D76-B8AE-DDE7-F2D811A1F560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36" creationId="{C2DE58EA-AAC2-5399-9D80-4B6AB4C87C61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37" creationId="{1D488FDB-C4CF-389E-7F4C-51419506815B}"/>
          </ac:spMkLst>
        </pc:spChg>
        <pc:spChg chg="mod">
          <ac:chgData name="Ulyana Gubareva" userId="fd5ab0194a268d16" providerId="LiveId" clId="{870B5164-EAB5-423E-A7E2-AB2B47A12EDA}" dt="2024-04-03T07:29:01.364" v="303"/>
          <ac:spMkLst>
            <pc:docMk/>
            <pc:sldMk cId="541132313" sldId="265"/>
            <ac:spMk id="38" creationId="{10A78A86-96E8-6D54-82EA-2F03E136B1A3}"/>
          </ac:spMkLst>
        </pc:spChg>
        <pc:grpChg chg="add del mod">
          <ac:chgData name="Ulyana Gubareva" userId="fd5ab0194a268d16" providerId="LiveId" clId="{870B5164-EAB5-423E-A7E2-AB2B47A12EDA}" dt="2024-04-03T07:29:35.568" v="307" actId="478"/>
          <ac:grpSpMkLst>
            <pc:docMk/>
            <pc:sldMk cId="541132313" sldId="265"/>
            <ac:grpSpMk id="7" creationId="{AFB30F1C-60F2-B432-887C-314666F4880A}"/>
          </ac:grpSpMkLst>
        </pc:grpChg>
        <pc:grpChg chg="add mod">
          <ac:chgData name="Ulyana Gubareva" userId="fd5ab0194a268d16" providerId="LiveId" clId="{870B5164-EAB5-423E-A7E2-AB2B47A12EDA}" dt="2024-04-03T07:30:12.896" v="318" actId="1076"/>
          <ac:grpSpMkLst>
            <pc:docMk/>
            <pc:sldMk cId="541132313" sldId="265"/>
            <ac:grpSpMk id="12" creationId="{E048A675-A5C9-F591-E52C-D79633EDCFD3}"/>
          </ac:grpSpMkLst>
        </pc:grpChg>
        <pc:grpChg chg="add mod">
          <ac:chgData name="Ulyana Gubareva" userId="fd5ab0194a268d16" providerId="LiveId" clId="{870B5164-EAB5-423E-A7E2-AB2B47A12EDA}" dt="2024-04-03T07:30:32.977" v="325" actId="1076"/>
          <ac:grpSpMkLst>
            <pc:docMk/>
            <pc:sldMk cId="541132313" sldId="265"/>
            <ac:grpSpMk id="25" creationId="{AB7FC71B-E202-3054-FBFB-9EF893FA5FA2}"/>
          </ac:grpSpMkLst>
        </pc:grpChg>
        <pc:grpChg chg="add mod">
          <ac:chgData name="Ulyana Gubareva" userId="fd5ab0194a268d16" providerId="LiveId" clId="{870B5164-EAB5-423E-A7E2-AB2B47A12EDA}" dt="2024-04-03T07:30:24.568" v="324" actId="1076"/>
          <ac:grpSpMkLst>
            <pc:docMk/>
            <pc:sldMk cId="541132313" sldId="265"/>
            <ac:grpSpMk id="33" creationId="{FC68EA4E-9CB9-B925-A363-730D23A2E93B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99742-C964-4675-8B27-17304CB454C6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C3B1D-E82F-4096-801B-ED09D3610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06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По путям инфицирования преобладает половой путь– 77,8% (гетеро – 69%, гомо – 8,8%), на втором месте - парентеральный – (17,8%).</a:t>
            </a:r>
          </a:p>
          <a:p>
            <a:r>
              <a:rPr lang="ru-RU" sz="1400" dirty="0"/>
              <a:t>1 Парентеральный при употреблении наркотиков в %соотношении преобладает в </a:t>
            </a:r>
            <a:r>
              <a:rPr lang="ru-RU" sz="1400" dirty="0" err="1"/>
              <a:t>Улыиауской</a:t>
            </a:r>
            <a:r>
              <a:rPr lang="ru-RU" sz="1400" dirty="0"/>
              <a:t> области. Высокая доля парентерального пути передачи в структуре выявления в ВКО (31,1%),ЗКО (24,1%), Карагандинской (25,6%), </a:t>
            </a:r>
            <a:r>
              <a:rPr lang="ru-RU" sz="1400" dirty="0" err="1"/>
              <a:t>Костанайской</a:t>
            </a:r>
            <a:r>
              <a:rPr lang="ru-RU" sz="1400" dirty="0"/>
              <a:t> (28,8%), Павлодарской (30,2%), СКО (32,6%).</a:t>
            </a:r>
            <a:r>
              <a:rPr lang="ru-RU" sz="1400" baseline="0" dirty="0"/>
              <a:t> </a:t>
            </a:r>
          </a:p>
          <a:p>
            <a:r>
              <a:rPr lang="ru-RU" sz="1400" baseline="0" dirty="0"/>
              <a:t>2. Половой гомосексуальный путь передачи преобладает в Астане, Алматы, </a:t>
            </a:r>
            <a:r>
              <a:rPr lang="ru-RU" sz="1400" baseline="0" dirty="0" err="1"/>
              <a:t>Мангистауской</a:t>
            </a:r>
            <a:r>
              <a:rPr lang="ru-RU" sz="1400" baseline="0" dirty="0"/>
              <a:t> и </a:t>
            </a:r>
            <a:r>
              <a:rPr lang="ru-RU" sz="1400" baseline="0" dirty="0" err="1"/>
              <a:t>Абайской</a:t>
            </a:r>
            <a:r>
              <a:rPr lang="ru-RU" sz="1400" baseline="0" dirty="0"/>
              <a:t> области.</a:t>
            </a:r>
          </a:p>
          <a:p>
            <a:r>
              <a:rPr lang="ru-RU" sz="1400" baseline="0" dirty="0"/>
              <a:t>3. Половой гетеро преобладает во всех регионах. Причины распространения ВИЧ половым путем на </a:t>
            </a:r>
            <a:r>
              <a:rPr lang="ru-RU" sz="1400" baseline="0"/>
              <a:t>следующем слайде.</a:t>
            </a:r>
            <a:endParaRPr lang="ru-RU" sz="1400" baseline="0" dirty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96467-2D17-4508-9D64-CBC5A07B1269}" type="slidenum">
              <a:rPr lang="ru-KZ" smtClean="0"/>
              <a:t>1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38052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По путям инфицирования преобладает половой путь– 77,8% (гетеро – 69%, гомо – 8,8%), на втором месте - парентеральный – (17,8%).</a:t>
            </a:r>
          </a:p>
          <a:p>
            <a:r>
              <a:rPr lang="ru-RU" sz="1400" dirty="0"/>
              <a:t>1 Парентеральный при употреблении наркотиков в %соотношении преобладает в </a:t>
            </a:r>
            <a:r>
              <a:rPr lang="ru-RU" sz="1400" dirty="0" err="1"/>
              <a:t>Улыиауской</a:t>
            </a:r>
            <a:r>
              <a:rPr lang="ru-RU" sz="1400" dirty="0"/>
              <a:t> области. Высокая доля парентерального пути передачи в структуре выявления в ВКО (31,1%),ЗКО (24,1%), Карагандинской (25,6%), </a:t>
            </a:r>
            <a:r>
              <a:rPr lang="ru-RU" sz="1400" dirty="0" err="1"/>
              <a:t>Костанайской</a:t>
            </a:r>
            <a:r>
              <a:rPr lang="ru-RU" sz="1400" dirty="0"/>
              <a:t> (28,8%), Павлодарской (30,2%), СКО (32,6%).</a:t>
            </a:r>
            <a:r>
              <a:rPr lang="ru-RU" sz="1400" baseline="0" dirty="0"/>
              <a:t> </a:t>
            </a:r>
          </a:p>
          <a:p>
            <a:r>
              <a:rPr lang="ru-RU" sz="1400" baseline="0" dirty="0"/>
              <a:t>2. Половой гомосексуальный путь передачи преобладает в Астане, Алматы, </a:t>
            </a:r>
            <a:r>
              <a:rPr lang="ru-RU" sz="1400" baseline="0" dirty="0" err="1"/>
              <a:t>Мангистауской</a:t>
            </a:r>
            <a:r>
              <a:rPr lang="ru-RU" sz="1400" baseline="0" dirty="0"/>
              <a:t> и </a:t>
            </a:r>
            <a:r>
              <a:rPr lang="ru-RU" sz="1400" baseline="0" dirty="0" err="1"/>
              <a:t>Абайской</a:t>
            </a:r>
            <a:r>
              <a:rPr lang="ru-RU" sz="1400" baseline="0" dirty="0"/>
              <a:t> области.</a:t>
            </a:r>
          </a:p>
          <a:p>
            <a:r>
              <a:rPr lang="ru-RU" sz="1400" baseline="0" dirty="0"/>
              <a:t>3. Половой гетеро преобладает во всех регионах. Причины распространения ВИЧ половым путем на </a:t>
            </a:r>
            <a:r>
              <a:rPr lang="ru-RU" sz="1400" baseline="0"/>
              <a:t>следующем слайде.</a:t>
            </a:r>
            <a:endParaRPr lang="ru-RU" sz="1400" baseline="0" dirty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96467-2D17-4508-9D64-CBC5A07B1269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63598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По путям инфицирования преобладает половой путь– 77,8% (гетеро – 69%, гомо – 8,8%), на втором месте - парентеральный – (17,8%).</a:t>
            </a:r>
          </a:p>
          <a:p>
            <a:r>
              <a:rPr lang="ru-RU" sz="1400" dirty="0"/>
              <a:t>1 Парентеральный при употреблении наркотиков в %соотношении преобладает в </a:t>
            </a:r>
            <a:r>
              <a:rPr lang="ru-RU" sz="1400" dirty="0" err="1"/>
              <a:t>Улыиауской</a:t>
            </a:r>
            <a:r>
              <a:rPr lang="ru-RU" sz="1400" dirty="0"/>
              <a:t> области. Высокая доля парентерального пути передачи в структуре выявления в ВКО (31,1%),ЗКО (24,1%), Карагандинской (25,6%), </a:t>
            </a:r>
            <a:r>
              <a:rPr lang="ru-RU" sz="1400" dirty="0" err="1"/>
              <a:t>Костанайской</a:t>
            </a:r>
            <a:r>
              <a:rPr lang="ru-RU" sz="1400" dirty="0"/>
              <a:t> (28,8%), Павлодарской (30,2%), СКО (32,6%).</a:t>
            </a:r>
            <a:r>
              <a:rPr lang="ru-RU" sz="1400" baseline="0" dirty="0"/>
              <a:t> </a:t>
            </a:r>
          </a:p>
          <a:p>
            <a:r>
              <a:rPr lang="ru-RU" sz="1400" baseline="0" dirty="0"/>
              <a:t>2. Половой гомосексуальный путь передачи преобладает в Астане, Алматы, </a:t>
            </a:r>
            <a:r>
              <a:rPr lang="ru-RU" sz="1400" baseline="0" dirty="0" err="1"/>
              <a:t>Мангистауской</a:t>
            </a:r>
            <a:r>
              <a:rPr lang="ru-RU" sz="1400" baseline="0" dirty="0"/>
              <a:t> и </a:t>
            </a:r>
            <a:r>
              <a:rPr lang="ru-RU" sz="1400" baseline="0" dirty="0" err="1"/>
              <a:t>Абайской</a:t>
            </a:r>
            <a:r>
              <a:rPr lang="ru-RU" sz="1400" baseline="0" dirty="0"/>
              <a:t> области.</a:t>
            </a:r>
          </a:p>
          <a:p>
            <a:r>
              <a:rPr lang="ru-RU" sz="1400" baseline="0" dirty="0"/>
              <a:t>3. Половой гетеро преобладает во всех регионах. Причины распространения ВИЧ половым путем на </a:t>
            </a:r>
            <a:r>
              <a:rPr lang="ru-RU" sz="1400" baseline="0"/>
              <a:t>следующем слайде.</a:t>
            </a:r>
            <a:endParaRPr lang="ru-RU" sz="1400" baseline="0" dirty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96467-2D17-4508-9D64-CBC5A07B1269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03226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По путям инфицирования преобладает половой путь– 77,8% (гетеро – 69%, гомо – 8,8%), на втором месте - парентеральный – (17,8%).</a:t>
            </a:r>
          </a:p>
          <a:p>
            <a:r>
              <a:rPr lang="ru-RU" sz="1400" dirty="0"/>
              <a:t>1 Парентеральный при употреблении наркотиков в %соотношении преобладает в </a:t>
            </a:r>
            <a:r>
              <a:rPr lang="ru-RU" sz="1400" dirty="0" err="1"/>
              <a:t>Улыиауской</a:t>
            </a:r>
            <a:r>
              <a:rPr lang="ru-RU" sz="1400" dirty="0"/>
              <a:t> области. Высокая доля парентерального пути передачи в структуре выявления в ВКО (31,1%),ЗКО (24,1%), Карагандинской (25,6%), </a:t>
            </a:r>
            <a:r>
              <a:rPr lang="ru-RU" sz="1400" dirty="0" err="1"/>
              <a:t>Костанайской</a:t>
            </a:r>
            <a:r>
              <a:rPr lang="ru-RU" sz="1400" dirty="0"/>
              <a:t> (28,8%), Павлодарской (30,2%), СКО (32,6%).</a:t>
            </a:r>
            <a:r>
              <a:rPr lang="ru-RU" sz="1400" baseline="0" dirty="0"/>
              <a:t> </a:t>
            </a:r>
          </a:p>
          <a:p>
            <a:r>
              <a:rPr lang="ru-RU" sz="1400" baseline="0" dirty="0"/>
              <a:t>2. Половой гомосексуальный путь передачи преобладает в Астане, Алматы, </a:t>
            </a:r>
            <a:r>
              <a:rPr lang="ru-RU" sz="1400" baseline="0" dirty="0" err="1"/>
              <a:t>Мангистауской</a:t>
            </a:r>
            <a:r>
              <a:rPr lang="ru-RU" sz="1400" baseline="0" dirty="0"/>
              <a:t> и </a:t>
            </a:r>
            <a:r>
              <a:rPr lang="ru-RU" sz="1400" baseline="0" dirty="0" err="1"/>
              <a:t>Абайской</a:t>
            </a:r>
            <a:r>
              <a:rPr lang="ru-RU" sz="1400" baseline="0" dirty="0"/>
              <a:t> области.</a:t>
            </a:r>
          </a:p>
          <a:p>
            <a:r>
              <a:rPr lang="ru-RU" sz="1400" baseline="0" dirty="0"/>
              <a:t>3. Половой гетеро преобладает во всех регионах. Причины распространения ВИЧ половым путем на </a:t>
            </a:r>
            <a:r>
              <a:rPr lang="ru-RU" sz="1400" baseline="0"/>
              <a:t>следующем слайде.</a:t>
            </a:r>
            <a:endParaRPr lang="ru-RU" sz="1400" baseline="0" dirty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96467-2D17-4508-9D64-CBC5A07B1269}" type="slidenum">
              <a:rPr lang="ru-KZ" smtClean="0"/>
              <a:t>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97775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08EAF-58CB-468C-AB61-8DEC0288D516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143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74F89-3C5E-A190-9DD2-0EFB2DC01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E4CE99-3446-8578-0FD7-D666D1844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24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21A9-2322-4ADA-95BA-42FCE398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8C22D-EB65-6C3C-00B7-A182BC710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0AE6A-A223-8FF0-2C89-BA86C5A7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EACD09D-E37C-C3AE-50FA-BA4ACE1CF9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9177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67B0-0978-6739-296F-EAE4B869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9233-6AF3-B6FF-6435-66633291E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BCB0F-A264-5023-3BD3-A7B1A4D85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6A30B-E83E-6F5D-78AB-8B8384B2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9C70F232-3A6F-1B21-9BA2-F36FF5CD5F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98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D888-F23D-30EF-3B7A-64FFE9D8C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7" y="6827"/>
            <a:ext cx="9904413" cy="821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89D71-EF51-7053-4B5E-57B4B5708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F14BD-2923-2C17-7943-6BEA9763F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4E3C9-5627-65D0-7752-5A2C499C2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260C6-7F8D-94DA-2EA9-CB2F09782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850E8-FEEF-6C7A-A8A5-29C5A829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8">
            <a:extLst>
              <a:ext uri="{FF2B5EF4-FFF2-40B4-BE49-F238E27FC236}">
                <a16:creationId xmlns:a16="http://schemas.microsoft.com/office/drawing/2014/main" id="{ECBB7BA7-B942-4EF1-10D4-660EBA3BCA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6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B421-D51B-F511-4CCE-B035D11E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28576"/>
            <a:ext cx="9801313" cy="8001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5DB37-0D44-D269-A965-BEA84DE12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09EFA-0020-F558-B77B-6ED3BC1DA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95363"/>
            <a:ext cx="3932237" cy="48736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EEC6D-ED9F-AC1A-0738-BE47D1E07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7635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C9C894-DF20-48F5-95BA-9F8647E266A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26BFA-E111-6F2B-9736-08EB75B52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DA58C-FD95-5B30-7E00-FFADAF0A5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23B6FBE2-7DA1-E3EF-4804-878C8425FF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230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7B9C1-D9AF-8018-7783-DF86B02C3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03E1E-07D7-8C89-0594-9F271CB73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BB1E0-C3F5-DCF4-47F6-A88519046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7635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C9C894-DF20-48F5-95BA-9F8647E266A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D819-CCE6-1A2E-2448-38FAEE63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EAFE0-B745-2050-CCC3-4139F854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AB1C6B25-8F8C-C96B-9ED3-A463B0A834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701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27EE8-6F92-4A6B-78EF-F7CEB959E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28675"/>
            <a:ext cx="2628900" cy="5348287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8A5BC-4B0E-9CA7-AAC4-BF1F0CBFF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8675"/>
            <a:ext cx="7734300" cy="5348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D7FF-2797-F974-2633-0734B917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7635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C9C894-DF20-48F5-95BA-9F8647E266A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70B2C-85EA-7BE1-EEBD-FB76CACA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75714-2CB7-DE13-3122-F4ED7838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8BC3169D-522D-A3B5-536D-0289E54F06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91" t="60105" b="7167"/>
          <a:stretch/>
        </p:blipFill>
        <p:spPr>
          <a:xfrm rot="10800000">
            <a:off x="11052264" y="6826"/>
            <a:ext cx="342973" cy="8269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482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62750-08FC-482D-6AD5-2699F6B2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350" y="18256"/>
            <a:ext cx="10077450" cy="810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F10A8-8E1C-01B5-E5D1-AC91F57BA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6350" y="1253330"/>
            <a:ext cx="10077450" cy="4669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B9E47-34D1-D8ED-102E-3B79DBC34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826"/>
            <a:ext cx="838200" cy="821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1104F2DE-D7FB-4194-8D4A-4BE3E67DB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57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0471" y="1051768"/>
            <a:ext cx="10091057" cy="4754464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C</a:t>
            </a:r>
            <a:r>
              <a:rPr lang="ru-RU" sz="3200" dirty="0" err="1">
                <a:solidFill>
                  <a:srgbClr val="002060"/>
                </a:solidFill>
              </a:rPr>
              <a:t>огласование</a:t>
            </a:r>
            <a:r>
              <a:rPr lang="ru-RU" sz="3200" dirty="0">
                <a:solidFill>
                  <a:srgbClr val="002060"/>
                </a:solidFill>
              </a:rPr>
              <a:t> передачи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автомобиля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на баланс  Центра по профилактике и борьбе со СПИД</a:t>
            </a:r>
            <a:br>
              <a:rPr lang="ru-KZ" sz="3200" dirty="0">
                <a:solidFill>
                  <a:srgbClr val="002060"/>
                </a:solidFill>
              </a:rPr>
            </a:br>
            <a:r>
              <a:rPr lang="ru-KZ" sz="3200" dirty="0">
                <a:solidFill>
                  <a:srgbClr val="002060"/>
                </a:solidFill>
              </a:rPr>
              <a:t>для постоянного использования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KZ" sz="3200" dirty="0">
                <a:solidFill>
                  <a:srgbClr val="002060"/>
                </a:solidFill>
              </a:rPr>
              <a:t>(по согласованию)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2392" y="5606654"/>
            <a:ext cx="6091136" cy="871866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sz="2600" b="1" dirty="0">
                <a:latin typeface="+mj-lt"/>
              </a:rPr>
              <a:t>Национальный координатор по ВИЧ ГРП ГФ</a:t>
            </a:r>
            <a:endParaRPr lang="en-US" sz="2600" b="1" dirty="0">
              <a:latin typeface="+mj-lt"/>
            </a:endParaRPr>
          </a:p>
          <a:p>
            <a:pPr marL="0" indent="0" algn="r">
              <a:buNone/>
            </a:pPr>
            <a:r>
              <a:rPr lang="ru-RU" sz="2600" b="1" dirty="0" err="1">
                <a:latin typeface="+mj-lt"/>
              </a:rPr>
              <a:t>Давлетгалиева</a:t>
            </a:r>
            <a:r>
              <a:rPr lang="ru-RU" sz="2600" b="1" dirty="0">
                <a:latin typeface="+mj-lt"/>
              </a:rPr>
              <a:t> Татьяна</a:t>
            </a:r>
          </a:p>
          <a:p>
            <a:pPr marL="0" indent="0" algn="r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816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KZ" sz="3200" dirty="0"/>
              <a:t>Характеристики автомобиля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А</a:t>
            </a:r>
            <a:r>
              <a:rPr lang="ru-RU" sz="2800" dirty="0" err="1">
                <a:solidFill>
                  <a:srgbClr val="002060"/>
                </a:solidFill>
              </a:rPr>
              <a:t>втомобил</a:t>
            </a:r>
            <a:r>
              <a:rPr lang="ru-KZ" sz="2800" dirty="0">
                <a:solidFill>
                  <a:srgbClr val="002060"/>
                </a:solidFill>
              </a:rPr>
              <a:t>ь</a:t>
            </a:r>
            <a:r>
              <a:rPr lang="ru-RU" sz="2800" dirty="0">
                <a:solidFill>
                  <a:srgbClr val="002060"/>
                </a:solidFill>
              </a:rPr>
              <a:t> марки «</a:t>
            </a:r>
            <a:r>
              <a:rPr lang="en-US" sz="2800" dirty="0">
                <a:solidFill>
                  <a:srgbClr val="002060"/>
                </a:solidFill>
              </a:rPr>
              <a:t>Nissan Qashqai</a:t>
            </a:r>
            <a:r>
              <a:rPr lang="ru-RU" sz="2800" dirty="0">
                <a:solidFill>
                  <a:srgbClr val="002060"/>
                </a:solidFill>
              </a:rPr>
              <a:t>», 2009 года выпуска</a:t>
            </a:r>
            <a:endParaRPr lang="ru-KZ" sz="2800" dirty="0">
              <a:solidFill>
                <a:srgbClr val="002060"/>
              </a:solidFill>
            </a:endParaRPr>
          </a:p>
          <a:p>
            <a:r>
              <a:rPr lang="ru-KZ" dirty="0"/>
              <a:t>В период</a:t>
            </a:r>
            <a:r>
              <a:rPr lang="ru-RU" dirty="0"/>
              <a:t> с 2009 по настоящее время </a:t>
            </a:r>
            <a:r>
              <a:rPr lang="ru-KZ" dirty="0"/>
              <a:t>находи</a:t>
            </a:r>
            <a:r>
              <a:rPr lang="ru-RU" dirty="0" err="1"/>
              <a:t>тся</a:t>
            </a:r>
            <a:r>
              <a:rPr lang="ru-KZ" dirty="0"/>
              <a:t> на балансе </a:t>
            </a:r>
            <a:r>
              <a:rPr lang="ru-RU" sz="2800" dirty="0">
                <a:solidFill>
                  <a:srgbClr val="002060"/>
                </a:solidFill>
              </a:rPr>
              <a:t>ГПХ на ПХВ «Казахский научный центр дерматологии и инфекционных заболеваний МЗРК»</a:t>
            </a:r>
          </a:p>
          <a:p>
            <a:r>
              <a:rPr lang="ru-RU" dirty="0"/>
              <a:t>На текущий момент у автомобиля «0» стоимость</a:t>
            </a:r>
            <a:endParaRPr lang="ru-K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ru-RU" sz="2800" dirty="0">
                <a:solidFill>
                  <a:srgbClr val="002060"/>
                </a:solidFill>
              </a:rPr>
            </a:br>
            <a:endParaRPr lang="ru-RU" dirty="0">
              <a:latin typeface="+mj-lt"/>
            </a:endParaRPr>
          </a:p>
        </p:txBody>
      </p:sp>
      <p:pic>
        <p:nvPicPr>
          <p:cNvPr id="1026" name="Picture 2" descr="AUTO.RIA – Отзывы о Nissan Qashqai 2009 года от владельцев: плюсы и минусы">
            <a:extLst>
              <a:ext uri="{FF2B5EF4-FFF2-40B4-BE49-F238E27FC236}">
                <a16:creationId xmlns:a16="http://schemas.microsoft.com/office/drawing/2014/main" id="{EE8C4B00-8297-1C4F-8158-DEC84C9BE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" t="-13913" r="-222" b="13913"/>
          <a:stretch/>
        </p:blipFill>
        <p:spPr bwMode="auto">
          <a:xfrm>
            <a:off x="7314795" y="3211040"/>
            <a:ext cx="43815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88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8179" y="105573"/>
            <a:ext cx="10155621" cy="651669"/>
          </a:xfrm>
        </p:spPr>
        <p:txBody>
          <a:bodyPr>
            <a:noAutofit/>
          </a:bodyPr>
          <a:lstStyle/>
          <a:p>
            <a:pPr algn="ctr"/>
            <a:r>
              <a:rPr lang="ru-RU" sz="2400" b="1"/>
              <a:t>Причины передачи в Центр СПИД (по согласованию):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6062"/>
            <a:ext cx="10515600" cy="5204466"/>
          </a:xfrm>
        </p:spPr>
        <p:txBody>
          <a:bodyPr>
            <a:normAutofit/>
          </a:bodyPr>
          <a:lstStyle/>
          <a:p>
            <a:r>
              <a:rPr lang="ru-RU" dirty="0"/>
              <a:t>Наличие на балансе КНЦДИЗ 3 –х единиц автотранспорта (приказом МЗ РК №111 от 19 марта 2019 года  «Об установлении лимитов расходов государственных организаций» регламентировано </a:t>
            </a:r>
            <a:r>
              <a:rPr lang="ru-RU" b="1" dirty="0"/>
              <a:t>не более 2-х </a:t>
            </a:r>
            <a:r>
              <a:rPr lang="ru-RU" b="1" dirty="0" err="1"/>
              <a:t>ед</a:t>
            </a:r>
            <a:r>
              <a:rPr lang="ru-RU" b="1" dirty="0"/>
              <a:t> автотранспорта). </a:t>
            </a:r>
          </a:p>
          <a:p>
            <a:r>
              <a:rPr lang="ru-RU" dirty="0"/>
              <a:t>Потребность Центра</a:t>
            </a:r>
            <a:r>
              <a:rPr lang="en-US" dirty="0"/>
              <a:t> </a:t>
            </a:r>
            <a:r>
              <a:rPr lang="ru-RU" dirty="0"/>
              <a:t>СПИД г. </a:t>
            </a:r>
            <a:r>
              <a:rPr lang="ru-RU" dirty="0" err="1"/>
              <a:t>Жетысу</a:t>
            </a:r>
            <a:r>
              <a:rPr lang="ru-RU" dirty="0"/>
              <a:t> в  автотранспорте (письмо от главного врача Центра СПИД).</a:t>
            </a:r>
          </a:p>
          <a:p>
            <a:r>
              <a:rPr lang="ru-RU" dirty="0"/>
              <a:t>Территориальное </a:t>
            </a:r>
            <a:r>
              <a:rPr lang="en-US" dirty="0"/>
              <a:t>(</a:t>
            </a:r>
            <a:r>
              <a:rPr lang="ru-RU" dirty="0"/>
              <a:t>близкое) расположение Центра СПИД к г. Алматы при передачи данного автотранспорта.  </a:t>
            </a:r>
            <a:endParaRPr lang="ru-KZ" dirty="0"/>
          </a:p>
          <a:p>
            <a:endParaRPr lang="ru-KZ" dirty="0"/>
          </a:p>
          <a:p>
            <a:endParaRPr lang="ru-RU" dirty="0"/>
          </a:p>
          <a:p>
            <a:pPr marL="0" indent="0">
              <a:buNone/>
            </a:pPr>
            <a:r>
              <a:rPr lang="ru-RU" sz="2200" i="1" dirty="0"/>
              <a:t>*Передача в НПО невозможна ввиду  отсутствия средств для поддержки технического состояния и эксплуатации автотранспорта.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379934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8179" y="105573"/>
            <a:ext cx="10155621" cy="65166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Передача автотранспорта позволит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6368" y="1249713"/>
            <a:ext cx="10515600" cy="4970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Усилить  работу  в регионе  по профилактике и тестированию  на ВИЧ среди КГН в отдаленных районах</a:t>
            </a:r>
            <a:endParaRPr lang="ru-KZ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Увеличить охват диспансерным наблюдением, АРТ и мониторингом за лечением  ЛЖВ, которые проживают в дальних районах   области</a:t>
            </a:r>
            <a:endParaRPr lang="ru-KZ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Усилить взаимодействие  с НПО для  проведения эффективной профилактической и лечебной работы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Freeform 71">
            <a:extLst>
              <a:ext uri="{FF2B5EF4-FFF2-40B4-BE49-F238E27FC236}">
                <a16:creationId xmlns:a16="http://schemas.microsoft.com/office/drawing/2014/main" id="{854DD2FA-2A1D-17CB-A896-25F491157C52}"/>
              </a:ext>
            </a:extLst>
          </p:cNvPr>
          <p:cNvSpPr>
            <a:spLocks/>
          </p:cNvSpPr>
          <p:nvPr/>
        </p:nvSpPr>
        <p:spPr bwMode="auto">
          <a:xfrm>
            <a:off x="260225" y="5579125"/>
            <a:ext cx="787400" cy="787400"/>
          </a:xfrm>
          <a:custGeom>
            <a:avLst/>
            <a:gdLst>
              <a:gd name="T0" fmla="*/ 62 w 510"/>
              <a:gd name="T1" fmla="*/ 367 h 510"/>
              <a:gd name="T2" fmla="*/ 144 w 510"/>
              <a:gd name="T3" fmla="*/ 62 h 510"/>
              <a:gd name="T4" fmla="*/ 449 w 510"/>
              <a:gd name="T5" fmla="*/ 144 h 510"/>
              <a:gd name="T6" fmla="*/ 367 w 510"/>
              <a:gd name="T7" fmla="*/ 449 h 510"/>
              <a:gd name="T8" fmla="*/ 62 w 510"/>
              <a:gd name="T9" fmla="*/ 367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" h="510">
                <a:moveTo>
                  <a:pt x="62" y="367"/>
                </a:moveTo>
                <a:cubicBezTo>
                  <a:pt x="0" y="260"/>
                  <a:pt x="37" y="124"/>
                  <a:pt x="144" y="62"/>
                </a:cubicBezTo>
                <a:cubicBezTo>
                  <a:pt x="250" y="0"/>
                  <a:pt x="387" y="37"/>
                  <a:pt x="449" y="144"/>
                </a:cubicBezTo>
                <a:cubicBezTo>
                  <a:pt x="510" y="251"/>
                  <a:pt x="474" y="387"/>
                  <a:pt x="367" y="449"/>
                </a:cubicBezTo>
                <a:cubicBezTo>
                  <a:pt x="260" y="510"/>
                  <a:pt x="124" y="474"/>
                  <a:pt x="62" y="367"/>
                </a:cubicBezTo>
                <a:close/>
              </a:path>
            </a:pathLst>
          </a:custGeom>
          <a:noFill/>
          <a:ln w="19050"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69">
            <a:extLst>
              <a:ext uri="{FF2B5EF4-FFF2-40B4-BE49-F238E27FC236}">
                <a16:creationId xmlns:a16="http://schemas.microsoft.com/office/drawing/2014/main" id="{DB137ED9-DEA9-03BC-9890-DC9495C44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356" y="1281690"/>
            <a:ext cx="798513" cy="798512"/>
          </a:xfrm>
          <a:prstGeom prst="ellipse">
            <a:avLst/>
          </a:prstGeom>
          <a:solidFill>
            <a:srgbClr val="002B6A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" name="Google Shape;1266;p46">
            <a:extLst>
              <a:ext uri="{FF2B5EF4-FFF2-40B4-BE49-F238E27FC236}">
                <a16:creationId xmlns:a16="http://schemas.microsoft.com/office/drawing/2014/main" id="{E048A675-A5C9-F591-E52C-D79633EDCFD3}"/>
              </a:ext>
            </a:extLst>
          </p:cNvPr>
          <p:cNvGrpSpPr/>
          <p:nvPr/>
        </p:nvGrpSpPr>
        <p:grpSpPr>
          <a:xfrm>
            <a:off x="482553" y="1490722"/>
            <a:ext cx="407743" cy="391135"/>
            <a:chOff x="5233525" y="4954450"/>
            <a:chExt cx="538275" cy="516350"/>
          </a:xfrm>
        </p:grpSpPr>
        <p:sp>
          <p:nvSpPr>
            <p:cNvPr id="13" name="Google Shape;1267;p46">
              <a:extLst>
                <a:ext uri="{FF2B5EF4-FFF2-40B4-BE49-F238E27FC236}">
                  <a16:creationId xmlns:a16="http://schemas.microsoft.com/office/drawing/2014/main" id="{0C0D85BA-D949-8C49-1FE1-609DEB59D02A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268;p46">
              <a:extLst>
                <a:ext uri="{FF2B5EF4-FFF2-40B4-BE49-F238E27FC236}">
                  <a16:creationId xmlns:a16="http://schemas.microsoft.com/office/drawing/2014/main" id="{36502666-A889-5F71-0B63-661A9EF89E10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269;p46">
              <a:extLst>
                <a:ext uri="{FF2B5EF4-FFF2-40B4-BE49-F238E27FC236}">
                  <a16:creationId xmlns:a16="http://schemas.microsoft.com/office/drawing/2014/main" id="{46DC55A2-0BFE-A030-0A35-F36BD9FE32AA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270;p46">
              <a:extLst>
                <a:ext uri="{FF2B5EF4-FFF2-40B4-BE49-F238E27FC236}">
                  <a16:creationId xmlns:a16="http://schemas.microsoft.com/office/drawing/2014/main" id="{D0DD78F0-AF15-E7A9-1731-51D75A25E470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271;p46">
              <a:extLst>
                <a:ext uri="{FF2B5EF4-FFF2-40B4-BE49-F238E27FC236}">
                  <a16:creationId xmlns:a16="http://schemas.microsoft.com/office/drawing/2014/main" id="{0E4190AF-0030-A1B5-D7F7-CE8D53D515B6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272;p46">
              <a:extLst>
                <a:ext uri="{FF2B5EF4-FFF2-40B4-BE49-F238E27FC236}">
                  <a16:creationId xmlns:a16="http://schemas.microsoft.com/office/drawing/2014/main" id="{A7A1D31C-3E8C-D01B-0ADC-048857D8A375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273;p46">
              <a:extLst>
                <a:ext uri="{FF2B5EF4-FFF2-40B4-BE49-F238E27FC236}">
                  <a16:creationId xmlns:a16="http://schemas.microsoft.com/office/drawing/2014/main" id="{25D982A0-1774-CEBE-5867-2CF5522419D6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274;p46">
              <a:extLst>
                <a:ext uri="{FF2B5EF4-FFF2-40B4-BE49-F238E27FC236}">
                  <a16:creationId xmlns:a16="http://schemas.microsoft.com/office/drawing/2014/main" id="{60DD14B5-1238-A2FC-0A8B-244757D801BC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275;p46">
              <a:extLst>
                <a:ext uri="{FF2B5EF4-FFF2-40B4-BE49-F238E27FC236}">
                  <a16:creationId xmlns:a16="http://schemas.microsoft.com/office/drawing/2014/main" id="{CB503EF2-772B-1596-A0C8-4B1BFDDB11F6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276;p46">
              <a:extLst>
                <a:ext uri="{FF2B5EF4-FFF2-40B4-BE49-F238E27FC236}">
                  <a16:creationId xmlns:a16="http://schemas.microsoft.com/office/drawing/2014/main" id="{3610F2D8-58E6-7FE7-5F94-991A35B3F803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277;p46">
              <a:extLst>
                <a:ext uri="{FF2B5EF4-FFF2-40B4-BE49-F238E27FC236}">
                  <a16:creationId xmlns:a16="http://schemas.microsoft.com/office/drawing/2014/main" id="{CE36D9F5-473E-97DE-776B-B41877E15600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Freeform 71">
            <a:extLst>
              <a:ext uri="{FF2B5EF4-FFF2-40B4-BE49-F238E27FC236}">
                <a16:creationId xmlns:a16="http://schemas.microsoft.com/office/drawing/2014/main" id="{85A75116-3006-C71D-2189-65D000D2D2A5}"/>
              </a:ext>
            </a:extLst>
          </p:cNvPr>
          <p:cNvSpPr>
            <a:spLocks/>
          </p:cNvSpPr>
          <p:nvPr/>
        </p:nvSpPr>
        <p:spPr bwMode="auto">
          <a:xfrm>
            <a:off x="205893" y="2791540"/>
            <a:ext cx="911225" cy="914400"/>
          </a:xfrm>
          <a:custGeom>
            <a:avLst/>
            <a:gdLst>
              <a:gd name="T0" fmla="*/ 62 w 510"/>
              <a:gd name="T1" fmla="*/ 367 h 510"/>
              <a:gd name="T2" fmla="*/ 144 w 510"/>
              <a:gd name="T3" fmla="*/ 62 h 510"/>
              <a:gd name="T4" fmla="*/ 449 w 510"/>
              <a:gd name="T5" fmla="*/ 144 h 510"/>
              <a:gd name="T6" fmla="*/ 367 w 510"/>
              <a:gd name="T7" fmla="*/ 449 h 510"/>
              <a:gd name="T8" fmla="*/ 62 w 510"/>
              <a:gd name="T9" fmla="*/ 367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" h="510">
                <a:moveTo>
                  <a:pt x="62" y="367"/>
                </a:moveTo>
                <a:cubicBezTo>
                  <a:pt x="0" y="260"/>
                  <a:pt x="37" y="124"/>
                  <a:pt x="144" y="62"/>
                </a:cubicBezTo>
                <a:cubicBezTo>
                  <a:pt x="250" y="0"/>
                  <a:pt x="387" y="37"/>
                  <a:pt x="449" y="144"/>
                </a:cubicBezTo>
                <a:cubicBezTo>
                  <a:pt x="510" y="251"/>
                  <a:pt x="474" y="387"/>
                  <a:pt x="367" y="449"/>
                </a:cubicBezTo>
                <a:cubicBezTo>
                  <a:pt x="260" y="510"/>
                  <a:pt x="124" y="474"/>
                  <a:pt x="62" y="367"/>
                </a:cubicBezTo>
                <a:close/>
              </a:path>
            </a:pathLst>
          </a:custGeom>
          <a:solidFill>
            <a:srgbClr val="002B6A"/>
          </a:solidFill>
          <a:ln w="19050"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" name="Google Shape;1021;p46">
            <a:extLst>
              <a:ext uri="{FF2B5EF4-FFF2-40B4-BE49-F238E27FC236}">
                <a16:creationId xmlns:a16="http://schemas.microsoft.com/office/drawing/2014/main" id="{AB7FC71B-E202-3054-FBFB-9EF893FA5FA2}"/>
              </a:ext>
            </a:extLst>
          </p:cNvPr>
          <p:cNvGrpSpPr/>
          <p:nvPr/>
        </p:nvGrpSpPr>
        <p:grpSpPr>
          <a:xfrm>
            <a:off x="443682" y="3026299"/>
            <a:ext cx="357618" cy="366386"/>
            <a:chOff x="3951850" y="2985350"/>
            <a:chExt cx="407950" cy="416500"/>
          </a:xfrm>
        </p:grpSpPr>
        <p:sp>
          <p:nvSpPr>
            <p:cNvPr id="26" name="Google Shape;1022;p46">
              <a:extLst>
                <a:ext uri="{FF2B5EF4-FFF2-40B4-BE49-F238E27FC236}">
                  <a16:creationId xmlns:a16="http://schemas.microsoft.com/office/drawing/2014/main" id="{80EC6062-805B-D28D-71F1-A5DDD07F6E9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23;p46">
              <a:extLst>
                <a:ext uri="{FF2B5EF4-FFF2-40B4-BE49-F238E27FC236}">
                  <a16:creationId xmlns:a16="http://schemas.microsoft.com/office/drawing/2014/main" id="{92CB5806-8BC6-C2C4-9437-EC9A0E927E34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24;p46">
              <a:extLst>
                <a:ext uri="{FF2B5EF4-FFF2-40B4-BE49-F238E27FC236}">
                  <a16:creationId xmlns:a16="http://schemas.microsoft.com/office/drawing/2014/main" id="{15D77EDA-61C6-9B75-E688-0D37E14AF1C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25;p46">
              <a:extLst>
                <a:ext uri="{FF2B5EF4-FFF2-40B4-BE49-F238E27FC236}">
                  <a16:creationId xmlns:a16="http://schemas.microsoft.com/office/drawing/2014/main" id="{29EB4349-C26C-BDF8-6F26-60685FD2B8E7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Oval 69">
            <a:extLst>
              <a:ext uri="{FF2B5EF4-FFF2-40B4-BE49-F238E27FC236}">
                <a16:creationId xmlns:a16="http://schemas.microsoft.com/office/drawing/2014/main" id="{B4DA6F73-9E4D-AB22-9A1A-771BFAC6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84" y="4417279"/>
            <a:ext cx="798513" cy="798512"/>
          </a:xfrm>
          <a:prstGeom prst="ellipse">
            <a:avLst/>
          </a:prstGeom>
          <a:solidFill>
            <a:srgbClr val="002B6A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oogle Shape;960;p46">
            <a:extLst>
              <a:ext uri="{FF2B5EF4-FFF2-40B4-BE49-F238E27FC236}">
                <a16:creationId xmlns:a16="http://schemas.microsoft.com/office/drawing/2014/main" id="{FC68EA4E-9CB9-B925-A363-730D23A2E93B}"/>
              </a:ext>
            </a:extLst>
          </p:cNvPr>
          <p:cNvGrpSpPr/>
          <p:nvPr/>
        </p:nvGrpSpPr>
        <p:grpSpPr>
          <a:xfrm>
            <a:off x="524774" y="4638645"/>
            <a:ext cx="345931" cy="327486"/>
            <a:chOff x="6618700" y="1635475"/>
            <a:chExt cx="456675" cy="432325"/>
          </a:xfrm>
        </p:grpSpPr>
        <p:sp>
          <p:nvSpPr>
            <p:cNvPr id="34" name="Google Shape;961;p46">
              <a:extLst>
                <a:ext uri="{FF2B5EF4-FFF2-40B4-BE49-F238E27FC236}">
                  <a16:creationId xmlns:a16="http://schemas.microsoft.com/office/drawing/2014/main" id="{49E169BF-BD14-8DC9-4DC8-987268793D35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962;p46">
              <a:extLst>
                <a:ext uri="{FF2B5EF4-FFF2-40B4-BE49-F238E27FC236}">
                  <a16:creationId xmlns:a16="http://schemas.microsoft.com/office/drawing/2014/main" id="{07D506F1-6D76-B8AE-DDE7-F2D811A1F560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963;p46">
              <a:extLst>
                <a:ext uri="{FF2B5EF4-FFF2-40B4-BE49-F238E27FC236}">
                  <a16:creationId xmlns:a16="http://schemas.microsoft.com/office/drawing/2014/main" id="{C2DE58EA-AAC2-5399-9D80-4B6AB4C87C61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964;p46">
              <a:extLst>
                <a:ext uri="{FF2B5EF4-FFF2-40B4-BE49-F238E27FC236}">
                  <a16:creationId xmlns:a16="http://schemas.microsoft.com/office/drawing/2014/main" id="{1D488FDB-C4CF-389E-7F4C-51419506815B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65;p46">
              <a:extLst>
                <a:ext uri="{FF2B5EF4-FFF2-40B4-BE49-F238E27FC236}">
                  <a16:creationId xmlns:a16="http://schemas.microsoft.com/office/drawing/2014/main" id="{10A78A86-96E8-6D54-82EA-2F03E136B1A3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4113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10591800" cy="777877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dirty="0"/>
            </a:br>
            <a:r>
              <a:rPr lang="ru-RU" sz="2800" b="1" dirty="0"/>
              <a:t>Механизм передачи основного средства (</a:t>
            </a:r>
            <a:r>
              <a:rPr lang="ru-RU" sz="2800" dirty="0"/>
              <a:t>автомобиля марки «</a:t>
            </a:r>
            <a:r>
              <a:rPr lang="en-US" sz="2800" dirty="0"/>
              <a:t>Nissan Qashqai</a:t>
            </a:r>
            <a:r>
              <a:rPr lang="ru-RU" sz="2800" dirty="0"/>
              <a:t>», 2009 года выпуска, закупленного за счет </a:t>
            </a:r>
            <a:r>
              <a:rPr lang="ru-RU" sz="2800"/>
              <a:t>средств гранта ГФ) . </a:t>
            </a:r>
            <a:br>
              <a:rPr lang="ru-RU" sz="2800" dirty="0"/>
            </a:br>
            <a:r>
              <a:rPr lang="ru-RU" sz="2800" b="1" dirty="0"/>
              <a:t>)</a:t>
            </a:r>
            <a:endParaRPr lang="ru-RU" sz="2800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BB17922-1581-A1FC-E3AE-A3680504CA1C}"/>
              </a:ext>
            </a:extLst>
          </p:cNvPr>
          <p:cNvGrpSpPr/>
          <p:nvPr/>
        </p:nvGrpSpPr>
        <p:grpSpPr>
          <a:xfrm>
            <a:off x="654185" y="1349412"/>
            <a:ext cx="10883629" cy="4911145"/>
            <a:chOff x="470171" y="1028402"/>
            <a:chExt cx="10883629" cy="4911145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44BD4FB-0B05-7BF6-876B-125C10257B68}"/>
                </a:ext>
              </a:extLst>
            </p:cNvPr>
            <p:cNvGrpSpPr/>
            <p:nvPr/>
          </p:nvGrpSpPr>
          <p:grpSpPr>
            <a:xfrm>
              <a:off x="470171" y="1028402"/>
              <a:ext cx="10883629" cy="4911145"/>
              <a:chOff x="470171" y="1028402"/>
              <a:chExt cx="10883629" cy="491114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8A20636-146D-FC8A-4864-84FD4076433A}"/>
                  </a:ext>
                </a:extLst>
              </p:cNvPr>
              <p:cNvSpPr/>
              <p:nvPr/>
            </p:nvSpPr>
            <p:spPr>
              <a:xfrm>
                <a:off x="2086311" y="4576839"/>
                <a:ext cx="8915672" cy="777877"/>
              </a:xfrm>
              <a:custGeom>
                <a:avLst/>
                <a:gdLst>
                  <a:gd name="connsiteX0" fmla="*/ 0 w 8380395"/>
                  <a:gd name="connsiteY0" fmla="*/ 98319 h 983189"/>
                  <a:gd name="connsiteX1" fmla="*/ 98319 w 8380395"/>
                  <a:gd name="connsiteY1" fmla="*/ 0 h 983189"/>
                  <a:gd name="connsiteX2" fmla="*/ 8282076 w 8380395"/>
                  <a:gd name="connsiteY2" fmla="*/ 0 h 983189"/>
                  <a:gd name="connsiteX3" fmla="*/ 8380395 w 8380395"/>
                  <a:gd name="connsiteY3" fmla="*/ 98319 h 983189"/>
                  <a:gd name="connsiteX4" fmla="*/ 8380395 w 8380395"/>
                  <a:gd name="connsiteY4" fmla="*/ 884870 h 983189"/>
                  <a:gd name="connsiteX5" fmla="*/ 8282076 w 8380395"/>
                  <a:gd name="connsiteY5" fmla="*/ 983189 h 983189"/>
                  <a:gd name="connsiteX6" fmla="*/ 98319 w 8380395"/>
                  <a:gd name="connsiteY6" fmla="*/ 983189 h 983189"/>
                  <a:gd name="connsiteX7" fmla="*/ 0 w 8380395"/>
                  <a:gd name="connsiteY7" fmla="*/ 884870 h 983189"/>
                  <a:gd name="connsiteX8" fmla="*/ 0 w 8380395"/>
                  <a:gd name="connsiteY8" fmla="*/ 98319 h 983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0395" h="983189">
                    <a:moveTo>
                      <a:pt x="0" y="98319"/>
                    </a:moveTo>
                    <a:cubicBezTo>
                      <a:pt x="0" y="44019"/>
                      <a:pt x="44019" y="0"/>
                      <a:pt x="98319" y="0"/>
                    </a:cubicBezTo>
                    <a:lnTo>
                      <a:pt x="8282076" y="0"/>
                    </a:lnTo>
                    <a:cubicBezTo>
                      <a:pt x="8336376" y="0"/>
                      <a:pt x="8380395" y="44019"/>
                      <a:pt x="8380395" y="98319"/>
                    </a:cubicBezTo>
                    <a:lnTo>
                      <a:pt x="8380395" y="884870"/>
                    </a:lnTo>
                    <a:cubicBezTo>
                      <a:pt x="8380395" y="939170"/>
                      <a:pt x="8336376" y="983189"/>
                      <a:pt x="8282076" y="983189"/>
                    </a:cubicBezTo>
                    <a:lnTo>
                      <a:pt x="98319" y="983189"/>
                    </a:lnTo>
                    <a:cubicBezTo>
                      <a:pt x="44019" y="983189"/>
                      <a:pt x="0" y="939170"/>
                      <a:pt x="0" y="884870"/>
                    </a:cubicBezTo>
                    <a:lnTo>
                      <a:pt x="0" y="98319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9757" tIns="89757" rIns="1354639" bIns="89757" numCol="1" spcCol="1270" anchor="ctr" anchorCtr="0">
                <a:noAutofit/>
              </a:bodyPr>
              <a:lstStyle/>
              <a:p>
                <a:pPr lvl="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dirty="0"/>
                  <a:t>Приказ Комитета </a:t>
                </a:r>
                <a:r>
                  <a:rPr lang="ru-RU" sz="1600" dirty="0" err="1"/>
                  <a:t>гос.имущества</a:t>
                </a:r>
                <a:r>
                  <a:rPr lang="ru-RU" sz="1600" dirty="0"/>
                  <a:t> и приватизации №</a:t>
                </a:r>
                <a:r>
                  <a:rPr lang="ru-RU" sz="1600" kern="1200" dirty="0"/>
                  <a:t>433 от 12.06.2024 г. "О передаче имущества из государственной собственности в коммунальную собственность" ( с баланса РГП на ПХВ "КНЦДИЗ" в коммунальную собственность </a:t>
                </a:r>
                <a:r>
                  <a:rPr lang="ru-RU" sz="1600" kern="1200" dirty="0" err="1"/>
                  <a:t>Жетусуской</a:t>
                </a:r>
                <a:r>
                  <a:rPr lang="ru-RU" sz="1600" kern="1200" dirty="0"/>
                  <a:t> области )</a:t>
                </a: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3738EC58-27B3-B347-6E31-D2FBB5254DD7}"/>
                  </a:ext>
                </a:extLst>
              </p:cNvPr>
              <p:cNvGrpSpPr/>
              <p:nvPr/>
            </p:nvGrpSpPr>
            <p:grpSpPr>
              <a:xfrm>
                <a:off x="470171" y="1028402"/>
                <a:ext cx="10883629" cy="4911145"/>
                <a:chOff x="470170" y="1018675"/>
                <a:chExt cx="10462309" cy="4097659"/>
              </a:xfrm>
            </p:grpSpPr>
            <p:sp>
              <p:nvSpPr>
                <p:cNvPr id="4" name="Freeform: Shape 3">
                  <a:extLst>
                    <a:ext uri="{FF2B5EF4-FFF2-40B4-BE49-F238E27FC236}">
                      <a16:creationId xmlns:a16="http://schemas.microsoft.com/office/drawing/2014/main" id="{C9B2DCF4-46E3-CFC7-96B9-F73CE4CEBBBD}"/>
                    </a:ext>
                  </a:extLst>
                </p:cNvPr>
                <p:cNvSpPr/>
                <p:nvPr/>
              </p:nvSpPr>
              <p:spPr>
                <a:xfrm>
                  <a:off x="470170" y="1018675"/>
                  <a:ext cx="8380395" cy="532089"/>
                </a:xfrm>
                <a:custGeom>
                  <a:avLst/>
                  <a:gdLst>
                    <a:gd name="connsiteX0" fmla="*/ 0 w 8380395"/>
                    <a:gd name="connsiteY0" fmla="*/ 98319 h 983189"/>
                    <a:gd name="connsiteX1" fmla="*/ 98319 w 8380395"/>
                    <a:gd name="connsiteY1" fmla="*/ 0 h 983189"/>
                    <a:gd name="connsiteX2" fmla="*/ 8282076 w 8380395"/>
                    <a:gd name="connsiteY2" fmla="*/ 0 h 983189"/>
                    <a:gd name="connsiteX3" fmla="*/ 8380395 w 8380395"/>
                    <a:gd name="connsiteY3" fmla="*/ 98319 h 983189"/>
                    <a:gd name="connsiteX4" fmla="*/ 8380395 w 8380395"/>
                    <a:gd name="connsiteY4" fmla="*/ 884870 h 983189"/>
                    <a:gd name="connsiteX5" fmla="*/ 8282076 w 8380395"/>
                    <a:gd name="connsiteY5" fmla="*/ 983189 h 983189"/>
                    <a:gd name="connsiteX6" fmla="*/ 98319 w 8380395"/>
                    <a:gd name="connsiteY6" fmla="*/ 983189 h 983189"/>
                    <a:gd name="connsiteX7" fmla="*/ 0 w 8380395"/>
                    <a:gd name="connsiteY7" fmla="*/ 884870 h 983189"/>
                    <a:gd name="connsiteX8" fmla="*/ 0 w 8380395"/>
                    <a:gd name="connsiteY8" fmla="*/ 98319 h 98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80395" h="983189">
                      <a:moveTo>
                        <a:pt x="0" y="98319"/>
                      </a:moveTo>
                      <a:cubicBezTo>
                        <a:pt x="0" y="44019"/>
                        <a:pt x="44019" y="0"/>
                        <a:pt x="98319" y="0"/>
                      </a:cubicBezTo>
                      <a:lnTo>
                        <a:pt x="8282076" y="0"/>
                      </a:lnTo>
                      <a:cubicBezTo>
                        <a:pt x="8336376" y="0"/>
                        <a:pt x="8380395" y="44019"/>
                        <a:pt x="8380395" y="98319"/>
                      </a:cubicBezTo>
                      <a:lnTo>
                        <a:pt x="8380395" y="884870"/>
                      </a:lnTo>
                      <a:cubicBezTo>
                        <a:pt x="8380395" y="939170"/>
                        <a:pt x="8336376" y="983189"/>
                        <a:pt x="8282076" y="983189"/>
                      </a:cubicBezTo>
                      <a:lnTo>
                        <a:pt x="98319" y="983189"/>
                      </a:lnTo>
                      <a:cubicBezTo>
                        <a:pt x="44019" y="983189"/>
                        <a:pt x="0" y="939170"/>
                        <a:pt x="0" y="884870"/>
                      </a:cubicBezTo>
                      <a:lnTo>
                        <a:pt x="0" y="98319"/>
                      </a:lnTo>
                      <a:close/>
                    </a:path>
                  </a:pathLst>
                </a:cu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82137" tIns="82137" rIns="1200516" bIns="82137" numCol="1" spcCol="1270" anchor="ctr" anchorCtr="0">
                  <a:noAutofit/>
                </a:bodyPr>
                <a:lstStyle/>
                <a:p>
                  <a:pPr marL="0" lvl="0" indent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ru-RU" sz="1600" kern="1200" dirty="0"/>
                    <a:t>ОЦ СПИД 08.04.2024 направил в КНЦДИЗ письмо о возможности выделения/передачи автотранспорта</a:t>
                  </a:r>
                </a:p>
              </p:txBody>
            </p:sp>
            <p:sp>
              <p:nvSpPr>
                <p:cNvPr id="6" name="Freeform: Shape 5">
                  <a:extLst>
                    <a:ext uri="{FF2B5EF4-FFF2-40B4-BE49-F238E27FC236}">
                      <a16:creationId xmlns:a16="http://schemas.microsoft.com/office/drawing/2014/main" id="{475CD922-25AC-7FF6-D34D-FD1D91738531}"/>
                    </a:ext>
                  </a:extLst>
                </p:cNvPr>
                <p:cNvSpPr/>
                <p:nvPr/>
              </p:nvSpPr>
              <p:spPr>
                <a:xfrm>
                  <a:off x="839926" y="1681010"/>
                  <a:ext cx="8380395" cy="639073"/>
                </a:xfrm>
                <a:custGeom>
                  <a:avLst/>
                  <a:gdLst>
                    <a:gd name="connsiteX0" fmla="*/ 0 w 8380395"/>
                    <a:gd name="connsiteY0" fmla="*/ 98319 h 983189"/>
                    <a:gd name="connsiteX1" fmla="*/ 98319 w 8380395"/>
                    <a:gd name="connsiteY1" fmla="*/ 0 h 983189"/>
                    <a:gd name="connsiteX2" fmla="*/ 8282076 w 8380395"/>
                    <a:gd name="connsiteY2" fmla="*/ 0 h 983189"/>
                    <a:gd name="connsiteX3" fmla="*/ 8380395 w 8380395"/>
                    <a:gd name="connsiteY3" fmla="*/ 98319 h 983189"/>
                    <a:gd name="connsiteX4" fmla="*/ 8380395 w 8380395"/>
                    <a:gd name="connsiteY4" fmla="*/ 884870 h 983189"/>
                    <a:gd name="connsiteX5" fmla="*/ 8282076 w 8380395"/>
                    <a:gd name="connsiteY5" fmla="*/ 983189 h 983189"/>
                    <a:gd name="connsiteX6" fmla="*/ 98319 w 8380395"/>
                    <a:gd name="connsiteY6" fmla="*/ 983189 h 983189"/>
                    <a:gd name="connsiteX7" fmla="*/ 0 w 8380395"/>
                    <a:gd name="connsiteY7" fmla="*/ 884870 h 983189"/>
                    <a:gd name="connsiteX8" fmla="*/ 0 w 8380395"/>
                    <a:gd name="connsiteY8" fmla="*/ 98319 h 98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80395" h="983189">
                      <a:moveTo>
                        <a:pt x="0" y="98319"/>
                      </a:moveTo>
                      <a:cubicBezTo>
                        <a:pt x="0" y="44019"/>
                        <a:pt x="44019" y="0"/>
                        <a:pt x="98319" y="0"/>
                      </a:cubicBezTo>
                      <a:lnTo>
                        <a:pt x="8282076" y="0"/>
                      </a:lnTo>
                      <a:cubicBezTo>
                        <a:pt x="8336376" y="0"/>
                        <a:pt x="8380395" y="44019"/>
                        <a:pt x="8380395" y="98319"/>
                      </a:cubicBezTo>
                      <a:lnTo>
                        <a:pt x="8380395" y="884870"/>
                      </a:lnTo>
                      <a:cubicBezTo>
                        <a:pt x="8380395" y="939170"/>
                        <a:pt x="8336376" y="983189"/>
                        <a:pt x="8282076" y="983189"/>
                      </a:cubicBezTo>
                      <a:lnTo>
                        <a:pt x="98319" y="983189"/>
                      </a:lnTo>
                      <a:cubicBezTo>
                        <a:pt x="44019" y="983189"/>
                        <a:pt x="0" y="939170"/>
                        <a:pt x="0" y="884870"/>
                      </a:cubicBezTo>
                      <a:lnTo>
                        <a:pt x="0" y="98319"/>
                      </a:lnTo>
                      <a:close/>
                    </a:path>
                  </a:pathLst>
                </a:cu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89757" tIns="89757" rIns="1354639" bIns="89757" numCol="1" spcCol="1270" anchor="ctr" anchorCtr="0">
                  <a:noAutofit/>
                </a:bodyPr>
                <a:lstStyle/>
                <a:p>
                  <a:pPr marL="0" lvl="0" indent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ru-RU" sz="1600" kern="1200" dirty="0"/>
                    <a:t>КНЦДИЗ направил письмо в МЗ РК о наличии  автотранспорта с «нулевой» стоимостью и предложением передачи  автотранспорта с баланса КНЦДИЗ на баланс </a:t>
                  </a:r>
                  <a:r>
                    <a:rPr lang="ru-RU" sz="1600" kern="1200" dirty="0" err="1"/>
                    <a:t>Жетысуйского</a:t>
                  </a:r>
                  <a:r>
                    <a:rPr lang="ru-RU" sz="1600" kern="1200" dirty="0"/>
                    <a:t> Центра СПИД.</a:t>
                  </a:r>
                  <a:endParaRPr lang="en-US" sz="1600" kern="1200" dirty="0"/>
                </a:p>
              </p:txBody>
            </p:sp>
            <p:sp>
              <p:nvSpPr>
                <p:cNvPr id="7" name="Freeform: Shape 6">
                  <a:extLst>
                    <a:ext uri="{FF2B5EF4-FFF2-40B4-BE49-F238E27FC236}">
                      <a16:creationId xmlns:a16="http://schemas.microsoft.com/office/drawing/2014/main" id="{B3D4E5A8-330F-7C51-BEA0-D7D05B1EEF9B}"/>
                    </a:ext>
                  </a:extLst>
                </p:cNvPr>
                <p:cNvSpPr/>
                <p:nvPr/>
              </p:nvSpPr>
              <p:spPr>
                <a:xfrm>
                  <a:off x="1159463" y="2459818"/>
                  <a:ext cx="8380395" cy="759011"/>
                </a:xfrm>
                <a:custGeom>
                  <a:avLst/>
                  <a:gdLst>
                    <a:gd name="connsiteX0" fmla="*/ 0 w 8380395"/>
                    <a:gd name="connsiteY0" fmla="*/ 98319 h 983189"/>
                    <a:gd name="connsiteX1" fmla="*/ 98319 w 8380395"/>
                    <a:gd name="connsiteY1" fmla="*/ 0 h 983189"/>
                    <a:gd name="connsiteX2" fmla="*/ 8282076 w 8380395"/>
                    <a:gd name="connsiteY2" fmla="*/ 0 h 983189"/>
                    <a:gd name="connsiteX3" fmla="*/ 8380395 w 8380395"/>
                    <a:gd name="connsiteY3" fmla="*/ 98319 h 983189"/>
                    <a:gd name="connsiteX4" fmla="*/ 8380395 w 8380395"/>
                    <a:gd name="connsiteY4" fmla="*/ 884870 h 983189"/>
                    <a:gd name="connsiteX5" fmla="*/ 8282076 w 8380395"/>
                    <a:gd name="connsiteY5" fmla="*/ 983189 h 983189"/>
                    <a:gd name="connsiteX6" fmla="*/ 98319 w 8380395"/>
                    <a:gd name="connsiteY6" fmla="*/ 983189 h 983189"/>
                    <a:gd name="connsiteX7" fmla="*/ 0 w 8380395"/>
                    <a:gd name="connsiteY7" fmla="*/ 884870 h 983189"/>
                    <a:gd name="connsiteX8" fmla="*/ 0 w 8380395"/>
                    <a:gd name="connsiteY8" fmla="*/ 98319 h 98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80395" h="983189">
                      <a:moveTo>
                        <a:pt x="0" y="98319"/>
                      </a:moveTo>
                      <a:cubicBezTo>
                        <a:pt x="0" y="44019"/>
                        <a:pt x="44019" y="0"/>
                        <a:pt x="98319" y="0"/>
                      </a:cubicBezTo>
                      <a:lnTo>
                        <a:pt x="8282076" y="0"/>
                      </a:lnTo>
                      <a:cubicBezTo>
                        <a:pt x="8336376" y="0"/>
                        <a:pt x="8380395" y="44019"/>
                        <a:pt x="8380395" y="98319"/>
                      </a:cubicBezTo>
                      <a:lnTo>
                        <a:pt x="8380395" y="884870"/>
                      </a:lnTo>
                      <a:cubicBezTo>
                        <a:pt x="8380395" y="939170"/>
                        <a:pt x="8336376" y="983189"/>
                        <a:pt x="8282076" y="983189"/>
                      </a:cubicBezTo>
                      <a:lnTo>
                        <a:pt x="98319" y="983189"/>
                      </a:lnTo>
                      <a:cubicBezTo>
                        <a:pt x="44019" y="983189"/>
                        <a:pt x="0" y="939170"/>
                        <a:pt x="0" y="884870"/>
                      </a:cubicBezTo>
                      <a:lnTo>
                        <a:pt x="0" y="98319"/>
                      </a:lnTo>
                      <a:close/>
                    </a:path>
                  </a:pathLst>
                </a:cu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89757" tIns="89757" rIns="1354639" bIns="89757" numCol="1" spcCol="1270" anchor="ctr" anchorCtr="0">
                  <a:noAutofit/>
                </a:bodyPr>
                <a:lstStyle/>
                <a:p>
                  <a:pPr marL="0" lvl="0" indent="0" algn="l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</a:pPr>
                  <a:r>
                    <a:rPr lang="ru-RU" sz="1600" kern="1200" dirty="0"/>
                    <a:t>УОЗ Жетысуской области</a:t>
                  </a:r>
                  <a:r>
                    <a:rPr lang="en-US" sz="1600" kern="1200" dirty="0"/>
                    <a:t> </a:t>
                  </a:r>
                  <a:r>
                    <a:rPr lang="ru-RU" sz="1600" kern="1200" dirty="0"/>
                    <a:t>направило 04.05.2024 г. письмо в Управление финансов Акимата Жетысуской области  о необходимости передачи автотранспорта на баланс ОЦ ВИЧ Жетысуской области и ускорении процесса передачи</a:t>
                  </a:r>
                  <a:endParaRPr lang="en-US" sz="1600" kern="1200" dirty="0"/>
                </a:p>
              </p:txBody>
            </p:sp>
            <p:sp>
              <p:nvSpPr>
                <p:cNvPr id="8" name="Freeform: Shape 7">
                  <a:extLst>
                    <a:ext uri="{FF2B5EF4-FFF2-40B4-BE49-F238E27FC236}">
                      <a16:creationId xmlns:a16="http://schemas.microsoft.com/office/drawing/2014/main" id="{EC759D88-3136-1B85-6B04-0A77D0DE2F77}"/>
                    </a:ext>
                  </a:extLst>
                </p:cNvPr>
                <p:cNvSpPr/>
                <p:nvPr/>
              </p:nvSpPr>
              <p:spPr>
                <a:xfrm>
                  <a:off x="1604638" y="3338086"/>
                  <a:ext cx="8380395" cy="526120"/>
                </a:xfrm>
                <a:custGeom>
                  <a:avLst/>
                  <a:gdLst>
                    <a:gd name="connsiteX0" fmla="*/ 0 w 8380395"/>
                    <a:gd name="connsiteY0" fmla="*/ 98319 h 983189"/>
                    <a:gd name="connsiteX1" fmla="*/ 98319 w 8380395"/>
                    <a:gd name="connsiteY1" fmla="*/ 0 h 983189"/>
                    <a:gd name="connsiteX2" fmla="*/ 8282076 w 8380395"/>
                    <a:gd name="connsiteY2" fmla="*/ 0 h 983189"/>
                    <a:gd name="connsiteX3" fmla="*/ 8380395 w 8380395"/>
                    <a:gd name="connsiteY3" fmla="*/ 98319 h 983189"/>
                    <a:gd name="connsiteX4" fmla="*/ 8380395 w 8380395"/>
                    <a:gd name="connsiteY4" fmla="*/ 884870 h 983189"/>
                    <a:gd name="connsiteX5" fmla="*/ 8282076 w 8380395"/>
                    <a:gd name="connsiteY5" fmla="*/ 983189 h 983189"/>
                    <a:gd name="connsiteX6" fmla="*/ 98319 w 8380395"/>
                    <a:gd name="connsiteY6" fmla="*/ 983189 h 983189"/>
                    <a:gd name="connsiteX7" fmla="*/ 0 w 8380395"/>
                    <a:gd name="connsiteY7" fmla="*/ 884870 h 983189"/>
                    <a:gd name="connsiteX8" fmla="*/ 0 w 8380395"/>
                    <a:gd name="connsiteY8" fmla="*/ 98319 h 98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80395" h="983189">
                      <a:moveTo>
                        <a:pt x="0" y="98319"/>
                      </a:moveTo>
                      <a:cubicBezTo>
                        <a:pt x="0" y="44019"/>
                        <a:pt x="44019" y="0"/>
                        <a:pt x="98319" y="0"/>
                      </a:cubicBezTo>
                      <a:lnTo>
                        <a:pt x="8282076" y="0"/>
                      </a:lnTo>
                      <a:cubicBezTo>
                        <a:pt x="8336376" y="0"/>
                        <a:pt x="8380395" y="44019"/>
                        <a:pt x="8380395" y="98319"/>
                      </a:cubicBezTo>
                      <a:lnTo>
                        <a:pt x="8380395" y="884870"/>
                      </a:lnTo>
                      <a:cubicBezTo>
                        <a:pt x="8380395" y="939170"/>
                        <a:pt x="8336376" y="983189"/>
                        <a:pt x="8282076" y="983189"/>
                      </a:cubicBezTo>
                      <a:lnTo>
                        <a:pt x="98319" y="983189"/>
                      </a:lnTo>
                      <a:cubicBezTo>
                        <a:pt x="44019" y="983189"/>
                        <a:pt x="0" y="939170"/>
                        <a:pt x="0" y="884870"/>
                      </a:cubicBezTo>
                      <a:lnTo>
                        <a:pt x="0" y="98319"/>
                      </a:lnTo>
                      <a:close/>
                    </a:path>
                  </a:pathLst>
                </a:cu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89757" tIns="89757" rIns="1354639" bIns="89757" numCol="1" spcCol="1270" anchor="ctr" anchorCtr="0">
                  <a:noAutofit/>
                </a:bodyPr>
                <a:lstStyle/>
                <a:p>
                  <a:pPr marL="0" lvl="0" indent="0" algn="l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ru-RU" sz="1600" kern="1200" dirty="0"/>
                    <a:t>Акимат направил письмо в Территориальный комитет для подготовки  приказа и Постановления о передачи автотранспорта</a:t>
                  </a:r>
                </a:p>
              </p:txBody>
            </p:sp>
            <p:sp>
              <p:nvSpPr>
                <p:cNvPr id="9" name="Freeform: Shape 8">
                  <a:extLst>
                    <a:ext uri="{FF2B5EF4-FFF2-40B4-BE49-F238E27FC236}">
                      <a16:creationId xmlns:a16="http://schemas.microsoft.com/office/drawing/2014/main" id="{DFE17533-C859-F883-0A63-00983DC03157}"/>
                    </a:ext>
                  </a:extLst>
                </p:cNvPr>
                <p:cNvSpPr/>
                <p:nvPr/>
              </p:nvSpPr>
              <p:spPr>
                <a:xfrm>
                  <a:off x="2552084" y="4767330"/>
                  <a:ext cx="8380395" cy="349004"/>
                </a:xfrm>
                <a:custGeom>
                  <a:avLst/>
                  <a:gdLst>
                    <a:gd name="connsiteX0" fmla="*/ 0 w 8380395"/>
                    <a:gd name="connsiteY0" fmla="*/ 98319 h 983189"/>
                    <a:gd name="connsiteX1" fmla="*/ 98319 w 8380395"/>
                    <a:gd name="connsiteY1" fmla="*/ 0 h 983189"/>
                    <a:gd name="connsiteX2" fmla="*/ 8282076 w 8380395"/>
                    <a:gd name="connsiteY2" fmla="*/ 0 h 983189"/>
                    <a:gd name="connsiteX3" fmla="*/ 8380395 w 8380395"/>
                    <a:gd name="connsiteY3" fmla="*/ 98319 h 983189"/>
                    <a:gd name="connsiteX4" fmla="*/ 8380395 w 8380395"/>
                    <a:gd name="connsiteY4" fmla="*/ 884870 h 983189"/>
                    <a:gd name="connsiteX5" fmla="*/ 8282076 w 8380395"/>
                    <a:gd name="connsiteY5" fmla="*/ 983189 h 983189"/>
                    <a:gd name="connsiteX6" fmla="*/ 98319 w 8380395"/>
                    <a:gd name="connsiteY6" fmla="*/ 983189 h 983189"/>
                    <a:gd name="connsiteX7" fmla="*/ 0 w 8380395"/>
                    <a:gd name="connsiteY7" fmla="*/ 884870 h 983189"/>
                    <a:gd name="connsiteX8" fmla="*/ 0 w 8380395"/>
                    <a:gd name="connsiteY8" fmla="*/ 98319 h 98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80395" h="983189">
                      <a:moveTo>
                        <a:pt x="0" y="98319"/>
                      </a:moveTo>
                      <a:cubicBezTo>
                        <a:pt x="0" y="44019"/>
                        <a:pt x="44019" y="0"/>
                        <a:pt x="98319" y="0"/>
                      </a:cubicBezTo>
                      <a:lnTo>
                        <a:pt x="8282076" y="0"/>
                      </a:lnTo>
                      <a:cubicBezTo>
                        <a:pt x="8336376" y="0"/>
                        <a:pt x="8380395" y="44019"/>
                        <a:pt x="8380395" y="98319"/>
                      </a:cubicBezTo>
                      <a:lnTo>
                        <a:pt x="8380395" y="884870"/>
                      </a:lnTo>
                      <a:cubicBezTo>
                        <a:pt x="8380395" y="939170"/>
                        <a:pt x="8336376" y="983189"/>
                        <a:pt x="8282076" y="983189"/>
                      </a:cubicBezTo>
                      <a:lnTo>
                        <a:pt x="98319" y="983189"/>
                      </a:lnTo>
                      <a:cubicBezTo>
                        <a:pt x="44019" y="983189"/>
                        <a:pt x="0" y="939170"/>
                        <a:pt x="0" y="884870"/>
                      </a:cubicBezTo>
                      <a:lnTo>
                        <a:pt x="0" y="98319"/>
                      </a:lnTo>
                      <a:close/>
                    </a:path>
                  </a:pathLst>
                </a:cu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89757" tIns="89757" rIns="1354639" bIns="89757" numCol="1" spcCol="1270" anchor="ctr" anchorCtr="0">
                  <a:noAutofit/>
                </a:bodyPr>
                <a:lstStyle/>
                <a:p>
                  <a:pPr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/>
                    <a:t> Согласование с членами СКК для получения одобрения </a:t>
                  </a:r>
                </a:p>
              </p:txBody>
            </p:sp>
            <p:sp>
              <p:nvSpPr>
                <p:cNvPr id="10" name="Freeform: Shape 9">
                  <a:extLst>
                    <a:ext uri="{FF2B5EF4-FFF2-40B4-BE49-F238E27FC236}">
                      <a16:creationId xmlns:a16="http://schemas.microsoft.com/office/drawing/2014/main" id="{DCCFBBD4-4422-A0BE-A1B2-00FFC901CEDC}"/>
                    </a:ext>
                  </a:extLst>
                </p:cNvPr>
                <p:cNvSpPr/>
                <p:nvPr/>
              </p:nvSpPr>
              <p:spPr>
                <a:xfrm>
                  <a:off x="7902087" y="1427358"/>
                  <a:ext cx="639073" cy="381469"/>
                </a:xfrm>
                <a:custGeom>
                  <a:avLst/>
                  <a:gdLst>
                    <a:gd name="connsiteX0" fmla="*/ 0 w 639073"/>
                    <a:gd name="connsiteY0" fmla="*/ 351490 h 639073"/>
                    <a:gd name="connsiteX1" fmla="*/ 143791 w 639073"/>
                    <a:gd name="connsiteY1" fmla="*/ 351490 h 639073"/>
                    <a:gd name="connsiteX2" fmla="*/ 143791 w 639073"/>
                    <a:gd name="connsiteY2" fmla="*/ 0 h 639073"/>
                    <a:gd name="connsiteX3" fmla="*/ 495282 w 639073"/>
                    <a:gd name="connsiteY3" fmla="*/ 0 h 639073"/>
                    <a:gd name="connsiteX4" fmla="*/ 495282 w 639073"/>
                    <a:gd name="connsiteY4" fmla="*/ 351490 h 639073"/>
                    <a:gd name="connsiteX5" fmla="*/ 639073 w 639073"/>
                    <a:gd name="connsiteY5" fmla="*/ 351490 h 639073"/>
                    <a:gd name="connsiteX6" fmla="*/ 319537 w 639073"/>
                    <a:gd name="connsiteY6" fmla="*/ 639073 h 639073"/>
                    <a:gd name="connsiteX7" fmla="*/ 0 w 639073"/>
                    <a:gd name="connsiteY7" fmla="*/ 351490 h 639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39073" h="639073">
                      <a:moveTo>
                        <a:pt x="0" y="351490"/>
                      </a:moveTo>
                      <a:lnTo>
                        <a:pt x="143791" y="351490"/>
                      </a:lnTo>
                      <a:lnTo>
                        <a:pt x="143791" y="0"/>
                      </a:lnTo>
                      <a:lnTo>
                        <a:pt x="495282" y="0"/>
                      </a:lnTo>
                      <a:lnTo>
                        <a:pt x="495282" y="351490"/>
                      </a:lnTo>
                      <a:lnTo>
                        <a:pt x="639073" y="351490"/>
                      </a:lnTo>
                      <a:lnTo>
                        <a:pt x="319537" y="639073"/>
                      </a:lnTo>
                      <a:lnTo>
                        <a:pt x="0" y="35149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84431" tIns="40640" rIns="184431" bIns="198811" numCol="1" spcCol="1270" anchor="ctr" anchorCtr="0">
                  <a:noAutofit/>
                </a:bodyPr>
                <a:lstStyle/>
                <a:p>
                  <a:pPr marL="0" lvl="0" indent="0" algn="ctr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US" sz="3200" kern="1200"/>
                </a:p>
              </p:txBody>
            </p:sp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id="{BDC3B04C-C460-C1EE-795E-DE998F613984}"/>
                    </a:ext>
                  </a:extLst>
                </p:cNvPr>
                <p:cNvSpPr/>
                <p:nvPr/>
              </p:nvSpPr>
              <p:spPr>
                <a:xfrm>
                  <a:off x="8484273" y="2198310"/>
                  <a:ext cx="639073" cy="381469"/>
                </a:xfrm>
                <a:custGeom>
                  <a:avLst/>
                  <a:gdLst>
                    <a:gd name="connsiteX0" fmla="*/ 0 w 639073"/>
                    <a:gd name="connsiteY0" fmla="*/ 351490 h 639073"/>
                    <a:gd name="connsiteX1" fmla="*/ 143791 w 639073"/>
                    <a:gd name="connsiteY1" fmla="*/ 351490 h 639073"/>
                    <a:gd name="connsiteX2" fmla="*/ 143791 w 639073"/>
                    <a:gd name="connsiteY2" fmla="*/ 0 h 639073"/>
                    <a:gd name="connsiteX3" fmla="*/ 495282 w 639073"/>
                    <a:gd name="connsiteY3" fmla="*/ 0 h 639073"/>
                    <a:gd name="connsiteX4" fmla="*/ 495282 w 639073"/>
                    <a:gd name="connsiteY4" fmla="*/ 351490 h 639073"/>
                    <a:gd name="connsiteX5" fmla="*/ 639073 w 639073"/>
                    <a:gd name="connsiteY5" fmla="*/ 351490 h 639073"/>
                    <a:gd name="connsiteX6" fmla="*/ 319537 w 639073"/>
                    <a:gd name="connsiteY6" fmla="*/ 639073 h 639073"/>
                    <a:gd name="connsiteX7" fmla="*/ 0 w 639073"/>
                    <a:gd name="connsiteY7" fmla="*/ 351490 h 639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39073" h="639073">
                      <a:moveTo>
                        <a:pt x="0" y="351490"/>
                      </a:moveTo>
                      <a:lnTo>
                        <a:pt x="143791" y="351490"/>
                      </a:lnTo>
                      <a:lnTo>
                        <a:pt x="143791" y="0"/>
                      </a:lnTo>
                      <a:lnTo>
                        <a:pt x="495282" y="0"/>
                      </a:lnTo>
                      <a:lnTo>
                        <a:pt x="495282" y="351490"/>
                      </a:lnTo>
                      <a:lnTo>
                        <a:pt x="639073" y="351490"/>
                      </a:lnTo>
                      <a:lnTo>
                        <a:pt x="319537" y="639073"/>
                      </a:lnTo>
                      <a:lnTo>
                        <a:pt x="0" y="35149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79351" tIns="35560" rIns="179351" bIns="193731" numCol="1" spcCol="1270" anchor="ctr" anchorCtr="0">
                  <a:noAutofit/>
                </a:bodyPr>
                <a:lstStyle/>
                <a:p>
                  <a:pPr marL="0" lvl="0" indent="0" algn="ctr" defTabSz="12446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US" sz="2800" kern="1200"/>
                </a:p>
              </p:txBody>
            </p:sp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A032E630-5CDA-0209-CC2A-34D93297CC17}"/>
                    </a:ext>
                  </a:extLst>
                </p:cNvPr>
                <p:cNvSpPr/>
                <p:nvPr/>
              </p:nvSpPr>
              <p:spPr>
                <a:xfrm>
                  <a:off x="8900784" y="3097078"/>
                  <a:ext cx="639073" cy="381469"/>
                </a:xfrm>
                <a:custGeom>
                  <a:avLst/>
                  <a:gdLst>
                    <a:gd name="connsiteX0" fmla="*/ 0 w 639073"/>
                    <a:gd name="connsiteY0" fmla="*/ 351490 h 639073"/>
                    <a:gd name="connsiteX1" fmla="*/ 143791 w 639073"/>
                    <a:gd name="connsiteY1" fmla="*/ 351490 h 639073"/>
                    <a:gd name="connsiteX2" fmla="*/ 143791 w 639073"/>
                    <a:gd name="connsiteY2" fmla="*/ 0 h 639073"/>
                    <a:gd name="connsiteX3" fmla="*/ 495282 w 639073"/>
                    <a:gd name="connsiteY3" fmla="*/ 0 h 639073"/>
                    <a:gd name="connsiteX4" fmla="*/ 495282 w 639073"/>
                    <a:gd name="connsiteY4" fmla="*/ 351490 h 639073"/>
                    <a:gd name="connsiteX5" fmla="*/ 639073 w 639073"/>
                    <a:gd name="connsiteY5" fmla="*/ 351490 h 639073"/>
                    <a:gd name="connsiteX6" fmla="*/ 319537 w 639073"/>
                    <a:gd name="connsiteY6" fmla="*/ 639073 h 639073"/>
                    <a:gd name="connsiteX7" fmla="*/ 0 w 639073"/>
                    <a:gd name="connsiteY7" fmla="*/ 351490 h 639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39073" h="639073">
                      <a:moveTo>
                        <a:pt x="0" y="351490"/>
                      </a:moveTo>
                      <a:lnTo>
                        <a:pt x="143791" y="351490"/>
                      </a:lnTo>
                      <a:lnTo>
                        <a:pt x="143791" y="0"/>
                      </a:lnTo>
                      <a:lnTo>
                        <a:pt x="495282" y="0"/>
                      </a:lnTo>
                      <a:lnTo>
                        <a:pt x="495282" y="351490"/>
                      </a:lnTo>
                      <a:lnTo>
                        <a:pt x="639073" y="351490"/>
                      </a:lnTo>
                      <a:lnTo>
                        <a:pt x="319537" y="639073"/>
                      </a:lnTo>
                      <a:lnTo>
                        <a:pt x="0" y="35149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84431" tIns="40640" rIns="184431" bIns="198811" numCol="1" spcCol="1270" anchor="ctr" anchorCtr="0">
                  <a:noAutofit/>
                </a:bodyPr>
                <a:lstStyle/>
                <a:p>
                  <a:pPr marL="0" lvl="0" indent="0" algn="ctr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US" sz="3200" kern="1200"/>
                </a:p>
              </p:txBody>
            </p:sp>
            <p:sp>
              <p:nvSpPr>
                <p:cNvPr id="13" name="Freeform: Shape 12">
                  <a:extLst>
                    <a:ext uri="{FF2B5EF4-FFF2-40B4-BE49-F238E27FC236}">
                      <a16:creationId xmlns:a16="http://schemas.microsoft.com/office/drawing/2014/main" id="{C0EC5500-28A9-4A92-574F-3B2E84E62309}"/>
                    </a:ext>
                  </a:extLst>
                </p:cNvPr>
                <p:cNvSpPr/>
                <p:nvPr/>
              </p:nvSpPr>
              <p:spPr>
                <a:xfrm>
                  <a:off x="9345959" y="3742492"/>
                  <a:ext cx="639073" cy="381469"/>
                </a:xfrm>
                <a:custGeom>
                  <a:avLst/>
                  <a:gdLst>
                    <a:gd name="connsiteX0" fmla="*/ 0 w 639073"/>
                    <a:gd name="connsiteY0" fmla="*/ 351490 h 639073"/>
                    <a:gd name="connsiteX1" fmla="*/ 143791 w 639073"/>
                    <a:gd name="connsiteY1" fmla="*/ 351490 h 639073"/>
                    <a:gd name="connsiteX2" fmla="*/ 143791 w 639073"/>
                    <a:gd name="connsiteY2" fmla="*/ 0 h 639073"/>
                    <a:gd name="connsiteX3" fmla="*/ 495282 w 639073"/>
                    <a:gd name="connsiteY3" fmla="*/ 0 h 639073"/>
                    <a:gd name="connsiteX4" fmla="*/ 495282 w 639073"/>
                    <a:gd name="connsiteY4" fmla="*/ 351490 h 639073"/>
                    <a:gd name="connsiteX5" fmla="*/ 639073 w 639073"/>
                    <a:gd name="connsiteY5" fmla="*/ 351490 h 639073"/>
                    <a:gd name="connsiteX6" fmla="*/ 319537 w 639073"/>
                    <a:gd name="connsiteY6" fmla="*/ 639073 h 639073"/>
                    <a:gd name="connsiteX7" fmla="*/ 0 w 639073"/>
                    <a:gd name="connsiteY7" fmla="*/ 351490 h 639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39073" h="639073">
                      <a:moveTo>
                        <a:pt x="0" y="351490"/>
                      </a:moveTo>
                      <a:lnTo>
                        <a:pt x="143791" y="351490"/>
                      </a:lnTo>
                      <a:lnTo>
                        <a:pt x="143791" y="0"/>
                      </a:lnTo>
                      <a:lnTo>
                        <a:pt x="495282" y="0"/>
                      </a:lnTo>
                      <a:lnTo>
                        <a:pt x="495282" y="351490"/>
                      </a:lnTo>
                      <a:lnTo>
                        <a:pt x="639073" y="351490"/>
                      </a:lnTo>
                      <a:lnTo>
                        <a:pt x="319537" y="639073"/>
                      </a:lnTo>
                      <a:lnTo>
                        <a:pt x="0" y="35149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79351" tIns="35560" rIns="179351" bIns="193731" numCol="1" spcCol="1270" anchor="ctr" anchorCtr="0">
                  <a:noAutofit/>
                </a:bodyPr>
                <a:lstStyle/>
                <a:p>
                  <a:pPr marL="0" lvl="0" indent="0" algn="ctr" defTabSz="12446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US" sz="2800" kern="1200" dirty="0"/>
                </a:p>
              </p:txBody>
            </p:sp>
          </p:grp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E67391D-E15C-6D63-9D40-6B421FB41C69}"/>
                </a:ext>
              </a:extLst>
            </p:cNvPr>
            <p:cNvSpPr/>
            <p:nvPr/>
          </p:nvSpPr>
          <p:spPr>
            <a:xfrm>
              <a:off x="10133165" y="5234855"/>
              <a:ext cx="664809" cy="457200"/>
            </a:xfrm>
            <a:custGeom>
              <a:avLst/>
              <a:gdLst>
                <a:gd name="connsiteX0" fmla="*/ 0 w 639073"/>
                <a:gd name="connsiteY0" fmla="*/ 351490 h 639073"/>
                <a:gd name="connsiteX1" fmla="*/ 143791 w 639073"/>
                <a:gd name="connsiteY1" fmla="*/ 351490 h 639073"/>
                <a:gd name="connsiteX2" fmla="*/ 143791 w 639073"/>
                <a:gd name="connsiteY2" fmla="*/ 0 h 639073"/>
                <a:gd name="connsiteX3" fmla="*/ 495282 w 639073"/>
                <a:gd name="connsiteY3" fmla="*/ 0 h 639073"/>
                <a:gd name="connsiteX4" fmla="*/ 495282 w 639073"/>
                <a:gd name="connsiteY4" fmla="*/ 351490 h 639073"/>
                <a:gd name="connsiteX5" fmla="*/ 639073 w 639073"/>
                <a:gd name="connsiteY5" fmla="*/ 351490 h 639073"/>
                <a:gd name="connsiteX6" fmla="*/ 319537 w 639073"/>
                <a:gd name="connsiteY6" fmla="*/ 639073 h 639073"/>
                <a:gd name="connsiteX7" fmla="*/ 0 w 639073"/>
                <a:gd name="connsiteY7" fmla="*/ 351490 h 639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9073" h="639073">
                  <a:moveTo>
                    <a:pt x="0" y="351490"/>
                  </a:moveTo>
                  <a:lnTo>
                    <a:pt x="143791" y="351490"/>
                  </a:lnTo>
                  <a:lnTo>
                    <a:pt x="143791" y="0"/>
                  </a:lnTo>
                  <a:lnTo>
                    <a:pt x="495282" y="0"/>
                  </a:lnTo>
                  <a:lnTo>
                    <a:pt x="495282" y="351490"/>
                  </a:lnTo>
                  <a:lnTo>
                    <a:pt x="639073" y="351490"/>
                  </a:lnTo>
                  <a:lnTo>
                    <a:pt x="319537" y="639073"/>
                  </a:lnTo>
                  <a:lnTo>
                    <a:pt x="0" y="35149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9351" tIns="35560" rIns="179351" bIns="193731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784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IDs awareness ribbon">
            <a:extLst>
              <a:ext uri="{FF2B5EF4-FFF2-40B4-BE49-F238E27FC236}">
                <a16:creationId xmlns:a16="http://schemas.microsoft.com/office/drawing/2014/main" id="{484D5541-2FCF-A22E-660E-118F22961E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96" y="2335143"/>
            <a:ext cx="5471808" cy="36478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5240BC1-42D4-1050-7D2E-436A7154672B}"/>
              </a:ext>
            </a:extLst>
          </p:cNvPr>
          <p:cNvSpPr txBox="1"/>
          <p:nvPr/>
        </p:nvSpPr>
        <p:spPr>
          <a:xfrm>
            <a:off x="1402353" y="1791075"/>
            <a:ext cx="9058940" cy="769441"/>
          </a:xfrm>
          <a:prstGeom prst="rect">
            <a:avLst/>
          </a:prstGeom>
          <a:solidFill>
            <a:schemeClr val="bg1">
              <a:alpha val="77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r>
              <a:rPr kumimoji="0" lang="ru-KZ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53F95C-0078-F439-DE05-ECD1423C4636}"/>
              </a:ext>
            </a:extLst>
          </p:cNvPr>
          <p:cNvSpPr txBox="1"/>
          <p:nvPr/>
        </p:nvSpPr>
        <p:spPr>
          <a:xfrm>
            <a:off x="4359167" y="5983015"/>
            <a:ext cx="3380166" cy="369332"/>
          </a:xfrm>
          <a:prstGeom prst="rect">
            <a:avLst/>
          </a:prstGeom>
          <a:solidFill>
            <a:schemeClr val="bg1">
              <a:alpha val="77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gf.davletgaliyeva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b="1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gf-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kncdiz.kz</a:t>
            </a:r>
          </a:p>
        </p:txBody>
      </p:sp>
    </p:spTree>
    <p:extLst>
      <p:ext uri="{BB962C8B-B14F-4D97-AF65-F5344CB8AC3E}">
        <p14:creationId xmlns:p14="http://schemas.microsoft.com/office/powerpoint/2010/main" val="30297352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A053F71-B7E2-46C7-8851-F26FE9CF18AD}" vid="{9DA6CA57-2A9D-4930-9D3B-1A6C28E520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607</TotalTime>
  <Words>823</Words>
  <Application>Microsoft Office PowerPoint</Application>
  <PresentationFormat>Widescreen</PresentationFormat>
  <Paragraphs>52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Theme1</vt:lpstr>
      <vt:lpstr>Cогласование передачи автомобиля на баланс  Центра по профилактике и борьбе со СПИД для постоянного использования (по согласованию) </vt:lpstr>
      <vt:lpstr>Характеристики автомобиля</vt:lpstr>
      <vt:lpstr>Причины передачи в Центр СПИД (по согласованию):</vt:lpstr>
      <vt:lpstr>Передача автотранспорта позволит</vt:lpstr>
      <vt:lpstr> Механизм передачи основного средства (автомобиля марки «Nissan Qashqai», 2009 года выпуска, закупленного за счет средств гранта ГФ) .  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Лолита Юрьевна</dc:creator>
  <cp:lastModifiedBy>Ulyana Gubareva</cp:lastModifiedBy>
  <cp:revision>42</cp:revision>
  <cp:lastPrinted>2024-04-01T06:50:12Z</cp:lastPrinted>
  <dcterms:created xsi:type="dcterms:W3CDTF">2024-01-22T06:49:39Z</dcterms:created>
  <dcterms:modified xsi:type="dcterms:W3CDTF">2024-07-15T09:48:19Z</dcterms:modified>
</cp:coreProperties>
</file>