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gul Sholtayeva" userId="5de8901e-c58f-4b40-a298-00dda918d63d" providerId="ADAL" clId="{14860085-9237-45DE-B705-E1DBAE2BCB6F}"/>
    <pc:docChg chg="delSld modSld sldOrd">
      <pc:chgData name="Aigul Sholtayeva" userId="5de8901e-c58f-4b40-a298-00dda918d63d" providerId="ADAL" clId="{14860085-9237-45DE-B705-E1DBAE2BCB6F}" dt="2022-11-29T05:41:58.510" v="4"/>
      <pc:docMkLst>
        <pc:docMk/>
      </pc:docMkLst>
      <pc:sldChg chg="del">
        <pc:chgData name="Aigul Sholtayeva" userId="5de8901e-c58f-4b40-a298-00dda918d63d" providerId="ADAL" clId="{14860085-9237-45DE-B705-E1DBAE2BCB6F}" dt="2022-11-29T05:41:42.288" v="0" actId="2696"/>
        <pc:sldMkLst>
          <pc:docMk/>
          <pc:sldMk cId="2287247908" sldId="270"/>
        </pc:sldMkLst>
      </pc:sldChg>
      <pc:sldChg chg="ord">
        <pc:chgData name="Aigul Sholtayeva" userId="5de8901e-c58f-4b40-a298-00dda918d63d" providerId="ADAL" clId="{14860085-9237-45DE-B705-E1DBAE2BCB6F}" dt="2022-11-29T05:41:58.510" v="4"/>
        <pc:sldMkLst>
          <pc:docMk/>
          <pc:sldMk cId="2303611586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9E0D3-9C84-49BE-8084-36286E36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72E4FF-17D4-4A6C-951C-4D9DD36B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DE384-4127-4EC6-B7CC-3A55609ABB3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1D39F5-BCB0-4993-BFBF-FBEB2103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E992FA-6910-4478-ABE8-17DDB3A3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45F58-DA8E-44B8-AE10-DA8DDA832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22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4F7BF-1B23-4993-B25C-4FA16C9C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C2DFA-42BA-4DA9-B437-14465DAE1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B81B3-7DC7-4137-9185-454EFAE68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DE384-4127-4EC6-B7CC-3A55609ABB31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DF45E-28B1-4591-8F0C-F1674D0A8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94E0A-F19A-48F7-88EC-6D7A9162C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45F58-DA8E-44B8-AE10-DA8DDA832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8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0DEE77-09D5-486C-A11C-C010F8C73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797193">
              <a:spcBef>
                <a:spcPts val="0"/>
              </a:spcBef>
            </a:pPr>
            <a:r>
              <a:rPr lang="ru-RU" sz="4324" b="1">
                <a:solidFill>
                  <a:schemeClr val="accent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Заседание  Надзорного комитета СКК</a:t>
            </a:r>
            <a:br>
              <a:rPr lang="ru-RU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ru-RU" sz="2824" b="1" u="sng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br>
              <a:rPr lang="ru-RU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ru-RU" sz="2382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Алматы, 2022 г.</a:t>
            </a:r>
            <a:endParaRPr lang="ru-RU" sz="2382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389B7C-17E5-47E6-A199-F19A9F06E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98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E95561-CB3F-4E0D-ACEF-C5E41855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Продукты, услуги, выработанные в рамках проекта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52CE2C-BA7D-434B-B60E-81532A936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3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21076C-3487-4C08-AC5E-A4B8FAF0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  <a:latin typeface="Century Gothic" panose="020B0502020202020204" pitchFamily="34" charset="0"/>
              </a:rPr>
              <a:t>Адвокационные мероприятия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ED88E2-5EA6-422E-8B1D-07422882DA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6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B5DBE52-C89B-4A94-8133-3A6B52AB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  <a:latin typeface="Century Gothic" panose="020B0502020202020204" pitchFamily="34" charset="0"/>
              </a:rPr>
              <a:t>ГСЗ: г.Астана (2022 г.)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F868F-E38B-435D-9C31-5FD5240C9E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2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20A9A2-AC95-408C-84AB-8BBF6AB8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43EDF4-E027-4191-9370-9CC3FBBA21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9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96D42E-03D8-43C1-9E54-518C5B4F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entury Gothic" panose="020B0502020202020204" pitchFamily="34" charset="0"/>
              </a:rPr>
              <a:t>ГСЗ: г.Костанай (2022 г.) 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2AD8B1-1F85-4351-B48A-97001D87EB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4EBB72-4FE4-400D-9257-14ECD699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entury Gothic" panose="020B0502020202020204" pitchFamily="34" charset="0"/>
              </a:rPr>
              <a:t>ГСЗ по ВИЧ региональных управлений по вопросам молодежной политики 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437C42-7DF7-4D51-A287-F30C6D719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9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8AE0074-3FAD-4271-BDB8-660B2EA01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2B9EAC-7772-49A9-9712-AEBC6E68F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9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2D74830-3386-430C-9850-0C20BF39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9F66A7-4B61-4539-AEA5-F5A52FA5F2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39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D4503A-519B-4E69-B463-7AB73980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31AD0-31E7-43D7-B812-E22C2EEC60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3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2B2ACD9-7AD9-4173-90A4-C6FFA1E4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543BF5-7161-446E-A69A-18BDF5B4A1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1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097AC2-F466-488A-933A-297BEC4B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53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мы </a:t>
            </a:r>
            <a:r>
              <a:rPr lang="ru-RU" altLang="ru-RU" sz="353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занимаемся</a:t>
            </a:r>
            <a:r>
              <a:rPr lang="ru-RU" altLang="ru-RU" sz="353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2006 года?</a:t>
            </a:r>
            <a:endParaRPr lang="ru-RU" altLang="ru-RU" sz="35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C8B175-365D-4A73-AB23-34F4684E12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3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7C72E1E-3B0A-467D-AE06-986747BD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100" b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«Бастама жергілікті жерлерде / Инициативы на местах»</a:t>
            </a:r>
            <a:br>
              <a:rPr lang="ru-RU" sz="2100" b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100" b="1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(Сеть гражданских ресурсных центров)</a:t>
            </a:r>
            <a:endParaRPr lang="ru-RU" sz="21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E7EC98-12F2-4C5B-A2C2-754A060502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5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BDF0A98-83BC-438A-851C-AF6E8994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0601B-FDA4-4914-BBFC-4E1766ACC2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8DD860-77C5-4752-9232-491FDD48F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7174B8-7B35-440C-A3BA-41B6A57F2B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841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08589E-A497-4D89-A06A-1CD1B6F6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chemeClr val="accent1"/>
                </a:solidFill>
              </a:rPr>
              <a:t>Цель Проекта</a:t>
            </a:r>
            <a:br>
              <a:rPr lang="ru-RU">
                <a:solidFill>
                  <a:schemeClr val="accent1"/>
                </a:solidFill>
              </a:rPr>
            </a:br>
            <a:br>
              <a:rPr lang="ru-RU">
                <a:solidFill>
                  <a:schemeClr val="accent1"/>
                </a:solidFill>
              </a:rPr>
            </a:br>
            <a:br>
              <a:rPr lang="ru-RU">
                <a:solidFill>
                  <a:schemeClr val="accent6"/>
                </a:solidFill>
              </a:rPr>
            </a:br>
            <a:br>
              <a:rPr lang="ru-RU">
                <a:solidFill>
                  <a:schemeClr val="accent6"/>
                </a:solidFill>
              </a:rPr>
            </a:br>
            <a:br>
              <a:rPr lang="ru-RU">
                <a:solidFill>
                  <a:schemeClr val="accent6"/>
                </a:solidFill>
              </a:rPr>
            </a:br>
            <a:br>
              <a:rPr lang="ru-RU">
                <a:solidFill>
                  <a:schemeClr val="accent6"/>
                </a:solidFill>
              </a:rPr>
            </a:br>
            <a:br>
              <a:rPr lang="ru-RU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212049-736C-4AA9-B2CC-0BBC78B4F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8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8BA266A-835F-44FE-B37C-772265AE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960000"/>
                </a:solidFill>
              </a:rPr>
              <a:t>Задачи Проекта</a:t>
            </a:r>
            <a:br>
              <a:rPr lang="ru-RU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>
                <a:solidFill>
                  <a:schemeClr val="bg1"/>
                </a:solidFill>
                <a:latin typeface="Century Gothic" panose="020B0502020202020204" pitchFamily="34" charset="0"/>
              </a:rPr>
              <a:t>ЗАДАЧИ ПРОЕКТА</a:t>
            </a:r>
            <a:br>
              <a:rPr lang="ru-RU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4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98B596-F12B-4C58-B390-0D2192E7F8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3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0A9F84-1D7C-492A-8768-B547612B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71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Проведенные мероприятия за 2021-2022 гг.</a:t>
            </a:r>
            <a:endParaRPr lang="ru-RU" sz="2118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FFEC1-E1B0-4262-B5B3-3AEC49CEA8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9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DE9223-8947-4CE0-84E5-7BA774DB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  <a:latin typeface="Century Gothic" panose="020B0502020202020204" pitchFamily="34" charset="0"/>
              </a:rPr>
              <a:t>Темы консультаций: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F276EE-63BC-440D-A98C-D3C9AFF8DE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9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</Words>
  <Application>Microsoft Office PowerPoint</Application>
  <PresentationFormat>On-screen Show (4:3)</PresentationFormat>
  <Paragraphs>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Тема Office</vt:lpstr>
      <vt:lpstr>Заседание  Надзорного комитета СКК   г. Алматы, 2022 г.</vt:lpstr>
      <vt:lpstr>Чем мы занимаемся с 2006 года?</vt:lpstr>
      <vt:lpstr>«Бастама жергілікті жерлерде / Инициативы на местах» (Сеть гражданских ресурсных центров)</vt:lpstr>
      <vt:lpstr>PowerPoint Presentation</vt:lpstr>
      <vt:lpstr>PowerPoint Presentation</vt:lpstr>
      <vt:lpstr>Цель Проекта       </vt:lpstr>
      <vt:lpstr>Задачи Проекта   ЗАДАЧИ ПРОЕКТА   </vt:lpstr>
      <vt:lpstr>Проведенные мероприятия за 2021-2022 гг.</vt:lpstr>
      <vt:lpstr>Темы консультаций:</vt:lpstr>
      <vt:lpstr>Продукты, услуги, выработанные в рамках проекта</vt:lpstr>
      <vt:lpstr>Адвокационные мероприятия</vt:lpstr>
      <vt:lpstr>ГСЗ: г.Астана (2022 г.)</vt:lpstr>
      <vt:lpstr>PowerPoint Presentation</vt:lpstr>
      <vt:lpstr>ГСЗ: г.Костанай (2022 г.)  </vt:lpstr>
      <vt:lpstr>ГСЗ по ВИЧ региональных управлений по вопросам молодежной политики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 Надзорного комитета СКК   г. Алматы, 2022 г.</dc:title>
  <dc:creator>ww</dc:creator>
  <cp:lastModifiedBy>Aigul Sholtayeva</cp:lastModifiedBy>
  <cp:revision>1</cp:revision>
  <dcterms:created xsi:type="dcterms:W3CDTF">2022-11-29T05:23:55Z</dcterms:created>
  <dcterms:modified xsi:type="dcterms:W3CDTF">2022-11-29T05:42:00Z</dcterms:modified>
</cp:coreProperties>
</file>