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8"/>
  </p:notesMasterIdLst>
  <p:sldIdLst>
    <p:sldId id="256" r:id="rId2"/>
    <p:sldId id="257" r:id="rId3"/>
    <p:sldId id="260" r:id="rId4"/>
    <p:sldId id="270" r:id="rId5"/>
    <p:sldId id="272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738" autoAdjust="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D6E8D-B647-4860-A8EC-5C540C1404A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E5AD98-A946-49DF-BE01-4A969E7E1653}">
      <dgm:prSet custT="1"/>
      <dgm:spPr/>
      <dgm:t>
        <a:bodyPr/>
        <a:lstStyle/>
        <a:p>
          <a:r>
            <a:rPr lang="ru-RU" sz="27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2700" b="1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552336-4837-4A52-AC87-9B3CB093AC55}" type="parTrans" cxnId="{7C150366-6E1D-4809-B860-A2882334E183}">
      <dgm:prSet/>
      <dgm:spPr/>
      <dgm:t>
        <a:bodyPr/>
        <a:lstStyle/>
        <a:p>
          <a:endParaRPr lang="ru-RU"/>
        </a:p>
      </dgm:t>
    </dgm:pt>
    <dgm:pt modelId="{EDD59306-52B6-4B63-B7BA-D0AC3819B8B3}" type="sibTrans" cxnId="{7C150366-6E1D-4809-B860-A2882334E183}">
      <dgm:prSet/>
      <dgm:spPr/>
      <dgm:t>
        <a:bodyPr/>
        <a:lstStyle/>
        <a:p>
          <a:endParaRPr lang="ru-RU"/>
        </a:p>
      </dgm:t>
    </dgm:pt>
    <dgm:pt modelId="{13C3B4AB-BFCA-4D73-9637-8B99BCA59D76}" type="pres">
      <dgm:prSet presAssocID="{8E5D6E8D-B647-4860-A8EC-5C540C1404A8}" presName="compositeShape" presStyleCnt="0">
        <dgm:presLayoutVars>
          <dgm:chMax val="7"/>
          <dgm:dir/>
          <dgm:resizeHandles val="exact"/>
        </dgm:presLayoutVars>
      </dgm:prSet>
      <dgm:spPr/>
    </dgm:pt>
    <dgm:pt modelId="{F572B33B-FDFB-40EA-876F-E1069B8E6DF0}" type="pres">
      <dgm:prSet presAssocID="{96E5AD98-A946-49DF-BE01-4A969E7E1653}" presName="circ1TxSh" presStyleLbl="vennNode1" presStyleIdx="0" presStyleCnt="1" custScaleX="199278"/>
      <dgm:spPr/>
    </dgm:pt>
  </dgm:ptLst>
  <dgm:cxnLst>
    <dgm:cxn modelId="{68AB8B0B-95C0-49A7-9DA9-E378488C12CE}" type="presOf" srcId="{8E5D6E8D-B647-4860-A8EC-5C540C1404A8}" destId="{13C3B4AB-BFCA-4D73-9637-8B99BCA59D76}" srcOrd="0" destOrd="0" presId="urn:microsoft.com/office/officeart/2005/8/layout/venn1"/>
    <dgm:cxn modelId="{7C150366-6E1D-4809-B860-A2882334E183}" srcId="{8E5D6E8D-B647-4860-A8EC-5C540C1404A8}" destId="{96E5AD98-A946-49DF-BE01-4A969E7E1653}" srcOrd="0" destOrd="0" parTransId="{24552336-4837-4A52-AC87-9B3CB093AC55}" sibTransId="{EDD59306-52B6-4B63-B7BA-D0AC3819B8B3}"/>
    <dgm:cxn modelId="{769817B5-FA68-48D1-A756-B6CF80964007}" type="presOf" srcId="{96E5AD98-A946-49DF-BE01-4A969E7E1653}" destId="{F572B33B-FDFB-40EA-876F-E1069B8E6DF0}" srcOrd="0" destOrd="0" presId="urn:microsoft.com/office/officeart/2005/8/layout/venn1"/>
    <dgm:cxn modelId="{45D4EE22-DF9E-46FF-9D3D-FF6A489B9FEE}" type="presParOf" srcId="{13C3B4AB-BFCA-4D73-9637-8B99BCA59D76}" destId="{F572B33B-FDFB-40EA-876F-E1069B8E6DF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F8EE62-77AC-46D2-A7B8-AA9CD79ACD7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AFCCA-7FA6-480D-B3CB-5844CD56BB7A}">
      <dgm:prSet custT="1"/>
      <dgm:spPr/>
      <dgm:t>
        <a:bodyPr/>
        <a:lstStyle/>
        <a:p>
          <a:r>
            <a:rPr lang="en-US" sz="2700" b="1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98872-4A47-4BF5-A711-708808274AA3}" type="parTrans" cxnId="{39E9B3B8-5803-4320-A570-2CA28E438B95}">
      <dgm:prSet/>
      <dgm:spPr/>
      <dgm:t>
        <a:bodyPr/>
        <a:lstStyle/>
        <a:p>
          <a:endParaRPr lang="ru-RU"/>
        </a:p>
      </dgm:t>
    </dgm:pt>
    <dgm:pt modelId="{A2D07C55-BB71-40C5-AAC8-631E83637035}" type="sibTrans" cxnId="{39E9B3B8-5803-4320-A570-2CA28E438B95}">
      <dgm:prSet/>
      <dgm:spPr/>
      <dgm:t>
        <a:bodyPr/>
        <a:lstStyle/>
        <a:p>
          <a:endParaRPr lang="ru-RU"/>
        </a:p>
      </dgm:t>
    </dgm:pt>
    <dgm:pt modelId="{A964A280-1CD7-4FE2-9DE3-9E464AB99048}" type="pres">
      <dgm:prSet presAssocID="{D8F8EE62-77AC-46D2-A7B8-AA9CD79ACD71}" presName="compositeShape" presStyleCnt="0">
        <dgm:presLayoutVars>
          <dgm:chMax val="7"/>
          <dgm:dir/>
          <dgm:resizeHandles val="exact"/>
        </dgm:presLayoutVars>
      </dgm:prSet>
      <dgm:spPr/>
    </dgm:pt>
    <dgm:pt modelId="{16C2036A-9BA4-48E1-BD64-4810CA211BE0}" type="pres">
      <dgm:prSet presAssocID="{2C0AFCCA-7FA6-480D-B3CB-5844CD56BB7A}" presName="circ1TxSh" presStyleLbl="vennNode1" presStyleIdx="0" presStyleCnt="1" custScaleX="175322" custLinFactNeighborX="-5638" custLinFactNeighborY="-3580"/>
      <dgm:spPr/>
    </dgm:pt>
  </dgm:ptLst>
  <dgm:cxnLst>
    <dgm:cxn modelId="{FC78A25B-9700-4E92-9287-7C35D002C41C}" type="presOf" srcId="{2C0AFCCA-7FA6-480D-B3CB-5844CD56BB7A}" destId="{16C2036A-9BA4-48E1-BD64-4810CA211BE0}" srcOrd="0" destOrd="0" presId="urn:microsoft.com/office/officeart/2005/8/layout/venn1"/>
    <dgm:cxn modelId="{39E9B3B8-5803-4320-A570-2CA28E438B95}" srcId="{D8F8EE62-77AC-46D2-A7B8-AA9CD79ACD71}" destId="{2C0AFCCA-7FA6-480D-B3CB-5844CD56BB7A}" srcOrd="0" destOrd="0" parTransId="{7A598872-4A47-4BF5-A711-708808274AA3}" sibTransId="{A2D07C55-BB71-40C5-AAC8-631E83637035}"/>
    <dgm:cxn modelId="{D2A43BD1-0677-451D-8AA1-5EA638AB80DC}" type="presOf" srcId="{D8F8EE62-77AC-46D2-A7B8-AA9CD79ACD71}" destId="{A964A280-1CD7-4FE2-9DE3-9E464AB99048}" srcOrd="0" destOrd="0" presId="urn:microsoft.com/office/officeart/2005/8/layout/venn1"/>
    <dgm:cxn modelId="{41A68BB5-0978-48D8-B996-887A7BE14BAC}" type="presParOf" srcId="{A964A280-1CD7-4FE2-9DE3-9E464AB99048}" destId="{16C2036A-9BA4-48E1-BD64-4810CA211BE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9FA0BC-441E-40E1-851F-0361B9449BF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8E8721-34DD-40E3-B4C5-F37DB7A6382C}">
      <dgm:prSet custT="1"/>
      <dgm:spPr/>
      <dgm:t>
        <a:bodyPr/>
        <a:lstStyle/>
        <a:p>
          <a:r>
            <a:rPr lang="en-US" sz="2700" b="1" dirty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61A8F-A7C9-4474-88B0-A6EDF2FB18E1}" type="parTrans" cxnId="{EAB4D9FD-3A55-48D8-A70A-16BEE910761A}">
      <dgm:prSet/>
      <dgm:spPr/>
      <dgm:t>
        <a:bodyPr/>
        <a:lstStyle/>
        <a:p>
          <a:endParaRPr lang="ru-RU"/>
        </a:p>
      </dgm:t>
    </dgm:pt>
    <dgm:pt modelId="{D6736292-5D8C-44DC-BDE1-57A376A8731E}" type="sibTrans" cxnId="{EAB4D9FD-3A55-48D8-A70A-16BEE910761A}">
      <dgm:prSet/>
      <dgm:spPr/>
      <dgm:t>
        <a:bodyPr/>
        <a:lstStyle/>
        <a:p>
          <a:endParaRPr lang="ru-RU"/>
        </a:p>
      </dgm:t>
    </dgm:pt>
    <dgm:pt modelId="{A4D8081F-0F70-44BE-8D43-4E5527CDC5EB}" type="pres">
      <dgm:prSet presAssocID="{7E9FA0BC-441E-40E1-851F-0361B9449BF6}" presName="compositeShape" presStyleCnt="0">
        <dgm:presLayoutVars>
          <dgm:chMax val="7"/>
          <dgm:dir/>
          <dgm:resizeHandles val="exact"/>
        </dgm:presLayoutVars>
      </dgm:prSet>
      <dgm:spPr/>
    </dgm:pt>
    <dgm:pt modelId="{14722059-A69B-4BD0-B476-3933ED24C318}" type="pres">
      <dgm:prSet presAssocID="{5A8E8721-34DD-40E3-B4C5-F37DB7A6382C}" presName="circ1TxSh" presStyleLbl="vennNode1" presStyleIdx="0" presStyleCnt="1" custScaleX="182704"/>
      <dgm:spPr/>
    </dgm:pt>
  </dgm:ptLst>
  <dgm:cxnLst>
    <dgm:cxn modelId="{48BE2B70-6FCD-44BA-864F-8E86359D98E7}" type="presOf" srcId="{7E9FA0BC-441E-40E1-851F-0361B9449BF6}" destId="{A4D8081F-0F70-44BE-8D43-4E5527CDC5EB}" srcOrd="0" destOrd="0" presId="urn:microsoft.com/office/officeart/2005/8/layout/venn1"/>
    <dgm:cxn modelId="{867B0E88-C95A-436C-A7D5-55ABA244239A}" type="presOf" srcId="{5A8E8721-34DD-40E3-B4C5-F37DB7A6382C}" destId="{14722059-A69B-4BD0-B476-3933ED24C318}" srcOrd="0" destOrd="0" presId="urn:microsoft.com/office/officeart/2005/8/layout/venn1"/>
    <dgm:cxn modelId="{EAB4D9FD-3A55-48D8-A70A-16BEE910761A}" srcId="{7E9FA0BC-441E-40E1-851F-0361B9449BF6}" destId="{5A8E8721-34DD-40E3-B4C5-F37DB7A6382C}" srcOrd="0" destOrd="0" parTransId="{8C661A8F-A7C9-4474-88B0-A6EDF2FB18E1}" sibTransId="{D6736292-5D8C-44DC-BDE1-57A376A8731E}"/>
    <dgm:cxn modelId="{1CF5E760-A0A9-43A7-82D3-A15755CA1358}" type="presParOf" srcId="{A4D8081F-0F70-44BE-8D43-4E5527CDC5EB}" destId="{14722059-A69B-4BD0-B476-3933ED24C31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2B33B-FDFB-40EA-876F-E1069B8E6DF0}">
      <dsp:nvSpPr>
        <dsp:cNvPr id="0" name=""/>
        <dsp:cNvSpPr/>
      </dsp:nvSpPr>
      <dsp:spPr>
        <a:xfrm>
          <a:off x="0" y="0"/>
          <a:ext cx="1410659" cy="707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586" y="103667"/>
        <a:ext cx="997487" cy="5005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2036A-9BA4-48E1-BD64-4810CA211BE0}">
      <dsp:nvSpPr>
        <dsp:cNvPr id="0" name=""/>
        <dsp:cNvSpPr/>
      </dsp:nvSpPr>
      <dsp:spPr>
        <a:xfrm>
          <a:off x="0" y="0"/>
          <a:ext cx="1264055" cy="7209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117" y="105587"/>
        <a:ext cx="893821" cy="509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22059-A69B-4BD0-B476-3933ED24C318}">
      <dsp:nvSpPr>
        <dsp:cNvPr id="0" name=""/>
        <dsp:cNvSpPr/>
      </dsp:nvSpPr>
      <dsp:spPr>
        <a:xfrm>
          <a:off x="1" y="0"/>
          <a:ext cx="1352846" cy="7404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121" y="108438"/>
        <a:ext cx="956606" cy="523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A64A7-D16C-4E6E-AA19-55400F7BB707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A5126-0282-4C54-B46D-714E3158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4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2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5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83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781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64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39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6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03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05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37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31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86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1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28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0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5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93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54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56B6E2-16F1-48D4-BC0F-B82345494F2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6CABB48-C4E8-462E-BA9F-990C6DEA5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61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312F6-8099-4D31-B057-6D98F775B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7439" y="3969592"/>
            <a:ext cx="9831897" cy="116576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Общественный </a:t>
            </a:r>
            <a:r>
              <a:rPr lang="ru-RU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онд «Санат </a:t>
            </a:r>
            <a:r>
              <a:rPr lang="ru-RU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леми</a:t>
            </a:r>
            <a:r>
              <a:rPr lang="ru-RU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3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F4D89D-1D85-45B3-8E69-D03A000B8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1754" y="5957399"/>
            <a:ext cx="9767582" cy="76145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79F4497-AF94-4E39-A02F-F0D7E8E79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798" y="0"/>
            <a:ext cx="2422959" cy="2011680"/>
          </a:xfrm>
          <a:prstGeom prst="rect">
            <a:avLst/>
          </a:prstGeom>
        </p:spPr>
      </p:pic>
      <p:pic>
        <p:nvPicPr>
          <p:cNvPr id="5" name="Рисунок 3">
            <a:extLst>
              <a:ext uri="{FF2B5EF4-FFF2-40B4-BE49-F238E27FC236}">
                <a16:creationId xmlns:a16="http://schemas.microsoft.com/office/drawing/2014/main" id="{3855C029-3FE0-42DC-8AEA-660BAFF87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399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643B6E-A6E6-420D-88C7-7A51FDE73FDC}"/>
              </a:ext>
            </a:extLst>
          </p:cNvPr>
          <p:cNvSpPr txBox="1"/>
          <p:nvPr/>
        </p:nvSpPr>
        <p:spPr>
          <a:xfrm>
            <a:off x="2119941" y="2811867"/>
            <a:ext cx="7666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реализации гранта ГФ за 9 месяцев 2022 года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3B9D061-8AAF-4B23-AF80-BACC30E2B2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132" y="0"/>
            <a:ext cx="1936105" cy="22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2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089DF-C814-4D5E-B859-D1398235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948"/>
            <a:ext cx="10515600" cy="1191472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688AC5-B125-4FC5-85AA-03C79F02B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66191"/>
            <a:ext cx="10839275" cy="53604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2022 года: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Проинформировано о ТБ – 2650  (по плану 2640)     100%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врачебный осмотр –  534 из них 532 прошли обследование                                                     100%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Прошедшие ДАГ с подозрением на ТБ  - 92 из них 89 прошли обследование 97%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Выявленный случай  - 11 (не менее 5%)                         12 %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Обследованные контактные лица  - 28 человек (не менее 3-х чел) 84%  </a:t>
            </a:r>
          </a:p>
        </p:txBody>
      </p:sp>
    </p:spTree>
    <p:extLst>
      <p:ext uri="{BB962C8B-B14F-4D97-AF65-F5344CB8AC3E}">
        <p14:creationId xmlns:p14="http://schemas.microsoft.com/office/powerpoint/2010/main" val="272290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7BE18-C02F-4211-B154-E5F279F3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29" y="134814"/>
            <a:ext cx="11577936" cy="121350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Приверженность к лечению пациентов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8FAAD8-A348-4CFA-9B35-13BBE1476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119" y="1245704"/>
            <a:ext cx="10846965" cy="50879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  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2022 года было взято под курацию 219 пациента из них:</a:t>
            </a:r>
          </a:p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Потенциальные нарушители из числа ЦГ  - 133 пациентов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Приверженность  100 % </a:t>
            </a:r>
          </a:p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Нарушители режима лечения - 86 пациента из них возвращенные к лечению 68 человек</a:t>
            </a:r>
            <a:r>
              <a:rPr lang="ru-RU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        79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Информированное согласие пациента</a:t>
            </a:r>
          </a:p>
          <a:p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учета регистрации ТБ пациента</a:t>
            </a:r>
          </a:p>
          <a:p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Сервисный план НПО    (каждый сотрудник отдельно)</a:t>
            </a:r>
          </a:p>
          <a:p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ТБ 01  (ежемесячно)</a:t>
            </a:r>
          </a:p>
          <a:p>
            <a:endParaRPr lang="ru-RU" sz="2600" i="1" dirty="0">
              <a:solidFill>
                <a:srgbClr val="FFFF00"/>
              </a:solidFill>
            </a:endParaRPr>
          </a:p>
          <a:p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234871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05193-6141-4CD6-8723-9CECAEC17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53298" cy="799307"/>
          </a:xfrm>
        </p:spPr>
        <p:txBody>
          <a:bodyPr/>
          <a:lstStyle/>
          <a:p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поддержка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398613B-348E-46B8-962E-25964B851E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1055005"/>
              </p:ext>
            </p:extLst>
          </p:nvPr>
        </p:nvGraphicFramePr>
        <p:xfrm>
          <a:off x="3285503" y="2647327"/>
          <a:ext cx="1410661" cy="707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F1E1B0B-CF2D-4E0D-A5CF-B344370396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9780473"/>
              </p:ext>
            </p:extLst>
          </p:nvPr>
        </p:nvGraphicFramePr>
        <p:xfrm>
          <a:off x="9275396" y="2696341"/>
          <a:ext cx="1264058" cy="720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Количество пациентов перенаправленных юристу и оказана юридическая поддержка:">
            <a:extLst>
              <a:ext uri="{FF2B5EF4-FFF2-40B4-BE49-F238E27FC236}">
                <a16:creationId xmlns:a16="http://schemas.microsoft.com/office/drawing/2014/main" id="{5CA62240-82A2-44EC-B4AD-D3475ABA0CCD}"/>
              </a:ext>
            </a:extLst>
          </p:cNvPr>
          <p:cNvSpPr txBox="1"/>
          <p:nvPr/>
        </p:nvSpPr>
        <p:spPr>
          <a:xfrm>
            <a:off x="281355" y="1525716"/>
            <a:ext cx="5639714" cy="81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 из целевых групп, получивших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ую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Количество пациентов, которым восстановлены удостоверяющие документы:">
            <a:extLst>
              <a:ext uri="{FF2B5EF4-FFF2-40B4-BE49-F238E27FC236}">
                <a16:creationId xmlns:a16="http://schemas.microsoft.com/office/drawing/2014/main" id="{0946A58D-E87A-4846-BA6A-297D5A840D39}"/>
              </a:ext>
            </a:extLst>
          </p:cNvPr>
          <p:cNvSpPr txBox="1"/>
          <p:nvPr/>
        </p:nvSpPr>
        <p:spPr>
          <a:xfrm>
            <a:off x="6224444" y="1292678"/>
            <a:ext cx="5922907" cy="11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 из целевых групп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восстановлены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удостоверяющие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7" name="Group 77">
            <a:extLst>
              <a:ext uri="{FF2B5EF4-FFF2-40B4-BE49-F238E27FC236}">
                <a16:creationId xmlns:a16="http://schemas.microsoft.com/office/drawing/2014/main" id="{49543348-9D2D-45CE-8199-B8E1B98DA172}"/>
              </a:ext>
            </a:extLst>
          </p:cNvPr>
          <p:cNvGrpSpPr/>
          <p:nvPr/>
        </p:nvGrpSpPr>
        <p:grpSpPr>
          <a:xfrm>
            <a:off x="7631933" y="2701641"/>
            <a:ext cx="1257078" cy="756342"/>
            <a:chOff x="-2" y="0"/>
            <a:chExt cx="1787843" cy="1075685"/>
          </a:xfrm>
        </p:grpSpPr>
        <p:grpSp>
          <p:nvGrpSpPr>
            <p:cNvPr id="8" name="Group 78">
              <a:extLst>
                <a:ext uri="{FF2B5EF4-FFF2-40B4-BE49-F238E27FC236}">
                  <a16:creationId xmlns:a16="http://schemas.microsoft.com/office/drawing/2014/main" id="{6A8EFBA0-F0BC-44FB-9C42-671B3F83912F}"/>
                </a:ext>
              </a:extLst>
            </p:cNvPr>
            <p:cNvGrpSpPr/>
            <p:nvPr/>
          </p:nvGrpSpPr>
          <p:grpSpPr>
            <a:xfrm>
              <a:off x="299766" y="58725"/>
              <a:ext cx="748667" cy="850842"/>
              <a:chOff x="0" y="0"/>
              <a:chExt cx="748665" cy="850841"/>
            </a:xfrm>
          </p:grpSpPr>
          <p:sp>
            <p:nvSpPr>
              <p:cNvPr id="49" name="Freeform 6">
                <a:extLst>
                  <a:ext uri="{FF2B5EF4-FFF2-40B4-BE49-F238E27FC236}">
                    <a16:creationId xmlns:a16="http://schemas.microsoft.com/office/drawing/2014/main" id="{815165E1-2CE8-4710-9987-96879E660295}"/>
                  </a:ext>
                </a:extLst>
              </p:cNvPr>
              <p:cNvSpPr/>
              <p:nvPr/>
            </p:nvSpPr>
            <p:spPr>
              <a:xfrm>
                <a:off x="-1" y="511513"/>
                <a:ext cx="748667" cy="33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4" y="0"/>
                    </a:moveTo>
                    <a:lnTo>
                      <a:pt x="13011" y="40"/>
                    </a:lnTo>
                    <a:lnTo>
                      <a:pt x="13975" y="1004"/>
                    </a:lnTo>
                    <a:lnTo>
                      <a:pt x="14867" y="1887"/>
                    </a:lnTo>
                    <a:lnTo>
                      <a:pt x="15631" y="2770"/>
                    </a:lnTo>
                    <a:lnTo>
                      <a:pt x="16341" y="3493"/>
                    </a:lnTo>
                    <a:lnTo>
                      <a:pt x="16942" y="4216"/>
                    </a:lnTo>
                    <a:lnTo>
                      <a:pt x="17487" y="4858"/>
                    </a:lnTo>
                    <a:lnTo>
                      <a:pt x="17942" y="5460"/>
                    </a:lnTo>
                    <a:lnTo>
                      <a:pt x="18343" y="5982"/>
                    </a:lnTo>
                    <a:lnTo>
                      <a:pt x="18688" y="6464"/>
                    </a:lnTo>
                    <a:lnTo>
                      <a:pt x="18980" y="6906"/>
                    </a:lnTo>
                    <a:lnTo>
                      <a:pt x="19216" y="7307"/>
                    </a:lnTo>
                    <a:lnTo>
                      <a:pt x="19435" y="7628"/>
                    </a:lnTo>
                    <a:lnTo>
                      <a:pt x="19580" y="7949"/>
                    </a:lnTo>
                    <a:lnTo>
                      <a:pt x="19726" y="8190"/>
                    </a:lnTo>
                    <a:lnTo>
                      <a:pt x="19962" y="8833"/>
                    </a:lnTo>
                    <a:lnTo>
                      <a:pt x="20199" y="9716"/>
                    </a:lnTo>
                    <a:lnTo>
                      <a:pt x="20417" y="10800"/>
                    </a:lnTo>
                    <a:lnTo>
                      <a:pt x="20617" y="12125"/>
                    </a:lnTo>
                    <a:lnTo>
                      <a:pt x="20799" y="13530"/>
                    </a:lnTo>
                    <a:lnTo>
                      <a:pt x="20963" y="15056"/>
                    </a:lnTo>
                    <a:lnTo>
                      <a:pt x="21145" y="16662"/>
                    </a:lnTo>
                    <a:lnTo>
                      <a:pt x="21436" y="1995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6" y="19954"/>
                    </a:lnTo>
                    <a:lnTo>
                      <a:pt x="309" y="18308"/>
                    </a:lnTo>
                    <a:lnTo>
                      <a:pt x="455" y="16662"/>
                    </a:lnTo>
                    <a:lnTo>
                      <a:pt x="637" y="15056"/>
                    </a:lnTo>
                    <a:lnTo>
                      <a:pt x="801" y="13530"/>
                    </a:lnTo>
                    <a:lnTo>
                      <a:pt x="983" y="12125"/>
                    </a:lnTo>
                    <a:lnTo>
                      <a:pt x="1183" y="10800"/>
                    </a:lnTo>
                    <a:lnTo>
                      <a:pt x="1401" y="9716"/>
                    </a:lnTo>
                    <a:lnTo>
                      <a:pt x="1620" y="8833"/>
                    </a:lnTo>
                    <a:lnTo>
                      <a:pt x="1874" y="8190"/>
                    </a:lnTo>
                    <a:lnTo>
                      <a:pt x="2002" y="7949"/>
                    </a:lnTo>
                    <a:lnTo>
                      <a:pt x="2184" y="7628"/>
                    </a:lnTo>
                    <a:lnTo>
                      <a:pt x="2366" y="7267"/>
                    </a:lnTo>
                    <a:lnTo>
                      <a:pt x="2620" y="6906"/>
                    </a:lnTo>
                    <a:lnTo>
                      <a:pt x="2930" y="6464"/>
                    </a:lnTo>
                    <a:lnTo>
                      <a:pt x="3275" y="5942"/>
                    </a:lnTo>
                    <a:lnTo>
                      <a:pt x="3676" y="5420"/>
                    </a:lnTo>
                    <a:lnTo>
                      <a:pt x="4149" y="4818"/>
                    </a:lnTo>
                    <a:lnTo>
                      <a:pt x="4695" y="4175"/>
                    </a:lnTo>
                    <a:lnTo>
                      <a:pt x="5314" y="3453"/>
                    </a:lnTo>
                    <a:lnTo>
                      <a:pt x="6005" y="2650"/>
                    </a:lnTo>
                    <a:lnTo>
                      <a:pt x="6788" y="1847"/>
                    </a:lnTo>
                    <a:lnTo>
                      <a:pt x="7679" y="964"/>
                    </a:lnTo>
                    <a:lnTo>
                      <a:pt x="8644" y="0"/>
                    </a:lnTo>
                    <a:close/>
                  </a:path>
                </a:pathLst>
              </a:custGeom>
              <a:solidFill>
                <a:srgbClr val="A1E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0" name="Freeform 7">
                <a:extLst>
                  <a:ext uri="{FF2B5EF4-FFF2-40B4-BE49-F238E27FC236}">
                    <a16:creationId xmlns:a16="http://schemas.microsoft.com/office/drawing/2014/main" id="{C55D4234-9B57-4DA4-8E59-EAF8C418A212}"/>
                  </a:ext>
                </a:extLst>
              </p:cNvPr>
              <p:cNvSpPr/>
              <p:nvPr/>
            </p:nvSpPr>
            <p:spPr>
              <a:xfrm>
                <a:off x="293915" y="292653"/>
                <a:ext cx="160835" cy="297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8" y="0"/>
                    </a:moveTo>
                    <a:lnTo>
                      <a:pt x="12621" y="46"/>
                    </a:lnTo>
                    <a:lnTo>
                      <a:pt x="14315" y="275"/>
                    </a:lnTo>
                    <a:lnTo>
                      <a:pt x="16009" y="595"/>
                    </a:lnTo>
                    <a:lnTo>
                      <a:pt x="17534" y="1053"/>
                    </a:lnTo>
                    <a:lnTo>
                      <a:pt x="18889" y="1693"/>
                    </a:lnTo>
                    <a:lnTo>
                      <a:pt x="19991" y="2425"/>
                    </a:lnTo>
                    <a:lnTo>
                      <a:pt x="20838" y="3295"/>
                    </a:lnTo>
                    <a:lnTo>
                      <a:pt x="21346" y="4256"/>
                    </a:lnTo>
                    <a:lnTo>
                      <a:pt x="21600" y="5400"/>
                    </a:lnTo>
                    <a:lnTo>
                      <a:pt x="21600" y="18717"/>
                    </a:lnTo>
                    <a:lnTo>
                      <a:pt x="19652" y="19724"/>
                    </a:lnTo>
                    <a:lnTo>
                      <a:pt x="17619" y="20547"/>
                    </a:lnTo>
                    <a:lnTo>
                      <a:pt x="15501" y="21142"/>
                    </a:lnTo>
                    <a:lnTo>
                      <a:pt x="13129" y="21463"/>
                    </a:lnTo>
                    <a:lnTo>
                      <a:pt x="10758" y="21600"/>
                    </a:lnTo>
                    <a:lnTo>
                      <a:pt x="8471" y="21463"/>
                    </a:lnTo>
                    <a:lnTo>
                      <a:pt x="6099" y="21142"/>
                    </a:lnTo>
                    <a:lnTo>
                      <a:pt x="3981" y="20547"/>
                    </a:lnTo>
                    <a:lnTo>
                      <a:pt x="1948" y="19724"/>
                    </a:lnTo>
                    <a:lnTo>
                      <a:pt x="0" y="18717"/>
                    </a:lnTo>
                    <a:lnTo>
                      <a:pt x="0" y="5400"/>
                    </a:lnTo>
                    <a:lnTo>
                      <a:pt x="254" y="4256"/>
                    </a:lnTo>
                    <a:lnTo>
                      <a:pt x="762" y="3295"/>
                    </a:lnTo>
                    <a:lnTo>
                      <a:pt x="1609" y="2425"/>
                    </a:lnTo>
                    <a:lnTo>
                      <a:pt x="2711" y="1693"/>
                    </a:lnTo>
                    <a:lnTo>
                      <a:pt x="4066" y="1053"/>
                    </a:lnTo>
                    <a:lnTo>
                      <a:pt x="5591" y="595"/>
                    </a:lnTo>
                    <a:lnTo>
                      <a:pt x="7285" y="275"/>
                    </a:lnTo>
                    <a:lnTo>
                      <a:pt x="8979" y="46"/>
                    </a:lnTo>
                    <a:lnTo>
                      <a:pt x="1075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1" name="Freeform 8">
                <a:extLst>
                  <a:ext uri="{FF2B5EF4-FFF2-40B4-BE49-F238E27FC236}">
                    <a16:creationId xmlns:a16="http://schemas.microsoft.com/office/drawing/2014/main" id="{C615408E-C931-4700-A77B-10BC0BA44878}"/>
                  </a:ext>
                </a:extLst>
              </p:cNvPr>
              <p:cNvSpPr/>
              <p:nvPr/>
            </p:nvSpPr>
            <p:spPr>
              <a:xfrm>
                <a:off x="191738" y="251025"/>
                <a:ext cx="58659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61" y="0"/>
                    </a:moveTo>
                    <a:lnTo>
                      <a:pt x="10916" y="604"/>
                    </a:lnTo>
                    <a:lnTo>
                      <a:pt x="13935" y="1964"/>
                    </a:lnTo>
                    <a:lnTo>
                      <a:pt x="16258" y="3625"/>
                    </a:lnTo>
                    <a:lnTo>
                      <a:pt x="18581" y="6042"/>
                    </a:lnTo>
                    <a:lnTo>
                      <a:pt x="20206" y="8761"/>
                    </a:lnTo>
                    <a:lnTo>
                      <a:pt x="21368" y="11631"/>
                    </a:lnTo>
                    <a:lnTo>
                      <a:pt x="21600" y="14501"/>
                    </a:lnTo>
                    <a:lnTo>
                      <a:pt x="21368" y="16917"/>
                    </a:lnTo>
                    <a:lnTo>
                      <a:pt x="20206" y="18881"/>
                    </a:lnTo>
                    <a:lnTo>
                      <a:pt x="18581" y="20543"/>
                    </a:lnTo>
                    <a:lnTo>
                      <a:pt x="16258" y="21449"/>
                    </a:lnTo>
                    <a:lnTo>
                      <a:pt x="13703" y="21600"/>
                    </a:lnTo>
                    <a:lnTo>
                      <a:pt x="10684" y="20996"/>
                    </a:lnTo>
                    <a:lnTo>
                      <a:pt x="7897" y="19636"/>
                    </a:lnTo>
                    <a:lnTo>
                      <a:pt x="5574" y="17975"/>
                    </a:lnTo>
                    <a:lnTo>
                      <a:pt x="3019" y="15558"/>
                    </a:lnTo>
                    <a:lnTo>
                      <a:pt x="1394" y="12839"/>
                    </a:lnTo>
                    <a:lnTo>
                      <a:pt x="465" y="9818"/>
                    </a:lnTo>
                    <a:lnTo>
                      <a:pt x="0" y="7099"/>
                    </a:lnTo>
                    <a:lnTo>
                      <a:pt x="465" y="4834"/>
                    </a:lnTo>
                    <a:lnTo>
                      <a:pt x="1394" y="2719"/>
                    </a:lnTo>
                    <a:lnTo>
                      <a:pt x="3019" y="1057"/>
                    </a:lnTo>
                    <a:lnTo>
                      <a:pt x="5574" y="151"/>
                    </a:lnTo>
                    <a:lnTo>
                      <a:pt x="8361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2" name="Freeform 9">
                <a:extLst>
                  <a:ext uri="{FF2B5EF4-FFF2-40B4-BE49-F238E27FC236}">
                    <a16:creationId xmlns:a16="http://schemas.microsoft.com/office/drawing/2014/main" id="{2E432A05-6DCE-415C-A5C6-465A628A05AF}"/>
                  </a:ext>
                </a:extLst>
              </p:cNvPr>
              <p:cNvSpPr/>
              <p:nvPr/>
            </p:nvSpPr>
            <p:spPr>
              <a:xfrm>
                <a:off x="497007" y="251025"/>
                <a:ext cx="59290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28" y="0"/>
                    </a:moveTo>
                    <a:lnTo>
                      <a:pt x="16085" y="151"/>
                    </a:lnTo>
                    <a:lnTo>
                      <a:pt x="18383" y="1057"/>
                    </a:lnTo>
                    <a:lnTo>
                      <a:pt x="20221" y="2719"/>
                    </a:lnTo>
                    <a:lnTo>
                      <a:pt x="21140" y="4834"/>
                    </a:lnTo>
                    <a:lnTo>
                      <a:pt x="21600" y="7099"/>
                    </a:lnTo>
                    <a:lnTo>
                      <a:pt x="21140" y="9818"/>
                    </a:lnTo>
                    <a:lnTo>
                      <a:pt x="20221" y="12839"/>
                    </a:lnTo>
                    <a:lnTo>
                      <a:pt x="18153" y="15558"/>
                    </a:lnTo>
                    <a:lnTo>
                      <a:pt x="16085" y="17975"/>
                    </a:lnTo>
                    <a:lnTo>
                      <a:pt x="13557" y="19636"/>
                    </a:lnTo>
                    <a:lnTo>
                      <a:pt x="11030" y="20996"/>
                    </a:lnTo>
                    <a:lnTo>
                      <a:pt x="8043" y="21600"/>
                    </a:lnTo>
                    <a:lnTo>
                      <a:pt x="5515" y="21449"/>
                    </a:lnTo>
                    <a:lnTo>
                      <a:pt x="3217" y="20543"/>
                    </a:lnTo>
                    <a:lnTo>
                      <a:pt x="1609" y="18881"/>
                    </a:lnTo>
                    <a:lnTo>
                      <a:pt x="230" y="16917"/>
                    </a:lnTo>
                    <a:lnTo>
                      <a:pt x="0" y="14501"/>
                    </a:lnTo>
                    <a:lnTo>
                      <a:pt x="230" y="11631"/>
                    </a:lnTo>
                    <a:lnTo>
                      <a:pt x="1379" y="8761"/>
                    </a:lnTo>
                    <a:lnTo>
                      <a:pt x="3217" y="6042"/>
                    </a:lnTo>
                    <a:lnTo>
                      <a:pt x="5515" y="3625"/>
                    </a:lnTo>
                    <a:lnTo>
                      <a:pt x="7813" y="1964"/>
                    </a:lnTo>
                    <a:lnTo>
                      <a:pt x="10800" y="604"/>
                    </a:lnTo>
                    <a:lnTo>
                      <a:pt x="13328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3" name="Freeform 10">
                <a:extLst>
                  <a:ext uri="{FF2B5EF4-FFF2-40B4-BE49-F238E27FC236}">
                    <a16:creationId xmlns:a16="http://schemas.microsoft.com/office/drawing/2014/main" id="{8F361A72-54C7-4969-88D9-BD87BE794CA5}"/>
                  </a:ext>
                </a:extLst>
              </p:cNvPr>
              <p:cNvSpPr/>
              <p:nvPr/>
            </p:nvSpPr>
            <p:spPr>
              <a:xfrm>
                <a:off x="331758" y="590353"/>
                <a:ext cx="85149" cy="260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80" y="0"/>
                    </a:moveTo>
                    <a:lnTo>
                      <a:pt x="19680" y="3086"/>
                    </a:lnTo>
                    <a:lnTo>
                      <a:pt x="14560" y="554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7040" y="5544"/>
                    </a:lnTo>
                    <a:lnTo>
                      <a:pt x="1920" y="3086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4" name="Freeform 11">
                <a:extLst>
                  <a:ext uri="{FF2B5EF4-FFF2-40B4-BE49-F238E27FC236}">
                    <a16:creationId xmlns:a16="http://schemas.microsoft.com/office/drawing/2014/main" id="{411DB139-33CA-490E-8C44-BCA2CC8D3994}"/>
                  </a:ext>
                </a:extLst>
              </p:cNvPr>
              <p:cNvSpPr/>
              <p:nvPr/>
            </p:nvSpPr>
            <p:spPr>
              <a:xfrm>
                <a:off x="286977" y="489438"/>
                <a:ext cx="87672" cy="170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09" y="0"/>
                    </a:moveTo>
                    <a:lnTo>
                      <a:pt x="21600" y="12800"/>
                    </a:lnTo>
                    <a:lnTo>
                      <a:pt x="4817" y="21600"/>
                    </a:lnTo>
                    <a:lnTo>
                      <a:pt x="0" y="3520"/>
                    </a:lnTo>
                    <a:lnTo>
                      <a:pt x="1709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5" name="Freeform 12">
                <a:extLst>
                  <a:ext uri="{FF2B5EF4-FFF2-40B4-BE49-F238E27FC236}">
                    <a16:creationId xmlns:a16="http://schemas.microsoft.com/office/drawing/2014/main" id="{644CEFF6-A236-4746-B346-DBF89B8C26D6}"/>
                  </a:ext>
                </a:extLst>
              </p:cNvPr>
              <p:cNvSpPr/>
              <p:nvPr/>
            </p:nvSpPr>
            <p:spPr>
              <a:xfrm>
                <a:off x="293915" y="456009"/>
                <a:ext cx="160835" cy="56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40"/>
                    </a:lnTo>
                    <a:lnTo>
                      <a:pt x="21431" y="3883"/>
                    </a:lnTo>
                    <a:lnTo>
                      <a:pt x="21092" y="5097"/>
                    </a:lnTo>
                    <a:lnTo>
                      <a:pt x="20414" y="6796"/>
                    </a:lnTo>
                    <a:lnTo>
                      <a:pt x="19652" y="9222"/>
                    </a:lnTo>
                    <a:lnTo>
                      <a:pt x="18635" y="11407"/>
                    </a:lnTo>
                    <a:lnTo>
                      <a:pt x="17619" y="14076"/>
                    </a:lnTo>
                    <a:lnTo>
                      <a:pt x="16348" y="16503"/>
                    </a:lnTo>
                    <a:lnTo>
                      <a:pt x="14993" y="18688"/>
                    </a:lnTo>
                    <a:lnTo>
                      <a:pt x="13638" y="20144"/>
                    </a:lnTo>
                    <a:lnTo>
                      <a:pt x="12198" y="21357"/>
                    </a:lnTo>
                    <a:lnTo>
                      <a:pt x="10758" y="21600"/>
                    </a:lnTo>
                    <a:lnTo>
                      <a:pt x="9318" y="20872"/>
                    </a:lnTo>
                    <a:lnTo>
                      <a:pt x="7878" y="19658"/>
                    </a:lnTo>
                    <a:lnTo>
                      <a:pt x="6522" y="17717"/>
                    </a:lnTo>
                    <a:lnTo>
                      <a:pt x="5252" y="15533"/>
                    </a:lnTo>
                    <a:lnTo>
                      <a:pt x="3981" y="12863"/>
                    </a:lnTo>
                    <a:lnTo>
                      <a:pt x="2880" y="10436"/>
                    </a:lnTo>
                    <a:lnTo>
                      <a:pt x="1948" y="7766"/>
                    </a:lnTo>
                    <a:lnTo>
                      <a:pt x="1101" y="5582"/>
                    </a:lnTo>
                    <a:lnTo>
                      <a:pt x="508" y="3883"/>
                    </a:lnTo>
                    <a:lnTo>
                      <a:pt x="169" y="2427"/>
                    </a:lnTo>
                    <a:lnTo>
                      <a:pt x="0" y="21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6" name="Freeform 13">
                <a:extLst>
                  <a:ext uri="{FF2B5EF4-FFF2-40B4-BE49-F238E27FC236}">
                    <a16:creationId xmlns:a16="http://schemas.microsoft.com/office/drawing/2014/main" id="{6D7F179F-8D0A-4F41-8AFA-5B03410F3033}"/>
                  </a:ext>
                </a:extLst>
              </p:cNvPr>
              <p:cNvSpPr/>
              <p:nvPr/>
            </p:nvSpPr>
            <p:spPr>
              <a:xfrm>
                <a:off x="206875" y="37843"/>
                <a:ext cx="334916" cy="4560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447" y="60"/>
                    </a:lnTo>
                    <a:lnTo>
                      <a:pt x="13912" y="239"/>
                    </a:lnTo>
                    <a:lnTo>
                      <a:pt x="15214" y="508"/>
                    </a:lnTo>
                    <a:lnTo>
                      <a:pt x="16393" y="896"/>
                    </a:lnTo>
                    <a:lnTo>
                      <a:pt x="17410" y="1374"/>
                    </a:lnTo>
                    <a:lnTo>
                      <a:pt x="18305" y="1912"/>
                    </a:lnTo>
                    <a:lnTo>
                      <a:pt x="19037" y="2539"/>
                    </a:lnTo>
                    <a:lnTo>
                      <a:pt x="19729" y="3227"/>
                    </a:lnTo>
                    <a:lnTo>
                      <a:pt x="20217" y="3944"/>
                    </a:lnTo>
                    <a:lnTo>
                      <a:pt x="20705" y="4720"/>
                    </a:lnTo>
                    <a:lnTo>
                      <a:pt x="21031" y="5557"/>
                    </a:lnTo>
                    <a:lnTo>
                      <a:pt x="21275" y="6393"/>
                    </a:lnTo>
                    <a:lnTo>
                      <a:pt x="21478" y="7260"/>
                    </a:lnTo>
                    <a:lnTo>
                      <a:pt x="21559" y="8186"/>
                    </a:lnTo>
                    <a:lnTo>
                      <a:pt x="21600" y="9052"/>
                    </a:lnTo>
                    <a:lnTo>
                      <a:pt x="21600" y="9949"/>
                    </a:lnTo>
                    <a:lnTo>
                      <a:pt x="21437" y="11681"/>
                    </a:lnTo>
                    <a:lnTo>
                      <a:pt x="21234" y="12518"/>
                    </a:lnTo>
                    <a:lnTo>
                      <a:pt x="20908" y="14071"/>
                    </a:lnTo>
                    <a:lnTo>
                      <a:pt x="20705" y="14759"/>
                    </a:lnTo>
                    <a:lnTo>
                      <a:pt x="20502" y="15386"/>
                    </a:lnTo>
                    <a:lnTo>
                      <a:pt x="20054" y="16372"/>
                    </a:lnTo>
                    <a:lnTo>
                      <a:pt x="19892" y="16790"/>
                    </a:lnTo>
                    <a:lnTo>
                      <a:pt x="19729" y="17059"/>
                    </a:lnTo>
                    <a:lnTo>
                      <a:pt x="19566" y="17268"/>
                    </a:lnTo>
                    <a:lnTo>
                      <a:pt x="19200" y="17656"/>
                    </a:lnTo>
                    <a:lnTo>
                      <a:pt x="18590" y="18134"/>
                    </a:lnTo>
                    <a:lnTo>
                      <a:pt x="17898" y="18642"/>
                    </a:lnTo>
                    <a:lnTo>
                      <a:pt x="17085" y="19180"/>
                    </a:lnTo>
                    <a:lnTo>
                      <a:pt x="16190" y="19688"/>
                    </a:lnTo>
                    <a:lnTo>
                      <a:pt x="15254" y="20166"/>
                    </a:lnTo>
                    <a:lnTo>
                      <a:pt x="14278" y="20644"/>
                    </a:lnTo>
                    <a:lnTo>
                      <a:pt x="13342" y="21032"/>
                    </a:lnTo>
                    <a:lnTo>
                      <a:pt x="12407" y="21331"/>
                    </a:lnTo>
                    <a:lnTo>
                      <a:pt x="11553" y="21540"/>
                    </a:lnTo>
                    <a:lnTo>
                      <a:pt x="10820" y="21600"/>
                    </a:lnTo>
                    <a:lnTo>
                      <a:pt x="10047" y="21540"/>
                    </a:lnTo>
                    <a:lnTo>
                      <a:pt x="9193" y="21331"/>
                    </a:lnTo>
                    <a:lnTo>
                      <a:pt x="8258" y="21032"/>
                    </a:lnTo>
                    <a:lnTo>
                      <a:pt x="7322" y="20644"/>
                    </a:lnTo>
                    <a:lnTo>
                      <a:pt x="6386" y="20166"/>
                    </a:lnTo>
                    <a:lnTo>
                      <a:pt x="5410" y="19688"/>
                    </a:lnTo>
                    <a:lnTo>
                      <a:pt x="4515" y="19180"/>
                    </a:lnTo>
                    <a:lnTo>
                      <a:pt x="3702" y="18642"/>
                    </a:lnTo>
                    <a:lnTo>
                      <a:pt x="3010" y="18134"/>
                    </a:lnTo>
                    <a:lnTo>
                      <a:pt x="2441" y="17656"/>
                    </a:lnTo>
                    <a:lnTo>
                      <a:pt x="1993" y="17268"/>
                    </a:lnTo>
                    <a:lnTo>
                      <a:pt x="1871" y="17059"/>
                    </a:lnTo>
                    <a:lnTo>
                      <a:pt x="1708" y="16790"/>
                    </a:lnTo>
                    <a:lnTo>
                      <a:pt x="1546" y="16372"/>
                    </a:lnTo>
                    <a:lnTo>
                      <a:pt x="1098" y="15386"/>
                    </a:lnTo>
                    <a:lnTo>
                      <a:pt x="895" y="14759"/>
                    </a:lnTo>
                    <a:lnTo>
                      <a:pt x="732" y="14071"/>
                    </a:lnTo>
                    <a:lnTo>
                      <a:pt x="325" y="12518"/>
                    </a:lnTo>
                    <a:lnTo>
                      <a:pt x="203" y="11681"/>
                    </a:lnTo>
                    <a:lnTo>
                      <a:pt x="81" y="10815"/>
                    </a:lnTo>
                    <a:lnTo>
                      <a:pt x="0" y="9949"/>
                    </a:lnTo>
                    <a:lnTo>
                      <a:pt x="0" y="9052"/>
                    </a:lnTo>
                    <a:lnTo>
                      <a:pt x="41" y="8186"/>
                    </a:lnTo>
                    <a:lnTo>
                      <a:pt x="163" y="7260"/>
                    </a:lnTo>
                    <a:lnTo>
                      <a:pt x="325" y="6393"/>
                    </a:lnTo>
                    <a:lnTo>
                      <a:pt x="610" y="5557"/>
                    </a:lnTo>
                    <a:lnTo>
                      <a:pt x="936" y="4720"/>
                    </a:lnTo>
                    <a:lnTo>
                      <a:pt x="1383" y="3944"/>
                    </a:lnTo>
                    <a:lnTo>
                      <a:pt x="1912" y="3227"/>
                    </a:lnTo>
                    <a:lnTo>
                      <a:pt x="2563" y="2539"/>
                    </a:lnTo>
                    <a:lnTo>
                      <a:pt x="3336" y="1912"/>
                    </a:lnTo>
                    <a:lnTo>
                      <a:pt x="4231" y="1374"/>
                    </a:lnTo>
                    <a:lnTo>
                      <a:pt x="5247" y="896"/>
                    </a:lnTo>
                    <a:lnTo>
                      <a:pt x="6427" y="508"/>
                    </a:lnTo>
                    <a:lnTo>
                      <a:pt x="7688" y="239"/>
                    </a:lnTo>
                    <a:lnTo>
                      <a:pt x="9193" y="60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7" name="Freeform 14">
                <a:extLst>
                  <a:ext uri="{FF2B5EF4-FFF2-40B4-BE49-F238E27FC236}">
                    <a16:creationId xmlns:a16="http://schemas.microsoft.com/office/drawing/2014/main" id="{D510A523-E306-4E49-B612-1E2AEA5B72AA}"/>
                  </a:ext>
                </a:extLst>
              </p:cNvPr>
              <p:cNvSpPr/>
              <p:nvPr/>
            </p:nvSpPr>
            <p:spPr>
              <a:xfrm>
                <a:off x="201829" y="-1"/>
                <a:ext cx="351945" cy="3298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7145"/>
                    </a:moveTo>
                    <a:lnTo>
                      <a:pt x="11613" y="7228"/>
                    </a:lnTo>
                    <a:lnTo>
                      <a:pt x="11729" y="7228"/>
                    </a:lnTo>
                    <a:lnTo>
                      <a:pt x="12000" y="7145"/>
                    </a:lnTo>
                    <a:close/>
                    <a:moveTo>
                      <a:pt x="13819" y="0"/>
                    </a:moveTo>
                    <a:lnTo>
                      <a:pt x="15290" y="83"/>
                    </a:lnTo>
                    <a:lnTo>
                      <a:pt x="16684" y="289"/>
                    </a:lnTo>
                    <a:lnTo>
                      <a:pt x="17923" y="578"/>
                    </a:lnTo>
                    <a:lnTo>
                      <a:pt x="19123" y="1033"/>
                    </a:lnTo>
                    <a:lnTo>
                      <a:pt x="20129" y="1569"/>
                    </a:lnTo>
                    <a:lnTo>
                      <a:pt x="20942" y="2148"/>
                    </a:lnTo>
                    <a:lnTo>
                      <a:pt x="21600" y="2891"/>
                    </a:lnTo>
                    <a:lnTo>
                      <a:pt x="21406" y="3882"/>
                    </a:lnTo>
                    <a:lnTo>
                      <a:pt x="21213" y="5163"/>
                    </a:lnTo>
                    <a:lnTo>
                      <a:pt x="21135" y="6525"/>
                    </a:lnTo>
                    <a:lnTo>
                      <a:pt x="21058" y="8095"/>
                    </a:lnTo>
                    <a:lnTo>
                      <a:pt x="21019" y="9788"/>
                    </a:lnTo>
                    <a:lnTo>
                      <a:pt x="21019" y="11481"/>
                    </a:lnTo>
                    <a:lnTo>
                      <a:pt x="20981" y="13257"/>
                    </a:lnTo>
                    <a:lnTo>
                      <a:pt x="20981" y="14992"/>
                    </a:lnTo>
                    <a:lnTo>
                      <a:pt x="20942" y="16727"/>
                    </a:lnTo>
                    <a:lnTo>
                      <a:pt x="20865" y="18337"/>
                    </a:lnTo>
                    <a:lnTo>
                      <a:pt x="20787" y="19865"/>
                    </a:lnTo>
                    <a:lnTo>
                      <a:pt x="20632" y="21270"/>
                    </a:lnTo>
                    <a:lnTo>
                      <a:pt x="20632" y="21228"/>
                    </a:lnTo>
                    <a:lnTo>
                      <a:pt x="20555" y="21393"/>
                    </a:lnTo>
                    <a:lnTo>
                      <a:pt x="20555" y="21435"/>
                    </a:lnTo>
                    <a:lnTo>
                      <a:pt x="20516" y="21476"/>
                    </a:lnTo>
                    <a:lnTo>
                      <a:pt x="20477" y="21559"/>
                    </a:lnTo>
                    <a:lnTo>
                      <a:pt x="20439" y="21600"/>
                    </a:lnTo>
                    <a:lnTo>
                      <a:pt x="20323" y="21600"/>
                    </a:lnTo>
                    <a:lnTo>
                      <a:pt x="20245" y="21559"/>
                    </a:lnTo>
                    <a:lnTo>
                      <a:pt x="20206" y="21559"/>
                    </a:lnTo>
                    <a:lnTo>
                      <a:pt x="20168" y="21517"/>
                    </a:lnTo>
                    <a:lnTo>
                      <a:pt x="20168" y="20113"/>
                    </a:lnTo>
                    <a:lnTo>
                      <a:pt x="20284" y="19081"/>
                    </a:lnTo>
                    <a:lnTo>
                      <a:pt x="20439" y="18048"/>
                    </a:lnTo>
                    <a:lnTo>
                      <a:pt x="20284" y="17057"/>
                    </a:lnTo>
                    <a:lnTo>
                      <a:pt x="20013" y="16231"/>
                    </a:lnTo>
                    <a:lnTo>
                      <a:pt x="19703" y="15446"/>
                    </a:lnTo>
                    <a:lnTo>
                      <a:pt x="19084" y="14042"/>
                    </a:lnTo>
                    <a:lnTo>
                      <a:pt x="18735" y="13257"/>
                    </a:lnTo>
                    <a:lnTo>
                      <a:pt x="18426" y="12431"/>
                    </a:lnTo>
                    <a:lnTo>
                      <a:pt x="18077" y="11440"/>
                    </a:lnTo>
                    <a:lnTo>
                      <a:pt x="17806" y="10284"/>
                    </a:lnTo>
                    <a:lnTo>
                      <a:pt x="17303" y="9499"/>
                    </a:lnTo>
                    <a:lnTo>
                      <a:pt x="16994" y="9086"/>
                    </a:lnTo>
                    <a:lnTo>
                      <a:pt x="16684" y="8714"/>
                    </a:lnTo>
                    <a:lnTo>
                      <a:pt x="16297" y="8425"/>
                    </a:lnTo>
                    <a:lnTo>
                      <a:pt x="15523" y="8136"/>
                    </a:lnTo>
                    <a:lnTo>
                      <a:pt x="14903" y="8012"/>
                    </a:lnTo>
                    <a:lnTo>
                      <a:pt x="14439" y="7930"/>
                    </a:lnTo>
                    <a:lnTo>
                      <a:pt x="13974" y="7930"/>
                    </a:lnTo>
                    <a:lnTo>
                      <a:pt x="13626" y="8012"/>
                    </a:lnTo>
                    <a:lnTo>
                      <a:pt x="13200" y="8177"/>
                    </a:lnTo>
                    <a:lnTo>
                      <a:pt x="12813" y="8425"/>
                    </a:lnTo>
                    <a:lnTo>
                      <a:pt x="12310" y="8673"/>
                    </a:lnTo>
                    <a:lnTo>
                      <a:pt x="11729" y="8962"/>
                    </a:lnTo>
                    <a:lnTo>
                      <a:pt x="10994" y="9293"/>
                    </a:lnTo>
                    <a:lnTo>
                      <a:pt x="10490" y="9499"/>
                    </a:lnTo>
                    <a:lnTo>
                      <a:pt x="9794" y="9706"/>
                    </a:lnTo>
                    <a:lnTo>
                      <a:pt x="9019" y="9953"/>
                    </a:lnTo>
                    <a:lnTo>
                      <a:pt x="8206" y="10201"/>
                    </a:lnTo>
                    <a:lnTo>
                      <a:pt x="7394" y="10366"/>
                    </a:lnTo>
                    <a:lnTo>
                      <a:pt x="6697" y="10449"/>
                    </a:lnTo>
                    <a:lnTo>
                      <a:pt x="5806" y="10449"/>
                    </a:lnTo>
                    <a:lnTo>
                      <a:pt x="5381" y="10366"/>
                    </a:lnTo>
                    <a:lnTo>
                      <a:pt x="4452" y="10201"/>
                    </a:lnTo>
                    <a:lnTo>
                      <a:pt x="4142" y="10036"/>
                    </a:lnTo>
                    <a:lnTo>
                      <a:pt x="4026" y="9829"/>
                    </a:lnTo>
                    <a:lnTo>
                      <a:pt x="3329" y="11068"/>
                    </a:lnTo>
                    <a:lnTo>
                      <a:pt x="2787" y="12225"/>
                    </a:lnTo>
                    <a:lnTo>
                      <a:pt x="2361" y="13299"/>
                    </a:lnTo>
                    <a:lnTo>
                      <a:pt x="2013" y="14414"/>
                    </a:lnTo>
                    <a:lnTo>
                      <a:pt x="1781" y="15446"/>
                    </a:lnTo>
                    <a:lnTo>
                      <a:pt x="1587" y="16479"/>
                    </a:lnTo>
                    <a:lnTo>
                      <a:pt x="1355" y="17511"/>
                    </a:lnTo>
                    <a:lnTo>
                      <a:pt x="1123" y="18585"/>
                    </a:lnTo>
                    <a:lnTo>
                      <a:pt x="1239" y="19370"/>
                    </a:lnTo>
                    <a:lnTo>
                      <a:pt x="1355" y="20113"/>
                    </a:lnTo>
                    <a:lnTo>
                      <a:pt x="1355" y="21476"/>
                    </a:lnTo>
                    <a:lnTo>
                      <a:pt x="1316" y="21517"/>
                    </a:lnTo>
                    <a:lnTo>
                      <a:pt x="1316" y="21559"/>
                    </a:lnTo>
                    <a:lnTo>
                      <a:pt x="1277" y="21559"/>
                    </a:lnTo>
                    <a:lnTo>
                      <a:pt x="1200" y="21600"/>
                    </a:lnTo>
                    <a:lnTo>
                      <a:pt x="1084" y="21600"/>
                    </a:lnTo>
                    <a:lnTo>
                      <a:pt x="1045" y="21559"/>
                    </a:lnTo>
                    <a:lnTo>
                      <a:pt x="1006" y="21476"/>
                    </a:lnTo>
                    <a:lnTo>
                      <a:pt x="929" y="21393"/>
                    </a:lnTo>
                    <a:lnTo>
                      <a:pt x="890" y="21228"/>
                    </a:lnTo>
                    <a:lnTo>
                      <a:pt x="890" y="20815"/>
                    </a:lnTo>
                    <a:lnTo>
                      <a:pt x="774" y="20031"/>
                    </a:lnTo>
                    <a:lnTo>
                      <a:pt x="619" y="19452"/>
                    </a:lnTo>
                    <a:lnTo>
                      <a:pt x="465" y="18668"/>
                    </a:lnTo>
                    <a:lnTo>
                      <a:pt x="348" y="17800"/>
                    </a:lnTo>
                    <a:lnTo>
                      <a:pt x="116" y="15653"/>
                    </a:lnTo>
                    <a:lnTo>
                      <a:pt x="39" y="14538"/>
                    </a:lnTo>
                    <a:lnTo>
                      <a:pt x="0" y="13299"/>
                    </a:lnTo>
                    <a:lnTo>
                      <a:pt x="0" y="12060"/>
                    </a:lnTo>
                    <a:lnTo>
                      <a:pt x="39" y="10821"/>
                    </a:lnTo>
                    <a:lnTo>
                      <a:pt x="155" y="9623"/>
                    </a:lnTo>
                    <a:lnTo>
                      <a:pt x="310" y="8467"/>
                    </a:lnTo>
                    <a:lnTo>
                      <a:pt x="542" y="7310"/>
                    </a:lnTo>
                    <a:lnTo>
                      <a:pt x="890" y="6278"/>
                    </a:lnTo>
                    <a:lnTo>
                      <a:pt x="1277" y="5328"/>
                    </a:lnTo>
                    <a:lnTo>
                      <a:pt x="1781" y="4502"/>
                    </a:lnTo>
                    <a:lnTo>
                      <a:pt x="2400" y="3841"/>
                    </a:lnTo>
                    <a:lnTo>
                      <a:pt x="3135" y="3345"/>
                    </a:lnTo>
                    <a:lnTo>
                      <a:pt x="3987" y="2974"/>
                    </a:lnTo>
                    <a:lnTo>
                      <a:pt x="5148" y="2148"/>
                    </a:lnTo>
                    <a:lnTo>
                      <a:pt x="6465" y="1446"/>
                    </a:lnTo>
                    <a:lnTo>
                      <a:pt x="7819" y="909"/>
                    </a:lnTo>
                    <a:lnTo>
                      <a:pt x="9290" y="454"/>
                    </a:lnTo>
                    <a:lnTo>
                      <a:pt x="10800" y="165"/>
                    </a:lnTo>
                    <a:lnTo>
                      <a:pt x="12310" y="41"/>
                    </a:lnTo>
                    <a:lnTo>
                      <a:pt x="13819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8" name="Freeform 15">
                <a:extLst>
                  <a:ext uri="{FF2B5EF4-FFF2-40B4-BE49-F238E27FC236}">
                    <a16:creationId xmlns:a16="http://schemas.microsoft.com/office/drawing/2014/main" id="{1FCEDC55-8615-4E09-8BDB-81F7D3A875CA}"/>
                  </a:ext>
                </a:extLst>
              </p:cNvPr>
              <p:cNvSpPr/>
              <p:nvPr/>
            </p:nvSpPr>
            <p:spPr>
              <a:xfrm>
                <a:off x="374647" y="489438"/>
                <a:ext cx="85780" cy="1715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71" y="0"/>
                    </a:moveTo>
                    <a:lnTo>
                      <a:pt x="21600" y="3494"/>
                    </a:lnTo>
                    <a:lnTo>
                      <a:pt x="16835" y="21600"/>
                    </a:lnTo>
                    <a:lnTo>
                      <a:pt x="0" y="12706"/>
                    </a:lnTo>
                    <a:lnTo>
                      <a:pt x="20171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59" name="Freeform 16">
                <a:extLst>
                  <a:ext uri="{FF2B5EF4-FFF2-40B4-BE49-F238E27FC236}">
                    <a16:creationId xmlns:a16="http://schemas.microsoft.com/office/drawing/2014/main" id="{7A0EACD9-5030-4767-94C4-516B5E31AD81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1600" y="0"/>
                    </a:lnTo>
                    <a:close/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D6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60" name="Rectangle 17">
                <a:extLst>
                  <a:ext uri="{FF2B5EF4-FFF2-40B4-BE49-F238E27FC236}">
                    <a16:creationId xmlns:a16="http://schemas.microsoft.com/office/drawing/2014/main" id="{25471EC5-7416-4FA6-A5C7-DB051E7906FB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5" cy="12701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9" name="Group 79">
              <a:extLst>
                <a:ext uri="{FF2B5EF4-FFF2-40B4-BE49-F238E27FC236}">
                  <a16:creationId xmlns:a16="http://schemas.microsoft.com/office/drawing/2014/main" id="{00856967-C2CA-43FA-80D1-E51828DB734E}"/>
                </a:ext>
              </a:extLst>
            </p:cNvPr>
            <p:cNvGrpSpPr/>
            <p:nvPr/>
          </p:nvGrpSpPr>
          <p:grpSpPr>
            <a:xfrm>
              <a:off x="1023420" y="141225"/>
              <a:ext cx="764421" cy="857630"/>
              <a:chOff x="0" y="0"/>
              <a:chExt cx="764420" cy="857629"/>
            </a:xfrm>
          </p:grpSpPr>
          <p:sp>
            <p:nvSpPr>
              <p:cNvPr id="40" name="Freeform 46">
                <a:extLst>
                  <a:ext uri="{FF2B5EF4-FFF2-40B4-BE49-F238E27FC236}">
                    <a16:creationId xmlns:a16="http://schemas.microsoft.com/office/drawing/2014/main" id="{E8B73C0E-B2A1-43A8-B6A0-0BE4A7B4027B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1" name="Freeform 47">
                <a:extLst>
                  <a:ext uri="{FF2B5EF4-FFF2-40B4-BE49-F238E27FC236}">
                    <a16:creationId xmlns:a16="http://schemas.microsoft.com/office/drawing/2014/main" id="{4839E1F5-CE7D-4A31-9BF6-52F71AB7BE94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2" name="Freeform 48">
                <a:extLst>
                  <a:ext uri="{FF2B5EF4-FFF2-40B4-BE49-F238E27FC236}">
                    <a16:creationId xmlns:a16="http://schemas.microsoft.com/office/drawing/2014/main" id="{96E06C94-359E-43C9-910D-7F0350C366E9}"/>
                  </a:ext>
                </a:extLst>
              </p:cNvPr>
              <p:cNvSpPr/>
              <p:nvPr/>
            </p:nvSpPr>
            <p:spPr>
              <a:xfrm>
                <a:off x="300262" y="287751"/>
                <a:ext cx="164522" cy="303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1" y="0"/>
                    </a:moveTo>
                    <a:lnTo>
                      <a:pt x="12648" y="45"/>
                    </a:lnTo>
                    <a:lnTo>
                      <a:pt x="14373" y="267"/>
                    </a:lnTo>
                    <a:lnTo>
                      <a:pt x="16015" y="579"/>
                    </a:lnTo>
                    <a:lnTo>
                      <a:pt x="17576" y="1069"/>
                    </a:lnTo>
                    <a:lnTo>
                      <a:pt x="18808" y="1603"/>
                    </a:lnTo>
                    <a:lnTo>
                      <a:pt x="19957" y="2360"/>
                    </a:lnTo>
                    <a:lnTo>
                      <a:pt x="20861" y="3251"/>
                    </a:lnTo>
                    <a:lnTo>
                      <a:pt x="21354" y="4231"/>
                    </a:lnTo>
                    <a:lnTo>
                      <a:pt x="21600" y="5389"/>
                    </a:lnTo>
                    <a:lnTo>
                      <a:pt x="21600" y="18705"/>
                    </a:lnTo>
                    <a:lnTo>
                      <a:pt x="19711" y="19774"/>
                    </a:lnTo>
                    <a:lnTo>
                      <a:pt x="17658" y="20576"/>
                    </a:lnTo>
                    <a:lnTo>
                      <a:pt x="15358" y="21155"/>
                    </a:lnTo>
                    <a:lnTo>
                      <a:pt x="13141" y="21511"/>
                    </a:lnTo>
                    <a:lnTo>
                      <a:pt x="10841" y="21600"/>
                    </a:lnTo>
                    <a:lnTo>
                      <a:pt x="8459" y="21466"/>
                    </a:lnTo>
                    <a:lnTo>
                      <a:pt x="6160" y="21155"/>
                    </a:lnTo>
                    <a:lnTo>
                      <a:pt x="4024" y="20531"/>
                    </a:lnTo>
                    <a:lnTo>
                      <a:pt x="1889" y="19729"/>
                    </a:lnTo>
                    <a:lnTo>
                      <a:pt x="0" y="18705"/>
                    </a:lnTo>
                    <a:lnTo>
                      <a:pt x="0" y="5389"/>
                    </a:lnTo>
                    <a:lnTo>
                      <a:pt x="164" y="4231"/>
                    </a:lnTo>
                    <a:lnTo>
                      <a:pt x="821" y="3251"/>
                    </a:lnTo>
                    <a:lnTo>
                      <a:pt x="1643" y="2360"/>
                    </a:lnTo>
                    <a:lnTo>
                      <a:pt x="2792" y="1603"/>
                    </a:lnTo>
                    <a:lnTo>
                      <a:pt x="4106" y="1069"/>
                    </a:lnTo>
                    <a:lnTo>
                      <a:pt x="5667" y="579"/>
                    </a:lnTo>
                    <a:lnTo>
                      <a:pt x="7227" y="267"/>
                    </a:lnTo>
                    <a:lnTo>
                      <a:pt x="9034" y="45"/>
                    </a:lnTo>
                    <a:lnTo>
                      <a:pt x="10841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3" name="Freeform 49">
                <a:extLst>
                  <a:ext uri="{FF2B5EF4-FFF2-40B4-BE49-F238E27FC236}">
                    <a16:creationId xmlns:a16="http://schemas.microsoft.com/office/drawing/2014/main" id="{A097F8C1-3EC7-4B02-85F3-B8659C794227}"/>
                  </a:ext>
                </a:extLst>
              </p:cNvPr>
              <p:cNvSpPr/>
              <p:nvPr/>
            </p:nvSpPr>
            <p:spPr>
              <a:xfrm>
                <a:off x="195796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239" y="0"/>
                    </a:moveTo>
                    <a:lnTo>
                      <a:pt x="10911" y="730"/>
                    </a:lnTo>
                    <a:lnTo>
                      <a:pt x="13584" y="1897"/>
                    </a:lnTo>
                    <a:lnTo>
                      <a:pt x="16256" y="3795"/>
                    </a:lnTo>
                    <a:lnTo>
                      <a:pt x="18482" y="5984"/>
                    </a:lnTo>
                    <a:lnTo>
                      <a:pt x="20041" y="8757"/>
                    </a:lnTo>
                    <a:lnTo>
                      <a:pt x="21377" y="11676"/>
                    </a:lnTo>
                    <a:lnTo>
                      <a:pt x="21600" y="14303"/>
                    </a:lnTo>
                    <a:lnTo>
                      <a:pt x="21155" y="16784"/>
                    </a:lnTo>
                    <a:lnTo>
                      <a:pt x="20041" y="18973"/>
                    </a:lnTo>
                    <a:lnTo>
                      <a:pt x="18482" y="20432"/>
                    </a:lnTo>
                    <a:lnTo>
                      <a:pt x="16256" y="21308"/>
                    </a:lnTo>
                    <a:lnTo>
                      <a:pt x="13584" y="21600"/>
                    </a:lnTo>
                    <a:lnTo>
                      <a:pt x="10689" y="20870"/>
                    </a:lnTo>
                    <a:lnTo>
                      <a:pt x="8016" y="19703"/>
                    </a:lnTo>
                    <a:lnTo>
                      <a:pt x="5344" y="17805"/>
                    </a:lnTo>
                    <a:lnTo>
                      <a:pt x="3340" y="15616"/>
                    </a:lnTo>
                    <a:lnTo>
                      <a:pt x="1559" y="12843"/>
                    </a:lnTo>
                    <a:lnTo>
                      <a:pt x="445" y="9924"/>
                    </a:lnTo>
                    <a:lnTo>
                      <a:pt x="0" y="7297"/>
                    </a:lnTo>
                    <a:lnTo>
                      <a:pt x="445" y="4816"/>
                    </a:lnTo>
                    <a:lnTo>
                      <a:pt x="1559" y="2627"/>
                    </a:lnTo>
                    <a:lnTo>
                      <a:pt x="3340" y="1168"/>
                    </a:lnTo>
                    <a:lnTo>
                      <a:pt x="5567" y="146"/>
                    </a:lnTo>
                    <a:lnTo>
                      <a:pt x="8239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4" name="Freeform 50">
                <a:extLst>
                  <a:ext uri="{FF2B5EF4-FFF2-40B4-BE49-F238E27FC236}">
                    <a16:creationId xmlns:a16="http://schemas.microsoft.com/office/drawing/2014/main" id="{E11641B7-8A35-4C3A-B85D-B5206ADC43A0}"/>
                  </a:ext>
                </a:extLst>
              </p:cNvPr>
              <p:cNvSpPr/>
              <p:nvPr/>
            </p:nvSpPr>
            <p:spPr>
              <a:xfrm>
                <a:off x="507319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84" y="0"/>
                    </a:moveTo>
                    <a:lnTo>
                      <a:pt x="16256" y="146"/>
                    </a:lnTo>
                    <a:lnTo>
                      <a:pt x="18482" y="1168"/>
                    </a:lnTo>
                    <a:lnTo>
                      <a:pt x="20264" y="2627"/>
                    </a:lnTo>
                    <a:lnTo>
                      <a:pt x="21155" y="4816"/>
                    </a:lnTo>
                    <a:lnTo>
                      <a:pt x="21600" y="7297"/>
                    </a:lnTo>
                    <a:lnTo>
                      <a:pt x="21377" y="9924"/>
                    </a:lnTo>
                    <a:lnTo>
                      <a:pt x="20264" y="12843"/>
                    </a:lnTo>
                    <a:lnTo>
                      <a:pt x="18482" y="15616"/>
                    </a:lnTo>
                    <a:lnTo>
                      <a:pt x="16256" y="17805"/>
                    </a:lnTo>
                    <a:lnTo>
                      <a:pt x="13584" y="19703"/>
                    </a:lnTo>
                    <a:lnTo>
                      <a:pt x="11134" y="20870"/>
                    </a:lnTo>
                    <a:lnTo>
                      <a:pt x="8239" y="21600"/>
                    </a:lnTo>
                    <a:lnTo>
                      <a:pt x="5790" y="21308"/>
                    </a:lnTo>
                    <a:lnTo>
                      <a:pt x="3340" y="20432"/>
                    </a:lnTo>
                    <a:lnTo>
                      <a:pt x="1781" y="18973"/>
                    </a:lnTo>
                    <a:lnTo>
                      <a:pt x="445" y="16784"/>
                    </a:lnTo>
                    <a:lnTo>
                      <a:pt x="0" y="14303"/>
                    </a:lnTo>
                    <a:lnTo>
                      <a:pt x="445" y="11676"/>
                    </a:lnTo>
                    <a:lnTo>
                      <a:pt x="1559" y="8757"/>
                    </a:lnTo>
                    <a:lnTo>
                      <a:pt x="3340" y="5984"/>
                    </a:lnTo>
                    <a:lnTo>
                      <a:pt x="5344" y="3795"/>
                    </a:lnTo>
                    <a:lnTo>
                      <a:pt x="8016" y="1897"/>
                    </a:lnTo>
                    <a:lnTo>
                      <a:pt x="10911" y="730"/>
                    </a:lnTo>
                    <a:lnTo>
                      <a:pt x="13584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5" name="Freeform 51">
                <a:extLst>
                  <a:ext uri="{FF2B5EF4-FFF2-40B4-BE49-F238E27FC236}">
                    <a16:creationId xmlns:a16="http://schemas.microsoft.com/office/drawing/2014/main" id="{1A1CB579-511A-49A0-89FC-9A051A012CED}"/>
                  </a:ext>
                </a:extLst>
              </p:cNvPr>
              <p:cNvSpPr/>
              <p:nvPr/>
            </p:nvSpPr>
            <p:spPr>
              <a:xfrm>
                <a:off x="300262" y="454148"/>
                <a:ext cx="164522" cy="575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287"/>
                    </a:lnTo>
                    <a:lnTo>
                      <a:pt x="21436" y="3757"/>
                    </a:lnTo>
                    <a:lnTo>
                      <a:pt x="21107" y="5165"/>
                    </a:lnTo>
                    <a:lnTo>
                      <a:pt x="20450" y="6809"/>
                    </a:lnTo>
                    <a:lnTo>
                      <a:pt x="19629" y="9157"/>
                    </a:lnTo>
                    <a:lnTo>
                      <a:pt x="18643" y="11504"/>
                    </a:lnTo>
                    <a:lnTo>
                      <a:pt x="17576" y="14087"/>
                    </a:lnTo>
                    <a:lnTo>
                      <a:pt x="16344" y="16435"/>
                    </a:lnTo>
                    <a:lnTo>
                      <a:pt x="15030" y="18313"/>
                    </a:lnTo>
                    <a:lnTo>
                      <a:pt x="13633" y="20191"/>
                    </a:lnTo>
                    <a:lnTo>
                      <a:pt x="12155" y="21130"/>
                    </a:lnTo>
                    <a:lnTo>
                      <a:pt x="10841" y="21600"/>
                    </a:lnTo>
                    <a:lnTo>
                      <a:pt x="9363" y="20896"/>
                    </a:lnTo>
                    <a:lnTo>
                      <a:pt x="7967" y="19722"/>
                    </a:lnTo>
                    <a:lnTo>
                      <a:pt x="5174" y="15496"/>
                    </a:lnTo>
                    <a:lnTo>
                      <a:pt x="2875" y="10330"/>
                    </a:lnTo>
                    <a:lnTo>
                      <a:pt x="1889" y="7748"/>
                    </a:lnTo>
                    <a:lnTo>
                      <a:pt x="493" y="3757"/>
                    </a:lnTo>
                    <a:lnTo>
                      <a:pt x="164" y="2583"/>
                    </a:lnTo>
                    <a:lnTo>
                      <a:pt x="0" y="2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6" name="Freeform 52">
                <a:extLst>
                  <a:ext uri="{FF2B5EF4-FFF2-40B4-BE49-F238E27FC236}">
                    <a16:creationId xmlns:a16="http://schemas.microsoft.com/office/drawing/2014/main" id="{B2FB9C82-4F3F-4E43-8FFF-82EFBC979FAD}"/>
                  </a:ext>
                </a:extLst>
              </p:cNvPr>
              <p:cNvSpPr/>
              <p:nvPr/>
            </p:nvSpPr>
            <p:spPr>
              <a:xfrm>
                <a:off x="211434" y="26898"/>
                <a:ext cx="342178" cy="466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399" y="87"/>
                    </a:lnTo>
                    <a:lnTo>
                      <a:pt x="13781" y="232"/>
                    </a:lnTo>
                    <a:lnTo>
                      <a:pt x="15084" y="493"/>
                    </a:lnTo>
                    <a:lnTo>
                      <a:pt x="16190" y="841"/>
                    </a:lnTo>
                    <a:lnTo>
                      <a:pt x="17256" y="1305"/>
                    </a:lnTo>
                    <a:lnTo>
                      <a:pt x="18125" y="1769"/>
                    </a:lnTo>
                    <a:lnTo>
                      <a:pt x="18875" y="2377"/>
                    </a:lnTo>
                    <a:lnTo>
                      <a:pt x="19507" y="3015"/>
                    </a:lnTo>
                    <a:lnTo>
                      <a:pt x="20099" y="3740"/>
                    </a:lnTo>
                    <a:lnTo>
                      <a:pt x="20534" y="4465"/>
                    </a:lnTo>
                    <a:lnTo>
                      <a:pt x="20889" y="5248"/>
                    </a:lnTo>
                    <a:lnTo>
                      <a:pt x="21166" y="6060"/>
                    </a:lnTo>
                    <a:lnTo>
                      <a:pt x="21403" y="6900"/>
                    </a:lnTo>
                    <a:lnTo>
                      <a:pt x="21521" y="7741"/>
                    </a:lnTo>
                    <a:lnTo>
                      <a:pt x="21600" y="8611"/>
                    </a:lnTo>
                    <a:lnTo>
                      <a:pt x="21600" y="9452"/>
                    </a:lnTo>
                    <a:lnTo>
                      <a:pt x="21561" y="10322"/>
                    </a:lnTo>
                    <a:lnTo>
                      <a:pt x="21482" y="11162"/>
                    </a:lnTo>
                    <a:lnTo>
                      <a:pt x="21363" y="12003"/>
                    </a:lnTo>
                    <a:lnTo>
                      <a:pt x="21047" y="13511"/>
                    </a:lnTo>
                    <a:lnTo>
                      <a:pt x="20850" y="14207"/>
                    </a:lnTo>
                    <a:lnTo>
                      <a:pt x="20652" y="14874"/>
                    </a:lnTo>
                    <a:lnTo>
                      <a:pt x="20415" y="15453"/>
                    </a:lnTo>
                    <a:lnTo>
                      <a:pt x="20218" y="15975"/>
                    </a:lnTo>
                    <a:lnTo>
                      <a:pt x="20060" y="16439"/>
                    </a:lnTo>
                    <a:lnTo>
                      <a:pt x="19863" y="16816"/>
                    </a:lnTo>
                    <a:lnTo>
                      <a:pt x="19744" y="17077"/>
                    </a:lnTo>
                    <a:lnTo>
                      <a:pt x="19586" y="17251"/>
                    </a:lnTo>
                    <a:lnTo>
                      <a:pt x="19191" y="17657"/>
                    </a:lnTo>
                    <a:lnTo>
                      <a:pt x="18599" y="18150"/>
                    </a:lnTo>
                    <a:lnTo>
                      <a:pt x="17888" y="18643"/>
                    </a:lnTo>
                    <a:lnTo>
                      <a:pt x="17098" y="19165"/>
                    </a:lnTo>
                    <a:lnTo>
                      <a:pt x="16190" y="19657"/>
                    </a:lnTo>
                    <a:lnTo>
                      <a:pt x="15242" y="20179"/>
                    </a:lnTo>
                    <a:lnTo>
                      <a:pt x="14295" y="20643"/>
                    </a:lnTo>
                    <a:lnTo>
                      <a:pt x="13347" y="21020"/>
                    </a:lnTo>
                    <a:lnTo>
                      <a:pt x="12439" y="21310"/>
                    </a:lnTo>
                    <a:lnTo>
                      <a:pt x="11570" y="21542"/>
                    </a:lnTo>
                    <a:lnTo>
                      <a:pt x="10820" y="21600"/>
                    </a:lnTo>
                    <a:lnTo>
                      <a:pt x="10069" y="21542"/>
                    </a:lnTo>
                    <a:lnTo>
                      <a:pt x="9201" y="21310"/>
                    </a:lnTo>
                    <a:lnTo>
                      <a:pt x="8253" y="21020"/>
                    </a:lnTo>
                    <a:lnTo>
                      <a:pt x="7305" y="20643"/>
                    </a:lnTo>
                    <a:lnTo>
                      <a:pt x="6358" y="20179"/>
                    </a:lnTo>
                    <a:lnTo>
                      <a:pt x="5410" y="19657"/>
                    </a:lnTo>
                    <a:lnTo>
                      <a:pt x="4541" y="19165"/>
                    </a:lnTo>
                    <a:lnTo>
                      <a:pt x="3712" y="18643"/>
                    </a:lnTo>
                    <a:lnTo>
                      <a:pt x="3001" y="18150"/>
                    </a:lnTo>
                    <a:lnTo>
                      <a:pt x="2409" y="17657"/>
                    </a:lnTo>
                    <a:lnTo>
                      <a:pt x="2014" y="17251"/>
                    </a:lnTo>
                    <a:lnTo>
                      <a:pt x="1895" y="17077"/>
                    </a:lnTo>
                    <a:lnTo>
                      <a:pt x="1737" y="16816"/>
                    </a:lnTo>
                    <a:lnTo>
                      <a:pt x="1540" y="16439"/>
                    </a:lnTo>
                    <a:lnTo>
                      <a:pt x="1382" y="15975"/>
                    </a:lnTo>
                    <a:lnTo>
                      <a:pt x="1185" y="15453"/>
                    </a:lnTo>
                    <a:lnTo>
                      <a:pt x="948" y="14874"/>
                    </a:lnTo>
                    <a:lnTo>
                      <a:pt x="750" y="14207"/>
                    </a:lnTo>
                    <a:lnTo>
                      <a:pt x="553" y="13511"/>
                    </a:lnTo>
                    <a:lnTo>
                      <a:pt x="395" y="12757"/>
                    </a:lnTo>
                    <a:lnTo>
                      <a:pt x="276" y="12003"/>
                    </a:lnTo>
                    <a:lnTo>
                      <a:pt x="118" y="11162"/>
                    </a:lnTo>
                    <a:lnTo>
                      <a:pt x="39" y="10322"/>
                    </a:lnTo>
                    <a:lnTo>
                      <a:pt x="0" y="9452"/>
                    </a:lnTo>
                    <a:lnTo>
                      <a:pt x="0" y="8611"/>
                    </a:lnTo>
                    <a:lnTo>
                      <a:pt x="79" y="7741"/>
                    </a:lnTo>
                    <a:lnTo>
                      <a:pt x="237" y="6900"/>
                    </a:lnTo>
                    <a:lnTo>
                      <a:pt x="434" y="6060"/>
                    </a:lnTo>
                    <a:lnTo>
                      <a:pt x="711" y="5248"/>
                    </a:lnTo>
                    <a:lnTo>
                      <a:pt x="1106" y="4465"/>
                    </a:lnTo>
                    <a:lnTo>
                      <a:pt x="1540" y="3740"/>
                    </a:lnTo>
                    <a:lnTo>
                      <a:pt x="2093" y="3015"/>
                    </a:lnTo>
                    <a:lnTo>
                      <a:pt x="2764" y="2377"/>
                    </a:lnTo>
                    <a:lnTo>
                      <a:pt x="3514" y="1769"/>
                    </a:lnTo>
                    <a:lnTo>
                      <a:pt x="4383" y="1305"/>
                    </a:lnTo>
                    <a:lnTo>
                      <a:pt x="5410" y="841"/>
                    </a:lnTo>
                    <a:lnTo>
                      <a:pt x="6516" y="493"/>
                    </a:lnTo>
                    <a:lnTo>
                      <a:pt x="7819" y="232"/>
                    </a:lnTo>
                    <a:lnTo>
                      <a:pt x="9240" y="87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7" name="Freeform 53">
                <a:extLst>
                  <a:ext uri="{FF2B5EF4-FFF2-40B4-BE49-F238E27FC236}">
                    <a16:creationId xmlns:a16="http://schemas.microsoft.com/office/drawing/2014/main" id="{DD364CED-2240-4446-89DF-4544D689AD87}"/>
                  </a:ext>
                </a:extLst>
              </p:cNvPr>
              <p:cNvSpPr/>
              <p:nvPr/>
            </p:nvSpPr>
            <p:spPr>
              <a:xfrm>
                <a:off x="206430" y="-1"/>
                <a:ext cx="355939" cy="325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52" y="6605"/>
                    </a:moveTo>
                    <a:lnTo>
                      <a:pt x="9718" y="6688"/>
                    </a:lnTo>
                    <a:lnTo>
                      <a:pt x="9870" y="6729"/>
                    </a:lnTo>
                    <a:lnTo>
                      <a:pt x="9452" y="6605"/>
                    </a:lnTo>
                    <a:close/>
                    <a:moveTo>
                      <a:pt x="11312" y="0"/>
                    </a:moveTo>
                    <a:lnTo>
                      <a:pt x="12641" y="83"/>
                    </a:lnTo>
                    <a:lnTo>
                      <a:pt x="13932" y="415"/>
                    </a:lnTo>
                    <a:lnTo>
                      <a:pt x="15185" y="831"/>
                    </a:lnTo>
                    <a:lnTo>
                      <a:pt x="16399" y="1495"/>
                    </a:lnTo>
                    <a:lnTo>
                      <a:pt x="17538" y="2326"/>
                    </a:lnTo>
                    <a:lnTo>
                      <a:pt x="18373" y="2617"/>
                    </a:lnTo>
                    <a:lnTo>
                      <a:pt x="19057" y="3157"/>
                    </a:lnTo>
                    <a:lnTo>
                      <a:pt x="19664" y="3780"/>
                    </a:lnTo>
                    <a:lnTo>
                      <a:pt x="20195" y="4569"/>
                    </a:lnTo>
                    <a:lnTo>
                      <a:pt x="20575" y="5483"/>
                    </a:lnTo>
                    <a:lnTo>
                      <a:pt x="20955" y="6438"/>
                    </a:lnTo>
                    <a:lnTo>
                      <a:pt x="21182" y="7518"/>
                    </a:lnTo>
                    <a:lnTo>
                      <a:pt x="21372" y="8640"/>
                    </a:lnTo>
                    <a:lnTo>
                      <a:pt x="21600" y="11049"/>
                    </a:lnTo>
                    <a:lnTo>
                      <a:pt x="21600" y="13458"/>
                    </a:lnTo>
                    <a:lnTo>
                      <a:pt x="21486" y="14622"/>
                    </a:lnTo>
                    <a:lnTo>
                      <a:pt x="21410" y="15785"/>
                    </a:lnTo>
                    <a:lnTo>
                      <a:pt x="21334" y="16823"/>
                    </a:lnTo>
                    <a:lnTo>
                      <a:pt x="21220" y="17778"/>
                    </a:lnTo>
                    <a:lnTo>
                      <a:pt x="21069" y="18651"/>
                    </a:lnTo>
                    <a:lnTo>
                      <a:pt x="20955" y="19398"/>
                    </a:lnTo>
                    <a:lnTo>
                      <a:pt x="20841" y="19980"/>
                    </a:lnTo>
                    <a:lnTo>
                      <a:pt x="20689" y="20811"/>
                    </a:lnTo>
                    <a:lnTo>
                      <a:pt x="20689" y="21018"/>
                    </a:lnTo>
                    <a:lnTo>
                      <a:pt x="20613" y="21351"/>
                    </a:lnTo>
                    <a:lnTo>
                      <a:pt x="20613" y="21392"/>
                    </a:lnTo>
                    <a:lnTo>
                      <a:pt x="20537" y="21558"/>
                    </a:lnTo>
                    <a:lnTo>
                      <a:pt x="20499" y="21600"/>
                    </a:lnTo>
                    <a:lnTo>
                      <a:pt x="20309" y="21600"/>
                    </a:lnTo>
                    <a:lnTo>
                      <a:pt x="20271" y="21558"/>
                    </a:lnTo>
                    <a:lnTo>
                      <a:pt x="20233" y="21475"/>
                    </a:lnTo>
                    <a:lnTo>
                      <a:pt x="20195" y="21143"/>
                    </a:lnTo>
                    <a:lnTo>
                      <a:pt x="20195" y="20437"/>
                    </a:lnTo>
                    <a:lnTo>
                      <a:pt x="20233" y="20188"/>
                    </a:lnTo>
                    <a:lnTo>
                      <a:pt x="20233" y="20063"/>
                    </a:lnTo>
                    <a:lnTo>
                      <a:pt x="20309" y="19274"/>
                    </a:lnTo>
                    <a:lnTo>
                      <a:pt x="20423" y="18485"/>
                    </a:lnTo>
                    <a:lnTo>
                      <a:pt x="20347" y="17862"/>
                    </a:lnTo>
                    <a:lnTo>
                      <a:pt x="20309" y="17197"/>
                    </a:lnTo>
                    <a:lnTo>
                      <a:pt x="20271" y="16491"/>
                    </a:lnTo>
                    <a:lnTo>
                      <a:pt x="20271" y="13375"/>
                    </a:lnTo>
                    <a:lnTo>
                      <a:pt x="20233" y="12628"/>
                    </a:lnTo>
                    <a:lnTo>
                      <a:pt x="20157" y="11922"/>
                    </a:lnTo>
                    <a:lnTo>
                      <a:pt x="20044" y="11298"/>
                    </a:lnTo>
                    <a:lnTo>
                      <a:pt x="19816" y="10717"/>
                    </a:lnTo>
                    <a:lnTo>
                      <a:pt x="19550" y="10177"/>
                    </a:lnTo>
                    <a:lnTo>
                      <a:pt x="19170" y="9803"/>
                    </a:lnTo>
                    <a:lnTo>
                      <a:pt x="18753" y="9512"/>
                    </a:lnTo>
                    <a:lnTo>
                      <a:pt x="18183" y="9388"/>
                    </a:lnTo>
                    <a:lnTo>
                      <a:pt x="17500" y="9429"/>
                    </a:lnTo>
                    <a:lnTo>
                      <a:pt x="17310" y="9346"/>
                    </a:lnTo>
                    <a:lnTo>
                      <a:pt x="17083" y="9097"/>
                    </a:lnTo>
                    <a:lnTo>
                      <a:pt x="16741" y="8806"/>
                    </a:lnTo>
                    <a:lnTo>
                      <a:pt x="16475" y="8391"/>
                    </a:lnTo>
                    <a:lnTo>
                      <a:pt x="16172" y="8100"/>
                    </a:lnTo>
                    <a:lnTo>
                      <a:pt x="15906" y="7809"/>
                    </a:lnTo>
                    <a:lnTo>
                      <a:pt x="15678" y="7726"/>
                    </a:lnTo>
                    <a:lnTo>
                      <a:pt x="15260" y="7892"/>
                    </a:lnTo>
                    <a:lnTo>
                      <a:pt x="14995" y="8100"/>
                    </a:lnTo>
                    <a:lnTo>
                      <a:pt x="14463" y="8765"/>
                    </a:lnTo>
                    <a:lnTo>
                      <a:pt x="14273" y="9097"/>
                    </a:lnTo>
                    <a:lnTo>
                      <a:pt x="14046" y="9305"/>
                    </a:lnTo>
                    <a:lnTo>
                      <a:pt x="13780" y="9388"/>
                    </a:lnTo>
                    <a:lnTo>
                      <a:pt x="13400" y="9346"/>
                    </a:lnTo>
                    <a:lnTo>
                      <a:pt x="12299" y="8848"/>
                    </a:lnTo>
                    <a:lnTo>
                      <a:pt x="11085" y="8349"/>
                    </a:lnTo>
                    <a:lnTo>
                      <a:pt x="9946" y="7975"/>
                    </a:lnTo>
                    <a:lnTo>
                      <a:pt x="8731" y="7643"/>
                    </a:lnTo>
                    <a:lnTo>
                      <a:pt x="7554" y="7518"/>
                    </a:lnTo>
                    <a:lnTo>
                      <a:pt x="6340" y="7602"/>
                    </a:lnTo>
                    <a:lnTo>
                      <a:pt x="5125" y="7975"/>
                    </a:lnTo>
                    <a:lnTo>
                      <a:pt x="4745" y="8266"/>
                    </a:lnTo>
                    <a:lnTo>
                      <a:pt x="4366" y="8640"/>
                    </a:lnTo>
                    <a:lnTo>
                      <a:pt x="4062" y="9055"/>
                    </a:lnTo>
                    <a:lnTo>
                      <a:pt x="3568" y="9845"/>
                    </a:lnTo>
                    <a:lnTo>
                      <a:pt x="3303" y="11049"/>
                    </a:lnTo>
                    <a:lnTo>
                      <a:pt x="2999" y="12129"/>
                    </a:lnTo>
                    <a:lnTo>
                      <a:pt x="2657" y="13002"/>
                    </a:lnTo>
                    <a:lnTo>
                      <a:pt x="1632" y="15245"/>
                    </a:lnTo>
                    <a:lnTo>
                      <a:pt x="1367" y="16034"/>
                    </a:lnTo>
                    <a:lnTo>
                      <a:pt x="1101" y="16906"/>
                    </a:lnTo>
                    <a:lnTo>
                      <a:pt x="911" y="17903"/>
                    </a:lnTo>
                    <a:lnTo>
                      <a:pt x="1063" y="19025"/>
                    </a:lnTo>
                    <a:lnTo>
                      <a:pt x="1177" y="20063"/>
                    </a:lnTo>
                    <a:lnTo>
                      <a:pt x="1177" y="20188"/>
                    </a:lnTo>
                    <a:lnTo>
                      <a:pt x="1215" y="20437"/>
                    </a:lnTo>
                    <a:lnTo>
                      <a:pt x="1215" y="21143"/>
                    </a:lnTo>
                    <a:lnTo>
                      <a:pt x="1177" y="21475"/>
                    </a:lnTo>
                    <a:lnTo>
                      <a:pt x="1139" y="21558"/>
                    </a:lnTo>
                    <a:lnTo>
                      <a:pt x="1101" y="21600"/>
                    </a:lnTo>
                    <a:lnTo>
                      <a:pt x="911" y="21600"/>
                    </a:lnTo>
                    <a:lnTo>
                      <a:pt x="873" y="21558"/>
                    </a:lnTo>
                    <a:lnTo>
                      <a:pt x="797" y="21392"/>
                    </a:lnTo>
                    <a:lnTo>
                      <a:pt x="797" y="21351"/>
                    </a:lnTo>
                    <a:lnTo>
                      <a:pt x="759" y="21226"/>
                    </a:lnTo>
                    <a:lnTo>
                      <a:pt x="569" y="19731"/>
                    </a:lnTo>
                    <a:lnTo>
                      <a:pt x="342" y="18235"/>
                    </a:lnTo>
                    <a:lnTo>
                      <a:pt x="190" y="16615"/>
                    </a:lnTo>
                    <a:lnTo>
                      <a:pt x="38" y="14954"/>
                    </a:lnTo>
                    <a:lnTo>
                      <a:pt x="0" y="13334"/>
                    </a:lnTo>
                    <a:lnTo>
                      <a:pt x="0" y="11672"/>
                    </a:lnTo>
                    <a:lnTo>
                      <a:pt x="114" y="10052"/>
                    </a:lnTo>
                    <a:lnTo>
                      <a:pt x="342" y="8474"/>
                    </a:lnTo>
                    <a:lnTo>
                      <a:pt x="721" y="7020"/>
                    </a:lnTo>
                    <a:lnTo>
                      <a:pt x="1291" y="5566"/>
                    </a:lnTo>
                    <a:lnTo>
                      <a:pt x="1974" y="4237"/>
                    </a:lnTo>
                    <a:lnTo>
                      <a:pt x="2581" y="3448"/>
                    </a:lnTo>
                    <a:lnTo>
                      <a:pt x="3341" y="2742"/>
                    </a:lnTo>
                    <a:lnTo>
                      <a:pt x="4214" y="2077"/>
                    </a:lnTo>
                    <a:lnTo>
                      <a:pt x="5239" y="1454"/>
                    </a:lnTo>
                    <a:lnTo>
                      <a:pt x="6340" y="914"/>
                    </a:lnTo>
                    <a:lnTo>
                      <a:pt x="7478" y="540"/>
                    </a:lnTo>
                    <a:lnTo>
                      <a:pt x="8731" y="249"/>
                    </a:lnTo>
                    <a:lnTo>
                      <a:pt x="10022" y="42"/>
                    </a:lnTo>
                    <a:lnTo>
                      <a:pt x="11312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48" name="Freeform 54">
                <a:extLst>
                  <a:ext uri="{FF2B5EF4-FFF2-40B4-BE49-F238E27FC236}">
                    <a16:creationId xmlns:a16="http://schemas.microsoft.com/office/drawing/2014/main" id="{D6FB1C5B-5CF0-4FBA-BE20-F8EBA20C865D}"/>
                  </a:ext>
                </a:extLst>
              </p:cNvPr>
              <p:cNvSpPr/>
              <p:nvPr/>
            </p:nvSpPr>
            <p:spPr>
              <a:xfrm>
                <a:off x="143875" y="26898"/>
                <a:ext cx="326539" cy="1782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076" y="0"/>
                    </a:moveTo>
                    <a:lnTo>
                      <a:pt x="14152" y="227"/>
                    </a:lnTo>
                    <a:lnTo>
                      <a:pt x="15145" y="606"/>
                    </a:lnTo>
                    <a:lnTo>
                      <a:pt x="16055" y="1137"/>
                    </a:lnTo>
                    <a:lnTo>
                      <a:pt x="16883" y="1743"/>
                    </a:lnTo>
                    <a:lnTo>
                      <a:pt x="17586" y="2349"/>
                    </a:lnTo>
                    <a:lnTo>
                      <a:pt x="18166" y="2880"/>
                    </a:lnTo>
                    <a:lnTo>
                      <a:pt x="18621" y="3411"/>
                    </a:lnTo>
                    <a:lnTo>
                      <a:pt x="18910" y="3714"/>
                    </a:lnTo>
                    <a:lnTo>
                      <a:pt x="18993" y="3865"/>
                    </a:lnTo>
                    <a:lnTo>
                      <a:pt x="19076" y="3941"/>
                    </a:lnTo>
                    <a:lnTo>
                      <a:pt x="19490" y="4699"/>
                    </a:lnTo>
                    <a:lnTo>
                      <a:pt x="19779" y="5305"/>
                    </a:lnTo>
                    <a:lnTo>
                      <a:pt x="20152" y="5912"/>
                    </a:lnTo>
                    <a:lnTo>
                      <a:pt x="20897" y="7276"/>
                    </a:lnTo>
                    <a:lnTo>
                      <a:pt x="21186" y="7882"/>
                    </a:lnTo>
                    <a:lnTo>
                      <a:pt x="21393" y="8488"/>
                    </a:lnTo>
                    <a:lnTo>
                      <a:pt x="21559" y="8943"/>
                    </a:lnTo>
                    <a:lnTo>
                      <a:pt x="21600" y="9246"/>
                    </a:lnTo>
                    <a:lnTo>
                      <a:pt x="21517" y="9322"/>
                    </a:lnTo>
                    <a:lnTo>
                      <a:pt x="21269" y="9171"/>
                    </a:lnTo>
                    <a:lnTo>
                      <a:pt x="20772" y="9095"/>
                    </a:lnTo>
                    <a:lnTo>
                      <a:pt x="20276" y="9246"/>
                    </a:lnTo>
                    <a:lnTo>
                      <a:pt x="19655" y="9777"/>
                    </a:lnTo>
                    <a:lnTo>
                      <a:pt x="19034" y="10459"/>
                    </a:lnTo>
                    <a:lnTo>
                      <a:pt x="18455" y="11368"/>
                    </a:lnTo>
                    <a:lnTo>
                      <a:pt x="17793" y="12354"/>
                    </a:lnTo>
                    <a:lnTo>
                      <a:pt x="17131" y="13491"/>
                    </a:lnTo>
                    <a:lnTo>
                      <a:pt x="16510" y="14703"/>
                    </a:lnTo>
                    <a:lnTo>
                      <a:pt x="15972" y="15840"/>
                    </a:lnTo>
                    <a:lnTo>
                      <a:pt x="15434" y="16825"/>
                    </a:lnTo>
                    <a:lnTo>
                      <a:pt x="14938" y="17811"/>
                    </a:lnTo>
                    <a:lnTo>
                      <a:pt x="14193" y="18644"/>
                    </a:lnTo>
                    <a:lnTo>
                      <a:pt x="13324" y="19554"/>
                    </a:lnTo>
                    <a:lnTo>
                      <a:pt x="12248" y="20312"/>
                    </a:lnTo>
                    <a:lnTo>
                      <a:pt x="11131" y="20994"/>
                    </a:lnTo>
                    <a:lnTo>
                      <a:pt x="9890" y="21448"/>
                    </a:lnTo>
                    <a:lnTo>
                      <a:pt x="8566" y="21600"/>
                    </a:lnTo>
                    <a:lnTo>
                      <a:pt x="7241" y="21524"/>
                    </a:lnTo>
                    <a:lnTo>
                      <a:pt x="5834" y="21145"/>
                    </a:lnTo>
                    <a:lnTo>
                      <a:pt x="4428" y="20312"/>
                    </a:lnTo>
                    <a:lnTo>
                      <a:pt x="3062" y="19099"/>
                    </a:lnTo>
                    <a:lnTo>
                      <a:pt x="2069" y="17886"/>
                    </a:lnTo>
                    <a:lnTo>
                      <a:pt x="1366" y="16522"/>
                    </a:lnTo>
                    <a:lnTo>
                      <a:pt x="786" y="15082"/>
                    </a:lnTo>
                    <a:lnTo>
                      <a:pt x="372" y="13566"/>
                    </a:lnTo>
                    <a:lnTo>
                      <a:pt x="124" y="12126"/>
                    </a:lnTo>
                    <a:lnTo>
                      <a:pt x="0" y="10611"/>
                    </a:lnTo>
                    <a:lnTo>
                      <a:pt x="0" y="9171"/>
                    </a:lnTo>
                    <a:lnTo>
                      <a:pt x="41" y="7806"/>
                    </a:lnTo>
                    <a:lnTo>
                      <a:pt x="124" y="6669"/>
                    </a:lnTo>
                    <a:lnTo>
                      <a:pt x="290" y="5533"/>
                    </a:lnTo>
                    <a:lnTo>
                      <a:pt x="579" y="3941"/>
                    </a:lnTo>
                    <a:lnTo>
                      <a:pt x="662" y="3562"/>
                    </a:lnTo>
                    <a:lnTo>
                      <a:pt x="703" y="3411"/>
                    </a:lnTo>
                    <a:lnTo>
                      <a:pt x="1076" y="3941"/>
                    </a:lnTo>
                    <a:lnTo>
                      <a:pt x="1614" y="4244"/>
                    </a:lnTo>
                    <a:lnTo>
                      <a:pt x="2276" y="4396"/>
                    </a:lnTo>
                    <a:lnTo>
                      <a:pt x="3103" y="4396"/>
                    </a:lnTo>
                    <a:lnTo>
                      <a:pt x="4014" y="4244"/>
                    </a:lnTo>
                    <a:lnTo>
                      <a:pt x="5007" y="3865"/>
                    </a:lnTo>
                    <a:lnTo>
                      <a:pt x="6083" y="3411"/>
                    </a:lnTo>
                    <a:lnTo>
                      <a:pt x="7324" y="2728"/>
                    </a:lnTo>
                    <a:lnTo>
                      <a:pt x="8524" y="1895"/>
                    </a:lnTo>
                    <a:lnTo>
                      <a:pt x="9848" y="985"/>
                    </a:lnTo>
                    <a:lnTo>
                      <a:pt x="10924" y="379"/>
                    </a:lnTo>
                    <a:lnTo>
                      <a:pt x="12000" y="0"/>
                    </a:lnTo>
                    <a:lnTo>
                      <a:pt x="1307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0" name="Group 80">
              <a:extLst>
                <a:ext uri="{FF2B5EF4-FFF2-40B4-BE49-F238E27FC236}">
                  <a16:creationId xmlns:a16="http://schemas.microsoft.com/office/drawing/2014/main" id="{2BD3C781-73FF-4AF4-AEF2-DE725FF53EEB}"/>
                </a:ext>
              </a:extLst>
            </p:cNvPr>
            <p:cNvGrpSpPr/>
            <p:nvPr/>
          </p:nvGrpSpPr>
          <p:grpSpPr>
            <a:xfrm>
              <a:off x="-3" y="271725"/>
              <a:ext cx="703084" cy="746097"/>
              <a:chOff x="-1" y="-1"/>
              <a:chExt cx="703082" cy="746096"/>
            </a:xfrm>
          </p:grpSpPr>
          <p:sp>
            <p:nvSpPr>
              <p:cNvPr id="29" name="Freeform 18">
                <a:extLst>
                  <a:ext uri="{FF2B5EF4-FFF2-40B4-BE49-F238E27FC236}">
                    <a16:creationId xmlns:a16="http://schemas.microsoft.com/office/drawing/2014/main" id="{479B1654-F91E-44E0-8A48-A8BEEC749847}"/>
                  </a:ext>
                </a:extLst>
              </p:cNvPr>
              <p:cNvSpPr/>
              <p:nvPr/>
            </p:nvSpPr>
            <p:spPr>
              <a:xfrm>
                <a:off x="172057" y="-2"/>
                <a:ext cx="368697" cy="5417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30" y="0"/>
                    </a:moveTo>
                    <a:lnTo>
                      <a:pt x="12510" y="41"/>
                    </a:lnTo>
                    <a:lnTo>
                      <a:pt x="13320" y="143"/>
                    </a:lnTo>
                    <a:lnTo>
                      <a:pt x="14100" y="306"/>
                    </a:lnTo>
                    <a:lnTo>
                      <a:pt x="14910" y="510"/>
                    </a:lnTo>
                    <a:lnTo>
                      <a:pt x="15690" y="817"/>
                    </a:lnTo>
                    <a:lnTo>
                      <a:pt x="16410" y="1184"/>
                    </a:lnTo>
                    <a:lnTo>
                      <a:pt x="17070" y="1654"/>
                    </a:lnTo>
                    <a:lnTo>
                      <a:pt x="17700" y="2184"/>
                    </a:lnTo>
                    <a:lnTo>
                      <a:pt x="18240" y="2838"/>
                    </a:lnTo>
                    <a:lnTo>
                      <a:pt x="18810" y="3654"/>
                    </a:lnTo>
                    <a:lnTo>
                      <a:pt x="19260" y="4369"/>
                    </a:lnTo>
                    <a:lnTo>
                      <a:pt x="19560" y="5043"/>
                    </a:lnTo>
                    <a:lnTo>
                      <a:pt x="19830" y="5635"/>
                    </a:lnTo>
                    <a:lnTo>
                      <a:pt x="20010" y="6186"/>
                    </a:lnTo>
                    <a:lnTo>
                      <a:pt x="20130" y="6676"/>
                    </a:lnTo>
                    <a:lnTo>
                      <a:pt x="20220" y="7125"/>
                    </a:lnTo>
                    <a:lnTo>
                      <a:pt x="20310" y="7554"/>
                    </a:lnTo>
                    <a:lnTo>
                      <a:pt x="20370" y="7921"/>
                    </a:lnTo>
                    <a:lnTo>
                      <a:pt x="20490" y="8289"/>
                    </a:lnTo>
                    <a:lnTo>
                      <a:pt x="20580" y="8595"/>
                    </a:lnTo>
                    <a:lnTo>
                      <a:pt x="20730" y="8922"/>
                    </a:lnTo>
                    <a:lnTo>
                      <a:pt x="20940" y="9228"/>
                    </a:lnTo>
                    <a:lnTo>
                      <a:pt x="21270" y="9534"/>
                    </a:lnTo>
                    <a:lnTo>
                      <a:pt x="21420" y="9759"/>
                    </a:lnTo>
                    <a:lnTo>
                      <a:pt x="21540" y="10085"/>
                    </a:lnTo>
                    <a:lnTo>
                      <a:pt x="21600" y="10494"/>
                    </a:lnTo>
                    <a:lnTo>
                      <a:pt x="21600" y="10984"/>
                    </a:lnTo>
                    <a:lnTo>
                      <a:pt x="21540" y="11555"/>
                    </a:lnTo>
                    <a:lnTo>
                      <a:pt x="21420" y="12168"/>
                    </a:lnTo>
                    <a:lnTo>
                      <a:pt x="21240" y="12821"/>
                    </a:lnTo>
                    <a:lnTo>
                      <a:pt x="20970" y="13515"/>
                    </a:lnTo>
                    <a:lnTo>
                      <a:pt x="20700" y="14250"/>
                    </a:lnTo>
                    <a:lnTo>
                      <a:pt x="19920" y="15720"/>
                    </a:lnTo>
                    <a:lnTo>
                      <a:pt x="19440" y="16476"/>
                    </a:lnTo>
                    <a:lnTo>
                      <a:pt x="18900" y="17211"/>
                    </a:lnTo>
                    <a:lnTo>
                      <a:pt x="18300" y="17925"/>
                    </a:lnTo>
                    <a:lnTo>
                      <a:pt x="17640" y="18578"/>
                    </a:lnTo>
                    <a:lnTo>
                      <a:pt x="16920" y="19211"/>
                    </a:lnTo>
                    <a:lnTo>
                      <a:pt x="16170" y="19783"/>
                    </a:lnTo>
                    <a:lnTo>
                      <a:pt x="15300" y="20314"/>
                    </a:lnTo>
                    <a:lnTo>
                      <a:pt x="14430" y="20743"/>
                    </a:lnTo>
                    <a:lnTo>
                      <a:pt x="13470" y="21110"/>
                    </a:lnTo>
                    <a:lnTo>
                      <a:pt x="12480" y="21396"/>
                    </a:lnTo>
                    <a:lnTo>
                      <a:pt x="11400" y="21539"/>
                    </a:lnTo>
                    <a:lnTo>
                      <a:pt x="10260" y="21600"/>
                    </a:lnTo>
                    <a:lnTo>
                      <a:pt x="9120" y="21539"/>
                    </a:lnTo>
                    <a:lnTo>
                      <a:pt x="8040" y="21396"/>
                    </a:lnTo>
                    <a:lnTo>
                      <a:pt x="7080" y="21151"/>
                    </a:lnTo>
                    <a:lnTo>
                      <a:pt x="6150" y="20824"/>
                    </a:lnTo>
                    <a:lnTo>
                      <a:pt x="5310" y="20436"/>
                    </a:lnTo>
                    <a:lnTo>
                      <a:pt x="4530" y="19967"/>
                    </a:lnTo>
                    <a:lnTo>
                      <a:pt x="3840" y="19416"/>
                    </a:lnTo>
                    <a:lnTo>
                      <a:pt x="3180" y="18844"/>
                    </a:lnTo>
                    <a:lnTo>
                      <a:pt x="2610" y="18211"/>
                    </a:lnTo>
                    <a:lnTo>
                      <a:pt x="2070" y="17578"/>
                    </a:lnTo>
                    <a:lnTo>
                      <a:pt x="1620" y="16884"/>
                    </a:lnTo>
                    <a:lnTo>
                      <a:pt x="1200" y="16190"/>
                    </a:lnTo>
                    <a:lnTo>
                      <a:pt x="600" y="14761"/>
                    </a:lnTo>
                    <a:lnTo>
                      <a:pt x="390" y="14046"/>
                    </a:lnTo>
                    <a:lnTo>
                      <a:pt x="210" y="13352"/>
                    </a:lnTo>
                    <a:lnTo>
                      <a:pt x="120" y="12678"/>
                    </a:lnTo>
                    <a:lnTo>
                      <a:pt x="30" y="12045"/>
                    </a:lnTo>
                    <a:lnTo>
                      <a:pt x="0" y="11412"/>
                    </a:lnTo>
                    <a:lnTo>
                      <a:pt x="30" y="10861"/>
                    </a:lnTo>
                    <a:lnTo>
                      <a:pt x="150" y="10371"/>
                    </a:lnTo>
                    <a:lnTo>
                      <a:pt x="270" y="9922"/>
                    </a:lnTo>
                    <a:lnTo>
                      <a:pt x="450" y="9534"/>
                    </a:lnTo>
                    <a:lnTo>
                      <a:pt x="630" y="9228"/>
                    </a:lnTo>
                    <a:lnTo>
                      <a:pt x="900" y="8901"/>
                    </a:lnTo>
                    <a:lnTo>
                      <a:pt x="1110" y="8534"/>
                    </a:lnTo>
                    <a:lnTo>
                      <a:pt x="1260" y="8105"/>
                    </a:lnTo>
                    <a:lnTo>
                      <a:pt x="1440" y="7656"/>
                    </a:lnTo>
                    <a:lnTo>
                      <a:pt x="1560" y="7186"/>
                    </a:lnTo>
                    <a:lnTo>
                      <a:pt x="1800" y="6166"/>
                    </a:lnTo>
                    <a:lnTo>
                      <a:pt x="1890" y="5635"/>
                    </a:lnTo>
                    <a:lnTo>
                      <a:pt x="2070" y="5104"/>
                    </a:lnTo>
                    <a:lnTo>
                      <a:pt x="2220" y="4594"/>
                    </a:lnTo>
                    <a:lnTo>
                      <a:pt x="2400" y="4083"/>
                    </a:lnTo>
                    <a:lnTo>
                      <a:pt x="2880" y="3103"/>
                    </a:lnTo>
                    <a:lnTo>
                      <a:pt x="3210" y="2654"/>
                    </a:lnTo>
                    <a:lnTo>
                      <a:pt x="3570" y="2246"/>
                    </a:lnTo>
                    <a:lnTo>
                      <a:pt x="4020" y="1878"/>
                    </a:lnTo>
                    <a:lnTo>
                      <a:pt x="4530" y="1592"/>
                    </a:lnTo>
                    <a:lnTo>
                      <a:pt x="5130" y="1327"/>
                    </a:lnTo>
                    <a:lnTo>
                      <a:pt x="5820" y="1143"/>
                    </a:lnTo>
                    <a:lnTo>
                      <a:pt x="6600" y="1021"/>
                    </a:lnTo>
                    <a:lnTo>
                      <a:pt x="7500" y="980"/>
                    </a:lnTo>
                    <a:lnTo>
                      <a:pt x="7710" y="796"/>
                    </a:lnTo>
                    <a:lnTo>
                      <a:pt x="8010" y="592"/>
                    </a:lnTo>
                    <a:lnTo>
                      <a:pt x="8460" y="429"/>
                    </a:lnTo>
                    <a:lnTo>
                      <a:pt x="9000" y="306"/>
                    </a:lnTo>
                    <a:lnTo>
                      <a:pt x="9600" y="163"/>
                    </a:lnTo>
                    <a:lnTo>
                      <a:pt x="10260" y="61"/>
                    </a:lnTo>
                    <a:lnTo>
                      <a:pt x="10980" y="20"/>
                    </a:lnTo>
                    <a:lnTo>
                      <a:pt x="11730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0" name="Freeform 19">
                <a:extLst>
                  <a:ext uri="{FF2B5EF4-FFF2-40B4-BE49-F238E27FC236}">
                    <a16:creationId xmlns:a16="http://schemas.microsoft.com/office/drawing/2014/main" id="{8A0CC6D7-C61D-4F89-87CF-60F22C0BFE4F}"/>
                  </a:ext>
                </a:extLst>
              </p:cNvPr>
              <p:cNvSpPr/>
              <p:nvPr/>
            </p:nvSpPr>
            <p:spPr>
              <a:xfrm>
                <a:off x="-2" y="482887"/>
                <a:ext cx="703084" cy="2626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37" y="0"/>
                    </a:moveTo>
                    <a:lnTo>
                      <a:pt x="13152" y="1137"/>
                    </a:lnTo>
                    <a:lnTo>
                      <a:pt x="13529" y="2105"/>
                    </a:lnTo>
                    <a:lnTo>
                      <a:pt x="13939" y="2989"/>
                    </a:lnTo>
                    <a:lnTo>
                      <a:pt x="14395" y="3747"/>
                    </a:lnTo>
                    <a:lnTo>
                      <a:pt x="14882" y="4421"/>
                    </a:lnTo>
                    <a:lnTo>
                      <a:pt x="15417" y="5053"/>
                    </a:lnTo>
                    <a:lnTo>
                      <a:pt x="15952" y="5516"/>
                    </a:lnTo>
                    <a:lnTo>
                      <a:pt x="16503" y="6021"/>
                    </a:lnTo>
                    <a:lnTo>
                      <a:pt x="17085" y="6400"/>
                    </a:lnTo>
                    <a:lnTo>
                      <a:pt x="17651" y="6779"/>
                    </a:lnTo>
                    <a:lnTo>
                      <a:pt x="18202" y="7074"/>
                    </a:lnTo>
                    <a:lnTo>
                      <a:pt x="18753" y="7411"/>
                    </a:lnTo>
                    <a:lnTo>
                      <a:pt x="19287" y="7747"/>
                    </a:lnTo>
                    <a:lnTo>
                      <a:pt x="19712" y="8042"/>
                    </a:lnTo>
                    <a:lnTo>
                      <a:pt x="20074" y="8589"/>
                    </a:lnTo>
                    <a:lnTo>
                      <a:pt x="20389" y="9179"/>
                    </a:lnTo>
                    <a:lnTo>
                      <a:pt x="20672" y="9937"/>
                    </a:lnTo>
                    <a:lnTo>
                      <a:pt x="20892" y="10779"/>
                    </a:lnTo>
                    <a:lnTo>
                      <a:pt x="21081" y="11705"/>
                    </a:lnTo>
                    <a:lnTo>
                      <a:pt x="21238" y="12758"/>
                    </a:lnTo>
                    <a:lnTo>
                      <a:pt x="21348" y="13811"/>
                    </a:lnTo>
                    <a:lnTo>
                      <a:pt x="21427" y="14905"/>
                    </a:lnTo>
                    <a:lnTo>
                      <a:pt x="21506" y="16042"/>
                    </a:lnTo>
                    <a:lnTo>
                      <a:pt x="21553" y="17221"/>
                    </a:lnTo>
                    <a:lnTo>
                      <a:pt x="21569" y="18358"/>
                    </a:lnTo>
                    <a:lnTo>
                      <a:pt x="21584" y="19453"/>
                    </a:lnTo>
                    <a:lnTo>
                      <a:pt x="21600" y="20589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20589"/>
                    </a:lnTo>
                    <a:lnTo>
                      <a:pt x="16" y="19453"/>
                    </a:lnTo>
                    <a:lnTo>
                      <a:pt x="31" y="18358"/>
                    </a:lnTo>
                    <a:lnTo>
                      <a:pt x="63" y="17221"/>
                    </a:lnTo>
                    <a:lnTo>
                      <a:pt x="110" y="16042"/>
                    </a:lnTo>
                    <a:lnTo>
                      <a:pt x="189" y="14905"/>
                    </a:lnTo>
                    <a:lnTo>
                      <a:pt x="267" y="13811"/>
                    </a:lnTo>
                    <a:lnTo>
                      <a:pt x="393" y="12758"/>
                    </a:lnTo>
                    <a:lnTo>
                      <a:pt x="551" y="11705"/>
                    </a:lnTo>
                    <a:lnTo>
                      <a:pt x="724" y="10779"/>
                    </a:lnTo>
                    <a:lnTo>
                      <a:pt x="960" y="9937"/>
                    </a:lnTo>
                    <a:lnTo>
                      <a:pt x="1227" y="9179"/>
                    </a:lnTo>
                    <a:lnTo>
                      <a:pt x="1542" y="8589"/>
                    </a:lnTo>
                    <a:lnTo>
                      <a:pt x="1888" y="8042"/>
                    </a:lnTo>
                    <a:lnTo>
                      <a:pt x="2313" y="7747"/>
                    </a:lnTo>
                    <a:lnTo>
                      <a:pt x="2879" y="7368"/>
                    </a:lnTo>
                    <a:lnTo>
                      <a:pt x="3461" y="7074"/>
                    </a:lnTo>
                    <a:lnTo>
                      <a:pt x="4059" y="6737"/>
                    </a:lnTo>
                    <a:lnTo>
                      <a:pt x="4641" y="6358"/>
                    </a:lnTo>
                    <a:lnTo>
                      <a:pt x="5239" y="5979"/>
                    </a:lnTo>
                    <a:lnTo>
                      <a:pt x="5821" y="5474"/>
                    </a:lnTo>
                    <a:lnTo>
                      <a:pt x="6387" y="4968"/>
                    </a:lnTo>
                    <a:lnTo>
                      <a:pt x="6906" y="4295"/>
                    </a:lnTo>
                    <a:lnTo>
                      <a:pt x="7410" y="3537"/>
                    </a:lnTo>
                    <a:lnTo>
                      <a:pt x="7866" y="2695"/>
                    </a:lnTo>
                    <a:lnTo>
                      <a:pt x="8275" y="1684"/>
                    </a:lnTo>
                    <a:lnTo>
                      <a:pt x="8637" y="505"/>
                    </a:lnTo>
                    <a:lnTo>
                      <a:pt x="8700" y="463"/>
                    </a:lnTo>
                    <a:lnTo>
                      <a:pt x="8889" y="421"/>
                    </a:lnTo>
                    <a:lnTo>
                      <a:pt x="9140" y="421"/>
                    </a:lnTo>
                    <a:lnTo>
                      <a:pt x="9471" y="379"/>
                    </a:lnTo>
                    <a:lnTo>
                      <a:pt x="10289" y="295"/>
                    </a:lnTo>
                    <a:lnTo>
                      <a:pt x="10729" y="253"/>
                    </a:lnTo>
                    <a:lnTo>
                      <a:pt x="11185" y="211"/>
                    </a:lnTo>
                    <a:lnTo>
                      <a:pt x="11610" y="168"/>
                    </a:lnTo>
                    <a:lnTo>
                      <a:pt x="11988" y="168"/>
                    </a:lnTo>
                    <a:lnTo>
                      <a:pt x="12334" y="126"/>
                    </a:lnTo>
                    <a:lnTo>
                      <a:pt x="12601" y="84"/>
                    </a:lnTo>
                    <a:lnTo>
                      <a:pt x="12774" y="42"/>
                    </a:lnTo>
                    <a:lnTo>
                      <a:pt x="12837" y="0"/>
                    </a:lnTo>
                    <a:close/>
                  </a:path>
                </a:pathLst>
              </a:custGeom>
              <a:solidFill>
                <a:srgbClr val="878E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99189483-EB78-4860-819A-A26AB095449D}"/>
                  </a:ext>
                </a:extLst>
              </p:cNvPr>
              <p:cNvSpPr/>
              <p:nvPr/>
            </p:nvSpPr>
            <p:spPr>
              <a:xfrm>
                <a:off x="276521" y="486471"/>
                <a:ext cx="14645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71" y="0"/>
                    </a:moveTo>
                    <a:lnTo>
                      <a:pt x="21600" y="511"/>
                    </a:lnTo>
                    <a:lnTo>
                      <a:pt x="21600" y="3238"/>
                    </a:lnTo>
                    <a:lnTo>
                      <a:pt x="16389" y="21600"/>
                    </a:lnTo>
                    <a:lnTo>
                      <a:pt x="5287" y="21600"/>
                    </a:lnTo>
                    <a:lnTo>
                      <a:pt x="0" y="3408"/>
                    </a:lnTo>
                    <a:lnTo>
                      <a:pt x="0" y="554"/>
                    </a:lnTo>
                    <a:lnTo>
                      <a:pt x="76" y="554"/>
                    </a:lnTo>
                    <a:lnTo>
                      <a:pt x="453" y="511"/>
                    </a:lnTo>
                    <a:lnTo>
                      <a:pt x="1284" y="469"/>
                    </a:lnTo>
                    <a:lnTo>
                      <a:pt x="2643" y="426"/>
                    </a:lnTo>
                    <a:lnTo>
                      <a:pt x="4305" y="383"/>
                    </a:lnTo>
                    <a:lnTo>
                      <a:pt x="6193" y="341"/>
                    </a:lnTo>
                    <a:lnTo>
                      <a:pt x="8383" y="298"/>
                    </a:lnTo>
                    <a:lnTo>
                      <a:pt x="10573" y="298"/>
                    </a:lnTo>
                    <a:lnTo>
                      <a:pt x="12764" y="213"/>
                    </a:lnTo>
                    <a:lnTo>
                      <a:pt x="14878" y="170"/>
                    </a:lnTo>
                    <a:lnTo>
                      <a:pt x="16842" y="128"/>
                    </a:lnTo>
                    <a:lnTo>
                      <a:pt x="18503" y="85"/>
                    </a:lnTo>
                    <a:lnTo>
                      <a:pt x="19787" y="43"/>
                    </a:lnTo>
                    <a:lnTo>
                      <a:pt x="20694" y="43"/>
                    </a:lnTo>
                    <a:lnTo>
                      <a:pt x="2107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2" name="Freeform 21">
                <a:extLst>
                  <a:ext uri="{FF2B5EF4-FFF2-40B4-BE49-F238E27FC236}">
                    <a16:creationId xmlns:a16="http://schemas.microsoft.com/office/drawing/2014/main" id="{BCD0A44E-6777-49E5-AF80-74C2EF19958A}"/>
                  </a:ext>
                </a:extLst>
              </p:cNvPr>
              <p:cNvSpPr/>
              <p:nvPr/>
            </p:nvSpPr>
            <p:spPr>
              <a:xfrm>
                <a:off x="281129" y="269863"/>
                <a:ext cx="140823" cy="297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5" y="0"/>
                    </a:moveTo>
                    <a:lnTo>
                      <a:pt x="13353" y="112"/>
                    </a:lnTo>
                    <a:lnTo>
                      <a:pt x="14924" y="298"/>
                    </a:lnTo>
                    <a:lnTo>
                      <a:pt x="16495" y="633"/>
                    </a:lnTo>
                    <a:lnTo>
                      <a:pt x="17908" y="1117"/>
                    </a:lnTo>
                    <a:lnTo>
                      <a:pt x="19165" y="1676"/>
                    </a:lnTo>
                    <a:lnTo>
                      <a:pt x="20108" y="2346"/>
                    </a:lnTo>
                    <a:lnTo>
                      <a:pt x="20972" y="3128"/>
                    </a:lnTo>
                    <a:lnTo>
                      <a:pt x="21443" y="4022"/>
                    </a:lnTo>
                    <a:lnTo>
                      <a:pt x="21600" y="5028"/>
                    </a:lnTo>
                    <a:lnTo>
                      <a:pt x="21600" y="17615"/>
                    </a:lnTo>
                    <a:lnTo>
                      <a:pt x="19872" y="18807"/>
                    </a:lnTo>
                    <a:lnTo>
                      <a:pt x="18144" y="19850"/>
                    </a:lnTo>
                    <a:lnTo>
                      <a:pt x="16259" y="20632"/>
                    </a:lnTo>
                    <a:lnTo>
                      <a:pt x="14374" y="21153"/>
                    </a:lnTo>
                    <a:lnTo>
                      <a:pt x="12332" y="21488"/>
                    </a:lnTo>
                    <a:lnTo>
                      <a:pt x="10368" y="21600"/>
                    </a:lnTo>
                    <a:lnTo>
                      <a:pt x="8483" y="21488"/>
                    </a:lnTo>
                    <a:lnTo>
                      <a:pt x="6598" y="21116"/>
                    </a:lnTo>
                    <a:lnTo>
                      <a:pt x="4791" y="20557"/>
                    </a:lnTo>
                    <a:lnTo>
                      <a:pt x="3063" y="19775"/>
                    </a:lnTo>
                    <a:lnTo>
                      <a:pt x="1492" y="18770"/>
                    </a:lnTo>
                    <a:lnTo>
                      <a:pt x="0" y="17615"/>
                    </a:lnTo>
                    <a:lnTo>
                      <a:pt x="0" y="5028"/>
                    </a:lnTo>
                    <a:lnTo>
                      <a:pt x="157" y="4022"/>
                    </a:lnTo>
                    <a:lnTo>
                      <a:pt x="628" y="3128"/>
                    </a:lnTo>
                    <a:lnTo>
                      <a:pt x="1492" y="2346"/>
                    </a:lnTo>
                    <a:lnTo>
                      <a:pt x="2435" y="1676"/>
                    </a:lnTo>
                    <a:lnTo>
                      <a:pt x="3692" y="1117"/>
                    </a:lnTo>
                    <a:lnTo>
                      <a:pt x="5105" y="633"/>
                    </a:lnTo>
                    <a:lnTo>
                      <a:pt x="6676" y="298"/>
                    </a:lnTo>
                    <a:lnTo>
                      <a:pt x="8247" y="112"/>
                    </a:lnTo>
                    <a:lnTo>
                      <a:pt x="9975" y="0"/>
                    </a:lnTo>
                    <a:lnTo>
                      <a:pt x="11625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047BB627-4084-430E-9628-CBA61E5EE0DC}"/>
                  </a:ext>
                </a:extLst>
              </p:cNvPr>
              <p:cNvSpPr/>
              <p:nvPr/>
            </p:nvSpPr>
            <p:spPr>
              <a:xfrm>
                <a:off x="486471" y="257061"/>
                <a:ext cx="63500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155" y="0"/>
                    </a:moveTo>
                    <a:lnTo>
                      <a:pt x="17245" y="465"/>
                    </a:lnTo>
                    <a:lnTo>
                      <a:pt x="19161" y="1277"/>
                    </a:lnTo>
                    <a:lnTo>
                      <a:pt x="20381" y="2671"/>
                    </a:lnTo>
                    <a:lnTo>
                      <a:pt x="21252" y="4297"/>
                    </a:lnTo>
                    <a:lnTo>
                      <a:pt x="21600" y="6271"/>
                    </a:lnTo>
                    <a:lnTo>
                      <a:pt x="21426" y="8594"/>
                    </a:lnTo>
                    <a:lnTo>
                      <a:pt x="20729" y="10916"/>
                    </a:lnTo>
                    <a:lnTo>
                      <a:pt x="19510" y="13471"/>
                    </a:lnTo>
                    <a:lnTo>
                      <a:pt x="17768" y="15794"/>
                    </a:lnTo>
                    <a:lnTo>
                      <a:pt x="15852" y="17768"/>
                    </a:lnTo>
                    <a:lnTo>
                      <a:pt x="13587" y="19510"/>
                    </a:lnTo>
                    <a:lnTo>
                      <a:pt x="11148" y="20671"/>
                    </a:lnTo>
                    <a:lnTo>
                      <a:pt x="8884" y="21368"/>
                    </a:lnTo>
                    <a:lnTo>
                      <a:pt x="6619" y="21600"/>
                    </a:lnTo>
                    <a:lnTo>
                      <a:pt x="4529" y="21252"/>
                    </a:lnTo>
                    <a:lnTo>
                      <a:pt x="2613" y="20439"/>
                    </a:lnTo>
                    <a:lnTo>
                      <a:pt x="1394" y="19045"/>
                    </a:lnTo>
                    <a:lnTo>
                      <a:pt x="348" y="17419"/>
                    </a:lnTo>
                    <a:lnTo>
                      <a:pt x="0" y="15329"/>
                    </a:lnTo>
                    <a:lnTo>
                      <a:pt x="174" y="13123"/>
                    </a:lnTo>
                    <a:lnTo>
                      <a:pt x="1045" y="10684"/>
                    </a:lnTo>
                    <a:lnTo>
                      <a:pt x="2265" y="8245"/>
                    </a:lnTo>
                    <a:lnTo>
                      <a:pt x="3832" y="5923"/>
                    </a:lnTo>
                    <a:lnTo>
                      <a:pt x="5923" y="3948"/>
                    </a:lnTo>
                    <a:lnTo>
                      <a:pt x="8187" y="2206"/>
                    </a:lnTo>
                    <a:lnTo>
                      <a:pt x="10452" y="1045"/>
                    </a:lnTo>
                    <a:lnTo>
                      <a:pt x="12890" y="348"/>
                    </a:lnTo>
                    <a:lnTo>
                      <a:pt x="1515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72211839-7958-4C06-827E-89D383B5E5E4}"/>
                  </a:ext>
                </a:extLst>
              </p:cNvPr>
              <p:cNvSpPr/>
              <p:nvPr/>
            </p:nvSpPr>
            <p:spPr>
              <a:xfrm>
                <a:off x="153110" y="257061"/>
                <a:ext cx="63499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445" y="0"/>
                    </a:moveTo>
                    <a:lnTo>
                      <a:pt x="8884" y="348"/>
                    </a:lnTo>
                    <a:lnTo>
                      <a:pt x="11323" y="1045"/>
                    </a:lnTo>
                    <a:lnTo>
                      <a:pt x="13413" y="2206"/>
                    </a:lnTo>
                    <a:lnTo>
                      <a:pt x="15677" y="3948"/>
                    </a:lnTo>
                    <a:lnTo>
                      <a:pt x="17768" y="5923"/>
                    </a:lnTo>
                    <a:lnTo>
                      <a:pt x="19510" y="8245"/>
                    </a:lnTo>
                    <a:lnTo>
                      <a:pt x="20729" y="10684"/>
                    </a:lnTo>
                    <a:lnTo>
                      <a:pt x="21426" y="13123"/>
                    </a:lnTo>
                    <a:lnTo>
                      <a:pt x="21600" y="15329"/>
                    </a:lnTo>
                    <a:lnTo>
                      <a:pt x="21077" y="17419"/>
                    </a:lnTo>
                    <a:lnTo>
                      <a:pt x="20381" y="19045"/>
                    </a:lnTo>
                    <a:lnTo>
                      <a:pt x="18987" y="20439"/>
                    </a:lnTo>
                    <a:lnTo>
                      <a:pt x="17245" y="21252"/>
                    </a:lnTo>
                    <a:lnTo>
                      <a:pt x="15155" y="21600"/>
                    </a:lnTo>
                    <a:lnTo>
                      <a:pt x="12716" y="21368"/>
                    </a:lnTo>
                    <a:lnTo>
                      <a:pt x="10277" y="20671"/>
                    </a:lnTo>
                    <a:lnTo>
                      <a:pt x="8013" y="19510"/>
                    </a:lnTo>
                    <a:lnTo>
                      <a:pt x="5748" y="17768"/>
                    </a:lnTo>
                    <a:lnTo>
                      <a:pt x="3832" y="15794"/>
                    </a:lnTo>
                    <a:lnTo>
                      <a:pt x="2090" y="13471"/>
                    </a:lnTo>
                    <a:lnTo>
                      <a:pt x="871" y="10916"/>
                    </a:lnTo>
                    <a:lnTo>
                      <a:pt x="174" y="8594"/>
                    </a:lnTo>
                    <a:lnTo>
                      <a:pt x="0" y="6271"/>
                    </a:lnTo>
                    <a:lnTo>
                      <a:pt x="348" y="4297"/>
                    </a:lnTo>
                    <a:lnTo>
                      <a:pt x="1219" y="2671"/>
                    </a:lnTo>
                    <a:lnTo>
                      <a:pt x="2439" y="1277"/>
                    </a:lnTo>
                    <a:lnTo>
                      <a:pt x="4355" y="465"/>
                    </a:lnTo>
                    <a:lnTo>
                      <a:pt x="644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DBBD0D49-F534-4ACF-B6E5-43EEE47502C1}"/>
                  </a:ext>
                </a:extLst>
              </p:cNvPr>
              <p:cNvSpPr/>
              <p:nvPr/>
            </p:nvSpPr>
            <p:spPr>
              <a:xfrm>
                <a:off x="281129" y="425022"/>
                <a:ext cx="140823" cy="49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025"/>
                    </a:lnTo>
                    <a:lnTo>
                      <a:pt x="21443" y="2250"/>
                    </a:lnTo>
                    <a:lnTo>
                      <a:pt x="21050" y="3375"/>
                    </a:lnTo>
                    <a:lnTo>
                      <a:pt x="20422" y="4950"/>
                    </a:lnTo>
                    <a:lnTo>
                      <a:pt x="19636" y="6975"/>
                    </a:lnTo>
                    <a:lnTo>
                      <a:pt x="18694" y="9225"/>
                    </a:lnTo>
                    <a:lnTo>
                      <a:pt x="17673" y="11700"/>
                    </a:lnTo>
                    <a:lnTo>
                      <a:pt x="16495" y="13950"/>
                    </a:lnTo>
                    <a:lnTo>
                      <a:pt x="15238" y="16425"/>
                    </a:lnTo>
                    <a:lnTo>
                      <a:pt x="13981" y="18450"/>
                    </a:lnTo>
                    <a:lnTo>
                      <a:pt x="12881" y="20025"/>
                    </a:lnTo>
                    <a:lnTo>
                      <a:pt x="11703" y="21150"/>
                    </a:lnTo>
                    <a:lnTo>
                      <a:pt x="10682" y="21600"/>
                    </a:lnTo>
                    <a:lnTo>
                      <a:pt x="9661" y="21150"/>
                    </a:lnTo>
                    <a:lnTo>
                      <a:pt x="8561" y="20025"/>
                    </a:lnTo>
                    <a:lnTo>
                      <a:pt x="7383" y="18450"/>
                    </a:lnTo>
                    <a:lnTo>
                      <a:pt x="6205" y="16425"/>
                    </a:lnTo>
                    <a:lnTo>
                      <a:pt x="3849" y="11925"/>
                    </a:lnTo>
                    <a:lnTo>
                      <a:pt x="2906" y="9225"/>
                    </a:lnTo>
                    <a:lnTo>
                      <a:pt x="1885" y="7200"/>
                    </a:lnTo>
                    <a:lnTo>
                      <a:pt x="1100" y="4950"/>
                    </a:lnTo>
                    <a:lnTo>
                      <a:pt x="550" y="3600"/>
                    </a:lnTo>
                    <a:lnTo>
                      <a:pt x="157" y="2475"/>
                    </a:lnTo>
                    <a:lnTo>
                      <a:pt x="0" y="22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6" name="Freeform 25">
                <a:extLst>
                  <a:ext uri="{FF2B5EF4-FFF2-40B4-BE49-F238E27FC236}">
                    <a16:creationId xmlns:a16="http://schemas.microsoft.com/office/drawing/2014/main" id="{25A83E16-287D-4028-8877-DE9FF7A37125}"/>
                  </a:ext>
                </a:extLst>
              </p:cNvPr>
              <p:cNvSpPr/>
              <p:nvPr/>
            </p:nvSpPr>
            <p:spPr>
              <a:xfrm>
                <a:off x="179737" y="29700"/>
                <a:ext cx="344118" cy="429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8" y="0"/>
                    </a:moveTo>
                    <a:lnTo>
                      <a:pt x="12150" y="52"/>
                    </a:lnTo>
                    <a:lnTo>
                      <a:pt x="13371" y="232"/>
                    </a:lnTo>
                    <a:lnTo>
                      <a:pt x="14529" y="516"/>
                    </a:lnTo>
                    <a:lnTo>
                      <a:pt x="15621" y="876"/>
                    </a:lnTo>
                    <a:lnTo>
                      <a:pt x="16586" y="1366"/>
                    </a:lnTo>
                    <a:lnTo>
                      <a:pt x="17486" y="1933"/>
                    </a:lnTo>
                    <a:lnTo>
                      <a:pt x="18289" y="2578"/>
                    </a:lnTo>
                    <a:lnTo>
                      <a:pt x="18996" y="3274"/>
                    </a:lnTo>
                    <a:lnTo>
                      <a:pt x="19639" y="3995"/>
                    </a:lnTo>
                    <a:lnTo>
                      <a:pt x="20186" y="4820"/>
                    </a:lnTo>
                    <a:lnTo>
                      <a:pt x="20604" y="5645"/>
                    </a:lnTo>
                    <a:lnTo>
                      <a:pt x="20989" y="6521"/>
                    </a:lnTo>
                    <a:lnTo>
                      <a:pt x="21279" y="7423"/>
                    </a:lnTo>
                    <a:lnTo>
                      <a:pt x="21471" y="8351"/>
                    </a:lnTo>
                    <a:lnTo>
                      <a:pt x="21568" y="9228"/>
                    </a:lnTo>
                    <a:lnTo>
                      <a:pt x="21600" y="10156"/>
                    </a:lnTo>
                    <a:lnTo>
                      <a:pt x="21536" y="11058"/>
                    </a:lnTo>
                    <a:lnTo>
                      <a:pt x="21343" y="11908"/>
                    </a:lnTo>
                    <a:lnTo>
                      <a:pt x="21118" y="12759"/>
                    </a:lnTo>
                    <a:lnTo>
                      <a:pt x="20636" y="13919"/>
                    </a:lnTo>
                    <a:lnTo>
                      <a:pt x="20025" y="15027"/>
                    </a:lnTo>
                    <a:lnTo>
                      <a:pt x="19318" y="16084"/>
                    </a:lnTo>
                    <a:lnTo>
                      <a:pt x="18546" y="17063"/>
                    </a:lnTo>
                    <a:lnTo>
                      <a:pt x="17679" y="17966"/>
                    </a:lnTo>
                    <a:lnTo>
                      <a:pt x="16779" y="18739"/>
                    </a:lnTo>
                    <a:lnTo>
                      <a:pt x="15846" y="19486"/>
                    </a:lnTo>
                    <a:lnTo>
                      <a:pt x="14914" y="20105"/>
                    </a:lnTo>
                    <a:lnTo>
                      <a:pt x="13982" y="20621"/>
                    </a:lnTo>
                    <a:lnTo>
                      <a:pt x="13082" y="21007"/>
                    </a:lnTo>
                    <a:lnTo>
                      <a:pt x="12246" y="21342"/>
                    </a:lnTo>
                    <a:lnTo>
                      <a:pt x="11507" y="21523"/>
                    </a:lnTo>
                    <a:lnTo>
                      <a:pt x="10768" y="21600"/>
                    </a:lnTo>
                    <a:lnTo>
                      <a:pt x="10093" y="21523"/>
                    </a:lnTo>
                    <a:lnTo>
                      <a:pt x="9321" y="21342"/>
                    </a:lnTo>
                    <a:lnTo>
                      <a:pt x="8486" y="21007"/>
                    </a:lnTo>
                    <a:lnTo>
                      <a:pt x="7618" y="20621"/>
                    </a:lnTo>
                    <a:lnTo>
                      <a:pt x="6654" y="20105"/>
                    </a:lnTo>
                    <a:lnTo>
                      <a:pt x="5754" y="19486"/>
                    </a:lnTo>
                    <a:lnTo>
                      <a:pt x="4789" y="18739"/>
                    </a:lnTo>
                    <a:lnTo>
                      <a:pt x="3889" y="17966"/>
                    </a:lnTo>
                    <a:lnTo>
                      <a:pt x="3054" y="17063"/>
                    </a:lnTo>
                    <a:lnTo>
                      <a:pt x="2282" y="16084"/>
                    </a:lnTo>
                    <a:lnTo>
                      <a:pt x="1543" y="15027"/>
                    </a:lnTo>
                    <a:lnTo>
                      <a:pt x="964" y="13919"/>
                    </a:lnTo>
                    <a:lnTo>
                      <a:pt x="450" y="12759"/>
                    </a:lnTo>
                    <a:lnTo>
                      <a:pt x="193" y="11908"/>
                    </a:lnTo>
                    <a:lnTo>
                      <a:pt x="64" y="11058"/>
                    </a:lnTo>
                    <a:lnTo>
                      <a:pt x="0" y="10156"/>
                    </a:lnTo>
                    <a:lnTo>
                      <a:pt x="0" y="9228"/>
                    </a:lnTo>
                    <a:lnTo>
                      <a:pt x="96" y="8351"/>
                    </a:lnTo>
                    <a:lnTo>
                      <a:pt x="321" y="7423"/>
                    </a:lnTo>
                    <a:lnTo>
                      <a:pt x="579" y="6521"/>
                    </a:lnTo>
                    <a:lnTo>
                      <a:pt x="964" y="5645"/>
                    </a:lnTo>
                    <a:lnTo>
                      <a:pt x="1414" y="4820"/>
                    </a:lnTo>
                    <a:lnTo>
                      <a:pt x="1961" y="3995"/>
                    </a:lnTo>
                    <a:lnTo>
                      <a:pt x="2571" y="3274"/>
                    </a:lnTo>
                    <a:lnTo>
                      <a:pt x="3311" y="2578"/>
                    </a:lnTo>
                    <a:lnTo>
                      <a:pt x="4082" y="1933"/>
                    </a:lnTo>
                    <a:lnTo>
                      <a:pt x="5014" y="1366"/>
                    </a:lnTo>
                    <a:lnTo>
                      <a:pt x="5979" y="876"/>
                    </a:lnTo>
                    <a:lnTo>
                      <a:pt x="7071" y="516"/>
                    </a:lnTo>
                    <a:lnTo>
                      <a:pt x="8229" y="232"/>
                    </a:lnTo>
                    <a:lnTo>
                      <a:pt x="9450" y="52"/>
                    </a:lnTo>
                    <a:lnTo>
                      <a:pt x="1076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7" name="Freeform 26">
                <a:extLst>
                  <a:ext uri="{FF2B5EF4-FFF2-40B4-BE49-F238E27FC236}">
                    <a16:creationId xmlns:a16="http://schemas.microsoft.com/office/drawing/2014/main" id="{DFEF2FF1-F14B-4407-8A5B-34EC0C7338CD}"/>
                  </a:ext>
                </a:extLst>
              </p:cNvPr>
              <p:cNvSpPr/>
              <p:nvPr/>
            </p:nvSpPr>
            <p:spPr>
              <a:xfrm>
                <a:off x="165399" y="19971"/>
                <a:ext cx="368186" cy="2934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6" y="0"/>
                    </a:moveTo>
                    <a:lnTo>
                      <a:pt x="12437" y="75"/>
                    </a:lnTo>
                    <a:lnTo>
                      <a:pt x="13369" y="151"/>
                    </a:lnTo>
                    <a:lnTo>
                      <a:pt x="14330" y="528"/>
                    </a:lnTo>
                    <a:lnTo>
                      <a:pt x="15291" y="1018"/>
                    </a:lnTo>
                    <a:lnTo>
                      <a:pt x="16192" y="1696"/>
                    </a:lnTo>
                    <a:lnTo>
                      <a:pt x="17034" y="2526"/>
                    </a:lnTo>
                    <a:lnTo>
                      <a:pt x="17905" y="3468"/>
                    </a:lnTo>
                    <a:lnTo>
                      <a:pt x="18656" y="4561"/>
                    </a:lnTo>
                    <a:lnTo>
                      <a:pt x="19317" y="5617"/>
                    </a:lnTo>
                    <a:lnTo>
                      <a:pt x="19918" y="6748"/>
                    </a:lnTo>
                    <a:lnTo>
                      <a:pt x="20428" y="7879"/>
                    </a:lnTo>
                    <a:lnTo>
                      <a:pt x="20849" y="8934"/>
                    </a:lnTo>
                    <a:lnTo>
                      <a:pt x="21089" y="9990"/>
                    </a:lnTo>
                    <a:lnTo>
                      <a:pt x="21510" y="12402"/>
                    </a:lnTo>
                    <a:lnTo>
                      <a:pt x="21600" y="13608"/>
                    </a:lnTo>
                    <a:lnTo>
                      <a:pt x="21600" y="14815"/>
                    </a:lnTo>
                    <a:lnTo>
                      <a:pt x="21540" y="16059"/>
                    </a:lnTo>
                    <a:lnTo>
                      <a:pt x="21300" y="17227"/>
                    </a:lnTo>
                    <a:lnTo>
                      <a:pt x="20969" y="18471"/>
                    </a:lnTo>
                    <a:lnTo>
                      <a:pt x="20428" y="19677"/>
                    </a:lnTo>
                    <a:lnTo>
                      <a:pt x="19737" y="20959"/>
                    </a:lnTo>
                    <a:lnTo>
                      <a:pt x="19858" y="20318"/>
                    </a:lnTo>
                    <a:lnTo>
                      <a:pt x="19948" y="19677"/>
                    </a:lnTo>
                    <a:lnTo>
                      <a:pt x="20008" y="19037"/>
                    </a:lnTo>
                    <a:lnTo>
                      <a:pt x="20068" y="18434"/>
                    </a:lnTo>
                    <a:lnTo>
                      <a:pt x="20098" y="17830"/>
                    </a:lnTo>
                    <a:lnTo>
                      <a:pt x="20128" y="17265"/>
                    </a:lnTo>
                    <a:lnTo>
                      <a:pt x="20068" y="16699"/>
                    </a:lnTo>
                    <a:lnTo>
                      <a:pt x="20008" y="16285"/>
                    </a:lnTo>
                    <a:lnTo>
                      <a:pt x="19858" y="15870"/>
                    </a:lnTo>
                    <a:lnTo>
                      <a:pt x="19647" y="15606"/>
                    </a:lnTo>
                    <a:lnTo>
                      <a:pt x="19377" y="15418"/>
                    </a:lnTo>
                    <a:lnTo>
                      <a:pt x="19046" y="15380"/>
                    </a:lnTo>
                    <a:lnTo>
                      <a:pt x="18596" y="15455"/>
                    </a:lnTo>
                    <a:lnTo>
                      <a:pt x="18055" y="15644"/>
                    </a:lnTo>
                    <a:lnTo>
                      <a:pt x="17334" y="15946"/>
                    </a:lnTo>
                    <a:lnTo>
                      <a:pt x="16673" y="16134"/>
                    </a:lnTo>
                    <a:lnTo>
                      <a:pt x="16102" y="16096"/>
                    </a:lnTo>
                    <a:lnTo>
                      <a:pt x="15562" y="15832"/>
                    </a:lnTo>
                    <a:lnTo>
                      <a:pt x="15081" y="15455"/>
                    </a:lnTo>
                    <a:lnTo>
                      <a:pt x="14600" y="14815"/>
                    </a:lnTo>
                    <a:lnTo>
                      <a:pt x="14150" y="13985"/>
                    </a:lnTo>
                    <a:lnTo>
                      <a:pt x="13669" y="12968"/>
                    </a:lnTo>
                    <a:lnTo>
                      <a:pt x="13158" y="11686"/>
                    </a:lnTo>
                    <a:lnTo>
                      <a:pt x="12587" y="10216"/>
                    </a:lnTo>
                    <a:lnTo>
                      <a:pt x="12017" y="8896"/>
                    </a:lnTo>
                    <a:lnTo>
                      <a:pt x="11416" y="7841"/>
                    </a:lnTo>
                    <a:lnTo>
                      <a:pt x="10815" y="6974"/>
                    </a:lnTo>
                    <a:lnTo>
                      <a:pt x="10184" y="6333"/>
                    </a:lnTo>
                    <a:lnTo>
                      <a:pt x="9553" y="5843"/>
                    </a:lnTo>
                    <a:lnTo>
                      <a:pt x="8952" y="5579"/>
                    </a:lnTo>
                    <a:lnTo>
                      <a:pt x="8382" y="5504"/>
                    </a:lnTo>
                    <a:lnTo>
                      <a:pt x="7841" y="5541"/>
                    </a:lnTo>
                    <a:lnTo>
                      <a:pt x="7390" y="5768"/>
                    </a:lnTo>
                    <a:lnTo>
                      <a:pt x="6970" y="6107"/>
                    </a:lnTo>
                    <a:lnTo>
                      <a:pt x="6609" y="6559"/>
                    </a:lnTo>
                    <a:lnTo>
                      <a:pt x="6369" y="7162"/>
                    </a:lnTo>
                    <a:lnTo>
                      <a:pt x="5948" y="7954"/>
                    </a:lnTo>
                    <a:lnTo>
                      <a:pt x="5558" y="8670"/>
                    </a:lnTo>
                    <a:lnTo>
                      <a:pt x="5137" y="9273"/>
                    </a:lnTo>
                    <a:lnTo>
                      <a:pt x="4717" y="9839"/>
                    </a:lnTo>
                    <a:lnTo>
                      <a:pt x="4326" y="10291"/>
                    </a:lnTo>
                    <a:lnTo>
                      <a:pt x="3905" y="10743"/>
                    </a:lnTo>
                    <a:lnTo>
                      <a:pt x="3515" y="11158"/>
                    </a:lnTo>
                    <a:lnTo>
                      <a:pt x="3154" y="11573"/>
                    </a:lnTo>
                    <a:lnTo>
                      <a:pt x="2764" y="11950"/>
                    </a:lnTo>
                    <a:lnTo>
                      <a:pt x="2463" y="12440"/>
                    </a:lnTo>
                    <a:lnTo>
                      <a:pt x="2133" y="12930"/>
                    </a:lnTo>
                    <a:lnTo>
                      <a:pt x="1893" y="13420"/>
                    </a:lnTo>
                    <a:lnTo>
                      <a:pt x="1652" y="14023"/>
                    </a:lnTo>
                    <a:lnTo>
                      <a:pt x="1472" y="14739"/>
                    </a:lnTo>
                    <a:lnTo>
                      <a:pt x="1352" y="15531"/>
                    </a:lnTo>
                    <a:lnTo>
                      <a:pt x="1262" y="16436"/>
                    </a:lnTo>
                    <a:lnTo>
                      <a:pt x="1262" y="17453"/>
                    </a:lnTo>
                    <a:lnTo>
                      <a:pt x="1292" y="18697"/>
                    </a:lnTo>
                    <a:lnTo>
                      <a:pt x="1412" y="20054"/>
                    </a:lnTo>
                    <a:lnTo>
                      <a:pt x="1592" y="21600"/>
                    </a:lnTo>
                    <a:lnTo>
                      <a:pt x="1352" y="21261"/>
                    </a:lnTo>
                    <a:lnTo>
                      <a:pt x="1051" y="20771"/>
                    </a:lnTo>
                    <a:lnTo>
                      <a:pt x="811" y="20092"/>
                    </a:lnTo>
                    <a:lnTo>
                      <a:pt x="361" y="18396"/>
                    </a:lnTo>
                    <a:lnTo>
                      <a:pt x="210" y="17340"/>
                    </a:lnTo>
                    <a:lnTo>
                      <a:pt x="90" y="16247"/>
                    </a:lnTo>
                    <a:lnTo>
                      <a:pt x="0" y="15041"/>
                    </a:lnTo>
                    <a:lnTo>
                      <a:pt x="0" y="13835"/>
                    </a:lnTo>
                    <a:lnTo>
                      <a:pt x="30" y="12515"/>
                    </a:lnTo>
                    <a:lnTo>
                      <a:pt x="150" y="11234"/>
                    </a:lnTo>
                    <a:lnTo>
                      <a:pt x="361" y="9952"/>
                    </a:lnTo>
                    <a:lnTo>
                      <a:pt x="691" y="8670"/>
                    </a:lnTo>
                    <a:lnTo>
                      <a:pt x="1112" y="7388"/>
                    </a:lnTo>
                    <a:lnTo>
                      <a:pt x="1592" y="6220"/>
                    </a:lnTo>
                    <a:lnTo>
                      <a:pt x="2223" y="5089"/>
                    </a:lnTo>
                    <a:lnTo>
                      <a:pt x="3004" y="4071"/>
                    </a:lnTo>
                    <a:lnTo>
                      <a:pt x="3905" y="3129"/>
                    </a:lnTo>
                    <a:lnTo>
                      <a:pt x="5137" y="2149"/>
                    </a:lnTo>
                    <a:lnTo>
                      <a:pt x="6339" y="1357"/>
                    </a:lnTo>
                    <a:lnTo>
                      <a:pt x="7510" y="792"/>
                    </a:lnTo>
                    <a:lnTo>
                      <a:pt x="8652" y="377"/>
                    </a:lnTo>
                    <a:lnTo>
                      <a:pt x="9673" y="113"/>
                    </a:lnTo>
                    <a:lnTo>
                      <a:pt x="10695" y="38"/>
                    </a:lnTo>
                    <a:lnTo>
                      <a:pt x="1162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8" name="Freeform 27">
                <a:extLst>
                  <a:ext uri="{FF2B5EF4-FFF2-40B4-BE49-F238E27FC236}">
                    <a16:creationId xmlns:a16="http://schemas.microsoft.com/office/drawing/2014/main" id="{6B0022C1-0D71-48C2-892A-07D74D084341}"/>
                  </a:ext>
                </a:extLst>
              </p:cNvPr>
              <p:cNvSpPr/>
              <p:nvPr/>
            </p:nvSpPr>
            <p:spPr>
              <a:xfrm>
                <a:off x="176665" y="488007"/>
                <a:ext cx="138775" cy="257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20" y="21600"/>
                    </a:moveTo>
                    <a:lnTo>
                      <a:pt x="21600" y="21600"/>
                    </a:lnTo>
                    <a:lnTo>
                      <a:pt x="21520" y="21600"/>
                    </a:lnTo>
                    <a:close/>
                    <a:moveTo>
                      <a:pt x="16180" y="0"/>
                    </a:moveTo>
                    <a:lnTo>
                      <a:pt x="16180" y="3049"/>
                    </a:lnTo>
                    <a:lnTo>
                      <a:pt x="21520" y="21600"/>
                    </a:lnTo>
                    <a:lnTo>
                      <a:pt x="11717" y="21600"/>
                    </a:lnTo>
                    <a:lnTo>
                      <a:pt x="2152" y="16876"/>
                    </a:lnTo>
                    <a:lnTo>
                      <a:pt x="11876" y="13441"/>
                    </a:lnTo>
                    <a:lnTo>
                      <a:pt x="0" y="10435"/>
                    </a:lnTo>
                    <a:lnTo>
                      <a:pt x="7891" y="3865"/>
                    </a:lnTo>
                    <a:lnTo>
                      <a:pt x="10840" y="1331"/>
                    </a:lnTo>
                    <a:lnTo>
                      <a:pt x="1618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39" name="Freeform 28">
                <a:extLst>
                  <a:ext uri="{FF2B5EF4-FFF2-40B4-BE49-F238E27FC236}">
                    <a16:creationId xmlns:a16="http://schemas.microsoft.com/office/drawing/2014/main" id="{1151D536-2592-4AD3-9929-22983A9AC026}"/>
                  </a:ext>
                </a:extLst>
              </p:cNvPr>
              <p:cNvSpPr/>
              <p:nvPr/>
            </p:nvSpPr>
            <p:spPr>
              <a:xfrm>
                <a:off x="387129" y="485959"/>
                <a:ext cx="13877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" y="21600"/>
                    </a:lnTo>
                    <a:lnTo>
                      <a:pt x="0" y="21600"/>
                    </a:lnTo>
                    <a:close/>
                    <a:moveTo>
                      <a:pt x="5420" y="0"/>
                    </a:moveTo>
                    <a:lnTo>
                      <a:pt x="11876" y="1534"/>
                    </a:lnTo>
                    <a:lnTo>
                      <a:pt x="14745" y="4133"/>
                    </a:lnTo>
                    <a:lnTo>
                      <a:pt x="21600" y="10310"/>
                    </a:lnTo>
                    <a:lnTo>
                      <a:pt x="9724" y="13250"/>
                    </a:lnTo>
                    <a:lnTo>
                      <a:pt x="19448" y="16743"/>
                    </a:lnTo>
                    <a:lnTo>
                      <a:pt x="9883" y="21600"/>
                    </a:lnTo>
                    <a:lnTo>
                      <a:pt x="80" y="21600"/>
                    </a:lnTo>
                    <a:lnTo>
                      <a:pt x="5420" y="3025"/>
                    </a:lnTo>
                    <a:lnTo>
                      <a:pt x="542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1" name="Group 81">
              <a:extLst>
                <a:ext uri="{FF2B5EF4-FFF2-40B4-BE49-F238E27FC236}">
                  <a16:creationId xmlns:a16="http://schemas.microsoft.com/office/drawing/2014/main" id="{95ABACEC-76F4-4BDC-BACA-F2F4E13CBD59}"/>
                </a:ext>
              </a:extLst>
            </p:cNvPr>
            <p:cNvGrpSpPr/>
            <p:nvPr/>
          </p:nvGrpSpPr>
          <p:grpSpPr>
            <a:xfrm>
              <a:off x="537866" y="-1"/>
              <a:ext cx="957226" cy="1075686"/>
              <a:chOff x="0" y="-1"/>
              <a:chExt cx="957225" cy="1075685"/>
            </a:xfrm>
          </p:grpSpPr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04626F33-31E3-4DCF-B1C4-BEDBE2B8CEAF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651D6BFF-5C62-4FD6-A8AA-527519EBF537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55485910-8B9E-46E1-8F86-52BA182FF2E9}"/>
                  </a:ext>
                </a:extLst>
              </p:cNvPr>
              <p:cNvSpPr/>
              <p:nvPr/>
            </p:nvSpPr>
            <p:spPr>
              <a:xfrm>
                <a:off x="375256" y="361740"/>
                <a:ext cx="205916" cy="380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2" y="0"/>
                    </a:moveTo>
                    <a:lnTo>
                      <a:pt x="12676" y="45"/>
                    </a:lnTo>
                    <a:lnTo>
                      <a:pt x="14428" y="271"/>
                    </a:lnTo>
                    <a:lnTo>
                      <a:pt x="16012" y="586"/>
                    </a:lnTo>
                    <a:lnTo>
                      <a:pt x="17597" y="1037"/>
                    </a:lnTo>
                    <a:lnTo>
                      <a:pt x="18848" y="1668"/>
                    </a:lnTo>
                    <a:lnTo>
                      <a:pt x="20015" y="2390"/>
                    </a:lnTo>
                    <a:lnTo>
                      <a:pt x="20933" y="3247"/>
                    </a:lnTo>
                    <a:lnTo>
                      <a:pt x="21433" y="4239"/>
                    </a:lnTo>
                    <a:lnTo>
                      <a:pt x="21600" y="5366"/>
                    </a:lnTo>
                    <a:lnTo>
                      <a:pt x="21600" y="18669"/>
                    </a:lnTo>
                    <a:lnTo>
                      <a:pt x="19765" y="19751"/>
                    </a:lnTo>
                    <a:lnTo>
                      <a:pt x="17680" y="20518"/>
                    </a:lnTo>
                    <a:lnTo>
                      <a:pt x="15429" y="21104"/>
                    </a:lnTo>
                    <a:lnTo>
                      <a:pt x="13177" y="21465"/>
                    </a:lnTo>
                    <a:lnTo>
                      <a:pt x="10842" y="21600"/>
                    </a:lnTo>
                    <a:lnTo>
                      <a:pt x="8507" y="21420"/>
                    </a:lnTo>
                    <a:lnTo>
                      <a:pt x="6255" y="21104"/>
                    </a:lnTo>
                    <a:lnTo>
                      <a:pt x="4003" y="20473"/>
                    </a:lnTo>
                    <a:lnTo>
                      <a:pt x="1918" y="19661"/>
                    </a:lnTo>
                    <a:lnTo>
                      <a:pt x="0" y="18669"/>
                    </a:lnTo>
                    <a:lnTo>
                      <a:pt x="0" y="5366"/>
                    </a:lnTo>
                    <a:lnTo>
                      <a:pt x="334" y="4239"/>
                    </a:lnTo>
                    <a:lnTo>
                      <a:pt x="834" y="3247"/>
                    </a:lnTo>
                    <a:lnTo>
                      <a:pt x="1668" y="2390"/>
                    </a:lnTo>
                    <a:lnTo>
                      <a:pt x="2752" y="1668"/>
                    </a:lnTo>
                    <a:lnTo>
                      <a:pt x="4170" y="1037"/>
                    </a:lnTo>
                    <a:lnTo>
                      <a:pt x="5671" y="586"/>
                    </a:lnTo>
                    <a:lnTo>
                      <a:pt x="7339" y="271"/>
                    </a:lnTo>
                    <a:lnTo>
                      <a:pt x="9090" y="45"/>
                    </a:lnTo>
                    <a:lnTo>
                      <a:pt x="10842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F0A323C1-BB67-46CA-8A56-B2D4A36926E4}"/>
                  </a:ext>
                </a:extLst>
              </p:cNvPr>
              <p:cNvSpPr/>
              <p:nvPr/>
            </p:nvSpPr>
            <p:spPr>
              <a:xfrm>
                <a:off x="244870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185" y="0"/>
                    </a:moveTo>
                    <a:lnTo>
                      <a:pt x="11141" y="596"/>
                    </a:lnTo>
                    <a:lnTo>
                      <a:pt x="13642" y="1937"/>
                    </a:lnTo>
                    <a:lnTo>
                      <a:pt x="16371" y="3575"/>
                    </a:lnTo>
                    <a:lnTo>
                      <a:pt x="18417" y="5959"/>
                    </a:lnTo>
                    <a:lnTo>
                      <a:pt x="20463" y="8789"/>
                    </a:lnTo>
                    <a:lnTo>
                      <a:pt x="21373" y="11619"/>
                    </a:lnTo>
                    <a:lnTo>
                      <a:pt x="21600" y="14450"/>
                    </a:lnTo>
                    <a:lnTo>
                      <a:pt x="21373" y="16982"/>
                    </a:lnTo>
                    <a:lnTo>
                      <a:pt x="20236" y="18919"/>
                    </a:lnTo>
                    <a:lnTo>
                      <a:pt x="18417" y="20557"/>
                    </a:lnTo>
                    <a:lnTo>
                      <a:pt x="16371" y="21451"/>
                    </a:lnTo>
                    <a:lnTo>
                      <a:pt x="13415" y="21600"/>
                    </a:lnTo>
                    <a:lnTo>
                      <a:pt x="10914" y="21004"/>
                    </a:lnTo>
                    <a:lnTo>
                      <a:pt x="7958" y="19663"/>
                    </a:lnTo>
                    <a:lnTo>
                      <a:pt x="5684" y="17876"/>
                    </a:lnTo>
                    <a:lnTo>
                      <a:pt x="3411" y="15492"/>
                    </a:lnTo>
                    <a:lnTo>
                      <a:pt x="1592" y="12811"/>
                    </a:lnTo>
                    <a:lnTo>
                      <a:pt x="455" y="9832"/>
                    </a:lnTo>
                    <a:lnTo>
                      <a:pt x="0" y="7150"/>
                    </a:lnTo>
                    <a:lnTo>
                      <a:pt x="455" y="4767"/>
                    </a:lnTo>
                    <a:lnTo>
                      <a:pt x="1592" y="2681"/>
                    </a:lnTo>
                    <a:lnTo>
                      <a:pt x="3183" y="1043"/>
                    </a:lnTo>
                    <a:lnTo>
                      <a:pt x="5684" y="149"/>
                    </a:lnTo>
                    <a:lnTo>
                      <a:pt x="818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EC9B056C-E834-4791-AC06-C605A1C37336}"/>
                  </a:ext>
                </a:extLst>
              </p:cNvPr>
              <p:cNvSpPr/>
              <p:nvPr/>
            </p:nvSpPr>
            <p:spPr>
              <a:xfrm>
                <a:off x="635233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15" y="0"/>
                    </a:moveTo>
                    <a:lnTo>
                      <a:pt x="16143" y="149"/>
                    </a:lnTo>
                    <a:lnTo>
                      <a:pt x="18417" y="1043"/>
                    </a:lnTo>
                    <a:lnTo>
                      <a:pt x="20236" y="2681"/>
                    </a:lnTo>
                    <a:lnTo>
                      <a:pt x="21373" y="4767"/>
                    </a:lnTo>
                    <a:lnTo>
                      <a:pt x="21600" y="7150"/>
                    </a:lnTo>
                    <a:lnTo>
                      <a:pt x="21373" y="9832"/>
                    </a:lnTo>
                    <a:lnTo>
                      <a:pt x="20236" y="12811"/>
                    </a:lnTo>
                    <a:lnTo>
                      <a:pt x="18417" y="15492"/>
                    </a:lnTo>
                    <a:lnTo>
                      <a:pt x="16371" y="17876"/>
                    </a:lnTo>
                    <a:lnTo>
                      <a:pt x="13642" y="19663"/>
                    </a:lnTo>
                    <a:lnTo>
                      <a:pt x="11141" y="21004"/>
                    </a:lnTo>
                    <a:lnTo>
                      <a:pt x="8185" y="21600"/>
                    </a:lnTo>
                    <a:lnTo>
                      <a:pt x="5457" y="21451"/>
                    </a:lnTo>
                    <a:lnTo>
                      <a:pt x="3183" y="20557"/>
                    </a:lnTo>
                    <a:lnTo>
                      <a:pt x="1592" y="18919"/>
                    </a:lnTo>
                    <a:lnTo>
                      <a:pt x="455" y="16982"/>
                    </a:lnTo>
                    <a:lnTo>
                      <a:pt x="0" y="14450"/>
                    </a:lnTo>
                    <a:lnTo>
                      <a:pt x="227" y="11619"/>
                    </a:lnTo>
                    <a:lnTo>
                      <a:pt x="1592" y="8789"/>
                    </a:lnTo>
                    <a:lnTo>
                      <a:pt x="3183" y="5959"/>
                    </a:lnTo>
                    <a:lnTo>
                      <a:pt x="5457" y="3575"/>
                    </a:lnTo>
                    <a:lnTo>
                      <a:pt x="7958" y="1937"/>
                    </a:lnTo>
                    <a:lnTo>
                      <a:pt x="10914" y="596"/>
                    </a:lnTo>
                    <a:lnTo>
                      <a:pt x="1341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id="{D0FA148F-2069-42F3-A053-DDED4CB0C195}"/>
                  </a:ext>
                </a:extLst>
              </p:cNvPr>
              <p:cNvSpPr/>
              <p:nvPr/>
            </p:nvSpPr>
            <p:spPr>
              <a:xfrm>
                <a:off x="335504" y="742562"/>
                <a:ext cx="271905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32" y="0"/>
                    </a:moveTo>
                    <a:lnTo>
                      <a:pt x="21600" y="2835"/>
                    </a:lnTo>
                    <a:lnTo>
                      <a:pt x="19768" y="21600"/>
                    </a:lnTo>
                    <a:lnTo>
                      <a:pt x="4358" y="21600"/>
                    </a:lnTo>
                    <a:lnTo>
                      <a:pt x="4295" y="21445"/>
                    </a:lnTo>
                    <a:lnTo>
                      <a:pt x="4168" y="20930"/>
                    </a:lnTo>
                    <a:lnTo>
                      <a:pt x="4042" y="20260"/>
                    </a:lnTo>
                    <a:lnTo>
                      <a:pt x="3789" y="19280"/>
                    </a:lnTo>
                    <a:lnTo>
                      <a:pt x="3537" y="18146"/>
                    </a:lnTo>
                    <a:lnTo>
                      <a:pt x="3221" y="16806"/>
                    </a:lnTo>
                    <a:lnTo>
                      <a:pt x="2905" y="15414"/>
                    </a:lnTo>
                    <a:lnTo>
                      <a:pt x="2526" y="13919"/>
                    </a:lnTo>
                    <a:lnTo>
                      <a:pt x="2211" y="12372"/>
                    </a:lnTo>
                    <a:lnTo>
                      <a:pt x="1832" y="10826"/>
                    </a:lnTo>
                    <a:lnTo>
                      <a:pt x="1453" y="9331"/>
                    </a:lnTo>
                    <a:lnTo>
                      <a:pt x="1137" y="7887"/>
                    </a:lnTo>
                    <a:lnTo>
                      <a:pt x="884" y="6547"/>
                    </a:lnTo>
                    <a:lnTo>
                      <a:pt x="568" y="5361"/>
                    </a:lnTo>
                    <a:lnTo>
                      <a:pt x="316" y="4330"/>
                    </a:lnTo>
                    <a:lnTo>
                      <a:pt x="189" y="3557"/>
                    </a:lnTo>
                    <a:lnTo>
                      <a:pt x="63" y="2990"/>
                    </a:lnTo>
                    <a:lnTo>
                      <a:pt x="0" y="2732"/>
                    </a:lnTo>
                    <a:lnTo>
                      <a:pt x="189" y="2578"/>
                    </a:lnTo>
                    <a:lnTo>
                      <a:pt x="695" y="2371"/>
                    </a:lnTo>
                    <a:lnTo>
                      <a:pt x="1579" y="2165"/>
                    </a:lnTo>
                    <a:lnTo>
                      <a:pt x="2589" y="1856"/>
                    </a:lnTo>
                    <a:lnTo>
                      <a:pt x="3789" y="1598"/>
                    </a:lnTo>
                    <a:lnTo>
                      <a:pt x="5053" y="1289"/>
                    </a:lnTo>
                    <a:lnTo>
                      <a:pt x="6379" y="1031"/>
                    </a:lnTo>
                    <a:lnTo>
                      <a:pt x="7642" y="722"/>
                    </a:lnTo>
                    <a:lnTo>
                      <a:pt x="8842" y="464"/>
                    </a:lnTo>
                    <a:lnTo>
                      <a:pt x="9916" y="258"/>
                    </a:lnTo>
                    <a:lnTo>
                      <a:pt x="10674" y="103"/>
                    </a:lnTo>
                    <a:lnTo>
                      <a:pt x="11242" y="52"/>
                    </a:lnTo>
                    <a:lnTo>
                      <a:pt x="114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id="{F688ED47-3FD5-490E-BD14-A5273BEA12E2}"/>
                  </a:ext>
                </a:extLst>
              </p:cNvPr>
              <p:cNvSpPr/>
              <p:nvPr/>
            </p:nvSpPr>
            <p:spPr>
              <a:xfrm>
                <a:off x="241690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8" y="0"/>
                    </a:moveTo>
                    <a:lnTo>
                      <a:pt x="16128" y="2311"/>
                    </a:lnTo>
                    <a:lnTo>
                      <a:pt x="21600" y="21600"/>
                    </a:lnTo>
                    <a:lnTo>
                      <a:pt x="12288" y="21600"/>
                    </a:lnTo>
                    <a:lnTo>
                      <a:pt x="2112" y="12992"/>
                    </a:lnTo>
                    <a:lnTo>
                      <a:pt x="11808" y="10322"/>
                    </a:lnTo>
                    <a:lnTo>
                      <a:pt x="0" y="8010"/>
                    </a:lnTo>
                    <a:lnTo>
                      <a:pt x="10944" y="996"/>
                    </a:lnTo>
                    <a:lnTo>
                      <a:pt x="16128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CED89B61-5393-4025-AF76-7B037E0B6EDA}"/>
                  </a:ext>
                </a:extLst>
              </p:cNvPr>
              <p:cNvSpPr/>
              <p:nvPr/>
            </p:nvSpPr>
            <p:spPr>
              <a:xfrm>
                <a:off x="535854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72" y="0"/>
                    </a:moveTo>
                    <a:lnTo>
                      <a:pt x="11904" y="1196"/>
                    </a:lnTo>
                    <a:lnTo>
                      <a:pt x="21600" y="8010"/>
                    </a:lnTo>
                    <a:lnTo>
                      <a:pt x="9792" y="10322"/>
                    </a:lnTo>
                    <a:lnTo>
                      <a:pt x="19488" y="12992"/>
                    </a:lnTo>
                    <a:lnTo>
                      <a:pt x="9312" y="21600"/>
                    </a:lnTo>
                    <a:lnTo>
                      <a:pt x="0" y="21600"/>
                    </a:lnTo>
                    <a:lnTo>
                      <a:pt x="5472" y="2311"/>
                    </a:lnTo>
                    <a:lnTo>
                      <a:pt x="5472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90062BF5-F219-4378-ACDE-7DCFE6DFDDD8}"/>
                  </a:ext>
                </a:extLst>
              </p:cNvPr>
              <p:cNvSpPr/>
              <p:nvPr/>
            </p:nvSpPr>
            <p:spPr>
              <a:xfrm>
                <a:off x="423753" y="742562"/>
                <a:ext cx="109717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57" y="0"/>
                    </a:moveTo>
                    <a:lnTo>
                      <a:pt x="19409" y="3042"/>
                    </a:lnTo>
                    <a:lnTo>
                      <a:pt x="14557" y="556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6887" y="5568"/>
                    </a:lnTo>
                    <a:lnTo>
                      <a:pt x="2035" y="3042"/>
                    </a:lnTo>
                    <a:lnTo>
                      <a:pt x="10957" y="0"/>
                    </a:lnTo>
                    <a:close/>
                  </a:path>
                </a:pathLst>
              </a:custGeom>
              <a:solidFill>
                <a:srgbClr val="EB506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id="{851BA979-3125-4A05-98E8-5CB2BF2C2E2A}"/>
                  </a:ext>
                </a:extLst>
              </p:cNvPr>
              <p:cNvSpPr/>
              <p:nvPr/>
            </p:nvSpPr>
            <p:spPr>
              <a:xfrm>
                <a:off x="367305" y="613767"/>
                <a:ext cx="112103" cy="216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2" y="0"/>
                    </a:moveTo>
                    <a:lnTo>
                      <a:pt x="21600" y="12865"/>
                    </a:lnTo>
                    <a:lnTo>
                      <a:pt x="4749" y="21600"/>
                    </a:lnTo>
                    <a:lnTo>
                      <a:pt x="0" y="3494"/>
                    </a:lnTo>
                    <a:lnTo>
                      <a:pt x="1532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D82E8A1B-5741-4AD4-9D18-3F50E60DA944}"/>
                  </a:ext>
                </a:extLst>
              </p:cNvPr>
              <p:cNvSpPr/>
              <p:nvPr/>
            </p:nvSpPr>
            <p:spPr>
              <a:xfrm>
                <a:off x="375256" y="570040"/>
                <a:ext cx="205916" cy="71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00"/>
                    </a:lnTo>
                    <a:lnTo>
                      <a:pt x="21517" y="4080"/>
                    </a:lnTo>
                    <a:lnTo>
                      <a:pt x="21100" y="5280"/>
                    </a:lnTo>
                    <a:lnTo>
                      <a:pt x="20432" y="6960"/>
                    </a:lnTo>
                    <a:lnTo>
                      <a:pt x="19682" y="9120"/>
                    </a:lnTo>
                    <a:lnTo>
                      <a:pt x="18681" y="11520"/>
                    </a:lnTo>
                    <a:lnTo>
                      <a:pt x="17680" y="14160"/>
                    </a:lnTo>
                    <a:lnTo>
                      <a:pt x="16346" y="16560"/>
                    </a:lnTo>
                    <a:lnTo>
                      <a:pt x="15012" y="18720"/>
                    </a:lnTo>
                    <a:lnTo>
                      <a:pt x="13677" y="20400"/>
                    </a:lnTo>
                    <a:lnTo>
                      <a:pt x="12176" y="21360"/>
                    </a:lnTo>
                    <a:lnTo>
                      <a:pt x="10842" y="21600"/>
                    </a:lnTo>
                    <a:lnTo>
                      <a:pt x="9424" y="21120"/>
                    </a:lnTo>
                    <a:lnTo>
                      <a:pt x="8006" y="19920"/>
                    </a:lnTo>
                    <a:lnTo>
                      <a:pt x="6588" y="18000"/>
                    </a:lnTo>
                    <a:lnTo>
                      <a:pt x="5254" y="15600"/>
                    </a:lnTo>
                    <a:lnTo>
                      <a:pt x="4086" y="13200"/>
                    </a:lnTo>
                    <a:lnTo>
                      <a:pt x="2919" y="10320"/>
                    </a:lnTo>
                    <a:lnTo>
                      <a:pt x="1918" y="8160"/>
                    </a:lnTo>
                    <a:lnTo>
                      <a:pt x="1168" y="5760"/>
                    </a:lnTo>
                    <a:lnTo>
                      <a:pt x="167" y="2880"/>
                    </a:lnTo>
                    <a:lnTo>
                      <a:pt x="0" y="2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C0913350-5FC9-4D53-94AA-C2A92E037ACA}"/>
                  </a:ext>
                </a:extLst>
              </p:cNvPr>
              <p:cNvSpPr/>
              <p:nvPr/>
            </p:nvSpPr>
            <p:spPr>
              <a:xfrm>
                <a:off x="245665" y="-2"/>
                <a:ext cx="486564" cy="500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18" y="0"/>
                    </a:moveTo>
                    <a:lnTo>
                      <a:pt x="11259" y="69"/>
                    </a:lnTo>
                    <a:lnTo>
                      <a:pt x="12565" y="309"/>
                    </a:lnTo>
                    <a:lnTo>
                      <a:pt x="13906" y="617"/>
                    </a:lnTo>
                    <a:lnTo>
                      <a:pt x="15141" y="1063"/>
                    </a:lnTo>
                    <a:lnTo>
                      <a:pt x="16412" y="1611"/>
                    </a:lnTo>
                    <a:lnTo>
                      <a:pt x="17576" y="2297"/>
                    </a:lnTo>
                    <a:lnTo>
                      <a:pt x="18424" y="2537"/>
                    </a:lnTo>
                    <a:lnTo>
                      <a:pt x="19129" y="2846"/>
                    </a:lnTo>
                    <a:lnTo>
                      <a:pt x="19765" y="3291"/>
                    </a:lnTo>
                    <a:lnTo>
                      <a:pt x="20259" y="3806"/>
                    </a:lnTo>
                    <a:lnTo>
                      <a:pt x="20718" y="4423"/>
                    </a:lnTo>
                    <a:lnTo>
                      <a:pt x="21035" y="5109"/>
                    </a:lnTo>
                    <a:lnTo>
                      <a:pt x="21318" y="5931"/>
                    </a:lnTo>
                    <a:lnTo>
                      <a:pt x="21459" y="6754"/>
                    </a:lnTo>
                    <a:lnTo>
                      <a:pt x="21565" y="7646"/>
                    </a:lnTo>
                    <a:lnTo>
                      <a:pt x="21600" y="8571"/>
                    </a:lnTo>
                    <a:lnTo>
                      <a:pt x="21565" y="9634"/>
                    </a:lnTo>
                    <a:lnTo>
                      <a:pt x="21424" y="10663"/>
                    </a:lnTo>
                    <a:lnTo>
                      <a:pt x="21247" y="11760"/>
                    </a:lnTo>
                    <a:lnTo>
                      <a:pt x="20965" y="12857"/>
                    </a:lnTo>
                    <a:lnTo>
                      <a:pt x="20612" y="13954"/>
                    </a:lnTo>
                    <a:lnTo>
                      <a:pt x="20153" y="15017"/>
                    </a:lnTo>
                    <a:lnTo>
                      <a:pt x="19659" y="16046"/>
                    </a:lnTo>
                    <a:lnTo>
                      <a:pt x="19024" y="17040"/>
                    </a:lnTo>
                    <a:lnTo>
                      <a:pt x="18318" y="18000"/>
                    </a:lnTo>
                    <a:lnTo>
                      <a:pt x="17506" y="18857"/>
                    </a:lnTo>
                    <a:lnTo>
                      <a:pt x="16588" y="19611"/>
                    </a:lnTo>
                    <a:lnTo>
                      <a:pt x="15600" y="20263"/>
                    </a:lnTo>
                    <a:lnTo>
                      <a:pt x="14471" y="20811"/>
                    </a:lnTo>
                    <a:lnTo>
                      <a:pt x="13306" y="21223"/>
                    </a:lnTo>
                    <a:lnTo>
                      <a:pt x="12000" y="21497"/>
                    </a:lnTo>
                    <a:lnTo>
                      <a:pt x="10553" y="21600"/>
                    </a:lnTo>
                    <a:lnTo>
                      <a:pt x="9176" y="21566"/>
                    </a:lnTo>
                    <a:lnTo>
                      <a:pt x="7835" y="21497"/>
                    </a:lnTo>
                    <a:lnTo>
                      <a:pt x="6635" y="21257"/>
                    </a:lnTo>
                    <a:lnTo>
                      <a:pt x="5506" y="20983"/>
                    </a:lnTo>
                    <a:lnTo>
                      <a:pt x="4482" y="20571"/>
                    </a:lnTo>
                    <a:lnTo>
                      <a:pt x="3529" y="20091"/>
                    </a:lnTo>
                    <a:lnTo>
                      <a:pt x="2753" y="19440"/>
                    </a:lnTo>
                    <a:lnTo>
                      <a:pt x="2047" y="18686"/>
                    </a:lnTo>
                    <a:lnTo>
                      <a:pt x="1482" y="17726"/>
                    </a:lnTo>
                    <a:lnTo>
                      <a:pt x="1059" y="16697"/>
                    </a:lnTo>
                    <a:lnTo>
                      <a:pt x="741" y="15703"/>
                    </a:lnTo>
                    <a:lnTo>
                      <a:pt x="494" y="14640"/>
                    </a:lnTo>
                    <a:lnTo>
                      <a:pt x="282" y="13509"/>
                    </a:lnTo>
                    <a:lnTo>
                      <a:pt x="141" y="12343"/>
                    </a:lnTo>
                    <a:lnTo>
                      <a:pt x="0" y="11143"/>
                    </a:lnTo>
                    <a:lnTo>
                      <a:pt x="0" y="9909"/>
                    </a:lnTo>
                    <a:lnTo>
                      <a:pt x="106" y="8743"/>
                    </a:lnTo>
                    <a:lnTo>
                      <a:pt x="247" y="7543"/>
                    </a:lnTo>
                    <a:lnTo>
                      <a:pt x="529" y="6377"/>
                    </a:lnTo>
                    <a:lnTo>
                      <a:pt x="918" y="5314"/>
                    </a:lnTo>
                    <a:lnTo>
                      <a:pt x="1376" y="4320"/>
                    </a:lnTo>
                    <a:lnTo>
                      <a:pt x="2012" y="3394"/>
                    </a:lnTo>
                    <a:lnTo>
                      <a:pt x="2859" y="2503"/>
                    </a:lnTo>
                    <a:lnTo>
                      <a:pt x="3847" y="1749"/>
                    </a:lnTo>
                    <a:lnTo>
                      <a:pt x="4906" y="1131"/>
                    </a:lnTo>
                    <a:lnTo>
                      <a:pt x="6106" y="617"/>
                    </a:lnTo>
                    <a:lnTo>
                      <a:pt x="7341" y="309"/>
                    </a:lnTo>
                    <a:lnTo>
                      <a:pt x="8576" y="69"/>
                    </a:lnTo>
                    <a:lnTo>
                      <a:pt x="9918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4" name="Freeform 41">
                <a:extLst>
                  <a:ext uri="{FF2B5EF4-FFF2-40B4-BE49-F238E27FC236}">
                    <a16:creationId xmlns:a16="http://schemas.microsoft.com/office/drawing/2014/main" id="{DD9A87A5-2D36-43D4-8F4C-32F2FBF3A31A}"/>
                  </a:ext>
                </a:extLst>
              </p:cNvPr>
              <p:cNvSpPr/>
              <p:nvPr/>
            </p:nvSpPr>
            <p:spPr>
              <a:xfrm>
                <a:off x="264746" y="35776"/>
                <a:ext cx="428526" cy="5827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lnTo>
                      <a:pt x="12423" y="59"/>
                    </a:lnTo>
                    <a:lnTo>
                      <a:pt x="13866" y="236"/>
                    </a:lnTo>
                    <a:lnTo>
                      <a:pt x="15188" y="501"/>
                    </a:lnTo>
                    <a:lnTo>
                      <a:pt x="16310" y="914"/>
                    </a:lnTo>
                    <a:lnTo>
                      <a:pt x="17392" y="1385"/>
                    </a:lnTo>
                    <a:lnTo>
                      <a:pt x="18274" y="1886"/>
                    </a:lnTo>
                    <a:lnTo>
                      <a:pt x="19035" y="2505"/>
                    </a:lnTo>
                    <a:lnTo>
                      <a:pt x="19636" y="3212"/>
                    </a:lnTo>
                    <a:lnTo>
                      <a:pt x="20197" y="3949"/>
                    </a:lnTo>
                    <a:lnTo>
                      <a:pt x="20678" y="4715"/>
                    </a:lnTo>
                    <a:lnTo>
                      <a:pt x="20999" y="5540"/>
                    </a:lnTo>
                    <a:lnTo>
                      <a:pt x="21239" y="6424"/>
                    </a:lnTo>
                    <a:lnTo>
                      <a:pt x="21440" y="7279"/>
                    </a:lnTo>
                    <a:lnTo>
                      <a:pt x="21560" y="8192"/>
                    </a:lnTo>
                    <a:lnTo>
                      <a:pt x="21600" y="9047"/>
                    </a:lnTo>
                    <a:lnTo>
                      <a:pt x="21560" y="9960"/>
                    </a:lnTo>
                    <a:lnTo>
                      <a:pt x="21520" y="10815"/>
                    </a:lnTo>
                    <a:lnTo>
                      <a:pt x="21400" y="11699"/>
                    </a:lnTo>
                    <a:lnTo>
                      <a:pt x="21239" y="12524"/>
                    </a:lnTo>
                    <a:lnTo>
                      <a:pt x="21079" y="13290"/>
                    </a:lnTo>
                    <a:lnTo>
                      <a:pt x="20678" y="14763"/>
                    </a:lnTo>
                    <a:lnTo>
                      <a:pt x="20438" y="15382"/>
                    </a:lnTo>
                    <a:lnTo>
                      <a:pt x="20237" y="15942"/>
                    </a:lnTo>
                    <a:lnTo>
                      <a:pt x="20037" y="16384"/>
                    </a:lnTo>
                    <a:lnTo>
                      <a:pt x="19877" y="16797"/>
                    </a:lnTo>
                    <a:lnTo>
                      <a:pt x="19717" y="17091"/>
                    </a:lnTo>
                    <a:lnTo>
                      <a:pt x="19556" y="17268"/>
                    </a:lnTo>
                    <a:lnTo>
                      <a:pt x="19155" y="17651"/>
                    </a:lnTo>
                    <a:lnTo>
                      <a:pt x="18594" y="18123"/>
                    </a:lnTo>
                    <a:lnTo>
                      <a:pt x="17873" y="18653"/>
                    </a:lnTo>
                    <a:lnTo>
                      <a:pt x="17072" y="19184"/>
                    </a:lnTo>
                    <a:lnTo>
                      <a:pt x="16150" y="19685"/>
                    </a:lnTo>
                    <a:lnTo>
                      <a:pt x="15228" y="20215"/>
                    </a:lnTo>
                    <a:lnTo>
                      <a:pt x="14266" y="20628"/>
                    </a:lnTo>
                    <a:lnTo>
                      <a:pt x="13345" y="21040"/>
                    </a:lnTo>
                    <a:lnTo>
                      <a:pt x="12423" y="21364"/>
                    </a:lnTo>
                    <a:lnTo>
                      <a:pt x="11541" y="21541"/>
                    </a:lnTo>
                    <a:lnTo>
                      <a:pt x="10780" y="21600"/>
                    </a:lnTo>
                    <a:lnTo>
                      <a:pt x="10019" y="21541"/>
                    </a:lnTo>
                    <a:lnTo>
                      <a:pt x="9177" y="21364"/>
                    </a:lnTo>
                    <a:lnTo>
                      <a:pt x="8255" y="21040"/>
                    </a:lnTo>
                    <a:lnTo>
                      <a:pt x="6332" y="20215"/>
                    </a:lnTo>
                    <a:lnTo>
                      <a:pt x="5370" y="19685"/>
                    </a:lnTo>
                    <a:lnTo>
                      <a:pt x="4488" y="19184"/>
                    </a:lnTo>
                    <a:lnTo>
                      <a:pt x="3687" y="18653"/>
                    </a:lnTo>
                    <a:lnTo>
                      <a:pt x="2965" y="18123"/>
                    </a:lnTo>
                    <a:lnTo>
                      <a:pt x="2445" y="17651"/>
                    </a:lnTo>
                    <a:lnTo>
                      <a:pt x="2004" y="17268"/>
                    </a:lnTo>
                    <a:lnTo>
                      <a:pt x="1883" y="17091"/>
                    </a:lnTo>
                    <a:lnTo>
                      <a:pt x="1723" y="16797"/>
                    </a:lnTo>
                    <a:lnTo>
                      <a:pt x="1523" y="16384"/>
                    </a:lnTo>
                    <a:lnTo>
                      <a:pt x="1322" y="15942"/>
                    </a:lnTo>
                    <a:lnTo>
                      <a:pt x="1122" y="15382"/>
                    </a:lnTo>
                    <a:lnTo>
                      <a:pt x="922" y="14763"/>
                    </a:lnTo>
                    <a:lnTo>
                      <a:pt x="681" y="14027"/>
                    </a:lnTo>
                    <a:lnTo>
                      <a:pt x="481" y="13290"/>
                    </a:lnTo>
                    <a:lnTo>
                      <a:pt x="321" y="12524"/>
                    </a:lnTo>
                    <a:lnTo>
                      <a:pt x="200" y="11699"/>
                    </a:lnTo>
                    <a:lnTo>
                      <a:pt x="80" y="10815"/>
                    </a:lnTo>
                    <a:lnTo>
                      <a:pt x="40" y="9960"/>
                    </a:lnTo>
                    <a:lnTo>
                      <a:pt x="0" y="9047"/>
                    </a:lnTo>
                    <a:lnTo>
                      <a:pt x="40" y="8192"/>
                    </a:lnTo>
                    <a:lnTo>
                      <a:pt x="160" y="7279"/>
                    </a:lnTo>
                    <a:lnTo>
                      <a:pt x="321" y="6424"/>
                    </a:lnTo>
                    <a:lnTo>
                      <a:pt x="561" y="5540"/>
                    </a:lnTo>
                    <a:lnTo>
                      <a:pt x="922" y="4715"/>
                    </a:lnTo>
                    <a:lnTo>
                      <a:pt x="1363" y="3949"/>
                    </a:lnTo>
                    <a:lnTo>
                      <a:pt x="1924" y="3212"/>
                    </a:lnTo>
                    <a:lnTo>
                      <a:pt x="2565" y="2505"/>
                    </a:lnTo>
                    <a:lnTo>
                      <a:pt x="3326" y="1886"/>
                    </a:lnTo>
                    <a:lnTo>
                      <a:pt x="4208" y="1385"/>
                    </a:lnTo>
                    <a:lnTo>
                      <a:pt x="5250" y="914"/>
                    </a:lnTo>
                    <a:lnTo>
                      <a:pt x="6372" y="501"/>
                    </a:lnTo>
                    <a:lnTo>
                      <a:pt x="7694" y="236"/>
                    </a:lnTo>
                    <a:lnTo>
                      <a:pt x="9177" y="59"/>
                    </a:lnTo>
                    <a:lnTo>
                      <a:pt x="1078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5" name="Freeform 42">
                <a:extLst>
                  <a:ext uri="{FF2B5EF4-FFF2-40B4-BE49-F238E27FC236}">
                    <a16:creationId xmlns:a16="http://schemas.microsoft.com/office/drawing/2014/main" id="{D6A51DE8-BD78-446A-BBAA-A916678001AD}"/>
                  </a:ext>
                </a:extLst>
              </p:cNvPr>
              <p:cNvSpPr/>
              <p:nvPr/>
            </p:nvSpPr>
            <p:spPr>
              <a:xfrm>
                <a:off x="249640" y="29416"/>
                <a:ext cx="459533" cy="335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136" y="0"/>
                    </a:moveTo>
                    <a:lnTo>
                      <a:pt x="12781" y="154"/>
                    </a:lnTo>
                    <a:lnTo>
                      <a:pt x="14313" y="512"/>
                    </a:lnTo>
                    <a:lnTo>
                      <a:pt x="15696" y="1126"/>
                    </a:lnTo>
                    <a:lnTo>
                      <a:pt x="16929" y="1843"/>
                    </a:lnTo>
                    <a:lnTo>
                      <a:pt x="18012" y="2764"/>
                    </a:lnTo>
                    <a:lnTo>
                      <a:pt x="18947" y="3839"/>
                    </a:lnTo>
                    <a:lnTo>
                      <a:pt x="19731" y="5016"/>
                    </a:lnTo>
                    <a:lnTo>
                      <a:pt x="20404" y="6347"/>
                    </a:lnTo>
                    <a:lnTo>
                      <a:pt x="20927" y="7780"/>
                    </a:lnTo>
                    <a:lnTo>
                      <a:pt x="21301" y="9418"/>
                    </a:lnTo>
                    <a:lnTo>
                      <a:pt x="21525" y="11056"/>
                    </a:lnTo>
                    <a:lnTo>
                      <a:pt x="21600" y="12899"/>
                    </a:lnTo>
                    <a:lnTo>
                      <a:pt x="21525" y="14844"/>
                    </a:lnTo>
                    <a:lnTo>
                      <a:pt x="21264" y="16891"/>
                    </a:lnTo>
                    <a:lnTo>
                      <a:pt x="20927" y="18990"/>
                    </a:lnTo>
                    <a:lnTo>
                      <a:pt x="20703" y="16942"/>
                    </a:lnTo>
                    <a:lnTo>
                      <a:pt x="20367" y="15151"/>
                    </a:lnTo>
                    <a:lnTo>
                      <a:pt x="19993" y="13666"/>
                    </a:lnTo>
                    <a:lnTo>
                      <a:pt x="19545" y="12438"/>
                    </a:lnTo>
                    <a:lnTo>
                      <a:pt x="19096" y="11465"/>
                    </a:lnTo>
                    <a:lnTo>
                      <a:pt x="18536" y="10646"/>
                    </a:lnTo>
                    <a:lnTo>
                      <a:pt x="17975" y="10032"/>
                    </a:lnTo>
                    <a:lnTo>
                      <a:pt x="17377" y="9623"/>
                    </a:lnTo>
                    <a:lnTo>
                      <a:pt x="16817" y="9367"/>
                    </a:lnTo>
                    <a:lnTo>
                      <a:pt x="16181" y="9213"/>
                    </a:lnTo>
                    <a:lnTo>
                      <a:pt x="15546" y="9162"/>
                    </a:lnTo>
                    <a:lnTo>
                      <a:pt x="14911" y="9162"/>
                    </a:lnTo>
                    <a:lnTo>
                      <a:pt x="13640" y="9367"/>
                    </a:lnTo>
                    <a:lnTo>
                      <a:pt x="11958" y="9674"/>
                    </a:lnTo>
                    <a:lnTo>
                      <a:pt x="11510" y="9674"/>
                    </a:lnTo>
                    <a:lnTo>
                      <a:pt x="11062" y="9623"/>
                    </a:lnTo>
                    <a:lnTo>
                      <a:pt x="10688" y="9469"/>
                    </a:lnTo>
                    <a:lnTo>
                      <a:pt x="9978" y="9213"/>
                    </a:lnTo>
                    <a:lnTo>
                      <a:pt x="9268" y="9162"/>
                    </a:lnTo>
                    <a:lnTo>
                      <a:pt x="8595" y="9213"/>
                    </a:lnTo>
                    <a:lnTo>
                      <a:pt x="7885" y="9418"/>
                    </a:lnTo>
                    <a:lnTo>
                      <a:pt x="6540" y="9827"/>
                    </a:lnTo>
                    <a:lnTo>
                      <a:pt x="5830" y="9930"/>
                    </a:lnTo>
                    <a:lnTo>
                      <a:pt x="5082" y="9879"/>
                    </a:lnTo>
                    <a:lnTo>
                      <a:pt x="4335" y="9674"/>
                    </a:lnTo>
                    <a:lnTo>
                      <a:pt x="3588" y="9162"/>
                    </a:lnTo>
                    <a:lnTo>
                      <a:pt x="2878" y="10288"/>
                    </a:lnTo>
                    <a:lnTo>
                      <a:pt x="2317" y="11517"/>
                    </a:lnTo>
                    <a:lnTo>
                      <a:pt x="1794" y="12847"/>
                    </a:lnTo>
                    <a:lnTo>
                      <a:pt x="1345" y="14332"/>
                    </a:lnTo>
                    <a:lnTo>
                      <a:pt x="1046" y="15918"/>
                    </a:lnTo>
                    <a:lnTo>
                      <a:pt x="860" y="17659"/>
                    </a:lnTo>
                    <a:lnTo>
                      <a:pt x="747" y="19604"/>
                    </a:lnTo>
                    <a:lnTo>
                      <a:pt x="785" y="21600"/>
                    </a:lnTo>
                    <a:lnTo>
                      <a:pt x="374" y="19757"/>
                    </a:lnTo>
                    <a:lnTo>
                      <a:pt x="112" y="17864"/>
                    </a:lnTo>
                    <a:lnTo>
                      <a:pt x="0" y="15970"/>
                    </a:lnTo>
                    <a:lnTo>
                      <a:pt x="0" y="14076"/>
                    </a:lnTo>
                    <a:lnTo>
                      <a:pt x="112" y="12336"/>
                    </a:lnTo>
                    <a:lnTo>
                      <a:pt x="374" y="10544"/>
                    </a:lnTo>
                    <a:lnTo>
                      <a:pt x="747" y="8906"/>
                    </a:lnTo>
                    <a:lnTo>
                      <a:pt x="1233" y="7319"/>
                    </a:lnTo>
                    <a:lnTo>
                      <a:pt x="1869" y="5835"/>
                    </a:lnTo>
                    <a:lnTo>
                      <a:pt x="2616" y="4504"/>
                    </a:lnTo>
                    <a:lnTo>
                      <a:pt x="3475" y="3327"/>
                    </a:lnTo>
                    <a:lnTo>
                      <a:pt x="4447" y="2303"/>
                    </a:lnTo>
                    <a:lnTo>
                      <a:pt x="5568" y="1433"/>
                    </a:lnTo>
                    <a:lnTo>
                      <a:pt x="6764" y="768"/>
                    </a:lnTo>
                    <a:lnTo>
                      <a:pt x="8109" y="256"/>
                    </a:lnTo>
                    <a:lnTo>
                      <a:pt x="9567" y="0"/>
                    </a:lnTo>
                    <a:lnTo>
                      <a:pt x="1113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6" name="Freeform 43">
                <a:extLst>
                  <a:ext uri="{FF2B5EF4-FFF2-40B4-BE49-F238E27FC236}">
                    <a16:creationId xmlns:a16="http://schemas.microsoft.com/office/drawing/2014/main" id="{3D9FB832-5803-421A-8823-BE61A07B104D}"/>
                  </a:ext>
                </a:extLst>
              </p:cNvPr>
              <p:cNvSpPr/>
              <p:nvPr/>
            </p:nvSpPr>
            <p:spPr>
              <a:xfrm>
                <a:off x="321193" y="147876"/>
                <a:ext cx="200352" cy="437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57" y="0"/>
                    </a:moveTo>
                    <a:lnTo>
                      <a:pt x="21343" y="393"/>
                    </a:lnTo>
                    <a:lnTo>
                      <a:pt x="21514" y="393"/>
                    </a:lnTo>
                    <a:lnTo>
                      <a:pt x="21600" y="1178"/>
                    </a:lnTo>
                    <a:lnTo>
                      <a:pt x="21600" y="2356"/>
                    </a:lnTo>
                    <a:lnTo>
                      <a:pt x="21514" y="3142"/>
                    </a:lnTo>
                    <a:lnTo>
                      <a:pt x="19800" y="8247"/>
                    </a:lnTo>
                    <a:lnTo>
                      <a:pt x="17829" y="12175"/>
                    </a:lnTo>
                    <a:lnTo>
                      <a:pt x="15857" y="15316"/>
                    </a:lnTo>
                    <a:lnTo>
                      <a:pt x="13886" y="18065"/>
                    </a:lnTo>
                    <a:lnTo>
                      <a:pt x="11829" y="20422"/>
                    </a:lnTo>
                    <a:lnTo>
                      <a:pt x="9771" y="21600"/>
                    </a:lnTo>
                    <a:lnTo>
                      <a:pt x="6857" y="21600"/>
                    </a:lnTo>
                    <a:lnTo>
                      <a:pt x="5743" y="20815"/>
                    </a:lnTo>
                    <a:lnTo>
                      <a:pt x="4714" y="20029"/>
                    </a:lnTo>
                    <a:lnTo>
                      <a:pt x="3600" y="19244"/>
                    </a:lnTo>
                    <a:lnTo>
                      <a:pt x="2486" y="17280"/>
                    </a:lnTo>
                    <a:lnTo>
                      <a:pt x="1543" y="14924"/>
                    </a:lnTo>
                    <a:lnTo>
                      <a:pt x="686" y="12567"/>
                    </a:lnTo>
                    <a:lnTo>
                      <a:pt x="171" y="8640"/>
                    </a:lnTo>
                    <a:lnTo>
                      <a:pt x="0" y="4320"/>
                    </a:lnTo>
                    <a:lnTo>
                      <a:pt x="0" y="3927"/>
                    </a:lnTo>
                    <a:lnTo>
                      <a:pt x="86" y="3535"/>
                    </a:lnTo>
                    <a:lnTo>
                      <a:pt x="171" y="3535"/>
                    </a:lnTo>
                    <a:lnTo>
                      <a:pt x="343" y="3927"/>
                    </a:lnTo>
                    <a:lnTo>
                      <a:pt x="1629" y="7462"/>
                    </a:lnTo>
                    <a:lnTo>
                      <a:pt x="3171" y="10996"/>
                    </a:lnTo>
                    <a:lnTo>
                      <a:pt x="4800" y="12567"/>
                    </a:lnTo>
                    <a:lnTo>
                      <a:pt x="6514" y="13745"/>
                    </a:lnTo>
                    <a:lnTo>
                      <a:pt x="8143" y="14138"/>
                    </a:lnTo>
                    <a:lnTo>
                      <a:pt x="9771" y="13745"/>
                    </a:lnTo>
                    <a:lnTo>
                      <a:pt x="11657" y="11782"/>
                    </a:lnTo>
                    <a:lnTo>
                      <a:pt x="15600" y="5498"/>
                    </a:lnTo>
                    <a:lnTo>
                      <a:pt x="17486" y="1964"/>
                    </a:lnTo>
                    <a:lnTo>
                      <a:pt x="1945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7" name="Freeform 44">
                <a:extLst>
                  <a:ext uri="{FF2B5EF4-FFF2-40B4-BE49-F238E27FC236}">
                    <a16:creationId xmlns:a16="http://schemas.microsoft.com/office/drawing/2014/main" id="{89B5127F-4262-4F58-8BC1-379AE159FB94}"/>
                  </a:ext>
                </a:extLst>
              </p:cNvPr>
              <p:cNvSpPr/>
              <p:nvPr/>
            </p:nvSpPr>
            <p:spPr>
              <a:xfrm>
                <a:off x="287007" y="299728"/>
                <a:ext cx="387184" cy="1391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80" y="1481"/>
                    </a:moveTo>
                    <a:lnTo>
                      <a:pt x="3681" y="1605"/>
                    </a:lnTo>
                    <a:lnTo>
                      <a:pt x="2972" y="1851"/>
                    </a:lnTo>
                    <a:lnTo>
                      <a:pt x="2484" y="2098"/>
                    </a:lnTo>
                    <a:lnTo>
                      <a:pt x="2085" y="2469"/>
                    </a:lnTo>
                    <a:lnTo>
                      <a:pt x="1774" y="3456"/>
                    </a:lnTo>
                    <a:lnTo>
                      <a:pt x="1597" y="4814"/>
                    </a:lnTo>
                    <a:lnTo>
                      <a:pt x="1464" y="6542"/>
                    </a:lnTo>
                    <a:lnTo>
                      <a:pt x="1375" y="8517"/>
                    </a:lnTo>
                    <a:lnTo>
                      <a:pt x="1464" y="10615"/>
                    </a:lnTo>
                    <a:lnTo>
                      <a:pt x="1552" y="12590"/>
                    </a:lnTo>
                    <a:lnTo>
                      <a:pt x="1685" y="14565"/>
                    </a:lnTo>
                    <a:lnTo>
                      <a:pt x="1907" y="16293"/>
                    </a:lnTo>
                    <a:lnTo>
                      <a:pt x="2306" y="17650"/>
                    </a:lnTo>
                    <a:lnTo>
                      <a:pt x="2883" y="18885"/>
                    </a:lnTo>
                    <a:lnTo>
                      <a:pt x="3593" y="19749"/>
                    </a:lnTo>
                    <a:lnTo>
                      <a:pt x="5189" y="20489"/>
                    </a:lnTo>
                    <a:lnTo>
                      <a:pt x="6076" y="20119"/>
                    </a:lnTo>
                    <a:lnTo>
                      <a:pt x="6742" y="19378"/>
                    </a:lnTo>
                    <a:lnTo>
                      <a:pt x="7274" y="18638"/>
                    </a:lnTo>
                    <a:lnTo>
                      <a:pt x="7673" y="17157"/>
                    </a:lnTo>
                    <a:lnTo>
                      <a:pt x="8161" y="15675"/>
                    </a:lnTo>
                    <a:lnTo>
                      <a:pt x="8516" y="13824"/>
                    </a:lnTo>
                    <a:lnTo>
                      <a:pt x="8826" y="11849"/>
                    </a:lnTo>
                    <a:lnTo>
                      <a:pt x="9048" y="9751"/>
                    </a:lnTo>
                    <a:lnTo>
                      <a:pt x="9137" y="8023"/>
                    </a:lnTo>
                    <a:lnTo>
                      <a:pt x="9092" y="6295"/>
                    </a:lnTo>
                    <a:lnTo>
                      <a:pt x="8915" y="4814"/>
                    </a:lnTo>
                    <a:lnTo>
                      <a:pt x="8427" y="3703"/>
                    </a:lnTo>
                    <a:lnTo>
                      <a:pt x="7851" y="2839"/>
                    </a:lnTo>
                    <a:lnTo>
                      <a:pt x="7052" y="2098"/>
                    </a:lnTo>
                    <a:lnTo>
                      <a:pt x="6209" y="1728"/>
                    </a:lnTo>
                    <a:lnTo>
                      <a:pt x="5322" y="1481"/>
                    </a:lnTo>
                    <a:lnTo>
                      <a:pt x="4480" y="1481"/>
                    </a:lnTo>
                    <a:close/>
                    <a:moveTo>
                      <a:pt x="17120" y="1481"/>
                    </a:moveTo>
                    <a:lnTo>
                      <a:pt x="16278" y="1481"/>
                    </a:lnTo>
                    <a:lnTo>
                      <a:pt x="15391" y="1728"/>
                    </a:lnTo>
                    <a:lnTo>
                      <a:pt x="14548" y="2098"/>
                    </a:lnTo>
                    <a:lnTo>
                      <a:pt x="13749" y="2839"/>
                    </a:lnTo>
                    <a:lnTo>
                      <a:pt x="13129" y="3703"/>
                    </a:lnTo>
                    <a:lnTo>
                      <a:pt x="12685" y="4814"/>
                    </a:lnTo>
                    <a:lnTo>
                      <a:pt x="12463" y="6295"/>
                    </a:lnTo>
                    <a:lnTo>
                      <a:pt x="12330" y="8023"/>
                    </a:lnTo>
                    <a:lnTo>
                      <a:pt x="12419" y="9751"/>
                    </a:lnTo>
                    <a:lnTo>
                      <a:pt x="12596" y="11726"/>
                    </a:lnTo>
                    <a:lnTo>
                      <a:pt x="12818" y="13701"/>
                    </a:lnTo>
                    <a:lnTo>
                      <a:pt x="13173" y="15675"/>
                    </a:lnTo>
                    <a:lnTo>
                      <a:pt x="13572" y="17157"/>
                    </a:lnTo>
                    <a:lnTo>
                      <a:pt x="14016" y="18514"/>
                    </a:lnTo>
                    <a:lnTo>
                      <a:pt x="14459" y="19378"/>
                    </a:lnTo>
                    <a:lnTo>
                      <a:pt x="14947" y="19872"/>
                    </a:lnTo>
                    <a:lnTo>
                      <a:pt x="15524" y="20119"/>
                    </a:lnTo>
                    <a:lnTo>
                      <a:pt x="16145" y="20242"/>
                    </a:lnTo>
                    <a:lnTo>
                      <a:pt x="16943" y="20119"/>
                    </a:lnTo>
                    <a:lnTo>
                      <a:pt x="17653" y="19625"/>
                    </a:lnTo>
                    <a:lnTo>
                      <a:pt x="18362" y="18761"/>
                    </a:lnTo>
                    <a:lnTo>
                      <a:pt x="18983" y="17527"/>
                    </a:lnTo>
                    <a:lnTo>
                      <a:pt x="19382" y="16169"/>
                    </a:lnTo>
                    <a:lnTo>
                      <a:pt x="19693" y="14441"/>
                    </a:lnTo>
                    <a:lnTo>
                      <a:pt x="19870" y="12466"/>
                    </a:lnTo>
                    <a:lnTo>
                      <a:pt x="20003" y="10491"/>
                    </a:lnTo>
                    <a:lnTo>
                      <a:pt x="20092" y="8393"/>
                    </a:lnTo>
                    <a:lnTo>
                      <a:pt x="20092" y="6418"/>
                    </a:lnTo>
                    <a:lnTo>
                      <a:pt x="20003" y="4690"/>
                    </a:lnTo>
                    <a:lnTo>
                      <a:pt x="19826" y="3456"/>
                    </a:lnTo>
                    <a:lnTo>
                      <a:pt x="19515" y="2469"/>
                    </a:lnTo>
                    <a:lnTo>
                      <a:pt x="19161" y="1975"/>
                    </a:lnTo>
                    <a:lnTo>
                      <a:pt x="18584" y="1728"/>
                    </a:lnTo>
                    <a:lnTo>
                      <a:pt x="17919" y="1481"/>
                    </a:lnTo>
                    <a:lnTo>
                      <a:pt x="17120" y="1481"/>
                    </a:lnTo>
                    <a:close/>
                    <a:moveTo>
                      <a:pt x="17253" y="0"/>
                    </a:moveTo>
                    <a:lnTo>
                      <a:pt x="18229" y="0"/>
                    </a:lnTo>
                    <a:lnTo>
                      <a:pt x="19161" y="247"/>
                    </a:lnTo>
                    <a:lnTo>
                      <a:pt x="20003" y="494"/>
                    </a:lnTo>
                    <a:lnTo>
                      <a:pt x="20669" y="617"/>
                    </a:lnTo>
                    <a:lnTo>
                      <a:pt x="21023" y="864"/>
                    </a:lnTo>
                    <a:lnTo>
                      <a:pt x="21201" y="1111"/>
                    </a:lnTo>
                    <a:lnTo>
                      <a:pt x="21334" y="1234"/>
                    </a:lnTo>
                    <a:lnTo>
                      <a:pt x="21423" y="1481"/>
                    </a:lnTo>
                    <a:lnTo>
                      <a:pt x="21556" y="1728"/>
                    </a:lnTo>
                    <a:lnTo>
                      <a:pt x="21600" y="1975"/>
                    </a:lnTo>
                    <a:lnTo>
                      <a:pt x="21600" y="4073"/>
                    </a:lnTo>
                    <a:lnTo>
                      <a:pt x="21423" y="4937"/>
                    </a:lnTo>
                    <a:lnTo>
                      <a:pt x="21156" y="5678"/>
                    </a:lnTo>
                    <a:lnTo>
                      <a:pt x="20935" y="6048"/>
                    </a:lnTo>
                    <a:lnTo>
                      <a:pt x="20802" y="6789"/>
                    </a:lnTo>
                    <a:lnTo>
                      <a:pt x="20669" y="8270"/>
                    </a:lnTo>
                    <a:lnTo>
                      <a:pt x="20491" y="10121"/>
                    </a:lnTo>
                    <a:lnTo>
                      <a:pt x="20314" y="12713"/>
                    </a:lnTo>
                    <a:lnTo>
                      <a:pt x="20181" y="14318"/>
                    </a:lnTo>
                    <a:lnTo>
                      <a:pt x="20003" y="15922"/>
                    </a:lnTo>
                    <a:lnTo>
                      <a:pt x="19737" y="17280"/>
                    </a:lnTo>
                    <a:lnTo>
                      <a:pt x="19338" y="18638"/>
                    </a:lnTo>
                    <a:lnTo>
                      <a:pt x="18850" y="19625"/>
                    </a:lnTo>
                    <a:lnTo>
                      <a:pt x="18229" y="20613"/>
                    </a:lnTo>
                    <a:lnTo>
                      <a:pt x="17431" y="21106"/>
                    </a:lnTo>
                    <a:lnTo>
                      <a:pt x="16455" y="21477"/>
                    </a:lnTo>
                    <a:lnTo>
                      <a:pt x="16145" y="21600"/>
                    </a:lnTo>
                    <a:lnTo>
                      <a:pt x="15257" y="21477"/>
                    </a:lnTo>
                    <a:lnTo>
                      <a:pt x="14548" y="20859"/>
                    </a:lnTo>
                    <a:lnTo>
                      <a:pt x="13927" y="19995"/>
                    </a:lnTo>
                    <a:lnTo>
                      <a:pt x="13483" y="19008"/>
                    </a:lnTo>
                    <a:lnTo>
                      <a:pt x="13084" y="17774"/>
                    </a:lnTo>
                    <a:lnTo>
                      <a:pt x="12818" y="16663"/>
                    </a:lnTo>
                    <a:lnTo>
                      <a:pt x="12641" y="15799"/>
                    </a:lnTo>
                    <a:lnTo>
                      <a:pt x="12508" y="14935"/>
                    </a:lnTo>
                    <a:lnTo>
                      <a:pt x="12286" y="13701"/>
                    </a:lnTo>
                    <a:lnTo>
                      <a:pt x="12197" y="12466"/>
                    </a:lnTo>
                    <a:lnTo>
                      <a:pt x="12064" y="11232"/>
                    </a:lnTo>
                    <a:lnTo>
                      <a:pt x="11975" y="9998"/>
                    </a:lnTo>
                    <a:lnTo>
                      <a:pt x="11798" y="9134"/>
                    </a:lnTo>
                    <a:lnTo>
                      <a:pt x="11576" y="8270"/>
                    </a:lnTo>
                    <a:lnTo>
                      <a:pt x="11221" y="7776"/>
                    </a:lnTo>
                    <a:lnTo>
                      <a:pt x="10778" y="7529"/>
                    </a:lnTo>
                    <a:lnTo>
                      <a:pt x="10290" y="7899"/>
                    </a:lnTo>
                    <a:lnTo>
                      <a:pt x="9935" y="8393"/>
                    </a:lnTo>
                    <a:lnTo>
                      <a:pt x="9713" y="9134"/>
                    </a:lnTo>
                    <a:lnTo>
                      <a:pt x="9492" y="10121"/>
                    </a:lnTo>
                    <a:lnTo>
                      <a:pt x="9359" y="11355"/>
                    </a:lnTo>
                    <a:lnTo>
                      <a:pt x="9225" y="12466"/>
                    </a:lnTo>
                    <a:lnTo>
                      <a:pt x="9048" y="13824"/>
                    </a:lnTo>
                    <a:lnTo>
                      <a:pt x="8871" y="14935"/>
                    </a:lnTo>
                    <a:lnTo>
                      <a:pt x="8693" y="15799"/>
                    </a:lnTo>
                    <a:lnTo>
                      <a:pt x="8516" y="16786"/>
                    </a:lnTo>
                    <a:lnTo>
                      <a:pt x="8205" y="17774"/>
                    </a:lnTo>
                    <a:lnTo>
                      <a:pt x="7851" y="19008"/>
                    </a:lnTo>
                    <a:lnTo>
                      <a:pt x="7363" y="19995"/>
                    </a:lnTo>
                    <a:lnTo>
                      <a:pt x="6742" y="20859"/>
                    </a:lnTo>
                    <a:lnTo>
                      <a:pt x="6032" y="21477"/>
                    </a:lnTo>
                    <a:lnTo>
                      <a:pt x="5189" y="21600"/>
                    </a:lnTo>
                    <a:lnTo>
                      <a:pt x="4746" y="21600"/>
                    </a:lnTo>
                    <a:lnTo>
                      <a:pt x="3770" y="21230"/>
                    </a:lnTo>
                    <a:lnTo>
                      <a:pt x="2972" y="20613"/>
                    </a:lnTo>
                    <a:lnTo>
                      <a:pt x="2395" y="19749"/>
                    </a:lnTo>
                    <a:lnTo>
                      <a:pt x="1907" y="18761"/>
                    </a:lnTo>
                    <a:lnTo>
                      <a:pt x="1286" y="16046"/>
                    </a:lnTo>
                    <a:lnTo>
                      <a:pt x="1153" y="14441"/>
                    </a:lnTo>
                    <a:lnTo>
                      <a:pt x="1020" y="12960"/>
                    </a:lnTo>
                    <a:lnTo>
                      <a:pt x="931" y="10368"/>
                    </a:lnTo>
                    <a:lnTo>
                      <a:pt x="843" y="8393"/>
                    </a:lnTo>
                    <a:lnTo>
                      <a:pt x="754" y="6912"/>
                    </a:lnTo>
                    <a:lnTo>
                      <a:pt x="621" y="6171"/>
                    </a:lnTo>
                    <a:lnTo>
                      <a:pt x="355" y="5801"/>
                    </a:lnTo>
                    <a:lnTo>
                      <a:pt x="133" y="5061"/>
                    </a:lnTo>
                    <a:lnTo>
                      <a:pt x="0" y="4197"/>
                    </a:lnTo>
                    <a:lnTo>
                      <a:pt x="0" y="2962"/>
                    </a:lnTo>
                    <a:lnTo>
                      <a:pt x="44" y="2469"/>
                    </a:lnTo>
                    <a:lnTo>
                      <a:pt x="44" y="2098"/>
                    </a:lnTo>
                    <a:lnTo>
                      <a:pt x="89" y="1851"/>
                    </a:lnTo>
                    <a:lnTo>
                      <a:pt x="266" y="1358"/>
                    </a:lnTo>
                    <a:lnTo>
                      <a:pt x="665" y="987"/>
                    </a:lnTo>
                    <a:lnTo>
                      <a:pt x="1020" y="741"/>
                    </a:lnTo>
                    <a:lnTo>
                      <a:pt x="1641" y="617"/>
                    </a:lnTo>
                    <a:lnTo>
                      <a:pt x="2484" y="370"/>
                    </a:lnTo>
                    <a:lnTo>
                      <a:pt x="3415" y="247"/>
                    </a:lnTo>
                    <a:lnTo>
                      <a:pt x="5322" y="247"/>
                    </a:lnTo>
                    <a:lnTo>
                      <a:pt x="6520" y="617"/>
                    </a:lnTo>
                    <a:lnTo>
                      <a:pt x="7407" y="987"/>
                    </a:lnTo>
                    <a:lnTo>
                      <a:pt x="8294" y="1481"/>
                    </a:lnTo>
                    <a:lnTo>
                      <a:pt x="9092" y="1851"/>
                    </a:lnTo>
                    <a:lnTo>
                      <a:pt x="9846" y="2345"/>
                    </a:lnTo>
                    <a:lnTo>
                      <a:pt x="10379" y="2715"/>
                    </a:lnTo>
                    <a:lnTo>
                      <a:pt x="10778" y="2839"/>
                    </a:lnTo>
                    <a:lnTo>
                      <a:pt x="11754" y="2469"/>
                    </a:lnTo>
                    <a:lnTo>
                      <a:pt x="12774" y="1851"/>
                    </a:lnTo>
                    <a:lnTo>
                      <a:pt x="14903" y="617"/>
                    </a:lnTo>
                    <a:lnTo>
                      <a:pt x="15923" y="247"/>
                    </a:lnTo>
                    <a:lnTo>
                      <a:pt x="16278" y="247"/>
                    </a:lnTo>
                    <a:lnTo>
                      <a:pt x="17253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8" name="Freeform 45">
                <a:extLst>
                  <a:ext uri="{FF2B5EF4-FFF2-40B4-BE49-F238E27FC236}">
                    <a16:creationId xmlns:a16="http://schemas.microsoft.com/office/drawing/2014/main" id="{4D0C1491-E703-419E-90D3-BB1DC0D864C0}"/>
                  </a:ext>
                </a:extLst>
              </p:cNvPr>
              <p:cNvSpPr/>
              <p:nvPr/>
            </p:nvSpPr>
            <p:spPr>
              <a:xfrm>
                <a:off x="479406" y="613767"/>
                <a:ext cx="108921" cy="218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81" y="0"/>
                    </a:moveTo>
                    <a:lnTo>
                      <a:pt x="21600" y="3377"/>
                    </a:lnTo>
                    <a:lnTo>
                      <a:pt x="16870" y="21600"/>
                    </a:lnTo>
                    <a:lnTo>
                      <a:pt x="0" y="12724"/>
                    </a:lnTo>
                    <a:lnTo>
                      <a:pt x="20181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</p:grpSp>
      <p:sp>
        <p:nvSpPr>
          <p:cNvPr id="61" name="Встреча с директором Казахстанского филиала Международного бюро по правам человека Расуловой М.">
            <a:extLst>
              <a:ext uri="{FF2B5EF4-FFF2-40B4-BE49-F238E27FC236}">
                <a16:creationId xmlns:a16="http://schemas.microsoft.com/office/drawing/2014/main" id="{75CC8193-BFBD-443B-B54C-BEB94F2556DA}"/>
              </a:ext>
            </a:extLst>
          </p:cNvPr>
          <p:cNvSpPr txBox="1"/>
          <p:nvPr/>
        </p:nvSpPr>
        <p:spPr>
          <a:xfrm>
            <a:off x="2607020" y="5978494"/>
            <a:ext cx="7910726" cy="323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 defTabSz="449580">
              <a:lnSpc>
                <a:spcPct val="107916"/>
              </a:lnSpc>
              <a:spcBef>
                <a:spcPts val="800"/>
              </a:spcBef>
              <a:defRPr sz="1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sz="1266" dirty="0"/>
          </a:p>
        </p:txBody>
      </p:sp>
      <p:grpSp>
        <p:nvGrpSpPr>
          <p:cNvPr id="63" name="Group 77">
            <a:extLst>
              <a:ext uri="{FF2B5EF4-FFF2-40B4-BE49-F238E27FC236}">
                <a16:creationId xmlns:a16="http://schemas.microsoft.com/office/drawing/2014/main" id="{458FC7F6-ACDF-4989-8FE7-5530DD1868F1}"/>
              </a:ext>
            </a:extLst>
          </p:cNvPr>
          <p:cNvGrpSpPr/>
          <p:nvPr/>
        </p:nvGrpSpPr>
        <p:grpSpPr>
          <a:xfrm>
            <a:off x="1614670" y="4263681"/>
            <a:ext cx="1257078" cy="756342"/>
            <a:chOff x="-2" y="0"/>
            <a:chExt cx="1787843" cy="1075685"/>
          </a:xfrm>
        </p:grpSpPr>
        <p:grpSp>
          <p:nvGrpSpPr>
            <p:cNvPr id="64" name="Group 78">
              <a:extLst>
                <a:ext uri="{FF2B5EF4-FFF2-40B4-BE49-F238E27FC236}">
                  <a16:creationId xmlns:a16="http://schemas.microsoft.com/office/drawing/2014/main" id="{91066337-D439-4BAF-AEF7-41E4C4D5F453}"/>
                </a:ext>
              </a:extLst>
            </p:cNvPr>
            <p:cNvGrpSpPr/>
            <p:nvPr/>
          </p:nvGrpSpPr>
          <p:grpSpPr>
            <a:xfrm>
              <a:off x="299766" y="58725"/>
              <a:ext cx="748667" cy="850842"/>
              <a:chOff x="0" y="0"/>
              <a:chExt cx="748665" cy="850841"/>
            </a:xfrm>
          </p:grpSpPr>
          <p:sp>
            <p:nvSpPr>
              <p:cNvPr id="105" name="Freeform 6">
                <a:extLst>
                  <a:ext uri="{FF2B5EF4-FFF2-40B4-BE49-F238E27FC236}">
                    <a16:creationId xmlns:a16="http://schemas.microsoft.com/office/drawing/2014/main" id="{F4887DA2-1218-42C0-877D-B0015A948802}"/>
                  </a:ext>
                </a:extLst>
              </p:cNvPr>
              <p:cNvSpPr/>
              <p:nvPr/>
            </p:nvSpPr>
            <p:spPr>
              <a:xfrm>
                <a:off x="-1" y="511513"/>
                <a:ext cx="748667" cy="33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4" y="0"/>
                    </a:moveTo>
                    <a:lnTo>
                      <a:pt x="13011" y="40"/>
                    </a:lnTo>
                    <a:lnTo>
                      <a:pt x="13975" y="1004"/>
                    </a:lnTo>
                    <a:lnTo>
                      <a:pt x="14867" y="1887"/>
                    </a:lnTo>
                    <a:lnTo>
                      <a:pt x="15631" y="2770"/>
                    </a:lnTo>
                    <a:lnTo>
                      <a:pt x="16341" y="3493"/>
                    </a:lnTo>
                    <a:lnTo>
                      <a:pt x="16942" y="4216"/>
                    </a:lnTo>
                    <a:lnTo>
                      <a:pt x="17487" y="4858"/>
                    </a:lnTo>
                    <a:lnTo>
                      <a:pt x="17942" y="5460"/>
                    </a:lnTo>
                    <a:lnTo>
                      <a:pt x="18343" y="5982"/>
                    </a:lnTo>
                    <a:lnTo>
                      <a:pt x="18688" y="6464"/>
                    </a:lnTo>
                    <a:lnTo>
                      <a:pt x="18980" y="6906"/>
                    </a:lnTo>
                    <a:lnTo>
                      <a:pt x="19216" y="7307"/>
                    </a:lnTo>
                    <a:lnTo>
                      <a:pt x="19435" y="7628"/>
                    </a:lnTo>
                    <a:lnTo>
                      <a:pt x="19580" y="7949"/>
                    </a:lnTo>
                    <a:lnTo>
                      <a:pt x="19726" y="8190"/>
                    </a:lnTo>
                    <a:lnTo>
                      <a:pt x="19962" y="8833"/>
                    </a:lnTo>
                    <a:lnTo>
                      <a:pt x="20199" y="9716"/>
                    </a:lnTo>
                    <a:lnTo>
                      <a:pt x="20417" y="10800"/>
                    </a:lnTo>
                    <a:lnTo>
                      <a:pt x="20617" y="12125"/>
                    </a:lnTo>
                    <a:lnTo>
                      <a:pt x="20799" y="13530"/>
                    </a:lnTo>
                    <a:lnTo>
                      <a:pt x="20963" y="15056"/>
                    </a:lnTo>
                    <a:lnTo>
                      <a:pt x="21145" y="16662"/>
                    </a:lnTo>
                    <a:lnTo>
                      <a:pt x="21436" y="1995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6" y="19954"/>
                    </a:lnTo>
                    <a:lnTo>
                      <a:pt x="309" y="18308"/>
                    </a:lnTo>
                    <a:lnTo>
                      <a:pt x="455" y="16662"/>
                    </a:lnTo>
                    <a:lnTo>
                      <a:pt x="637" y="15056"/>
                    </a:lnTo>
                    <a:lnTo>
                      <a:pt x="801" y="13530"/>
                    </a:lnTo>
                    <a:lnTo>
                      <a:pt x="983" y="12125"/>
                    </a:lnTo>
                    <a:lnTo>
                      <a:pt x="1183" y="10800"/>
                    </a:lnTo>
                    <a:lnTo>
                      <a:pt x="1401" y="9716"/>
                    </a:lnTo>
                    <a:lnTo>
                      <a:pt x="1620" y="8833"/>
                    </a:lnTo>
                    <a:lnTo>
                      <a:pt x="1874" y="8190"/>
                    </a:lnTo>
                    <a:lnTo>
                      <a:pt x="2002" y="7949"/>
                    </a:lnTo>
                    <a:lnTo>
                      <a:pt x="2184" y="7628"/>
                    </a:lnTo>
                    <a:lnTo>
                      <a:pt x="2366" y="7267"/>
                    </a:lnTo>
                    <a:lnTo>
                      <a:pt x="2620" y="6906"/>
                    </a:lnTo>
                    <a:lnTo>
                      <a:pt x="2930" y="6464"/>
                    </a:lnTo>
                    <a:lnTo>
                      <a:pt x="3275" y="5942"/>
                    </a:lnTo>
                    <a:lnTo>
                      <a:pt x="3676" y="5420"/>
                    </a:lnTo>
                    <a:lnTo>
                      <a:pt x="4149" y="4818"/>
                    </a:lnTo>
                    <a:lnTo>
                      <a:pt x="4695" y="4175"/>
                    </a:lnTo>
                    <a:lnTo>
                      <a:pt x="5314" y="3453"/>
                    </a:lnTo>
                    <a:lnTo>
                      <a:pt x="6005" y="2650"/>
                    </a:lnTo>
                    <a:lnTo>
                      <a:pt x="6788" y="1847"/>
                    </a:lnTo>
                    <a:lnTo>
                      <a:pt x="7679" y="964"/>
                    </a:lnTo>
                    <a:lnTo>
                      <a:pt x="8644" y="0"/>
                    </a:lnTo>
                    <a:close/>
                  </a:path>
                </a:pathLst>
              </a:custGeom>
              <a:solidFill>
                <a:srgbClr val="A1E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6" name="Freeform 7">
                <a:extLst>
                  <a:ext uri="{FF2B5EF4-FFF2-40B4-BE49-F238E27FC236}">
                    <a16:creationId xmlns:a16="http://schemas.microsoft.com/office/drawing/2014/main" id="{46C80FF1-DABE-48C8-BB8E-9670FE606760}"/>
                  </a:ext>
                </a:extLst>
              </p:cNvPr>
              <p:cNvSpPr/>
              <p:nvPr/>
            </p:nvSpPr>
            <p:spPr>
              <a:xfrm>
                <a:off x="293915" y="292653"/>
                <a:ext cx="160835" cy="297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8" y="0"/>
                    </a:moveTo>
                    <a:lnTo>
                      <a:pt x="12621" y="46"/>
                    </a:lnTo>
                    <a:lnTo>
                      <a:pt x="14315" y="275"/>
                    </a:lnTo>
                    <a:lnTo>
                      <a:pt x="16009" y="595"/>
                    </a:lnTo>
                    <a:lnTo>
                      <a:pt x="17534" y="1053"/>
                    </a:lnTo>
                    <a:lnTo>
                      <a:pt x="18889" y="1693"/>
                    </a:lnTo>
                    <a:lnTo>
                      <a:pt x="19991" y="2425"/>
                    </a:lnTo>
                    <a:lnTo>
                      <a:pt x="20838" y="3295"/>
                    </a:lnTo>
                    <a:lnTo>
                      <a:pt x="21346" y="4256"/>
                    </a:lnTo>
                    <a:lnTo>
                      <a:pt x="21600" y="5400"/>
                    </a:lnTo>
                    <a:lnTo>
                      <a:pt x="21600" y="18717"/>
                    </a:lnTo>
                    <a:lnTo>
                      <a:pt x="19652" y="19724"/>
                    </a:lnTo>
                    <a:lnTo>
                      <a:pt x="17619" y="20547"/>
                    </a:lnTo>
                    <a:lnTo>
                      <a:pt x="15501" y="21142"/>
                    </a:lnTo>
                    <a:lnTo>
                      <a:pt x="13129" y="21463"/>
                    </a:lnTo>
                    <a:lnTo>
                      <a:pt x="10758" y="21600"/>
                    </a:lnTo>
                    <a:lnTo>
                      <a:pt x="8471" y="21463"/>
                    </a:lnTo>
                    <a:lnTo>
                      <a:pt x="6099" y="21142"/>
                    </a:lnTo>
                    <a:lnTo>
                      <a:pt x="3981" y="20547"/>
                    </a:lnTo>
                    <a:lnTo>
                      <a:pt x="1948" y="19724"/>
                    </a:lnTo>
                    <a:lnTo>
                      <a:pt x="0" y="18717"/>
                    </a:lnTo>
                    <a:lnTo>
                      <a:pt x="0" y="5400"/>
                    </a:lnTo>
                    <a:lnTo>
                      <a:pt x="254" y="4256"/>
                    </a:lnTo>
                    <a:lnTo>
                      <a:pt x="762" y="3295"/>
                    </a:lnTo>
                    <a:lnTo>
                      <a:pt x="1609" y="2425"/>
                    </a:lnTo>
                    <a:lnTo>
                      <a:pt x="2711" y="1693"/>
                    </a:lnTo>
                    <a:lnTo>
                      <a:pt x="4066" y="1053"/>
                    </a:lnTo>
                    <a:lnTo>
                      <a:pt x="5591" y="595"/>
                    </a:lnTo>
                    <a:lnTo>
                      <a:pt x="7285" y="275"/>
                    </a:lnTo>
                    <a:lnTo>
                      <a:pt x="8979" y="46"/>
                    </a:lnTo>
                    <a:lnTo>
                      <a:pt x="1075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7" name="Freeform 8">
                <a:extLst>
                  <a:ext uri="{FF2B5EF4-FFF2-40B4-BE49-F238E27FC236}">
                    <a16:creationId xmlns:a16="http://schemas.microsoft.com/office/drawing/2014/main" id="{593148E5-2015-4603-8FAC-DCF292923D17}"/>
                  </a:ext>
                </a:extLst>
              </p:cNvPr>
              <p:cNvSpPr/>
              <p:nvPr/>
            </p:nvSpPr>
            <p:spPr>
              <a:xfrm>
                <a:off x="191738" y="251025"/>
                <a:ext cx="58659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61" y="0"/>
                    </a:moveTo>
                    <a:lnTo>
                      <a:pt x="10916" y="604"/>
                    </a:lnTo>
                    <a:lnTo>
                      <a:pt x="13935" y="1964"/>
                    </a:lnTo>
                    <a:lnTo>
                      <a:pt x="16258" y="3625"/>
                    </a:lnTo>
                    <a:lnTo>
                      <a:pt x="18581" y="6042"/>
                    </a:lnTo>
                    <a:lnTo>
                      <a:pt x="20206" y="8761"/>
                    </a:lnTo>
                    <a:lnTo>
                      <a:pt x="21368" y="11631"/>
                    </a:lnTo>
                    <a:lnTo>
                      <a:pt x="21600" y="14501"/>
                    </a:lnTo>
                    <a:lnTo>
                      <a:pt x="21368" y="16917"/>
                    </a:lnTo>
                    <a:lnTo>
                      <a:pt x="20206" y="18881"/>
                    </a:lnTo>
                    <a:lnTo>
                      <a:pt x="18581" y="20543"/>
                    </a:lnTo>
                    <a:lnTo>
                      <a:pt x="16258" y="21449"/>
                    </a:lnTo>
                    <a:lnTo>
                      <a:pt x="13703" y="21600"/>
                    </a:lnTo>
                    <a:lnTo>
                      <a:pt x="10684" y="20996"/>
                    </a:lnTo>
                    <a:lnTo>
                      <a:pt x="7897" y="19636"/>
                    </a:lnTo>
                    <a:lnTo>
                      <a:pt x="5574" y="17975"/>
                    </a:lnTo>
                    <a:lnTo>
                      <a:pt x="3019" y="15558"/>
                    </a:lnTo>
                    <a:lnTo>
                      <a:pt x="1394" y="12839"/>
                    </a:lnTo>
                    <a:lnTo>
                      <a:pt x="465" y="9818"/>
                    </a:lnTo>
                    <a:lnTo>
                      <a:pt x="0" y="7099"/>
                    </a:lnTo>
                    <a:lnTo>
                      <a:pt x="465" y="4834"/>
                    </a:lnTo>
                    <a:lnTo>
                      <a:pt x="1394" y="2719"/>
                    </a:lnTo>
                    <a:lnTo>
                      <a:pt x="3019" y="1057"/>
                    </a:lnTo>
                    <a:lnTo>
                      <a:pt x="5574" y="151"/>
                    </a:lnTo>
                    <a:lnTo>
                      <a:pt x="8361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8" name="Freeform 9">
                <a:extLst>
                  <a:ext uri="{FF2B5EF4-FFF2-40B4-BE49-F238E27FC236}">
                    <a16:creationId xmlns:a16="http://schemas.microsoft.com/office/drawing/2014/main" id="{3517BC88-1ACE-4BC0-B036-D2F6F5664771}"/>
                  </a:ext>
                </a:extLst>
              </p:cNvPr>
              <p:cNvSpPr/>
              <p:nvPr/>
            </p:nvSpPr>
            <p:spPr>
              <a:xfrm>
                <a:off x="497007" y="251025"/>
                <a:ext cx="59290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28" y="0"/>
                    </a:moveTo>
                    <a:lnTo>
                      <a:pt x="16085" y="151"/>
                    </a:lnTo>
                    <a:lnTo>
                      <a:pt x="18383" y="1057"/>
                    </a:lnTo>
                    <a:lnTo>
                      <a:pt x="20221" y="2719"/>
                    </a:lnTo>
                    <a:lnTo>
                      <a:pt x="21140" y="4834"/>
                    </a:lnTo>
                    <a:lnTo>
                      <a:pt x="21600" y="7099"/>
                    </a:lnTo>
                    <a:lnTo>
                      <a:pt x="21140" y="9818"/>
                    </a:lnTo>
                    <a:lnTo>
                      <a:pt x="20221" y="12839"/>
                    </a:lnTo>
                    <a:lnTo>
                      <a:pt x="18153" y="15558"/>
                    </a:lnTo>
                    <a:lnTo>
                      <a:pt x="16085" y="17975"/>
                    </a:lnTo>
                    <a:lnTo>
                      <a:pt x="13557" y="19636"/>
                    </a:lnTo>
                    <a:lnTo>
                      <a:pt x="11030" y="20996"/>
                    </a:lnTo>
                    <a:lnTo>
                      <a:pt x="8043" y="21600"/>
                    </a:lnTo>
                    <a:lnTo>
                      <a:pt x="5515" y="21449"/>
                    </a:lnTo>
                    <a:lnTo>
                      <a:pt x="3217" y="20543"/>
                    </a:lnTo>
                    <a:lnTo>
                      <a:pt x="1609" y="18881"/>
                    </a:lnTo>
                    <a:lnTo>
                      <a:pt x="230" y="16917"/>
                    </a:lnTo>
                    <a:lnTo>
                      <a:pt x="0" y="14501"/>
                    </a:lnTo>
                    <a:lnTo>
                      <a:pt x="230" y="11631"/>
                    </a:lnTo>
                    <a:lnTo>
                      <a:pt x="1379" y="8761"/>
                    </a:lnTo>
                    <a:lnTo>
                      <a:pt x="3217" y="6042"/>
                    </a:lnTo>
                    <a:lnTo>
                      <a:pt x="5515" y="3625"/>
                    </a:lnTo>
                    <a:lnTo>
                      <a:pt x="7813" y="1964"/>
                    </a:lnTo>
                    <a:lnTo>
                      <a:pt x="10800" y="604"/>
                    </a:lnTo>
                    <a:lnTo>
                      <a:pt x="13328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9" name="Freeform 10">
                <a:extLst>
                  <a:ext uri="{FF2B5EF4-FFF2-40B4-BE49-F238E27FC236}">
                    <a16:creationId xmlns:a16="http://schemas.microsoft.com/office/drawing/2014/main" id="{2C326685-4EEB-4C2B-9C10-53D7D8A82D0B}"/>
                  </a:ext>
                </a:extLst>
              </p:cNvPr>
              <p:cNvSpPr/>
              <p:nvPr/>
            </p:nvSpPr>
            <p:spPr>
              <a:xfrm>
                <a:off x="331758" y="590353"/>
                <a:ext cx="85149" cy="260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80" y="0"/>
                    </a:moveTo>
                    <a:lnTo>
                      <a:pt x="19680" y="3086"/>
                    </a:lnTo>
                    <a:lnTo>
                      <a:pt x="14560" y="554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7040" y="5544"/>
                    </a:lnTo>
                    <a:lnTo>
                      <a:pt x="1920" y="3086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0" name="Freeform 11">
                <a:extLst>
                  <a:ext uri="{FF2B5EF4-FFF2-40B4-BE49-F238E27FC236}">
                    <a16:creationId xmlns:a16="http://schemas.microsoft.com/office/drawing/2014/main" id="{322986A3-1F39-4F43-B0BA-070CAFFE6D26}"/>
                  </a:ext>
                </a:extLst>
              </p:cNvPr>
              <p:cNvSpPr/>
              <p:nvPr/>
            </p:nvSpPr>
            <p:spPr>
              <a:xfrm>
                <a:off x="286977" y="489438"/>
                <a:ext cx="87672" cy="170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09" y="0"/>
                    </a:moveTo>
                    <a:lnTo>
                      <a:pt x="21600" y="12800"/>
                    </a:lnTo>
                    <a:lnTo>
                      <a:pt x="4817" y="21600"/>
                    </a:lnTo>
                    <a:lnTo>
                      <a:pt x="0" y="3520"/>
                    </a:lnTo>
                    <a:lnTo>
                      <a:pt x="1709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1" name="Freeform 12">
                <a:extLst>
                  <a:ext uri="{FF2B5EF4-FFF2-40B4-BE49-F238E27FC236}">
                    <a16:creationId xmlns:a16="http://schemas.microsoft.com/office/drawing/2014/main" id="{17367D99-9C71-4CFB-9677-47BF51B7434A}"/>
                  </a:ext>
                </a:extLst>
              </p:cNvPr>
              <p:cNvSpPr/>
              <p:nvPr/>
            </p:nvSpPr>
            <p:spPr>
              <a:xfrm>
                <a:off x="293915" y="456009"/>
                <a:ext cx="160835" cy="56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40"/>
                    </a:lnTo>
                    <a:lnTo>
                      <a:pt x="21431" y="3883"/>
                    </a:lnTo>
                    <a:lnTo>
                      <a:pt x="21092" y="5097"/>
                    </a:lnTo>
                    <a:lnTo>
                      <a:pt x="20414" y="6796"/>
                    </a:lnTo>
                    <a:lnTo>
                      <a:pt x="19652" y="9222"/>
                    </a:lnTo>
                    <a:lnTo>
                      <a:pt x="18635" y="11407"/>
                    </a:lnTo>
                    <a:lnTo>
                      <a:pt x="17619" y="14076"/>
                    </a:lnTo>
                    <a:lnTo>
                      <a:pt x="16348" y="16503"/>
                    </a:lnTo>
                    <a:lnTo>
                      <a:pt x="14993" y="18688"/>
                    </a:lnTo>
                    <a:lnTo>
                      <a:pt x="13638" y="20144"/>
                    </a:lnTo>
                    <a:lnTo>
                      <a:pt x="12198" y="21357"/>
                    </a:lnTo>
                    <a:lnTo>
                      <a:pt x="10758" y="21600"/>
                    </a:lnTo>
                    <a:lnTo>
                      <a:pt x="9318" y="20872"/>
                    </a:lnTo>
                    <a:lnTo>
                      <a:pt x="7878" y="19658"/>
                    </a:lnTo>
                    <a:lnTo>
                      <a:pt x="6522" y="17717"/>
                    </a:lnTo>
                    <a:lnTo>
                      <a:pt x="5252" y="15533"/>
                    </a:lnTo>
                    <a:lnTo>
                      <a:pt x="3981" y="12863"/>
                    </a:lnTo>
                    <a:lnTo>
                      <a:pt x="2880" y="10436"/>
                    </a:lnTo>
                    <a:lnTo>
                      <a:pt x="1948" y="7766"/>
                    </a:lnTo>
                    <a:lnTo>
                      <a:pt x="1101" y="5582"/>
                    </a:lnTo>
                    <a:lnTo>
                      <a:pt x="508" y="3883"/>
                    </a:lnTo>
                    <a:lnTo>
                      <a:pt x="169" y="2427"/>
                    </a:lnTo>
                    <a:lnTo>
                      <a:pt x="0" y="21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2" name="Freeform 13">
                <a:extLst>
                  <a:ext uri="{FF2B5EF4-FFF2-40B4-BE49-F238E27FC236}">
                    <a16:creationId xmlns:a16="http://schemas.microsoft.com/office/drawing/2014/main" id="{E18E6E0A-2ABE-4E9A-9D96-0830601BC489}"/>
                  </a:ext>
                </a:extLst>
              </p:cNvPr>
              <p:cNvSpPr/>
              <p:nvPr/>
            </p:nvSpPr>
            <p:spPr>
              <a:xfrm>
                <a:off x="206875" y="37843"/>
                <a:ext cx="334916" cy="4560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447" y="60"/>
                    </a:lnTo>
                    <a:lnTo>
                      <a:pt x="13912" y="239"/>
                    </a:lnTo>
                    <a:lnTo>
                      <a:pt x="15214" y="508"/>
                    </a:lnTo>
                    <a:lnTo>
                      <a:pt x="16393" y="896"/>
                    </a:lnTo>
                    <a:lnTo>
                      <a:pt x="17410" y="1374"/>
                    </a:lnTo>
                    <a:lnTo>
                      <a:pt x="18305" y="1912"/>
                    </a:lnTo>
                    <a:lnTo>
                      <a:pt x="19037" y="2539"/>
                    </a:lnTo>
                    <a:lnTo>
                      <a:pt x="19729" y="3227"/>
                    </a:lnTo>
                    <a:lnTo>
                      <a:pt x="20217" y="3944"/>
                    </a:lnTo>
                    <a:lnTo>
                      <a:pt x="20705" y="4720"/>
                    </a:lnTo>
                    <a:lnTo>
                      <a:pt x="21031" y="5557"/>
                    </a:lnTo>
                    <a:lnTo>
                      <a:pt x="21275" y="6393"/>
                    </a:lnTo>
                    <a:lnTo>
                      <a:pt x="21478" y="7260"/>
                    </a:lnTo>
                    <a:lnTo>
                      <a:pt x="21559" y="8186"/>
                    </a:lnTo>
                    <a:lnTo>
                      <a:pt x="21600" y="9052"/>
                    </a:lnTo>
                    <a:lnTo>
                      <a:pt x="21600" y="9949"/>
                    </a:lnTo>
                    <a:lnTo>
                      <a:pt x="21437" y="11681"/>
                    </a:lnTo>
                    <a:lnTo>
                      <a:pt x="21234" y="12518"/>
                    </a:lnTo>
                    <a:lnTo>
                      <a:pt x="20908" y="14071"/>
                    </a:lnTo>
                    <a:lnTo>
                      <a:pt x="20705" y="14759"/>
                    </a:lnTo>
                    <a:lnTo>
                      <a:pt x="20502" y="15386"/>
                    </a:lnTo>
                    <a:lnTo>
                      <a:pt x="20054" y="16372"/>
                    </a:lnTo>
                    <a:lnTo>
                      <a:pt x="19892" y="16790"/>
                    </a:lnTo>
                    <a:lnTo>
                      <a:pt x="19729" y="17059"/>
                    </a:lnTo>
                    <a:lnTo>
                      <a:pt x="19566" y="17268"/>
                    </a:lnTo>
                    <a:lnTo>
                      <a:pt x="19200" y="17656"/>
                    </a:lnTo>
                    <a:lnTo>
                      <a:pt x="18590" y="18134"/>
                    </a:lnTo>
                    <a:lnTo>
                      <a:pt x="17898" y="18642"/>
                    </a:lnTo>
                    <a:lnTo>
                      <a:pt x="17085" y="19180"/>
                    </a:lnTo>
                    <a:lnTo>
                      <a:pt x="16190" y="19688"/>
                    </a:lnTo>
                    <a:lnTo>
                      <a:pt x="15254" y="20166"/>
                    </a:lnTo>
                    <a:lnTo>
                      <a:pt x="14278" y="20644"/>
                    </a:lnTo>
                    <a:lnTo>
                      <a:pt x="13342" y="21032"/>
                    </a:lnTo>
                    <a:lnTo>
                      <a:pt x="12407" y="21331"/>
                    </a:lnTo>
                    <a:lnTo>
                      <a:pt x="11553" y="21540"/>
                    </a:lnTo>
                    <a:lnTo>
                      <a:pt x="10820" y="21600"/>
                    </a:lnTo>
                    <a:lnTo>
                      <a:pt x="10047" y="21540"/>
                    </a:lnTo>
                    <a:lnTo>
                      <a:pt x="9193" y="21331"/>
                    </a:lnTo>
                    <a:lnTo>
                      <a:pt x="8258" y="21032"/>
                    </a:lnTo>
                    <a:lnTo>
                      <a:pt x="7322" y="20644"/>
                    </a:lnTo>
                    <a:lnTo>
                      <a:pt x="6386" y="20166"/>
                    </a:lnTo>
                    <a:lnTo>
                      <a:pt x="5410" y="19688"/>
                    </a:lnTo>
                    <a:lnTo>
                      <a:pt x="4515" y="19180"/>
                    </a:lnTo>
                    <a:lnTo>
                      <a:pt x="3702" y="18642"/>
                    </a:lnTo>
                    <a:lnTo>
                      <a:pt x="3010" y="18134"/>
                    </a:lnTo>
                    <a:lnTo>
                      <a:pt x="2441" y="17656"/>
                    </a:lnTo>
                    <a:lnTo>
                      <a:pt x="1993" y="17268"/>
                    </a:lnTo>
                    <a:lnTo>
                      <a:pt x="1871" y="17059"/>
                    </a:lnTo>
                    <a:lnTo>
                      <a:pt x="1708" y="16790"/>
                    </a:lnTo>
                    <a:lnTo>
                      <a:pt x="1546" y="16372"/>
                    </a:lnTo>
                    <a:lnTo>
                      <a:pt x="1098" y="15386"/>
                    </a:lnTo>
                    <a:lnTo>
                      <a:pt x="895" y="14759"/>
                    </a:lnTo>
                    <a:lnTo>
                      <a:pt x="732" y="14071"/>
                    </a:lnTo>
                    <a:lnTo>
                      <a:pt x="325" y="12518"/>
                    </a:lnTo>
                    <a:lnTo>
                      <a:pt x="203" y="11681"/>
                    </a:lnTo>
                    <a:lnTo>
                      <a:pt x="81" y="10815"/>
                    </a:lnTo>
                    <a:lnTo>
                      <a:pt x="0" y="9949"/>
                    </a:lnTo>
                    <a:lnTo>
                      <a:pt x="0" y="9052"/>
                    </a:lnTo>
                    <a:lnTo>
                      <a:pt x="41" y="8186"/>
                    </a:lnTo>
                    <a:lnTo>
                      <a:pt x="163" y="7260"/>
                    </a:lnTo>
                    <a:lnTo>
                      <a:pt x="325" y="6393"/>
                    </a:lnTo>
                    <a:lnTo>
                      <a:pt x="610" y="5557"/>
                    </a:lnTo>
                    <a:lnTo>
                      <a:pt x="936" y="4720"/>
                    </a:lnTo>
                    <a:lnTo>
                      <a:pt x="1383" y="3944"/>
                    </a:lnTo>
                    <a:lnTo>
                      <a:pt x="1912" y="3227"/>
                    </a:lnTo>
                    <a:lnTo>
                      <a:pt x="2563" y="2539"/>
                    </a:lnTo>
                    <a:lnTo>
                      <a:pt x="3336" y="1912"/>
                    </a:lnTo>
                    <a:lnTo>
                      <a:pt x="4231" y="1374"/>
                    </a:lnTo>
                    <a:lnTo>
                      <a:pt x="5247" y="896"/>
                    </a:lnTo>
                    <a:lnTo>
                      <a:pt x="6427" y="508"/>
                    </a:lnTo>
                    <a:lnTo>
                      <a:pt x="7688" y="239"/>
                    </a:lnTo>
                    <a:lnTo>
                      <a:pt x="9193" y="60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3" name="Freeform 14">
                <a:extLst>
                  <a:ext uri="{FF2B5EF4-FFF2-40B4-BE49-F238E27FC236}">
                    <a16:creationId xmlns:a16="http://schemas.microsoft.com/office/drawing/2014/main" id="{FB007713-A695-4F0D-B18C-D2475D3E5EAD}"/>
                  </a:ext>
                </a:extLst>
              </p:cNvPr>
              <p:cNvSpPr/>
              <p:nvPr/>
            </p:nvSpPr>
            <p:spPr>
              <a:xfrm>
                <a:off x="201829" y="-1"/>
                <a:ext cx="351945" cy="3298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7145"/>
                    </a:moveTo>
                    <a:lnTo>
                      <a:pt x="11613" y="7228"/>
                    </a:lnTo>
                    <a:lnTo>
                      <a:pt x="11729" y="7228"/>
                    </a:lnTo>
                    <a:lnTo>
                      <a:pt x="12000" y="7145"/>
                    </a:lnTo>
                    <a:close/>
                    <a:moveTo>
                      <a:pt x="13819" y="0"/>
                    </a:moveTo>
                    <a:lnTo>
                      <a:pt x="15290" y="83"/>
                    </a:lnTo>
                    <a:lnTo>
                      <a:pt x="16684" y="289"/>
                    </a:lnTo>
                    <a:lnTo>
                      <a:pt x="17923" y="578"/>
                    </a:lnTo>
                    <a:lnTo>
                      <a:pt x="19123" y="1033"/>
                    </a:lnTo>
                    <a:lnTo>
                      <a:pt x="20129" y="1569"/>
                    </a:lnTo>
                    <a:lnTo>
                      <a:pt x="20942" y="2148"/>
                    </a:lnTo>
                    <a:lnTo>
                      <a:pt x="21600" y="2891"/>
                    </a:lnTo>
                    <a:lnTo>
                      <a:pt x="21406" y="3882"/>
                    </a:lnTo>
                    <a:lnTo>
                      <a:pt x="21213" y="5163"/>
                    </a:lnTo>
                    <a:lnTo>
                      <a:pt x="21135" y="6525"/>
                    </a:lnTo>
                    <a:lnTo>
                      <a:pt x="21058" y="8095"/>
                    </a:lnTo>
                    <a:lnTo>
                      <a:pt x="21019" y="9788"/>
                    </a:lnTo>
                    <a:lnTo>
                      <a:pt x="21019" y="11481"/>
                    </a:lnTo>
                    <a:lnTo>
                      <a:pt x="20981" y="13257"/>
                    </a:lnTo>
                    <a:lnTo>
                      <a:pt x="20981" y="14992"/>
                    </a:lnTo>
                    <a:lnTo>
                      <a:pt x="20942" y="16727"/>
                    </a:lnTo>
                    <a:lnTo>
                      <a:pt x="20865" y="18337"/>
                    </a:lnTo>
                    <a:lnTo>
                      <a:pt x="20787" y="19865"/>
                    </a:lnTo>
                    <a:lnTo>
                      <a:pt x="20632" y="21270"/>
                    </a:lnTo>
                    <a:lnTo>
                      <a:pt x="20632" y="21228"/>
                    </a:lnTo>
                    <a:lnTo>
                      <a:pt x="20555" y="21393"/>
                    </a:lnTo>
                    <a:lnTo>
                      <a:pt x="20555" y="21435"/>
                    </a:lnTo>
                    <a:lnTo>
                      <a:pt x="20516" y="21476"/>
                    </a:lnTo>
                    <a:lnTo>
                      <a:pt x="20477" y="21559"/>
                    </a:lnTo>
                    <a:lnTo>
                      <a:pt x="20439" y="21600"/>
                    </a:lnTo>
                    <a:lnTo>
                      <a:pt x="20323" y="21600"/>
                    </a:lnTo>
                    <a:lnTo>
                      <a:pt x="20245" y="21559"/>
                    </a:lnTo>
                    <a:lnTo>
                      <a:pt x="20206" y="21559"/>
                    </a:lnTo>
                    <a:lnTo>
                      <a:pt x="20168" y="21517"/>
                    </a:lnTo>
                    <a:lnTo>
                      <a:pt x="20168" y="20113"/>
                    </a:lnTo>
                    <a:lnTo>
                      <a:pt x="20284" y="19081"/>
                    </a:lnTo>
                    <a:lnTo>
                      <a:pt x="20439" y="18048"/>
                    </a:lnTo>
                    <a:lnTo>
                      <a:pt x="20284" y="17057"/>
                    </a:lnTo>
                    <a:lnTo>
                      <a:pt x="20013" y="16231"/>
                    </a:lnTo>
                    <a:lnTo>
                      <a:pt x="19703" y="15446"/>
                    </a:lnTo>
                    <a:lnTo>
                      <a:pt x="19084" y="14042"/>
                    </a:lnTo>
                    <a:lnTo>
                      <a:pt x="18735" y="13257"/>
                    </a:lnTo>
                    <a:lnTo>
                      <a:pt x="18426" y="12431"/>
                    </a:lnTo>
                    <a:lnTo>
                      <a:pt x="18077" y="11440"/>
                    </a:lnTo>
                    <a:lnTo>
                      <a:pt x="17806" y="10284"/>
                    </a:lnTo>
                    <a:lnTo>
                      <a:pt x="17303" y="9499"/>
                    </a:lnTo>
                    <a:lnTo>
                      <a:pt x="16994" y="9086"/>
                    </a:lnTo>
                    <a:lnTo>
                      <a:pt x="16684" y="8714"/>
                    </a:lnTo>
                    <a:lnTo>
                      <a:pt x="16297" y="8425"/>
                    </a:lnTo>
                    <a:lnTo>
                      <a:pt x="15523" y="8136"/>
                    </a:lnTo>
                    <a:lnTo>
                      <a:pt x="14903" y="8012"/>
                    </a:lnTo>
                    <a:lnTo>
                      <a:pt x="14439" y="7930"/>
                    </a:lnTo>
                    <a:lnTo>
                      <a:pt x="13974" y="7930"/>
                    </a:lnTo>
                    <a:lnTo>
                      <a:pt x="13626" y="8012"/>
                    </a:lnTo>
                    <a:lnTo>
                      <a:pt x="13200" y="8177"/>
                    </a:lnTo>
                    <a:lnTo>
                      <a:pt x="12813" y="8425"/>
                    </a:lnTo>
                    <a:lnTo>
                      <a:pt x="12310" y="8673"/>
                    </a:lnTo>
                    <a:lnTo>
                      <a:pt x="11729" y="8962"/>
                    </a:lnTo>
                    <a:lnTo>
                      <a:pt x="10994" y="9293"/>
                    </a:lnTo>
                    <a:lnTo>
                      <a:pt x="10490" y="9499"/>
                    </a:lnTo>
                    <a:lnTo>
                      <a:pt x="9794" y="9706"/>
                    </a:lnTo>
                    <a:lnTo>
                      <a:pt x="9019" y="9953"/>
                    </a:lnTo>
                    <a:lnTo>
                      <a:pt x="8206" y="10201"/>
                    </a:lnTo>
                    <a:lnTo>
                      <a:pt x="7394" y="10366"/>
                    </a:lnTo>
                    <a:lnTo>
                      <a:pt x="6697" y="10449"/>
                    </a:lnTo>
                    <a:lnTo>
                      <a:pt x="5806" y="10449"/>
                    </a:lnTo>
                    <a:lnTo>
                      <a:pt x="5381" y="10366"/>
                    </a:lnTo>
                    <a:lnTo>
                      <a:pt x="4452" y="10201"/>
                    </a:lnTo>
                    <a:lnTo>
                      <a:pt x="4142" y="10036"/>
                    </a:lnTo>
                    <a:lnTo>
                      <a:pt x="4026" y="9829"/>
                    </a:lnTo>
                    <a:lnTo>
                      <a:pt x="3329" y="11068"/>
                    </a:lnTo>
                    <a:lnTo>
                      <a:pt x="2787" y="12225"/>
                    </a:lnTo>
                    <a:lnTo>
                      <a:pt x="2361" y="13299"/>
                    </a:lnTo>
                    <a:lnTo>
                      <a:pt x="2013" y="14414"/>
                    </a:lnTo>
                    <a:lnTo>
                      <a:pt x="1781" y="15446"/>
                    </a:lnTo>
                    <a:lnTo>
                      <a:pt x="1587" y="16479"/>
                    </a:lnTo>
                    <a:lnTo>
                      <a:pt x="1355" y="17511"/>
                    </a:lnTo>
                    <a:lnTo>
                      <a:pt x="1123" y="18585"/>
                    </a:lnTo>
                    <a:lnTo>
                      <a:pt x="1239" y="19370"/>
                    </a:lnTo>
                    <a:lnTo>
                      <a:pt x="1355" y="20113"/>
                    </a:lnTo>
                    <a:lnTo>
                      <a:pt x="1355" y="21476"/>
                    </a:lnTo>
                    <a:lnTo>
                      <a:pt x="1316" y="21517"/>
                    </a:lnTo>
                    <a:lnTo>
                      <a:pt x="1316" y="21559"/>
                    </a:lnTo>
                    <a:lnTo>
                      <a:pt x="1277" y="21559"/>
                    </a:lnTo>
                    <a:lnTo>
                      <a:pt x="1200" y="21600"/>
                    </a:lnTo>
                    <a:lnTo>
                      <a:pt x="1084" y="21600"/>
                    </a:lnTo>
                    <a:lnTo>
                      <a:pt x="1045" y="21559"/>
                    </a:lnTo>
                    <a:lnTo>
                      <a:pt x="1006" y="21476"/>
                    </a:lnTo>
                    <a:lnTo>
                      <a:pt x="929" y="21393"/>
                    </a:lnTo>
                    <a:lnTo>
                      <a:pt x="890" y="21228"/>
                    </a:lnTo>
                    <a:lnTo>
                      <a:pt x="890" y="20815"/>
                    </a:lnTo>
                    <a:lnTo>
                      <a:pt x="774" y="20031"/>
                    </a:lnTo>
                    <a:lnTo>
                      <a:pt x="619" y="19452"/>
                    </a:lnTo>
                    <a:lnTo>
                      <a:pt x="465" y="18668"/>
                    </a:lnTo>
                    <a:lnTo>
                      <a:pt x="348" y="17800"/>
                    </a:lnTo>
                    <a:lnTo>
                      <a:pt x="116" y="15653"/>
                    </a:lnTo>
                    <a:lnTo>
                      <a:pt x="39" y="14538"/>
                    </a:lnTo>
                    <a:lnTo>
                      <a:pt x="0" y="13299"/>
                    </a:lnTo>
                    <a:lnTo>
                      <a:pt x="0" y="12060"/>
                    </a:lnTo>
                    <a:lnTo>
                      <a:pt x="39" y="10821"/>
                    </a:lnTo>
                    <a:lnTo>
                      <a:pt x="155" y="9623"/>
                    </a:lnTo>
                    <a:lnTo>
                      <a:pt x="310" y="8467"/>
                    </a:lnTo>
                    <a:lnTo>
                      <a:pt x="542" y="7310"/>
                    </a:lnTo>
                    <a:lnTo>
                      <a:pt x="890" y="6278"/>
                    </a:lnTo>
                    <a:lnTo>
                      <a:pt x="1277" y="5328"/>
                    </a:lnTo>
                    <a:lnTo>
                      <a:pt x="1781" y="4502"/>
                    </a:lnTo>
                    <a:lnTo>
                      <a:pt x="2400" y="3841"/>
                    </a:lnTo>
                    <a:lnTo>
                      <a:pt x="3135" y="3345"/>
                    </a:lnTo>
                    <a:lnTo>
                      <a:pt x="3987" y="2974"/>
                    </a:lnTo>
                    <a:lnTo>
                      <a:pt x="5148" y="2148"/>
                    </a:lnTo>
                    <a:lnTo>
                      <a:pt x="6465" y="1446"/>
                    </a:lnTo>
                    <a:lnTo>
                      <a:pt x="7819" y="909"/>
                    </a:lnTo>
                    <a:lnTo>
                      <a:pt x="9290" y="454"/>
                    </a:lnTo>
                    <a:lnTo>
                      <a:pt x="10800" y="165"/>
                    </a:lnTo>
                    <a:lnTo>
                      <a:pt x="12310" y="41"/>
                    </a:lnTo>
                    <a:lnTo>
                      <a:pt x="13819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4" name="Freeform 15">
                <a:extLst>
                  <a:ext uri="{FF2B5EF4-FFF2-40B4-BE49-F238E27FC236}">
                    <a16:creationId xmlns:a16="http://schemas.microsoft.com/office/drawing/2014/main" id="{523DC1AC-9215-4808-BFDB-10B73A4FE586}"/>
                  </a:ext>
                </a:extLst>
              </p:cNvPr>
              <p:cNvSpPr/>
              <p:nvPr/>
            </p:nvSpPr>
            <p:spPr>
              <a:xfrm>
                <a:off x="374647" y="489438"/>
                <a:ext cx="85780" cy="1715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71" y="0"/>
                    </a:moveTo>
                    <a:lnTo>
                      <a:pt x="21600" y="3494"/>
                    </a:lnTo>
                    <a:lnTo>
                      <a:pt x="16835" y="21600"/>
                    </a:lnTo>
                    <a:lnTo>
                      <a:pt x="0" y="12706"/>
                    </a:lnTo>
                    <a:lnTo>
                      <a:pt x="20171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5" name="Freeform 16">
                <a:extLst>
                  <a:ext uri="{FF2B5EF4-FFF2-40B4-BE49-F238E27FC236}">
                    <a16:creationId xmlns:a16="http://schemas.microsoft.com/office/drawing/2014/main" id="{D32D030C-1382-460C-B055-5BCBB9408295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1600" y="0"/>
                    </a:lnTo>
                    <a:close/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D6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16" name="Rectangle 17">
                <a:extLst>
                  <a:ext uri="{FF2B5EF4-FFF2-40B4-BE49-F238E27FC236}">
                    <a16:creationId xmlns:a16="http://schemas.microsoft.com/office/drawing/2014/main" id="{564B16CD-AEF2-4DA3-9F3F-4ECCCDB07860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5" cy="12701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65" name="Group 79">
              <a:extLst>
                <a:ext uri="{FF2B5EF4-FFF2-40B4-BE49-F238E27FC236}">
                  <a16:creationId xmlns:a16="http://schemas.microsoft.com/office/drawing/2014/main" id="{4DA3FEB8-9FEC-4AA0-9570-B476916D6163}"/>
                </a:ext>
              </a:extLst>
            </p:cNvPr>
            <p:cNvGrpSpPr/>
            <p:nvPr/>
          </p:nvGrpSpPr>
          <p:grpSpPr>
            <a:xfrm>
              <a:off x="1023420" y="141225"/>
              <a:ext cx="764421" cy="857630"/>
              <a:chOff x="0" y="0"/>
              <a:chExt cx="764420" cy="857629"/>
            </a:xfrm>
          </p:grpSpPr>
          <p:sp>
            <p:nvSpPr>
              <p:cNvPr id="96" name="Freeform 46">
                <a:extLst>
                  <a:ext uri="{FF2B5EF4-FFF2-40B4-BE49-F238E27FC236}">
                    <a16:creationId xmlns:a16="http://schemas.microsoft.com/office/drawing/2014/main" id="{71C556C4-8328-46BF-BEA0-B80C890367B7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7" name="Freeform 47">
                <a:extLst>
                  <a:ext uri="{FF2B5EF4-FFF2-40B4-BE49-F238E27FC236}">
                    <a16:creationId xmlns:a16="http://schemas.microsoft.com/office/drawing/2014/main" id="{5165CE01-D41C-41BB-B78A-B3A0A6F56D49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8" name="Freeform 48">
                <a:extLst>
                  <a:ext uri="{FF2B5EF4-FFF2-40B4-BE49-F238E27FC236}">
                    <a16:creationId xmlns:a16="http://schemas.microsoft.com/office/drawing/2014/main" id="{E7AFEE13-57BA-4724-AC0A-0FE0ED9BC89D}"/>
                  </a:ext>
                </a:extLst>
              </p:cNvPr>
              <p:cNvSpPr/>
              <p:nvPr/>
            </p:nvSpPr>
            <p:spPr>
              <a:xfrm>
                <a:off x="300262" y="287751"/>
                <a:ext cx="164522" cy="303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1" y="0"/>
                    </a:moveTo>
                    <a:lnTo>
                      <a:pt x="12648" y="45"/>
                    </a:lnTo>
                    <a:lnTo>
                      <a:pt x="14373" y="267"/>
                    </a:lnTo>
                    <a:lnTo>
                      <a:pt x="16015" y="579"/>
                    </a:lnTo>
                    <a:lnTo>
                      <a:pt x="17576" y="1069"/>
                    </a:lnTo>
                    <a:lnTo>
                      <a:pt x="18808" y="1603"/>
                    </a:lnTo>
                    <a:lnTo>
                      <a:pt x="19957" y="2360"/>
                    </a:lnTo>
                    <a:lnTo>
                      <a:pt x="20861" y="3251"/>
                    </a:lnTo>
                    <a:lnTo>
                      <a:pt x="21354" y="4231"/>
                    </a:lnTo>
                    <a:lnTo>
                      <a:pt x="21600" y="5389"/>
                    </a:lnTo>
                    <a:lnTo>
                      <a:pt x="21600" y="18705"/>
                    </a:lnTo>
                    <a:lnTo>
                      <a:pt x="19711" y="19774"/>
                    </a:lnTo>
                    <a:lnTo>
                      <a:pt x="17658" y="20576"/>
                    </a:lnTo>
                    <a:lnTo>
                      <a:pt x="15358" y="21155"/>
                    </a:lnTo>
                    <a:lnTo>
                      <a:pt x="13141" y="21511"/>
                    </a:lnTo>
                    <a:lnTo>
                      <a:pt x="10841" y="21600"/>
                    </a:lnTo>
                    <a:lnTo>
                      <a:pt x="8459" y="21466"/>
                    </a:lnTo>
                    <a:lnTo>
                      <a:pt x="6160" y="21155"/>
                    </a:lnTo>
                    <a:lnTo>
                      <a:pt x="4024" y="20531"/>
                    </a:lnTo>
                    <a:lnTo>
                      <a:pt x="1889" y="19729"/>
                    </a:lnTo>
                    <a:lnTo>
                      <a:pt x="0" y="18705"/>
                    </a:lnTo>
                    <a:lnTo>
                      <a:pt x="0" y="5389"/>
                    </a:lnTo>
                    <a:lnTo>
                      <a:pt x="164" y="4231"/>
                    </a:lnTo>
                    <a:lnTo>
                      <a:pt x="821" y="3251"/>
                    </a:lnTo>
                    <a:lnTo>
                      <a:pt x="1643" y="2360"/>
                    </a:lnTo>
                    <a:lnTo>
                      <a:pt x="2792" y="1603"/>
                    </a:lnTo>
                    <a:lnTo>
                      <a:pt x="4106" y="1069"/>
                    </a:lnTo>
                    <a:lnTo>
                      <a:pt x="5667" y="579"/>
                    </a:lnTo>
                    <a:lnTo>
                      <a:pt x="7227" y="267"/>
                    </a:lnTo>
                    <a:lnTo>
                      <a:pt x="9034" y="45"/>
                    </a:lnTo>
                    <a:lnTo>
                      <a:pt x="10841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9" name="Freeform 49">
                <a:extLst>
                  <a:ext uri="{FF2B5EF4-FFF2-40B4-BE49-F238E27FC236}">
                    <a16:creationId xmlns:a16="http://schemas.microsoft.com/office/drawing/2014/main" id="{F1F7A4F6-0CD3-4EFF-918D-CCC24122F4B8}"/>
                  </a:ext>
                </a:extLst>
              </p:cNvPr>
              <p:cNvSpPr/>
              <p:nvPr/>
            </p:nvSpPr>
            <p:spPr>
              <a:xfrm>
                <a:off x="195796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239" y="0"/>
                    </a:moveTo>
                    <a:lnTo>
                      <a:pt x="10911" y="730"/>
                    </a:lnTo>
                    <a:lnTo>
                      <a:pt x="13584" y="1897"/>
                    </a:lnTo>
                    <a:lnTo>
                      <a:pt x="16256" y="3795"/>
                    </a:lnTo>
                    <a:lnTo>
                      <a:pt x="18482" y="5984"/>
                    </a:lnTo>
                    <a:lnTo>
                      <a:pt x="20041" y="8757"/>
                    </a:lnTo>
                    <a:lnTo>
                      <a:pt x="21377" y="11676"/>
                    </a:lnTo>
                    <a:lnTo>
                      <a:pt x="21600" y="14303"/>
                    </a:lnTo>
                    <a:lnTo>
                      <a:pt x="21155" y="16784"/>
                    </a:lnTo>
                    <a:lnTo>
                      <a:pt x="20041" y="18973"/>
                    </a:lnTo>
                    <a:lnTo>
                      <a:pt x="18482" y="20432"/>
                    </a:lnTo>
                    <a:lnTo>
                      <a:pt x="16256" y="21308"/>
                    </a:lnTo>
                    <a:lnTo>
                      <a:pt x="13584" y="21600"/>
                    </a:lnTo>
                    <a:lnTo>
                      <a:pt x="10689" y="20870"/>
                    </a:lnTo>
                    <a:lnTo>
                      <a:pt x="8016" y="19703"/>
                    </a:lnTo>
                    <a:lnTo>
                      <a:pt x="5344" y="17805"/>
                    </a:lnTo>
                    <a:lnTo>
                      <a:pt x="3340" y="15616"/>
                    </a:lnTo>
                    <a:lnTo>
                      <a:pt x="1559" y="12843"/>
                    </a:lnTo>
                    <a:lnTo>
                      <a:pt x="445" y="9924"/>
                    </a:lnTo>
                    <a:lnTo>
                      <a:pt x="0" y="7297"/>
                    </a:lnTo>
                    <a:lnTo>
                      <a:pt x="445" y="4816"/>
                    </a:lnTo>
                    <a:lnTo>
                      <a:pt x="1559" y="2627"/>
                    </a:lnTo>
                    <a:lnTo>
                      <a:pt x="3340" y="1168"/>
                    </a:lnTo>
                    <a:lnTo>
                      <a:pt x="5567" y="146"/>
                    </a:lnTo>
                    <a:lnTo>
                      <a:pt x="8239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0" name="Freeform 50">
                <a:extLst>
                  <a:ext uri="{FF2B5EF4-FFF2-40B4-BE49-F238E27FC236}">
                    <a16:creationId xmlns:a16="http://schemas.microsoft.com/office/drawing/2014/main" id="{D3777302-32EF-4511-B533-0DEE98E59A00}"/>
                  </a:ext>
                </a:extLst>
              </p:cNvPr>
              <p:cNvSpPr/>
              <p:nvPr/>
            </p:nvSpPr>
            <p:spPr>
              <a:xfrm>
                <a:off x="507319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84" y="0"/>
                    </a:moveTo>
                    <a:lnTo>
                      <a:pt x="16256" y="146"/>
                    </a:lnTo>
                    <a:lnTo>
                      <a:pt x="18482" y="1168"/>
                    </a:lnTo>
                    <a:lnTo>
                      <a:pt x="20264" y="2627"/>
                    </a:lnTo>
                    <a:lnTo>
                      <a:pt x="21155" y="4816"/>
                    </a:lnTo>
                    <a:lnTo>
                      <a:pt x="21600" y="7297"/>
                    </a:lnTo>
                    <a:lnTo>
                      <a:pt x="21377" y="9924"/>
                    </a:lnTo>
                    <a:lnTo>
                      <a:pt x="20264" y="12843"/>
                    </a:lnTo>
                    <a:lnTo>
                      <a:pt x="18482" y="15616"/>
                    </a:lnTo>
                    <a:lnTo>
                      <a:pt x="16256" y="17805"/>
                    </a:lnTo>
                    <a:lnTo>
                      <a:pt x="13584" y="19703"/>
                    </a:lnTo>
                    <a:lnTo>
                      <a:pt x="11134" y="20870"/>
                    </a:lnTo>
                    <a:lnTo>
                      <a:pt x="8239" y="21600"/>
                    </a:lnTo>
                    <a:lnTo>
                      <a:pt x="5790" y="21308"/>
                    </a:lnTo>
                    <a:lnTo>
                      <a:pt x="3340" y="20432"/>
                    </a:lnTo>
                    <a:lnTo>
                      <a:pt x="1781" y="18973"/>
                    </a:lnTo>
                    <a:lnTo>
                      <a:pt x="445" y="16784"/>
                    </a:lnTo>
                    <a:lnTo>
                      <a:pt x="0" y="14303"/>
                    </a:lnTo>
                    <a:lnTo>
                      <a:pt x="445" y="11676"/>
                    </a:lnTo>
                    <a:lnTo>
                      <a:pt x="1559" y="8757"/>
                    </a:lnTo>
                    <a:lnTo>
                      <a:pt x="3340" y="5984"/>
                    </a:lnTo>
                    <a:lnTo>
                      <a:pt x="5344" y="3795"/>
                    </a:lnTo>
                    <a:lnTo>
                      <a:pt x="8016" y="1897"/>
                    </a:lnTo>
                    <a:lnTo>
                      <a:pt x="10911" y="730"/>
                    </a:lnTo>
                    <a:lnTo>
                      <a:pt x="13584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1" name="Freeform 51">
                <a:extLst>
                  <a:ext uri="{FF2B5EF4-FFF2-40B4-BE49-F238E27FC236}">
                    <a16:creationId xmlns:a16="http://schemas.microsoft.com/office/drawing/2014/main" id="{F314F951-7DE2-44E7-9A0D-2F53892F2367}"/>
                  </a:ext>
                </a:extLst>
              </p:cNvPr>
              <p:cNvSpPr/>
              <p:nvPr/>
            </p:nvSpPr>
            <p:spPr>
              <a:xfrm>
                <a:off x="300262" y="454148"/>
                <a:ext cx="164522" cy="575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287"/>
                    </a:lnTo>
                    <a:lnTo>
                      <a:pt x="21436" y="3757"/>
                    </a:lnTo>
                    <a:lnTo>
                      <a:pt x="21107" y="5165"/>
                    </a:lnTo>
                    <a:lnTo>
                      <a:pt x="20450" y="6809"/>
                    </a:lnTo>
                    <a:lnTo>
                      <a:pt x="19629" y="9157"/>
                    </a:lnTo>
                    <a:lnTo>
                      <a:pt x="18643" y="11504"/>
                    </a:lnTo>
                    <a:lnTo>
                      <a:pt x="17576" y="14087"/>
                    </a:lnTo>
                    <a:lnTo>
                      <a:pt x="16344" y="16435"/>
                    </a:lnTo>
                    <a:lnTo>
                      <a:pt x="15030" y="18313"/>
                    </a:lnTo>
                    <a:lnTo>
                      <a:pt x="13633" y="20191"/>
                    </a:lnTo>
                    <a:lnTo>
                      <a:pt x="12155" y="21130"/>
                    </a:lnTo>
                    <a:lnTo>
                      <a:pt x="10841" y="21600"/>
                    </a:lnTo>
                    <a:lnTo>
                      <a:pt x="9363" y="20896"/>
                    </a:lnTo>
                    <a:lnTo>
                      <a:pt x="7967" y="19722"/>
                    </a:lnTo>
                    <a:lnTo>
                      <a:pt x="5174" y="15496"/>
                    </a:lnTo>
                    <a:lnTo>
                      <a:pt x="2875" y="10330"/>
                    </a:lnTo>
                    <a:lnTo>
                      <a:pt x="1889" y="7748"/>
                    </a:lnTo>
                    <a:lnTo>
                      <a:pt x="493" y="3757"/>
                    </a:lnTo>
                    <a:lnTo>
                      <a:pt x="164" y="2583"/>
                    </a:lnTo>
                    <a:lnTo>
                      <a:pt x="0" y="2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2" name="Freeform 52">
                <a:extLst>
                  <a:ext uri="{FF2B5EF4-FFF2-40B4-BE49-F238E27FC236}">
                    <a16:creationId xmlns:a16="http://schemas.microsoft.com/office/drawing/2014/main" id="{3853EB5E-CF33-44E4-B2C7-CC432BAB4D4A}"/>
                  </a:ext>
                </a:extLst>
              </p:cNvPr>
              <p:cNvSpPr/>
              <p:nvPr/>
            </p:nvSpPr>
            <p:spPr>
              <a:xfrm>
                <a:off x="211434" y="26898"/>
                <a:ext cx="342178" cy="466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399" y="87"/>
                    </a:lnTo>
                    <a:lnTo>
                      <a:pt x="13781" y="232"/>
                    </a:lnTo>
                    <a:lnTo>
                      <a:pt x="15084" y="493"/>
                    </a:lnTo>
                    <a:lnTo>
                      <a:pt x="16190" y="841"/>
                    </a:lnTo>
                    <a:lnTo>
                      <a:pt x="17256" y="1305"/>
                    </a:lnTo>
                    <a:lnTo>
                      <a:pt x="18125" y="1769"/>
                    </a:lnTo>
                    <a:lnTo>
                      <a:pt x="18875" y="2377"/>
                    </a:lnTo>
                    <a:lnTo>
                      <a:pt x="19507" y="3015"/>
                    </a:lnTo>
                    <a:lnTo>
                      <a:pt x="20099" y="3740"/>
                    </a:lnTo>
                    <a:lnTo>
                      <a:pt x="20534" y="4465"/>
                    </a:lnTo>
                    <a:lnTo>
                      <a:pt x="20889" y="5248"/>
                    </a:lnTo>
                    <a:lnTo>
                      <a:pt x="21166" y="6060"/>
                    </a:lnTo>
                    <a:lnTo>
                      <a:pt x="21403" y="6900"/>
                    </a:lnTo>
                    <a:lnTo>
                      <a:pt x="21521" y="7741"/>
                    </a:lnTo>
                    <a:lnTo>
                      <a:pt x="21600" y="8611"/>
                    </a:lnTo>
                    <a:lnTo>
                      <a:pt x="21600" y="9452"/>
                    </a:lnTo>
                    <a:lnTo>
                      <a:pt x="21561" y="10322"/>
                    </a:lnTo>
                    <a:lnTo>
                      <a:pt x="21482" y="11162"/>
                    </a:lnTo>
                    <a:lnTo>
                      <a:pt x="21363" y="12003"/>
                    </a:lnTo>
                    <a:lnTo>
                      <a:pt x="21047" y="13511"/>
                    </a:lnTo>
                    <a:lnTo>
                      <a:pt x="20850" y="14207"/>
                    </a:lnTo>
                    <a:lnTo>
                      <a:pt x="20652" y="14874"/>
                    </a:lnTo>
                    <a:lnTo>
                      <a:pt x="20415" y="15453"/>
                    </a:lnTo>
                    <a:lnTo>
                      <a:pt x="20218" y="15975"/>
                    </a:lnTo>
                    <a:lnTo>
                      <a:pt x="20060" y="16439"/>
                    </a:lnTo>
                    <a:lnTo>
                      <a:pt x="19863" y="16816"/>
                    </a:lnTo>
                    <a:lnTo>
                      <a:pt x="19744" y="17077"/>
                    </a:lnTo>
                    <a:lnTo>
                      <a:pt x="19586" y="17251"/>
                    </a:lnTo>
                    <a:lnTo>
                      <a:pt x="19191" y="17657"/>
                    </a:lnTo>
                    <a:lnTo>
                      <a:pt x="18599" y="18150"/>
                    </a:lnTo>
                    <a:lnTo>
                      <a:pt x="17888" y="18643"/>
                    </a:lnTo>
                    <a:lnTo>
                      <a:pt x="17098" y="19165"/>
                    </a:lnTo>
                    <a:lnTo>
                      <a:pt x="16190" y="19657"/>
                    </a:lnTo>
                    <a:lnTo>
                      <a:pt x="15242" y="20179"/>
                    </a:lnTo>
                    <a:lnTo>
                      <a:pt x="14295" y="20643"/>
                    </a:lnTo>
                    <a:lnTo>
                      <a:pt x="13347" y="21020"/>
                    </a:lnTo>
                    <a:lnTo>
                      <a:pt x="12439" y="21310"/>
                    </a:lnTo>
                    <a:lnTo>
                      <a:pt x="11570" y="21542"/>
                    </a:lnTo>
                    <a:lnTo>
                      <a:pt x="10820" y="21600"/>
                    </a:lnTo>
                    <a:lnTo>
                      <a:pt x="10069" y="21542"/>
                    </a:lnTo>
                    <a:lnTo>
                      <a:pt x="9201" y="21310"/>
                    </a:lnTo>
                    <a:lnTo>
                      <a:pt x="8253" y="21020"/>
                    </a:lnTo>
                    <a:lnTo>
                      <a:pt x="7305" y="20643"/>
                    </a:lnTo>
                    <a:lnTo>
                      <a:pt x="6358" y="20179"/>
                    </a:lnTo>
                    <a:lnTo>
                      <a:pt x="5410" y="19657"/>
                    </a:lnTo>
                    <a:lnTo>
                      <a:pt x="4541" y="19165"/>
                    </a:lnTo>
                    <a:lnTo>
                      <a:pt x="3712" y="18643"/>
                    </a:lnTo>
                    <a:lnTo>
                      <a:pt x="3001" y="18150"/>
                    </a:lnTo>
                    <a:lnTo>
                      <a:pt x="2409" y="17657"/>
                    </a:lnTo>
                    <a:lnTo>
                      <a:pt x="2014" y="17251"/>
                    </a:lnTo>
                    <a:lnTo>
                      <a:pt x="1895" y="17077"/>
                    </a:lnTo>
                    <a:lnTo>
                      <a:pt x="1737" y="16816"/>
                    </a:lnTo>
                    <a:lnTo>
                      <a:pt x="1540" y="16439"/>
                    </a:lnTo>
                    <a:lnTo>
                      <a:pt x="1382" y="15975"/>
                    </a:lnTo>
                    <a:lnTo>
                      <a:pt x="1185" y="15453"/>
                    </a:lnTo>
                    <a:lnTo>
                      <a:pt x="948" y="14874"/>
                    </a:lnTo>
                    <a:lnTo>
                      <a:pt x="750" y="14207"/>
                    </a:lnTo>
                    <a:lnTo>
                      <a:pt x="553" y="13511"/>
                    </a:lnTo>
                    <a:lnTo>
                      <a:pt x="395" y="12757"/>
                    </a:lnTo>
                    <a:lnTo>
                      <a:pt x="276" y="12003"/>
                    </a:lnTo>
                    <a:lnTo>
                      <a:pt x="118" y="11162"/>
                    </a:lnTo>
                    <a:lnTo>
                      <a:pt x="39" y="10322"/>
                    </a:lnTo>
                    <a:lnTo>
                      <a:pt x="0" y="9452"/>
                    </a:lnTo>
                    <a:lnTo>
                      <a:pt x="0" y="8611"/>
                    </a:lnTo>
                    <a:lnTo>
                      <a:pt x="79" y="7741"/>
                    </a:lnTo>
                    <a:lnTo>
                      <a:pt x="237" y="6900"/>
                    </a:lnTo>
                    <a:lnTo>
                      <a:pt x="434" y="6060"/>
                    </a:lnTo>
                    <a:lnTo>
                      <a:pt x="711" y="5248"/>
                    </a:lnTo>
                    <a:lnTo>
                      <a:pt x="1106" y="4465"/>
                    </a:lnTo>
                    <a:lnTo>
                      <a:pt x="1540" y="3740"/>
                    </a:lnTo>
                    <a:lnTo>
                      <a:pt x="2093" y="3015"/>
                    </a:lnTo>
                    <a:lnTo>
                      <a:pt x="2764" y="2377"/>
                    </a:lnTo>
                    <a:lnTo>
                      <a:pt x="3514" y="1769"/>
                    </a:lnTo>
                    <a:lnTo>
                      <a:pt x="4383" y="1305"/>
                    </a:lnTo>
                    <a:lnTo>
                      <a:pt x="5410" y="841"/>
                    </a:lnTo>
                    <a:lnTo>
                      <a:pt x="6516" y="493"/>
                    </a:lnTo>
                    <a:lnTo>
                      <a:pt x="7819" y="232"/>
                    </a:lnTo>
                    <a:lnTo>
                      <a:pt x="9240" y="87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3" name="Freeform 53">
                <a:extLst>
                  <a:ext uri="{FF2B5EF4-FFF2-40B4-BE49-F238E27FC236}">
                    <a16:creationId xmlns:a16="http://schemas.microsoft.com/office/drawing/2014/main" id="{FCE9AE74-CA6B-437D-8C28-45B27709BED5}"/>
                  </a:ext>
                </a:extLst>
              </p:cNvPr>
              <p:cNvSpPr/>
              <p:nvPr/>
            </p:nvSpPr>
            <p:spPr>
              <a:xfrm>
                <a:off x="206430" y="-1"/>
                <a:ext cx="355939" cy="325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52" y="6605"/>
                    </a:moveTo>
                    <a:lnTo>
                      <a:pt x="9718" y="6688"/>
                    </a:lnTo>
                    <a:lnTo>
                      <a:pt x="9870" y="6729"/>
                    </a:lnTo>
                    <a:lnTo>
                      <a:pt x="9452" y="6605"/>
                    </a:lnTo>
                    <a:close/>
                    <a:moveTo>
                      <a:pt x="11312" y="0"/>
                    </a:moveTo>
                    <a:lnTo>
                      <a:pt x="12641" y="83"/>
                    </a:lnTo>
                    <a:lnTo>
                      <a:pt x="13932" y="415"/>
                    </a:lnTo>
                    <a:lnTo>
                      <a:pt x="15185" y="831"/>
                    </a:lnTo>
                    <a:lnTo>
                      <a:pt x="16399" y="1495"/>
                    </a:lnTo>
                    <a:lnTo>
                      <a:pt x="17538" y="2326"/>
                    </a:lnTo>
                    <a:lnTo>
                      <a:pt x="18373" y="2617"/>
                    </a:lnTo>
                    <a:lnTo>
                      <a:pt x="19057" y="3157"/>
                    </a:lnTo>
                    <a:lnTo>
                      <a:pt x="19664" y="3780"/>
                    </a:lnTo>
                    <a:lnTo>
                      <a:pt x="20195" y="4569"/>
                    </a:lnTo>
                    <a:lnTo>
                      <a:pt x="20575" y="5483"/>
                    </a:lnTo>
                    <a:lnTo>
                      <a:pt x="20955" y="6438"/>
                    </a:lnTo>
                    <a:lnTo>
                      <a:pt x="21182" y="7518"/>
                    </a:lnTo>
                    <a:lnTo>
                      <a:pt x="21372" y="8640"/>
                    </a:lnTo>
                    <a:lnTo>
                      <a:pt x="21600" y="11049"/>
                    </a:lnTo>
                    <a:lnTo>
                      <a:pt x="21600" y="13458"/>
                    </a:lnTo>
                    <a:lnTo>
                      <a:pt x="21486" y="14622"/>
                    </a:lnTo>
                    <a:lnTo>
                      <a:pt x="21410" y="15785"/>
                    </a:lnTo>
                    <a:lnTo>
                      <a:pt x="21334" y="16823"/>
                    </a:lnTo>
                    <a:lnTo>
                      <a:pt x="21220" y="17778"/>
                    </a:lnTo>
                    <a:lnTo>
                      <a:pt x="21069" y="18651"/>
                    </a:lnTo>
                    <a:lnTo>
                      <a:pt x="20955" y="19398"/>
                    </a:lnTo>
                    <a:lnTo>
                      <a:pt x="20841" y="19980"/>
                    </a:lnTo>
                    <a:lnTo>
                      <a:pt x="20689" y="20811"/>
                    </a:lnTo>
                    <a:lnTo>
                      <a:pt x="20689" y="21018"/>
                    </a:lnTo>
                    <a:lnTo>
                      <a:pt x="20613" y="21351"/>
                    </a:lnTo>
                    <a:lnTo>
                      <a:pt x="20613" y="21392"/>
                    </a:lnTo>
                    <a:lnTo>
                      <a:pt x="20537" y="21558"/>
                    </a:lnTo>
                    <a:lnTo>
                      <a:pt x="20499" y="21600"/>
                    </a:lnTo>
                    <a:lnTo>
                      <a:pt x="20309" y="21600"/>
                    </a:lnTo>
                    <a:lnTo>
                      <a:pt x="20271" y="21558"/>
                    </a:lnTo>
                    <a:lnTo>
                      <a:pt x="20233" y="21475"/>
                    </a:lnTo>
                    <a:lnTo>
                      <a:pt x="20195" y="21143"/>
                    </a:lnTo>
                    <a:lnTo>
                      <a:pt x="20195" y="20437"/>
                    </a:lnTo>
                    <a:lnTo>
                      <a:pt x="20233" y="20188"/>
                    </a:lnTo>
                    <a:lnTo>
                      <a:pt x="20233" y="20063"/>
                    </a:lnTo>
                    <a:lnTo>
                      <a:pt x="20309" y="19274"/>
                    </a:lnTo>
                    <a:lnTo>
                      <a:pt x="20423" y="18485"/>
                    </a:lnTo>
                    <a:lnTo>
                      <a:pt x="20347" y="17862"/>
                    </a:lnTo>
                    <a:lnTo>
                      <a:pt x="20309" y="17197"/>
                    </a:lnTo>
                    <a:lnTo>
                      <a:pt x="20271" y="16491"/>
                    </a:lnTo>
                    <a:lnTo>
                      <a:pt x="20271" y="13375"/>
                    </a:lnTo>
                    <a:lnTo>
                      <a:pt x="20233" y="12628"/>
                    </a:lnTo>
                    <a:lnTo>
                      <a:pt x="20157" y="11922"/>
                    </a:lnTo>
                    <a:lnTo>
                      <a:pt x="20044" y="11298"/>
                    </a:lnTo>
                    <a:lnTo>
                      <a:pt x="19816" y="10717"/>
                    </a:lnTo>
                    <a:lnTo>
                      <a:pt x="19550" y="10177"/>
                    </a:lnTo>
                    <a:lnTo>
                      <a:pt x="19170" y="9803"/>
                    </a:lnTo>
                    <a:lnTo>
                      <a:pt x="18753" y="9512"/>
                    </a:lnTo>
                    <a:lnTo>
                      <a:pt x="18183" y="9388"/>
                    </a:lnTo>
                    <a:lnTo>
                      <a:pt x="17500" y="9429"/>
                    </a:lnTo>
                    <a:lnTo>
                      <a:pt x="17310" y="9346"/>
                    </a:lnTo>
                    <a:lnTo>
                      <a:pt x="17083" y="9097"/>
                    </a:lnTo>
                    <a:lnTo>
                      <a:pt x="16741" y="8806"/>
                    </a:lnTo>
                    <a:lnTo>
                      <a:pt x="16475" y="8391"/>
                    </a:lnTo>
                    <a:lnTo>
                      <a:pt x="16172" y="8100"/>
                    </a:lnTo>
                    <a:lnTo>
                      <a:pt x="15906" y="7809"/>
                    </a:lnTo>
                    <a:lnTo>
                      <a:pt x="15678" y="7726"/>
                    </a:lnTo>
                    <a:lnTo>
                      <a:pt x="15260" y="7892"/>
                    </a:lnTo>
                    <a:lnTo>
                      <a:pt x="14995" y="8100"/>
                    </a:lnTo>
                    <a:lnTo>
                      <a:pt x="14463" y="8765"/>
                    </a:lnTo>
                    <a:lnTo>
                      <a:pt x="14273" y="9097"/>
                    </a:lnTo>
                    <a:lnTo>
                      <a:pt x="14046" y="9305"/>
                    </a:lnTo>
                    <a:lnTo>
                      <a:pt x="13780" y="9388"/>
                    </a:lnTo>
                    <a:lnTo>
                      <a:pt x="13400" y="9346"/>
                    </a:lnTo>
                    <a:lnTo>
                      <a:pt x="12299" y="8848"/>
                    </a:lnTo>
                    <a:lnTo>
                      <a:pt x="11085" y="8349"/>
                    </a:lnTo>
                    <a:lnTo>
                      <a:pt x="9946" y="7975"/>
                    </a:lnTo>
                    <a:lnTo>
                      <a:pt x="8731" y="7643"/>
                    </a:lnTo>
                    <a:lnTo>
                      <a:pt x="7554" y="7518"/>
                    </a:lnTo>
                    <a:lnTo>
                      <a:pt x="6340" y="7602"/>
                    </a:lnTo>
                    <a:lnTo>
                      <a:pt x="5125" y="7975"/>
                    </a:lnTo>
                    <a:lnTo>
                      <a:pt x="4745" y="8266"/>
                    </a:lnTo>
                    <a:lnTo>
                      <a:pt x="4366" y="8640"/>
                    </a:lnTo>
                    <a:lnTo>
                      <a:pt x="4062" y="9055"/>
                    </a:lnTo>
                    <a:lnTo>
                      <a:pt x="3568" y="9845"/>
                    </a:lnTo>
                    <a:lnTo>
                      <a:pt x="3303" y="11049"/>
                    </a:lnTo>
                    <a:lnTo>
                      <a:pt x="2999" y="12129"/>
                    </a:lnTo>
                    <a:lnTo>
                      <a:pt x="2657" y="13002"/>
                    </a:lnTo>
                    <a:lnTo>
                      <a:pt x="1632" y="15245"/>
                    </a:lnTo>
                    <a:lnTo>
                      <a:pt x="1367" y="16034"/>
                    </a:lnTo>
                    <a:lnTo>
                      <a:pt x="1101" y="16906"/>
                    </a:lnTo>
                    <a:lnTo>
                      <a:pt x="911" y="17903"/>
                    </a:lnTo>
                    <a:lnTo>
                      <a:pt x="1063" y="19025"/>
                    </a:lnTo>
                    <a:lnTo>
                      <a:pt x="1177" y="20063"/>
                    </a:lnTo>
                    <a:lnTo>
                      <a:pt x="1177" y="20188"/>
                    </a:lnTo>
                    <a:lnTo>
                      <a:pt x="1215" y="20437"/>
                    </a:lnTo>
                    <a:lnTo>
                      <a:pt x="1215" y="21143"/>
                    </a:lnTo>
                    <a:lnTo>
                      <a:pt x="1177" y="21475"/>
                    </a:lnTo>
                    <a:lnTo>
                      <a:pt x="1139" y="21558"/>
                    </a:lnTo>
                    <a:lnTo>
                      <a:pt x="1101" y="21600"/>
                    </a:lnTo>
                    <a:lnTo>
                      <a:pt x="911" y="21600"/>
                    </a:lnTo>
                    <a:lnTo>
                      <a:pt x="873" y="21558"/>
                    </a:lnTo>
                    <a:lnTo>
                      <a:pt x="797" y="21392"/>
                    </a:lnTo>
                    <a:lnTo>
                      <a:pt x="797" y="21351"/>
                    </a:lnTo>
                    <a:lnTo>
                      <a:pt x="759" y="21226"/>
                    </a:lnTo>
                    <a:lnTo>
                      <a:pt x="569" y="19731"/>
                    </a:lnTo>
                    <a:lnTo>
                      <a:pt x="342" y="18235"/>
                    </a:lnTo>
                    <a:lnTo>
                      <a:pt x="190" y="16615"/>
                    </a:lnTo>
                    <a:lnTo>
                      <a:pt x="38" y="14954"/>
                    </a:lnTo>
                    <a:lnTo>
                      <a:pt x="0" y="13334"/>
                    </a:lnTo>
                    <a:lnTo>
                      <a:pt x="0" y="11672"/>
                    </a:lnTo>
                    <a:lnTo>
                      <a:pt x="114" y="10052"/>
                    </a:lnTo>
                    <a:lnTo>
                      <a:pt x="342" y="8474"/>
                    </a:lnTo>
                    <a:lnTo>
                      <a:pt x="721" y="7020"/>
                    </a:lnTo>
                    <a:lnTo>
                      <a:pt x="1291" y="5566"/>
                    </a:lnTo>
                    <a:lnTo>
                      <a:pt x="1974" y="4237"/>
                    </a:lnTo>
                    <a:lnTo>
                      <a:pt x="2581" y="3448"/>
                    </a:lnTo>
                    <a:lnTo>
                      <a:pt x="3341" y="2742"/>
                    </a:lnTo>
                    <a:lnTo>
                      <a:pt x="4214" y="2077"/>
                    </a:lnTo>
                    <a:lnTo>
                      <a:pt x="5239" y="1454"/>
                    </a:lnTo>
                    <a:lnTo>
                      <a:pt x="6340" y="914"/>
                    </a:lnTo>
                    <a:lnTo>
                      <a:pt x="7478" y="540"/>
                    </a:lnTo>
                    <a:lnTo>
                      <a:pt x="8731" y="249"/>
                    </a:lnTo>
                    <a:lnTo>
                      <a:pt x="10022" y="42"/>
                    </a:lnTo>
                    <a:lnTo>
                      <a:pt x="11312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04" name="Freeform 54">
                <a:extLst>
                  <a:ext uri="{FF2B5EF4-FFF2-40B4-BE49-F238E27FC236}">
                    <a16:creationId xmlns:a16="http://schemas.microsoft.com/office/drawing/2014/main" id="{425372FC-21D7-4909-A257-C94DDB6A4281}"/>
                  </a:ext>
                </a:extLst>
              </p:cNvPr>
              <p:cNvSpPr/>
              <p:nvPr/>
            </p:nvSpPr>
            <p:spPr>
              <a:xfrm>
                <a:off x="143875" y="26898"/>
                <a:ext cx="326539" cy="1782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076" y="0"/>
                    </a:moveTo>
                    <a:lnTo>
                      <a:pt x="14152" y="227"/>
                    </a:lnTo>
                    <a:lnTo>
                      <a:pt x="15145" y="606"/>
                    </a:lnTo>
                    <a:lnTo>
                      <a:pt x="16055" y="1137"/>
                    </a:lnTo>
                    <a:lnTo>
                      <a:pt x="16883" y="1743"/>
                    </a:lnTo>
                    <a:lnTo>
                      <a:pt x="17586" y="2349"/>
                    </a:lnTo>
                    <a:lnTo>
                      <a:pt x="18166" y="2880"/>
                    </a:lnTo>
                    <a:lnTo>
                      <a:pt x="18621" y="3411"/>
                    </a:lnTo>
                    <a:lnTo>
                      <a:pt x="18910" y="3714"/>
                    </a:lnTo>
                    <a:lnTo>
                      <a:pt x="18993" y="3865"/>
                    </a:lnTo>
                    <a:lnTo>
                      <a:pt x="19076" y="3941"/>
                    </a:lnTo>
                    <a:lnTo>
                      <a:pt x="19490" y="4699"/>
                    </a:lnTo>
                    <a:lnTo>
                      <a:pt x="19779" y="5305"/>
                    </a:lnTo>
                    <a:lnTo>
                      <a:pt x="20152" y="5912"/>
                    </a:lnTo>
                    <a:lnTo>
                      <a:pt x="20897" y="7276"/>
                    </a:lnTo>
                    <a:lnTo>
                      <a:pt x="21186" y="7882"/>
                    </a:lnTo>
                    <a:lnTo>
                      <a:pt x="21393" y="8488"/>
                    </a:lnTo>
                    <a:lnTo>
                      <a:pt x="21559" y="8943"/>
                    </a:lnTo>
                    <a:lnTo>
                      <a:pt x="21600" y="9246"/>
                    </a:lnTo>
                    <a:lnTo>
                      <a:pt x="21517" y="9322"/>
                    </a:lnTo>
                    <a:lnTo>
                      <a:pt x="21269" y="9171"/>
                    </a:lnTo>
                    <a:lnTo>
                      <a:pt x="20772" y="9095"/>
                    </a:lnTo>
                    <a:lnTo>
                      <a:pt x="20276" y="9246"/>
                    </a:lnTo>
                    <a:lnTo>
                      <a:pt x="19655" y="9777"/>
                    </a:lnTo>
                    <a:lnTo>
                      <a:pt x="19034" y="10459"/>
                    </a:lnTo>
                    <a:lnTo>
                      <a:pt x="18455" y="11368"/>
                    </a:lnTo>
                    <a:lnTo>
                      <a:pt x="17793" y="12354"/>
                    </a:lnTo>
                    <a:lnTo>
                      <a:pt x="17131" y="13491"/>
                    </a:lnTo>
                    <a:lnTo>
                      <a:pt x="16510" y="14703"/>
                    </a:lnTo>
                    <a:lnTo>
                      <a:pt x="15972" y="15840"/>
                    </a:lnTo>
                    <a:lnTo>
                      <a:pt x="15434" y="16825"/>
                    </a:lnTo>
                    <a:lnTo>
                      <a:pt x="14938" y="17811"/>
                    </a:lnTo>
                    <a:lnTo>
                      <a:pt x="14193" y="18644"/>
                    </a:lnTo>
                    <a:lnTo>
                      <a:pt x="13324" y="19554"/>
                    </a:lnTo>
                    <a:lnTo>
                      <a:pt x="12248" y="20312"/>
                    </a:lnTo>
                    <a:lnTo>
                      <a:pt x="11131" y="20994"/>
                    </a:lnTo>
                    <a:lnTo>
                      <a:pt x="9890" y="21448"/>
                    </a:lnTo>
                    <a:lnTo>
                      <a:pt x="8566" y="21600"/>
                    </a:lnTo>
                    <a:lnTo>
                      <a:pt x="7241" y="21524"/>
                    </a:lnTo>
                    <a:lnTo>
                      <a:pt x="5834" y="21145"/>
                    </a:lnTo>
                    <a:lnTo>
                      <a:pt x="4428" y="20312"/>
                    </a:lnTo>
                    <a:lnTo>
                      <a:pt x="3062" y="19099"/>
                    </a:lnTo>
                    <a:lnTo>
                      <a:pt x="2069" y="17886"/>
                    </a:lnTo>
                    <a:lnTo>
                      <a:pt x="1366" y="16522"/>
                    </a:lnTo>
                    <a:lnTo>
                      <a:pt x="786" y="15082"/>
                    </a:lnTo>
                    <a:lnTo>
                      <a:pt x="372" y="13566"/>
                    </a:lnTo>
                    <a:lnTo>
                      <a:pt x="124" y="12126"/>
                    </a:lnTo>
                    <a:lnTo>
                      <a:pt x="0" y="10611"/>
                    </a:lnTo>
                    <a:lnTo>
                      <a:pt x="0" y="9171"/>
                    </a:lnTo>
                    <a:lnTo>
                      <a:pt x="41" y="7806"/>
                    </a:lnTo>
                    <a:lnTo>
                      <a:pt x="124" y="6669"/>
                    </a:lnTo>
                    <a:lnTo>
                      <a:pt x="290" y="5533"/>
                    </a:lnTo>
                    <a:lnTo>
                      <a:pt x="579" y="3941"/>
                    </a:lnTo>
                    <a:lnTo>
                      <a:pt x="662" y="3562"/>
                    </a:lnTo>
                    <a:lnTo>
                      <a:pt x="703" y="3411"/>
                    </a:lnTo>
                    <a:lnTo>
                      <a:pt x="1076" y="3941"/>
                    </a:lnTo>
                    <a:lnTo>
                      <a:pt x="1614" y="4244"/>
                    </a:lnTo>
                    <a:lnTo>
                      <a:pt x="2276" y="4396"/>
                    </a:lnTo>
                    <a:lnTo>
                      <a:pt x="3103" y="4396"/>
                    </a:lnTo>
                    <a:lnTo>
                      <a:pt x="4014" y="4244"/>
                    </a:lnTo>
                    <a:lnTo>
                      <a:pt x="5007" y="3865"/>
                    </a:lnTo>
                    <a:lnTo>
                      <a:pt x="6083" y="3411"/>
                    </a:lnTo>
                    <a:lnTo>
                      <a:pt x="7324" y="2728"/>
                    </a:lnTo>
                    <a:lnTo>
                      <a:pt x="8524" y="1895"/>
                    </a:lnTo>
                    <a:lnTo>
                      <a:pt x="9848" y="985"/>
                    </a:lnTo>
                    <a:lnTo>
                      <a:pt x="10924" y="379"/>
                    </a:lnTo>
                    <a:lnTo>
                      <a:pt x="12000" y="0"/>
                    </a:lnTo>
                    <a:lnTo>
                      <a:pt x="1307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66" name="Group 80">
              <a:extLst>
                <a:ext uri="{FF2B5EF4-FFF2-40B4-BE49-F238E27FC236}">
                  <a16:creationId xmlns:a16="http://schemas.microsoft.com/office/drawing/2014/main" id="{3D77455C-41A4-4B8E-8BDF-D9BDF1DF2852}"/>
                </a:ext>
              </a:extLst>
            </p:cNvPr>
            <p:cNvGrpSpPr/>
            <p:nvPr/>
          </p:nvGrpSpPr>
          <p:grpSpPr>
            <a:xfrm>
              <a:off x="-3" y="271725"/>
              <a:ext cx="703084" cy="746097"/>
              <a:chOff x="-1" y="-1"/>
              <a:chExt cx="703082" cy="746096"/>
            </a:xfrm>
          </p:grpSpPr>
          <p:sp>
            <p:nvSpPr>
              <p:cNvPr id="85" name="Freeform 18">
                <a:extLst>
                  <a:ext uri="{FF2B5EF4-FFF2-40B4-BE49-F238E27FC236}">
                    <a16:creationId xmlns:a16="http://schemas.microsoft.com/office/drawing/2014/main" id="{24169364-C0FC-4979-9AFA-0C4CC1C2CAEA}"/>
                  </a:ext>
                </a:extLst>
              </p:cNvPr>
              <p:cNvSpPr/>
              <p:nvPr/>
            </p:nvSpPr>
            <p:spPr>
              <a:xfrm>
                <a:off x="172057" y="-2"/>
                <a:ext cx="368697" cy="5417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30" y="0"/>
                    </a:moveTo>
                    <a:lnTo>
                      <a:pt x="12510" y="41"/>
                    </a:lnTo>
                    <a:lnTo>
                      <a:pt x="13320" y="143"/>
                    </a:lnTo>
                    <a:lnTo>
                      <a:pt x="14100" y="306"/>
                    </a:lnTo>
                    <a:lnTo>
                      <a:pt x="14910" y="510"/>
                    </a:lnTo>
                    <a:lnTo>
                      <a:pt x="15690" y="817"/>
                    </a:lnTo>
                    <a:lnTo>
                      <a:pt x="16410" y="1184"/>
                    </a:lnTo>
                    <a:lnTo>
                      <a:pt x="17070" y="1654"/>
                    </a:lnTo>
                    <a:lnTo>
                      <a:pt x="17700" y="2184"/>
                    </a:lnTo>
                    <a:lnTo>
                      <a:pt x="18240" y="2838"/>
                    </a:lnTo>
                    <a:lnTo>
                      <a:pt x="18810" y="3654"/>
                    </a:lnTo>
                    <a:lnTo>
                      <a:pt x="19260" y="4369"/>
                    </a:lnTo>
                    <a:lnTo>
                      <a:pt x="19560" y="5043"/>
                    </a:lnTo>
                    <a:lnTo>
                      <a:pt x="19830" y="5635"/>
                    </a:lnTo>
                    <a:lnTo>
                      <a:pt x="20010" y="6186"/>
                    </a:lnTo>
                    <a:lnTo>
                      <a:pt x="20130" y="6676"/>
                    </a:lnTo>
                    <a:lnTo>
                      <a:pt x="20220" y="7125"/>
                    </a:lnTo>
                    <a:lnTo>
                      <a:pt x="20310" y="7554"/>
                    </a:lnTo>
                    <a:lnTo>
                      <a:pt x="20370" y="7921"/>
                    </a:lnTo>
                    <a:lnTo>
                      <a:pt x="20490" y="8289"/>
                    </a:lnTo>
                    <a:lnTo>
                      <a:pt x="20580" y="8595"/>
                    </a:lnTo>
                    <a:lnTo>
                      <a:pt x="20730" y="8922"/>
                    </a:lnTo>
                    <a:lnTo>
                      <a:pt x="20940" y="9228"/>
                    </a:lnTo>
                    <a:lnTo>
                      <a:pt x="21270" y="9534"/>
                    </a:lnTo>
                    <a:lnTo>
                      <a:pt x="21420" y="9759"/>
                    </a:lnTo>
                    <a:lnTo>
                      <a:pt x="21540" y="10085"/>
                    </a:lnTo>
                    <a:lnTo>
                      <a:pt x="21600" y="10494"/>
                    </a:lnTo>
                    <a:lnTo>
                      <a:pt x="21600" y="10984"/>
                    </a:lnTo>
                    <a:lnTo>
                      <a:pt x="21540" y="11555"/>
                    </a:lnTo>
                    <a:lnTo>
                      <a:pt x="21420" y="12168"/>
                    </a:lnTo>
                    <a:lnTo>
                      <a:pt x="21240" y="12821"/>
                    </a:lnTo>
                    <a:lnTo>
                      <a:pt x="20970" y="13515"/>
                    </a:lnTo>
                    <a:lnTo>
                      <a:pt x="20700" y="14250"/>
                    </a:lnTo>
                    <a:lnTo>
                      <a:pt x="19920" y="15720"/>
                    </a:lnTo>
                    <a:lnTo>
                      <a:pt x="19440" y="16476"/>
                    </a:lnTo>
                    <a:lnTo>
                      <a:pt x="18900" y="17211"/>
                    </a:lnTo>
                    <a:lnTo>
                      <a:pt x="18300" y="17925"/>
                    </a:lnTo>
                    <a:lnTo>
                      <a:pt x="17640" y="18578"/>
                    </a:lnTo>
                    <a:lnTo>
                      <a:pt x="16920" y="19211"/>
                    </a:lnTo>
                    <a:lnTo>
                      <a:pt x="16170" y="19783"/>
                    </a:lnTo>
                    <a:lnTo>
                      <a:pt x="15300" y="20314"/>
                    </a:lnTo>
                    <a:lnTo>
                      <a:pt x="14430" y="20743"/>
                    </a:lnTo>
                    <a:lnTo>
                      <a:pt x="13470" y="21110"/>
                    </a:lnTo>
                    <a:lnTo>
                      <a:pt x="12480" y="21396"/>
                    </a:lnTo>
                    <a:lnTo>
                      <a:pt x="11400" y="21539"/>
                    </a:lnTo>
                    <a:lnTo>
                      <a:pt x="10260" y="21600"/>
                    </a:lnTo>
                    <a:lnTo>
                      <a:pt x="9120" y="21539"/>
                    </a:lnTo>
                    <a:lnTo>
                      <a:pt x="8040" y="21396"/>
                    </a:lnTo>
                    <a:lnTo>
                      <a:pt x="7080" y="21151"/>
                    </a:lnTo>
                    <a:lnTo>
                      <a:pt x="6150" y="20824"/>
                    </a:lnTo>
                    <a:lnTo>
                      <a:pt x="5310" y="20436"/>
                    </a:lnTo>
                    <a:lnTo>
                      <a:pt x="4530" y="19967"/>
                    </a:lnTo>
                    <a:lnTo>
                      <a:pt x="3840" y="19416"/>
                    </a:lnTo>
                    <a:lnTo>
                      <a:pt x="3180" y="18844"/>
                    </a:lnTo>
                    <a:lnTo>
                      <a:pt x="2610" y="18211"/>
                    </a:lnTo>
                    <a:lnTo>
                      <a:pt x="2070" y="17578"/>
                    </a:lnTo>
                    <a:lnTo>
                      <a:pt x="1620" y="16884"/>
                    </a:lnTo>
                    <a:lnTo>
                      <a:pt x="1200" y="16190"/>
                    </a:lnTo>
                    <a:lnTo>
                      <a:pt x="600" y="14761"/>
                    </a:lnTo>
                    <a:lnTo>
                      <a:pt x="390" y="14046"/>
                    </a:lnTo>
                    <a:lnTo>
                      <a:pt x="210" y="13352"/>
                    </a:lnTo>
                    <a:lnTo>
                      <a:pt x="120" y="12678"/>
                    </a:lnTo>
                    <a:lnTo>
                      <a:pt x="30" y="12045"/>
                    </a:lnTo>
                    <a:lnTo>
                      <a:pt x="0" y="11412"/>
                    </a:lnTo>
                    <a:lnTo>
                      <a:pt x="30" y="10861"/>
                    </a:lnTo>
                    <a:lnTo>
                      <a:pt x="150" y="10371"/>
                    </a:lnTo>
                    <a:lnTo>
                      <a:pt x="270" y="9922"/>
                    </a:lnTo>
                    <a:lnTo>
                      <a:pt x="450" y="9534"/>
                    </a:lnTo>
                    <a:lnTo>
                      <a:pt x="630" y="9228"/>
                    </a:lnTo>
                    <a:lnTo>
                      <a:pt x="900" y="8901"/>
                    </a:lnTo>
                    <a:lnTo>
                      <a:pt x="1110" y="8534"/>
                    </a:lnTo>
                    <a:lnTo>
                      <a:pt x="1260" y="8105"/>
                    </a:lnTo>
                    <a:lnTo>
                      <a:pt x="1440" y="7656"/>
                    </a:lnTo>
                    <a:lnTo>
                      <a:pt x="1560" y="7186"/>
                    </a:lnTo>
                    <a:lnTo>
                      <a:pt x="1800" y="6166"/>
                    </a:lnTo>
                    <a:lnTo>
                      <a:pt x="1890" y="5635"/>
                    </a:lnTo>
                    <a:lnTo>
                      <a:pt x="2070" y="5104"/>
                    </a:lnTo>
                    <a:lnTo>
                      <a:pt x="2220" y="4594"/>
                    </a:lnTo>
                    <a:lnTo>
                      <a:pt x="2400" y="4083"/>
                    </a:lnTo>
                    <a:lnTo>
                      <a:pt x="2880" y="3103"/>
                    </a:lnTo>
                    <a:lnTo>
                      <a:pt x="3210" y="2654"/>
                    </a:lnTo>
                    <a:lnTo>
                      <a:pt x="3570" y="2246"/>
                    </a:lnTo>
                    <a:lnTo>
                      <a:pt x="4020" y="1878"/>
                    </a:lnTo>
                    <a:lnTo>
                      <a:pt x="4530" y="1592"/>
                    </a:lnTo>
                    <a:lnTo>
                      <a:pt x="5130" y="1327"/>
                    </a:lnTo>
                    <a:lnTo>
                      <a:pt x="5820" y="1143"/>
                    </a:lnTo>
                    <a:lnTo>
                      <a:pt x="6600" y="1021"/>
                    </a:lnTo>
                    <a:lnTo>
                      <a:pt x="7500" y="980"/>
                    </a:lnTo>
                    <a:lnTo>
                      <a:pt x="7710" y="796"/>
                    </a:lnTo>
                    <a:lnTo>
                      <a:pt x="8010" y="592"/>
                    </a:lnTo>
                    <a:lnTo>
                      <a:pt x="8460" y="429"/>
                    </a:lnTo>
                    <a:lnTo>
                      <a:pt x="9000" y="306"/>
                    </a:lnTo>
                    <a:lnTo>
                      <a:pt x="9600" y="163"/>
                    </a:lnTo>
                    <a:lnTo>
                      <a:pt x="10260" y="61"/>
                    </a:lnTo>
                    <a:lnTo>
                      <a:pt x="10980" y="20"/>
                    </a:lnTo>
                    <a:lnTo>
                      <a:pt x="11730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6" name="Freeform 19">
                <a:extLst>
                  <a:ext uri="{FF2B5EF4-FFF2-40B4-BE49-F238E27FC236}">
                    <a16:creationId xmlns:a16="http://schemas.microsoft.com/office/drawing/2014/main" id="{A208A276-A035-4816-851A-A32DC31326C4}"/>
                  </a:ext>
                </a:extLst>
              </p:cNvPr>
              <p:cNvSpPr/>
              <p:nvPr/>
            </p:nvSpPr>
            <p:spPr>
              <a:xfrm>
                <a:off x="-2" y="482887"/>
                <a:ext cx="703084" cy="2626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37" y="0"/>
                    </a:moveTo>
                    <a:lnTo>
                      <a:pt x="13152" y="1137"/>
                    </a:lnTo>
                    <a:lnTo>
                      <a:pt x="13529" y="2105"/>
                    </a:lnTo>
                    <a:lnTo>
                      <a:pt x="13939" y="2989"/>
                    </a:lnTo>
                    <a:lnTo>
                      <a:pt x="14395" y="3747"/>
                    </a:lnTo>
                    <a:lnTo>
                      <a:pt x="14882" y="4421"/>
                    </a:lnTo>
                    <a:lnTo>
                      <a:pt x="15417" y="5053"/>
                    </a:lnTo>
                    <a:lnTo>
                      <a:pt x="15952" y="5516"/>
                    </a:lnTo>
                    <a:lnTo>
                      <a:pt x="16503" y="6021"/>
                    </a:lnTo>
                    <a:lnTo>
                      <a:pt x="17085" y="6400"/>
                    </a:lnTo>
                    <a:lnTo>
                      <a:pt x="17651" y="6779"/>
                    </a:lnTo>
                    <a:lnTo>
                      <a:pt x="18202" y="7074"/>
                    </a:lnTo>
                    <a:lnTo>
                      <a:pt x="18753" y="7411"/>
                    </a:lnTo>
                    <a:lnTo>
                      <a:pt x="19287" y="7747"/>
                    </a:lnTo>
                    <a:lnTo>
                      <a:pt x="19712" y="8042"/>
                    </a:lnTo>
                    <a:lnTo>
                      <a:pt x="20074" y="8589"/>
                    </a:lnTo>
                    <a:lnTo>
                      <a:pt x="20389" y="9179"/>
                    </a:lnTo>
                    <a:lnTo>
                      <a:pt x="20672" y="9937"/>
                    </a:lnTo>
                    <a:lnTo>
                      <a:pt x="20892" y="10779"/>
                    </a:lnTo>
                    <a:lnTo>
                      <a:pt x="21081" y="11705"/>
                    </a:lnTo>
                    <a:lnTo>
                      <a:pt x="21238" y="12758"/>
                    </a:lnTo>
                    <a:lnTo>
                      <a:pt x="21348" y="13811"/>
                    </a:lnTo>
                    <a:lnTo>
                      <a:pt x="21427" y="14905"/>
                    </a:lnTo>
                    <a:lnTo>
                      <a:pt x="21506" y="16042"/>
                    </a:lnTo>
                    <a:lnTo>
                      <a:pt x="21553" y="17221"/>
                    </a:lnTo>
                    <a:lnTo>
                      <a:pt x="21569" y="18358"/>
                    </a:lnTo>
                    <a:lnTo>
                      <a:pt x="21584" y="19453"/>
                    </a:lnTo>
                    <a:lnTo>
                      <a:pt x="21600" y="20589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20589"/>
                    </a:lnTo>
                    <a:lnTo>
                      <a:pt x="16" y="19453"/>
                    </a:lnTo>
                    <a:lnTo>
                      <a:pt x="31" y="18358"/>
                    </a:lnTo>
                    <a:lnTo>
                      <a:pt x="63" y="17221"/>
                    </a:lnTo>
                    <a:lnTo>
                      <a:pt x="110" y="16042"/>
                    </a:lnTo>
                    <a:lnTo>
                      <a:pt x="189" y="14905"/>
                    </a:lnTo>
                    <a:lnTo>
                      <a:pt x="267" y="13811"/>
                    </a:lnTo>
                    <a:lnTo>
                      <a:pt x="393" y="12758"/>
                    </a:lnTo>
                    <a:lnTo>
                      <a:pt x="551" y="11705"/>
                    </a:lnTo>
                    <a:lnTo>
                      <a:pt x="724" y="10779"/>
                    </a:lnTo>
                    <a:lnTo>
                      <a:pt x="960" y="9937"/>
                    </a:lnTo>
                    <a:lnTo>
                      <a:pt x="1227" y="9179"/>
                    </a:lnTo>
                    <a:lnTo>
                      <a:pt x="1542" y="8589"/>
                    </a:lnTo>
                    <a:lnTo>
                      <a:pt x="1888" y="8042"/>
                    </a:lnTo>
                    <a:lnTo>
                      <a:pt x="2313" y="7747"/>
                    </a:lnTo>
                    <a:lnTo>
                      <a:pt x="2879" y="7368"/>
                    </a:lnTo>
                    <a:lnTo>
                      <a:pt x="3461" y="7074"/>
                    </a:lnTo>
                    <a:lnTo>
                      <a:pt x="4059" y="6737"/>
                    </a:lnTo>
                    <a:lnTo>
                      <a:pt x="4641" y="6358"/>
                    </a:lnTo>
                    <a:lnTo>
                      <a:pt x="5239" y="5979"/>
                    </a:lnTo>
                    <a:lnTo>
                      <a:pt x="5821" y="5474"/>
                    </a:lnTo>
                    <a:lnTo>
                      <a:pt x="6387" y="4968"/>
                    </a:lnTo>
                    <a:lnTo>
                      <a:pt x="6906" y="4295"/>
                    </a:lnTo>
                    <a:lnTo>
                      <a:pt x="7410" y="3537"/>
                    </a:lnTo>
                    <a:lnTo>
                      <a:pt x="7866" y="2695"/>
                    </a:lnTo>
                    <a:lnTo>
                      <a:pt x="8275" y="1684"/>
                    </a:lnTo>
                    <a:lnTo>
                      <a:pt x="8637" y="505"/>
                    </a:lnTo>
                    <a:lnTo>
                      <a:pt x="8700" y="463"/>
                    </a:lnTo>
                    <a:lnTo>
                      <a:pt x="8889" y="421"/>
                    </a:lnTo>
                    <a:lnTo>
                      <a:pt x="9140" y="421"/>
                    </a:lnTo>
                    <a:lnTo>
                      <a:pt x="9471" y="379"/>
                    </a:lnTo>
                    <a:lnTo>
                      <a:pt x="10289" y="295"/>
                    </a:lnTo>
                    <a:lnTo>
                      <a:pt x="10729" y="253"/>
                    </a:lnTo>
                    <a:lnTo>
                      <a:pt x="11185" y="211"/>
                    </a:lnTo>
                    <a:lnTo>
                      <a:pt x="11610" y="168"/>
                    </a:lnTo>
                    <a:lnTo>
                      <a:pt x="11988" y="168"/>
                    </a:lnTo>
                    <a:lnTo>
                      <a:pt x="12334" y="126"/>
                    </a:lnTo>
                    <a:lnTo>
                      <a:pt x="12601" y="84"/>
                    </a:lnTo>
                    <a:lnTo>
                      <a:pt x="12774" y="42"/>
                    </a:lnTo>
                    <a:lnTo>
                      <a:pt x="12837" y="0"/>
                    </a:lnTo>
                    <a:close/>
                  </a:path>
                </a:pathLst>
              </a:custGeom>
              <a:solidFill>
                <a:srgbClr val="878E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7" name="Freeform 20">
                <a:extLst>
                  <a:ext uri="{FF2B5EF4-FFF2-40B4-BE49-F238E27FC236}">
                    <a16:creationId xmlns:a16="http://schemas.microsoft.com/office/drawing/2014/main" id="{6E7F562F-B839-4642-B060-0166FC75FA27}"/>
                  </a:ext>
                </a:extLst>
              </p:cNvPr>
              <p:cNvSpPr/>
              <p:nvPr/>
            </p:nvSpPr>
            <p:spPr>
              <a:xfrm>
                <a:off x="276521" y="486471"/>
                <a:ext cx="14645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71" y="0"/>
                    </a:moveTo>
                    <a:lnTo>
                      <a:pt x="21600" y="511"/>
                    </a:lnTo>
                    <a:lnTo>
                      <a:pt x="21600" y="3238"/>
                    </a:lnTo>
                    <a:lnTo>
                      <a:pt x="16389" y="21600"/>
                    </a:lnTo>
                    <a:lnTo>
                      <a:pt x="5287" y="21600"/>
                    </a:lnTo>
                    <a:lnTo>
                      <a:pt x="0" y="3408"/>
                    </a:lnTo>
                    <a:lnTo>
                      <a:pt x="0" y="554"/>
                    </a:lnTo>
                    <a:lnTo>
                      <a:pt x="76" y="554"/>
                    </a:lnTo>
                    <a:lnTo>
                      <a:pt x="453" y="511"/>
                    </a:lnTo>
                    <a:lnTo>
                      <a:pt x="1284" y="469"/>
                    </a:lnTo>
                    <a:lnTo>
                      <a:pt x="2643" y="426"/>
                    </a:lnTo>
                    <a:lnTo>
                      <a:pt x="4305" y="383"/>
                    </a:lnTo>
                    <a:lnTo>
                      <a:pt x="6193" y="341"/>
                    </a:lnTo>
                    <a:lnTo>
                      <a:pt x="8383" y="298"/>
                    </a:lnTo>
                    <a:lnTo>
                      <a:pt x="10573" y="298"/>
                    </a:lnTo>
                    <a:lnTo>
                      <a:pt x="12764" y="213"/>
                    </a:lnTo>
                    <a:lnTo>
                      <a:pt x="14878" y="170"/>
                    </a:lnTo>
                    <a:lnTo>
                      <a:pt x="16842" y="128"/>
                    </a:lnTo>
                    <a:lnTo>
                      <a:pt x="18503" y="85"/>
                    </a:lnTo>
                    <a:lnTo>
                      <a:pt x="19787" y="43"/>
                    </a:lnTo>
                    <a:lnTo>
                      <a:pt x="20694" y="43"/>
                    </a:lnTo>
                    <a:lnTo>
                      <a:pt x="2107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8" name="Freeform 21">
                <a:extLst>
                  <a:ext uri="{FF2B5EF4-FFF2-40B4-BE49-F238E27FC236}">
                    <a16:creationId xmlns:a16="http://schemas.microsoft.com/office/drawing/2014/main" id="{ECF192AD-611A-4607-98C6-05A56C2DAE93}"/>
                  </a:ext>
                </a:extLst>
              </p:cNvPr>
              <p:cNvSpPr/>
              <p:nvPr/>
            </p:nvSpPr>
            <p:spPr>
              <a:xfrm>
                <a:off x="281129" y="269863"/>
                <a:ext cx="140823" cy="297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5" y="0"/>
                    </a:moveTo>
                    <a:lnTo>
                      <a:pt x="13353" y="112"/>
                    </a:lnTo>
                    <a:lnTo>
                      <a:pt x="14924" y="298"/>
                    </a:lnTo>
                    <a:lnTo>
                      <a:pt x="16495" y="633"/>
                    </a:lnTo>
                    <a:lnTo>
                      <a:pt x="17908" y="1117"/>
                    </a:lnTo>
                    <a:lnTo>
                      <a:pt x="19165" y="1676"/>
                    </a:lnTo>
                    <a:lnTo>
                      <a:pt x="20108" y="2346"/>
                    </a:lnTo>
                    <a:lnTo>
                      <a:pt x="20972" y="3128"/>
                    </a:lnTo>
                    <a:lnTo>
                      <a:pt x="21443" y="4022"/>
                    </a:lnTo>
                    <a:lnTo>
                      <a:pt x="21600" y="5028"/>
                    </a:lnTo>
                    <a:lnTo>
                      <a:pt x="21600" y="17615"/>
                    </a:lnTo>
                    <a:lnTo>
                      <a:pt x="19872" y="18807"/>
                    </a:lnTo>
                    <a:lnTo>
                      <a:pt x="18144" y="19850"/>
                    </a:lnTo>
                    <a:lnTo>
                      <a:pt x="16259" y="20632"/>
                    </a:lnTo>
                    <a:lnTo>
                      <a:pt x="14374" y="21153"/>
                    </a:lnTo>
                    <a:lnTo>
                      <a:pt x="12332" y="21488"/>
                    </a:lnTo>
                    <a:lnTo>
                      <a:pt x="10368" y="21600"/>
                    </a:lnTo>
                    <a:lnTo>
                      <a:pt x="8483" y="21488"/>
                    </a:lnTo>
                    <a:lnTo>
                      <a:pt x="6598" y="21116"/>
                    </a:lnTo>
                    <a:lnTo>
                      <a:pt x="4791" y="20557"/>
                    </a:lnTo>
                    <a:lnTo>
                      <a:pt x="3063" y="19775"/>
                    </a:lnTo>
                    <a:lnTo>
                      <a:pt x="1492" y="18770"/>
                    </a:lnTo>
                    <a:lnTo>
                      <a:pt x="0" y="17615"/>
                    </a:lnTo>
                    <a:lnTo>
                      <a:pt x="0" y="5028"/>
                    </a:lnTo>
                    <a:lnTo>
                      <a:pt x="157" y="4022"/>
                    </a:lnTo>
                    <a:lnTo>
                      <a:pt x="628" y="3128"/>
                    </a:lnTo>
                    <a:lnTo>
                      <a:pt x="1492" y="2346"/>
                    </a:lnTo>
                    <a:lnTo>
                      <a:pt x="2435" y="1676"/>
                    </a:lnTo>
                    <a:lnTo>
                      <a:pt x="3692" y="1117"/>
                    </a:lnTo>
                    <a:lnTo>
                      <a:pt x="5105" y="633"/>
                    </a:lnTo>
                    <a:lnTo>
                      <a:pt x="6676" y="298"/>
                    </a:lnTo>
                    <a:lnTo>
                      <a:pt x="8247" y="112"/>
                    </a:lnTo>
                    <a:lnTo>
                      <a:pt x="9975" y="0"/>
                    </a:lnTo>
                    <a:lnTo>
                      <a:pt x="11625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9" name="Freeform 22">
                <a:extLst>
                  <a:ext uri="{FF2B5EF4-FFF2-40B4-BE49-F238E27FC236}">
                    <a16:creationId xmlns:a16="http://schemas.microsoft.com/office/drawing/2014/main" id="{E6C883C1-F0D3-45BF-A21E-EF7D40621C7B}"/>
                  </a:ext>
                </a:extLst>
              </p:cNvPr>
              <p:cNvSpPr/>
              <p:nvPr/>
            </p:nvSpPr>
            <p:spPr>
              <a:xfrm>
                <a:off x="486471" y="257061"/>
                <a:ext cx="63500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155" y="0"/>
                    </a:moveTo>
                    <a:lnTo>
                      <a:pt x="17245" y="465"/>
                    </a:lnTo>
                    <a:lnTo>
                      <a:pt x="19161" y="1277"/>
                    </a:lnTo>
                    <a:lnTo>
                      <a:pt x="20381" y="2671"/>
                    </a:lnTo>
                    <a:lnTo>
                      <a:pt x="21252" y="4297"/>
                    </a:lnTo>
                    <a:lnTo>
                      <a:pt x="21600" y="6271"/>
                    </a:lnTo>
                    <a:lnTo>
                      <a:pt x="21426" y="8594"/>
                    </a:lnTo>
                    <a:lnTo>
                      <a:pt x="20729" y="10916"/>
                    </a:lnTo>
                    <a:lnTo>
                      <a:pt x="19510" y="13471"/>
                    </a:lnTo>
                    <a:lnTo>
                      <a:pt x="17768" y="15794"/>
                    </a:lnTo>
                    <a:lnTo>
                      <a:pt x="15852" y="17768"/>
                    </a:lnTo>
                    <a:lnTo>
                      <a:pt x="13587" y="19510"/>
                    </a:lnTo>
                    <a:lnTo>
                      <a:pt x="11148" y="20671"/>
                    </a:lnTo>
                    <a:lnTo>
                      <a:pt x="8884" y="21368"/>
                    </a:lnTo>
                    <a:lnTo>
                      <a:pt x="6619" y="21600"/>
                    </a:lnTo>
                    <a:lnTo>
                      <a:pt x="4529" y="21252"/>
                    </a:lnTo>
                    <a:lnTo>
                      <a:pt x="2613" y="20439"/>
                    </a:lnTo>
                    <a:lnTo>
                      <a:pt x="1394" y="19045"/>
                    </a:lnTo>
                    <a:lnTo>
                      <a:pt x="348" y="17419"/>
                    </a:lnTo>
                    <a:lnTo>
                      <a:pt x="0" y="15329"/>
                    </a:lnTo>
                    <a:lnTo>
                      <a:pt x="174" y="13123"/>
                    </a:lnTo>
                    <a:lnTo>
                      <a:pt x="1045" y="10684"/>
                    </a:lnTo>
                    <a:lnTo>
                      <a:pt x="2265" y="8245"/>
                    </a:lnTo>
                    <a:lnTo>
                      <a:pt x="3832" y="5923"/>
                    </a:lnTo>
                    <a:lnTo>
                      <a:pt x="5923" y="3948"/>
                    </a:lnTo>
                    <a:lnTo>
                      <a:pt x="8187" y="2206"/>
                    </a:lnTo>
                    <a:lnTo>
                      <a:pt x="10452" y="1045"/>
                    </a:lnTo>
                    <a:lnTo>
                      <a:pt x="12890" y="348"/>
                    </a:lnTo>
                    <a:lnTo>
                      <a:pt x="1515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0" name="Freeform 23">
                <a:extLst>
                  <a:ext uri="{FF2B5EF4-FFF2-40B4-BE49-F238E27FC236}">
                    <a16:creationId xmlns:a16="http://schemas.microsoft.com/office/drawing/2014/main" id="{47379F5E-754A-4EBC-B8C0-A8561F76AA3D}"/>
                  </a:ext>
                </a:extLst>
              </p:cNvPr>
              <p:cNvSpPr/>
              <p:nvPr/>
            </p:nvSpPr>
            <p:spPr>
              <a:xfrm>
                <a:off x="153110" y="257061"/>
                <a:ext cx="63499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445" y="0"/>
                    </a:moveTo>
                    <a:lnTo>
                      <a:pt x="8884" y="348"/>
                    </a:lnTo>
                    <a:lnTo>
                      <a:pt x="11323" y="1045"/>
                    </a:lnTo>
                    <a:lnTo>
                      <a:pt x="13413" y="2206"/>
                    </a:lnTo>
                    <a:lnTo>
                      <a:pt x="15677" y="3948"/>
                    </a:lnTo>
                    <a:lnTo>
                      <a:pt x="17768" y="5923"/>
                    </a:lnTo>
                    <a:lnTo>
                      <a:pt x="19510" y="8245"/>
                    </a:lnTo>
                    <a:lnTo>
                      <a:pt x="20729" y="10684"/>
                    </a:lnTo>
                    <a:lnTo>
                      <a:pt x="21426" y="13123"/>
                    </a:lnTo>
                    <a:lnTo>
                      <a:pt x="21600" y="15329"/>
                    </a:lnTo>
                    <a:lnTo>
                      <a:pt x="21077" y="17419"/>
                    </a:lnTo>
                    <a:lnTo>
                      <a:pt x="20381" y="19045"/>
                    </a:lnTo>
                    <a:lnTo>
                      <a:pt x="18987" y="20439"/>
                    </a:lnTo>
                    <a:lnTo>
                      <a:pt x="17245" y="21252"/>
                    </a:lnTo>
                    <a:lnTo>
                      <a:pt x="15155" y="21600"/>
                    </a:lnTo>
                    <a:lnTo>
                      <a:pt x="12716" y="21368"/>
                    </a:lnTo>
                    <a:lnTo>
                      <a:pt x="10277" y="20671"/>
                    </a:lnTo>
                    <a:lnTo>
                      <a:pt x="8013" y="19510"/>
                    </a:lnTo>
                    <a:lnTo>
                      <a:pt x="5748" y="17768"/>
                    </a:lnTo>
                    <a:lnTo>
                      <a:pt x="3832" y="15794"/>
                    </a:lnTo>
                    <a:lnTo>
                      <a:pt x="2090" y="13471"/>
                    </a:lnTo>
                    <a:lnTo>
                      <a:pt x="871" y="10916"/>
                    </a:lnTo>
                    <a:lnTo>
                      <a:pt x="174" y="8594"/>
                    </a:lnTo>
                    <a:lnTo>
                      <a:pt x="0" y="6271"/>
                    </a:lnTo>
                    <a:lnTo>
                      <a:pt x="348" y="4297"/>
                    </a:lnTo>
                    <a:lnTo>
                      <a:pt x="1219" y="2671"/>
                    </a:lnTo>
                    <a:lnTo>
                      <a:pt x="2439" y="1277"/>
                    </a:lnTo>
                    <a:lnTo>
                      <a:pt x="4355" y="465"/>
                    </a:lnTo>
                    <a:lnTo>
                      <a:pt x="644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1" name="Freeform 24">
                <a:extLst>
                  <a:ext uri="{FF2B5EF4-FFF2-40B4-BE49-F238E27FC236}">
                    <a16:creationId xmlns:a16="http://schemas.microsoft.com/office/drawing/2014/main" id="{D36CEF6F-81FF-48D7-A22D-C8CF9B5F9173}"/>
                  </a:ext>
                </a:extLst>
              </p:cNvPr>
              <p:cNvSpPr/>
              <p:nvPr/>
            </p:nvSpPr>
            <p:spPr>
              <a:xfrm>
                <a:off x="281129" y="425022"/>
                <a:ext cx="140823" cy="49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025"/>
                    </a:lnTo>
                    <a:lnTo>
                      <a:pt x="21443" y="2250"/>
                    </a:lnTo>
                    <a:lnTo>
                      <a:pt x="21050" y="3375"/>
                    </a:lnTo>
                    <a:lnTo>
                      <a:pt x="20422" y="4950"/>
                    </a:lnTo>
                    <a:lnTo>
                      <a:pt x="19636" y="6975"/>
                    </a:lnTo>
                    <a:lnTo>
                      <a:pt x="18694" y="9225"/>
                    </a:lnTo>
                    <a:lnTo>
                      <a:pt x="17673" y="11700"/>
                    </a:lnTo>
                    <a:lnTo>
                      <a:pt x="16495" y="13950"/>
                    </a:lnTo>
                    <a:lnTo>
                      <a:pt x="15238" y="16425"/>
                    </a:lnTo>
                    <a:lnTo>
                      <a:pt x="13981" y="18450"/>
                    </a:lnTo>
                    <a:lnTo>
                      <a:pt x="12881" y="20025"/>
                    </a:lnTo>
                    <a:lnTo>
                      <a:pt x="11703" y="21150"/>
                    </a:lnTo>
                    <a:lnTo>
                      <a:pt x="10682" y="21600"/>
                    </a:lnTo>
                    <a:lnTo>
                      <a:pt x="9661" y="21150"/>
                    </a:lnTo>
                    <a:lnTo>
                      <a:pt x="8561" y="20025"/>
                    </a:lnTo>
                    <a:lnTo>
                      <a:pt x="7383" y="18450"/>
                    </a:lnTo>
                    <a:lnTo>
                      <a:pt x="6205" y="16425"/>
                    </a:lnTo>
                    <a:lnTo>
                      <a:pt x="3849" y="11925"/>
                    </a:lnTo>
                    <a:lnTo>
                      <a:pt x="2906" y="9225"/>
                    </a:lnTo>
                    <a:lnTo>
                      <a:pt x="1885" y="7200"/>
                    </a:lnTo>
                    <a:lnTo>
                      <a:pt x="1100" y="4950"/>
                    </a:lnTo>
                    <a:lnTo>
                      <a:pt x="550" y="3600"/>
                    </a:lnTo>
                    <a:lnTo>
                      <a:pt x="157" y="2475"/>
                    </a:lnTo>
                    <a:lnTo>
                      <a:pt x="0" y="22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2" name="Freeform 25">
                <a:extLst>
                  <a:ext uri="{FF2B5EF4-FFF2-40B4-BE49-F238E27FC236}">
                    <a16:creationId xmlns:a16="http://schemas.microsoft.com/office/drawing/2014/main" id="{AB6738ED-B9BA-4A18-9BD0-03D97C571872}"/>
                  </a:ext>
                </a:extLst>
              </p:cNvPr>
              <p:cNvSpPr/>
              <p:nvPr/>
            </p:nvSpPr>
            <p:spPr>
              <a:xfrm>
                <a:off x="179737" y="29700"/>
                <a:ext cx="344118" cy="429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8" y="0"/>
                    </a:moveTo>
                    <a:lnTo>
                      <a:pt x="12150" y="52"/>
                    </a:lnTo>
                    <a:lnTo>
                      <a:pt x="13371" y="232"/>
                    </a:lnTo>
                    <a:lnTo>
                      <a:pt x="14529" y="516"/>
                    </a:lnTo>
                    <a:lnTo>
                      <a:pt x="15621" y="876"/>
                    </a:lnTo>
                    <a:lnTo>
                      <a:pt x="16586" y="1366"/>
                    </a:lnTo>
                    <a:lnTo>
                      <a:pt x="17486" y="1933"/>
                    </a:lnTo>
                    <a:lnTo>
                      <a:pt x="18289" y="2578"/>
                    </a:lnTo>
                    <a:lnTo>
                      <a:pt x="18996" y="3274"/>
                    </a:lnTo>
                    <a:lnTo>
                      <a:pt x="19639" y="3995"/>
                    </a:lnTo>
                    <a:lnTo>
                      <a:pt x="20186" y="4820"/>
                    </a:lnTo>
                    <a:lnTo>
                      <a:pt x="20604" y="5645"/>
                    </a:lnTo>
                    <a:lnTo>
                      <a:pt x="20989" y="6521"/>
                    </a:lnTo>
                    <a:lnTo>
                      <a:pt x="21279" y="7423"/>
                    </a:lnTo>
                    <a:lnTo>
                      <a:pt x="21471" y="8351"/>
                    </a:lnTo>
                    <a:lnTo>
                      <a:pt x="21568" y="9228"/>
                    </a:lnTo>
                    <a:lnTo>
                      <a:pt x="21600" y="10156"/>
                    </a:lnTo>
                    <a:lnTo>
                      <a:pt x="21536" y="11058"/>
                    </a:lnTo>
                    <a:lnTo>
                      <a:pt x="21343" y="11908"/>
                    </a:lnTo>
                    <a:lnTo>
                      <a:pt x="21118" y="12759"/>
                    </a:lnTo>
                    <a:lnTo>
                      <a:pt x="20636" y="13919"/>
                    </a:lnTo>
                    <a:lnTo>
                      <a:pt x="20025" y="15027"/>
                    </a:lnTo>
                    <a:lnTo>
                      <a:pt x="19318" y="16084"/>
                    </a:lnTo>
                    <a:lnTo>
                      <a:pt x="18546" y="17063"/>
                    </a:lnTo>
                    <a:lnTo>
                      <a:pt x="17679" y="17966"/>
                    </a:lnTo>
                    <a:lnTo>
                      <a:pt x="16779" y="18739"/>
                    </a:lnTo>
                    <a:lnTo>
                      <a:pt x="15846" y="19486"/>
                    </a:lnTo>
                    <a:lnTo>
                      <a:pt x="14914" y="20105"/>
                    </a:lnTo>
                    <a:lnTo>
                      <a:pt x="13982" y="20621"/>
                    </a:lnTo>
                    <a:lnTo>
                      <a:pt x="13082" y="21007"/>
                    </a:lnTo>
                    <a:lnTo>
                      <a:pt x="12246" y="21342"/>
                    </a:lnTo>
                    <a:lnTo>
                      <a:pt x="11507" y="21523"/>
                    </a:lnTo>
                    <a:lnTo>
                      <a:pt x="10768" y="21600"/>
                    </a:lnTo>
                    <a:lnTo>
                      <a:pt x="10093" y="21523"/>
                    </a:lnTo>
                    <a:lnTo>
                      <a:pt x="9321" y="21342"/>
                    </a:lnTo>
                    <a:lnTo>
                      <a:pt x="8486" y="21007"/>
                    </a:lnTo>
                    <a:lnTo>
                      <a:pt x="7618" y="20621"/>
                    </a:lnTo>
                    <a:lnTo>
                      <a:pt x="6654" y="20105"/>
                    </a:lnTo>
                    <a:lnTo>
                      <a:pt x="5754" y="19486"/>
                    </a:lnTo>
                    <a:lnTo>
                      <a:pt x="4789" y="18739"/>
                    </a:lnTo>
                    <a:lnTo>
                      <a:pt x="3889" y="17966"/>
                    </a:lnTo>
                    <a:lnTo>
                      <a:pt x="3054" y="17063"/>
                    </a:lnTo>
                    <a:lnTo>
                      <a:pt x="2282" y="16084"/>
                    </a:lnTo>
                    <a:lnTo>
                      <a:pt x="1543" y="15027"/>
                    </a:lnTo>
                    <a:lnTo>
                      <a:pt x="964" y="13919"/>
                    </a:lnTo>
                    <a:lnTo>
                      <a:pt x="450" y="12759"/>
                    </a:lnTo>
                    <a:lnTo>
                      <a:pt x="193" y="11908"/>
                    </a:lnTo>
                    <a:lnTo>
                      <a:pt x="64" y="11058"/>
                    </a:lnTo>
                    <a:lnTo>
                      <a:pt x="0" y="10156"/>
                    </a:lnTo>
                    <a:lnTo>
                      <a:pt x="0" y="9228"/>
                    </a:lnTo>
                    <a:lnTo>
                      <a:pt x="96" y="8351"/>
                    </a:lnTo>
                    <a:lnTo>
                      <a:pt x="321" y="7423"/>
                    </a:lnTo>
                    <a:lnTo>
                      <a:pt x="579" y="6521"/>
                    </a:lnTo>
                    <a:lnTo>
                      <a:pt x="964" y="5645"/>
                    </a:lnTo>
                    <a:lnTo>
                      <a:pt x="1414" y="4820"/>
                    </a:lnTo>
                    <a:lnTo>
                      <a:pt x="1961" y="3995"/>
                    </a:lnTo>
                    <a:lnTo>
                      <a:pt x="2571" y="3274"/>
                    </a:lnTo>
                    <a:lnTo>
                      <a:pt x="3311" y="2578"/>
                    </a:lnTo>
                    <a:lnTo>
                      <a:pt x="4082" y="1933"/>
                    </a:lnTo>
                    <a:lnTo>
                      <a:pt x="5014" y="1366"/>
                    </a:lnTo>
                    <a:lnTo>
                      <a:pt x="5979" y="876"/>
                    </a:lnTo>
                    <a:lnTo>
                      <a:pt x="7071" y="516"/>
                    </a:lnTo>
                    <a:lnTo>
                      <a:pt x="8229" y="232"/>
                    </a:lnTo>
                    <a:lnTo>
                      <a:pt x="9450" y="52"/>
                    </a:lnTo>
                    <a:lnTo>
                      <a:pt x="1076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3" name="Freeform 26">
                <a:extLst>
                  <a:ext uri="{FF2B5EF4-FFF2-40B4-BE49-F238E27FC236}">
                    <a16:creationId xmlns:a16="http://schemas.microsoft.com/office/drawing/2014/main" id="{E110DF5F-CB2A-461D-85FB-6C2BEDF63038}"/>
                  </a:ext>
                </a:extLst>
              </p:cNvPr>
              <p:cNvSpPr/>
              <p:nvPr/>
            </p:nvSpPr>
            <p:spPr>
              <a:xfrm>
                <a:off x="165399" y="19971"/>
                <a:ext cx="368186" cy="2934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6" y="0"/>
                    </a:moveTo>
                    <a:lnTo>
                      <a:pt x="12437" y="75"/>
                    </a:lnTo>
                    <a:lnTo>
                      <a:pt x="13369" y="151"/>
                    </a:lnTo>
                    <a:lnTo>
                      <a:pt x="14330" y="528"/>
                    </a:lnTo>
                    <a:lnTo>
                      <a:pt x="15291" y="1018"/>
                    </a:lnTo>
                    <a:lnTo>
                      <a:pt x="16192" y="1696"/>
                    </a:lnTo>
                    <a:lnTo>
                      <a:pt x="17034" y="2526"/>
                    </a:lnTo>
                    <a:lnTo>
                      <a:pt x="17905" y="3468"/>
                    </a:lnTo>
                    <a:lnTo>
                      <a:pt x="18656" y="4561"/>
                    </a:lnTo>
                    <a:lnTo>
                      <a:pt x="19317" y="5617"/>
                    </a:lnTo>
                    <a:lnTo>
                      <a:pt x="19918" y="6748"/>
                    </a:lnTo>
                    <a:lnTo>
                      <a:pt x="20428" y="7879"/>
                    </a:lnTo>
                    <a:lnTo>
                      <a:pt x="20849" y="8934"/>
                    </a:lnTo>
                    <a:lnTo>
                      <a:pt x="21089" y="9990"/>
                    </a:lnTo>
                    <a:lnTo>
                      <a:pt x="21510" y="12402"/>
                    </a:lnTo>
                    <a:lnTo>
                      <a:pt x="21600" y="13608"/>
                    </a:lnTo>
                    <a:lnTo>
                      <a:pt x="21600" y="14815"/>
                    </a:lnTo>
                    <a:lnTo>
                      <a:pt x="21540" y="16059"/>
                    </a:lnTo>
                    <a:lnTo>
                      <a:pt x="21300" y="17227"/>
                    </a:lnTo>
                    <a:lnTo>
                      <a:pt x="20969" y="18471"/>
                    </a:lnTo>
                    <a:lnTo>
                      <a:pt x="20428" y="19677"/>
                    </a:lnTo>
                    <a:lnTo>
                      <a:pt x="19737" y="20959"/>
                    </a:lnTo>
                    <a:lnTo>
                      <a:pt x="19858" y="20318"/>
                    </a:lnTo>
                    <a:lnTo>
                      <a:pt x="19948" y="19677"/>
                    </a:lnTo>
                    <a:lnTo>
                      <a:pt x="20008" y="19037"/>
                    </a:lnTo>
                    <a:lnTo>
                      <a:pt x="20068" y="18434"/>
                    </a:lnTo>
                    <a:lnTo>
                      <a:pt x="20098" y="17830"/>
                    </a:lnTo>
                    <a:lnTo>
                      <a:pt x="20128" y="17265"/>
                    </a:lnTo>
                    <a:lnTo>
                      <a:pt x="20068" y="16699"/>
                    </a:lnTo>
                    <a:lnTo>
                      <a:pt x="20008" y="16285"/>
                    </a:lnTo>
                    <a:lnTo>
                      <a:pt x="19858" y="15870"/>
                    </a:lnTo>
                    <a:lnTo>
                      <a:pt x="19647" y="15606"/>
                    </a:lnTo>
                    <a:lnTo>
                      <a:pt x="19377" y="15418"/>
                    </a:lnTo>
                    <a:lnTo>
                      <a:pt x="19046" y="15380"/>
                    </a:lnTo>
                    <a:lnTo>
                      <a:pt x="18596" y="15455"/>
                    </a:lnTo>
                    <a:lnTo>
                      <a:pt x="18055" y="15644"/>
                    </a:lnTo>
                    <a:lnTo>
                      <a:pt x="17334" y="15946"/>
                    </a:lnTo>
                    <a:lnTo>
                      <a:pt x="16673" y="16134"/>
                    </a:lnTo>
                    <a:lnTo>
                      <a:pt x="16102" y="16096"/>
                    </a:lnTo>
                    <a:lnTo>
                      <a:pt x="15562" y="15832"/>
                    </a:lnTo>
                    <a:lnTo>
                      <a:pt x="15081" y="15455"/>
                    </a:lnTo>
                    <a:lnTo>
                      <a:pt x="14600" y="14815"/>
                    </a:lnTo>
                    <a:lnTo>
                      <a:pt x="14150" y="13985"/>
                    </a:lnTo>
                    <a:lnTo>
                      <a:pt x="13669" y="12968"/>
                    </a:lnTo>
                    <a:lnTo>
                      <a:pt x="13158" y="11686"/>
                    </a:lnTo>
                    <a:lnTo>
                      <a:pt x="12587" y="10216"/>
                    </a:lnTo>
                    <a:lnTo>
                      <a:pt x="12017" y="8896"/>
                    </a:lnTo>
                    <a:lnTo>
                      <a:pt x="11416" y="7841"/>
                    </a:lnTo>
                    <a:lnTo>
                      <a:pt x="10815" y="6974"/>
                    </a:lnTo>
                    <a:lnTo>
                      <a:pt x="10184" y="6333"/>
                    </a:lnTo>
                    <a:lnTo>
                      <a:pt x="9553" y="5843"/>
                    </a:lnTo>
                    <a:lnTo>
                      <a:pt x="8952" y="5579"/>
                    </a:lnTo>
                    <a:lnTo>
                      <a:pt x="8382" y="5504"/>
                    </a:lnTo>
                    <a:lnTo>
                      <a:pt x="7841" y="5541"/>
                    </a:lnTo>
                    <a:lnTo>
                      <a:pt x="7390" y="5768"/>
                    </a:lnTo>
                    <a:lnTo>
                      <a:pt x="6970" y="6107"/>
                    </a:lnTo>
                    <a:lnTo>
                      <a:pt x="6609" y="6559"/>
                    </a:lnTo>
                    <a:lnTo>
                      <a:pt x="6369" y="7162"/>
                    </a:lnTo>
                    <a:lnTo>
                      <a:pt x="5948" y="7954"/>
                    </a:lnTo>
                    <a:lnTo>
                      <a:pt x="5558" y="8670"/>
                    </a:lnTo>
                    <a:lnTo>
                      <a:pt x="5137" y="9273"/>
                    </a:lnTo>
                    <a:lnTo>
                      <a:pt x="4717" y="9839"/>
                    </a:lnTo>
                    <a:lnTo>
                      <a:pt x="4326" y="10291"/>
                    </a:lnTo>
                    <a:lnTo>
                      <a:pt x="3905" y="10743"/>
                    </a:lnTo>
                    <a:lnTo>
                      <a:pt x="3515" y="11158"/>
                    </a:lnTo>
                    <a:lnTo>
                      <a:pt x="3154" y="11573"/>
                    </a:lnTo>
                    <a:lnTo>
                      <a:pt x="2764" y="11950"/>
                    </a:lnTo>
                    <a:lnTo>
                      <a:pt x="2463" y="12440"/>
                    </a:lnTo>
                    <a:lnTo>
                      <a:pt x="2133" y="12930"/>
                    </a:lnTo>
                    <a:lnTo>
                      <a:pt x="1893" y="13420"/>
                    </a:lnTo>
                    <a:lnTo>
                      <a:pt x="1652" y="14023"/>
                    </a:lnTo>
                    <a:lnTo>
                      <a:pt x="1472" y="14739"/>
                    </a:lnTo>
                    <a:lnTo>
                      <a:pt x="1352" y="15531"/>
                    </a:lnTo>
                    <a:lnTo>
                      <a:pt x="1262" y="16436"/>
                    </a:lnTo>
                    <a:lnTo>
                      <a:pt x="1262" y="17453"/>
                    </a:lnTo>
                    <a:lnTo>
                      <a:pt x="1292" y="18697"/>
                    </a:lnTo>
                    <a:lnTo>
                      <a:pt x="1412" y="20054"/>
                    </a:lnTo>
                    <a:lnTo>
                      <a:pt x="1592" y="21600"/>
                    </a:lnTo>
                    <a:lnTo>
                      <a:pt x="1352" y="21261"/>
                    </a:lnTo>
                    <a:lnTo>
                      <a:pt x="1051" y="20771"/>
                    </a:lnTo>
                    <a:lnTo>
                      <a:pt x="811" y="20092"/>
                    </a:lnTo>
                    <a:lnTo>
                      <a:pt x="361" y="18396"/>
                    </a:lnTo>
                    <a:lnTo>
                      <a:pt x="210" y="17340"/>
                    </a:lnTo>
                    <a:lnTo>
                      <a:pt x="90" y="16247"/>
                    </a:lnTo>
                    <a:lnTo>
                      <a:pt x="0" y="15041"/>
                    </a:lnTo>
                    <a:lnTo>
                      <a:pt x="0" y="13835"/>
                    </a:lnTo>
                    <a:lnTo>
                      <a:pt x="30" y="12515"/>
                    </a:lnTo>
                    <a:lnTo>
                      <a:pt x="150" y="11234"/>
                    </a:lnTo>
                    <a:lnTo>
                      <a:pt x="361" y="9952"/>
                    </a:lnTo>
                    <a:lnTo>
                      <a:pt x="691" y="8670"/>
                    </a:lnTo>
                    <a:lnTo>
                      <a:pt x="1112" y="7388"/>
                    </a:lnTo>
                    <a:lnTo>
                      <a:pt x="1592" y="6220"/>
                    </a:lnTo>
                    <a:lnTo>
                      <a:pt x="2223" y="5089"/>
                    </a:lnTo>
                    <a:lnTo>
                      <a:pt x="3004" y="4071"/>
                    </a:lnTo>
                    <a:lnTo>
                      <a:pt x="3905" y="3129"/>
                    </a:lnTo>
                    <a:lnTo>
                      <a:pt x="5137" y="2149"/>
                    </a:lnTo>
                    <a:lnTo>
                      <a:pt x="6339" y="1357"/>
                    </a:lnTo>
                    <a:lnTo>
                      <a:pt x="7510" y="792"/>
                    </a:lnTo>
                    <a:lnTo>
                      <a:pt x="8652" y="377"/>
                    </a:lnTo>
                    <a:lnTo>
                      <a:pt x="9673" y="113"/>
                    </a:lnTo>
                    <a:lnTo>
                      <a:pt x="10695" y="38"/>
                    </a:lnTo>
                    <a:lnTo>
                      <a:pt x="1162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4" name="Freeform 27">
                <a:extLst>
                  <a:ext uri="{FF2B5EF4-FFF2-40B4-BE49-F238E27FC236}">
                    <a16:creationId xmlns:a16="http://schemas.microsoft.com/office/drawing/2014/main" id="{7B306F49-2DCC-4E60-8472-00F9AE7195B3}"/>
                  </a:ext>
                </a:extLst>
              </p:cNvPr>
              <p:cNvSpPr/>
              <p:nvPr/>
            </p:nvSpPr>
            <p:spPr>
              <a:xfrm>
                <a:off x="176665" y="488007"/>
                <a:ext cx="138775" cy="257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20" y="21600"/>
                    </a:moveTo>
                    <a:lnTo>
                      <a:pt x="21600" y="21600"/>
                    </a:lnTo>
                    <a:lnTo>
                      <a:pt x="21520" y="21600"/>
                    </a:lnTo>
                    <a:close/>
                    <a:moveTo>
                      <a:pt x="16180" y="0"/>
                    </a:moveTo>
                    <a:lnTo>
                      <a:pt x="16180" y="3049"/>
                    </a:lnTo>
                    <a:lnTo>
                      <a:pt x="21520" y="21600"/>
                    </a:lnTo>
                    <a:lnTo>
                      <a:pt x="11717" y="21600"/>
                    </a:lnTo>
                    <a:lnTo>
                      <a:pt x="2152" y="16876"/>
                    </a:lnTo>
                    <a:lnTo>
                      <a:pt x="11876" y="13441"/>
                    </a:lnTo>
                    <a:lnTo>
                      <a:pt x="0" y="10435"/>
                    </a:lnTo>
                    <a:lnTo>
                      <a:pt x="7891" y="3865"/>
                    </a:lnTo>
                    <a:lnTo>
                      <a:pt x="10840" y="1331"/>
                    </a:lnTo>
                    <a:lnTo>
                      <a:pt x="1618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95" name="Freeform 28">
                <a:extLst>
                  <a:ext uri="{FF2B5EF4-FFF2-40B4-BE49-F238E27FC236}">
                    <a16:creationId xmlns:a16="http://schemas.microsoft.com/office/drawing/2014/main" id="{E4D1BDE6-42E3-4BB0-85EA-2862F017105E}"/>
                  </a:ext>
                </a:extLst>
              </p:cNvPr>
              <p:cNvSpPr/>
              <p:nvPr/>
            </p:nvSpPr>
            <p:spPr>
              <a:xfrm>
                <a:off x="387129" y="485959"/>
                <a:ext cx="13877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" y="21600"/>
                    </a:lnTo>
                    <a:lnTo>
                      <a:pt x="0" y="21600"/>
                    </a:lnTo>
                    <a:close/>
                    <a:moveTo>
                      <a:pt x="5420" y="0"/>
                    </a:moveTo>
                    <a:lnTo>
                      <a:pt x="11876" y="1534"/>
                    </a:lnTo>
                    <a:lnTo>
                      <a:pt x="14745" y="4133"/>
                    </a:lnTo>
                    <a:lnTo>
                      <a:pt x="21600" y="10310"/>
                    </a:lnTo>
                    <a:lnTo>
                      <a:pt x="9724" y="13250"/>
                    </a:lnTo>
                    <a:lnTo>
                      <a:pt x="19448" y="16743"/>
                    </a:lnTo>
                    <a:lnTo>
                      <a:pt x="9883" y="21600"/>
                    </a:lnTo>
                    <a:lnTo>
                      <a:pt x="80" y="21600"/>
                    </a:lnTo>
                    <a:lnTo>
                      <a:pt x="5420" y="3025"/>
                    </a:lnTo>
                    <a:lnTo>
                      <a:pt x="542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67" name="Group 81">
              <a:extLst>
                <a:ext uri="{FF2B5EF4-FFF2-40B4-BE49-F238E27FC236}">
                  <a16:creationId xmlns:a16="http://schemas.microsoft.com/office/drawing/2014/main" id="{CA16E2DC-82DA-4D99-AB96-DEF7675DD26C}"/>
                </a:ext>
              </a:extLst>
            </p:cNvPr>
            <p:cNvGrpSpPr/>
            <p:nvPr/>
          </p:nvGrpSpPr>
          <p:grpSpPr>
            <a:xfrm>
              <a:off x="537866" y="-1"/>
              <a:ext cx="957226" cy="1075686"/>
              <a:chOff x="0" y="-1"/>
              <a:chExt cx="957225" cy="1075685"/>
            </a:xfrm>
          </p:grpSpPr>
          <p:sp>
            <p:nvSpPr>
              <p:cNvPr id="68" name="Freeform 29">
                <a:extLst>
                  <a:ext uri="{FF2B5EF4-FFF2-40B4-BE49-F238E27FC236}">
                    <a16:creationId xmlns:a16="http://schemas.microsoft.com/office/drawing/2014/main" id="{A61C5601-1678-46E2-AD3F-5B8485FED35A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69" name="Freeform 30">
                <a:extLst>
                  <a:ext uri="{FF2B5EF4-FFF2-40B4-BE49-F238E27FC236}">
                    <a16:creationId xmlns:a16="http://schemas.microsoft.com/office/drawing/2014/main" id="{7BE1D401-EEDD-4570-819C-B01DEAC8E561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0" name="Freeform 31">
                <a:extLst>
                  <a:ext uri="{FF2B5EF4-FFF2-40B4-BE49-F238E27FC236}">
                    <a16:creationId xmlns:a16="http://schemas.microsoft.com/office/drawing/2014/main" id="{0EEE06C0-85DA-4BAE-9CDF-2E1EC0F8C3A6}"/>
                  </a:ext>
                </a:extLst>
              </p:cNvPr>
              <p:cNvSpPr/>
              <p:nvPr/>
            </p:nvSpPr>
            <p:spPr>
              <a:xfrm>
                <a:off x="375256" y="361740"/>
                <a:ext cx="205916" cy="380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2" y="0"/>
                    </a:moveTo>
                    <a:lnTo>
                      <a:pt x="12676" y="45"/>
                    </a:lnTo>
                    <a:lnTo>
                      <a:pt x="14428" y="271"/>
                    </a:lnTo>
                    <a:lnTo>
                      <a:pt x="16012" y="586"/>
                    </a:lnTo>
                    <a:lnTo>
                      <a:pt x="17597" y="1037"/>
                    </a:lnTo>
                    <a:lnTo>
                      <a:pt x="18848" y="1668"/>
                    </a:lnTo>
                    <a:lnTo>
                      <a:pt x="20015" y="2390"/>
                    </a:lnTo>
                    <a:lnTo>
                      <a:pt x="20933" y="3247"/>
                    </a:lnTo>
                    <a:lnTo>
                      <a:pt x="21433" y="4239"/>
                    </a:lnTo>
                    <a:lnTo>
                      <a:pt x="21600" y="5366"/>
                    </a:lnTo>
                    <a:lnTo>
                      <a:pt x="21600" y="18669"/>
                    </a:lnTo>
                    <a:lnTo>
                      <a:pt x="19765" y="19751"/>
                    </a:lnTo>
                    <a:lnTo>
                      <a:pt x="17680" y="20518"/>
                    </a:lnTo>
                    <a:lnTo>
                      <a:pt x="15429" y="21104"/>
                    </a:lnTo>
                    <a:lnTo>
                      <a:pt x="13177" y="21465"/>
                    </a:lnTo>
                    <a:lnTo>
                      <a:pt x="10842" y="21600"/>
                    </a:lnTo>
                    <a:lnTo>
                      <a:pt x="8507" y="21420"/>
                    </a:lnTo>
                    <a:lnTo>
                      <a:pt x="6255" y="21104"/>
                    </a:lnTo>
                    <a:lnTo>
                      <a:pt x="4003" y="20473"/>
                    </a:lnTo>
                    <a:lnTo>
                      <a:pt x="1918" y="19661"/>
                    </a:lnTo>
                    <a:lnTo>
                      <a:pt x="0" y="18669"/>
                    </a:lnTo>
                    <a:lnTo>
                      <a:pt x="0" y="5366"/>
                    </a:lnTo>
                    <a:lnTo>
                      <a:pt x="334" y="4239"/>
                    </a:lnTo>
                    <a:lnTo>
                      <a:pt x="834" y="3247"/>
                    </a:lnTo>
                    <a:lnTo>
                      <a:pt x="1668" y="2390"/>
                    </a:lnTo>
                    <a:lnTo>
                      <a:pt x="2752" y="1668"/>
                    </a:lnTo>
                    <a:lnTo>
                      <a:pt x="4170" y="1037"/>
                    </a:lnTo>
                    <a:lnTo>
                      <a:pt x="5671" y="586"/>
                    </a:lnTo>
                    <a:lnTo>
                      <a:pt x="7339" y="271"/>
                    </a:lnTo>
                    <a:lnTo>
                      <a:pt x="9090" y="45"/>
                    </a:lnTo>
                    <a:lnTo>
                      <a:pt x="10842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1" name="Freeform 32">
                <a:extLst>
                  <a:ext uri="{FF2B5EF4-FFF2-40B4-BE49-F238E27FC236}">
                    <a16:creationId xmlns:a16="http://schemas.microsoft.com/office/drawing/2014/main" id="{C3BFFFB9-1AC5-48A7-8766-1E27F2E3C3CB}"/>
                  </a:ext>
                </a:extLst>
              </p:cNvPr>
              <p:cNvSpPr/>
              <p:nvPr/>
            </p:nvSpPr>
            <p:spPr>
              <a:xfrm>
                <a:off x="244870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185" y="0"/>
                    </a:moveTo>
                    <a:lnTo>
                      <a:pt x="11141" y="596"/>
                    </a:lnTo>
                    <a:lnTo>
                      <a:pt x="13642" y="1937"/>
                    </a:lnTo>
                    <a:lnTo>
                      <a:pt x="16371" y="3575"/>
                    </a:lnTo>
                    <a:lnTo>
                      <a:pt x="18417" y="5959"/>
                    </a:lnTo>
                    <a:lnTo>
                      <a:pt x="20463" y="8789"/>
                    </a:lnTo>
                    <a:lnTo>
                      <a:pt x="21373" y="11619"/>
                    </a:lnTo>
                    <a:lnTo>
                      <a:pt x="21600" y="14450"/>
                    </a:lnTo>
                    <a:lnTo>
                      <a:pt x="21373" y="16982"/>
                    </a:lnTo>
                    <a:lnTo>
                      <a:pt x="20236" y="18919"/>
                    </a:lnTo>
                    <a:lnTo>
                      <a:pt x="18417" y="20557"/>
                    </a:lnTo>
                    <a:lnTo>
                      <a:pt x="16371" y="21451"/>
                    </a:lnTo>
                    <a:lnTo>
                      <a:pt x="13415" y="21600"/>
                    </a:lnTo>
                    <a:lnTo>
                      <a:pt x="10914" y="21004"/>
                    </a:lnTo>
                    <a:lnTo>
                      <a:pt x="7958" y="19663"/>
                    </a:lnTo>
                    <a:lnTo>
                      <a:pt x="5684" y="17876"/>
                    </a:lnTo>
                    <a:lnTo>
                      <a:pt x="3411" y="15492"/>
                    </a:lnTo>
                    <a:lnTo>
                      <a:pt x="1592" y="12811"/>
                    </a:lnTo>
                    <a:lnTo>
                      <a:pt x="455" y="9832"/>
                    </a:lnTo>
                    <a:lnTo>
                      <a:pt x="0" y="7150"/>
                    </a:lnTo>
                    <a:lnTo>
                      <a:pt x="455" y="4767"/>
                    </a:lnTo>
                    <a:lnTo>
                      <a:pt x="1592" y="2681"/>
                    </a:lnTo>
                    <a:lnTo>
                      <a:pt x="3183" y="1043"/>
                    </a:lnTo>
                    <a:lnTo>
                      <a:pt x="5684" y="149"/>
                    </a:lnTo>
                    <a:lnTo>
                      <a:pt x="818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2" name="Freeform 33">
                <a:extLst>
                  <a:ext uri="{FF2B5EF4-FFF2-40B4-BE49-F238E27FC236}">
                    <a16:creationId xmlns:a16="http://schemas.microsoft.com/office/drawing/2014/main" id="{C4E1A11C-02E4-4E91-9228-0778FC18E953}"/>
                  </a:ext>
                </a:extLst>
              </p:cNvPr>
              <p:cNvSpPr/>
              <p:nvPr/>
            </p:nvSpPr>
            <p:spPr>
              <a:xfrm>
                <a:off x="635233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15" y="0"/>
                    </a:moveTo>
                    <a:lnTo>
                      <a:pt x="16143" y="149"/>
                    </a:lnTo>
                    <a:lnTo>
                      <a:pt x="18417" y="1043"/>
                    </a:lnTo>
                    <a:lnTo>
                      <a:pt x="20236" y="2681"/>
                    </a:lnTo>
                    <a:lnTo>
                      <a:pt x="21373" y="4767"/>
                    </a:lnTo>
                    <a:lnTo>
                      <a:pt x="21600" y="7150"/>
                    </a:lnTo>
                    <a:lnTo>
                      <a:pt x="21373" y="9832"/>
                    </a:lnTo>
                    <a:lnTo>
                      <a:pt x="20236" y="12811"/>
                    </a:lnTo>
                    <a:lnTo>
                      <a:pt x="18417" y="15492"/>
                    </a:lnTo>
                    <a:lnTo>
                      <a:pt x="16371" y="17876"/>
                    </a:lnTo>
                    <a:lnTo>
                      <a:pt x="13642" y="19663"/>
                    </a:lnTo>
                    <a:lnTo>
                      <a:pt x="11141" y="21004"/>
                    </a:lnTo>
                    <a:lnTo>
                      <a:pt x="8185" y="21600"/>
                    </a:lnTo>
                    <a:lnTo>
                      <a:pt x="5457" y="21451"/>
                    </a:lnTo>
                    <a:lnTo>
                      <a:pt x="3183" y="20557"/>
                    </a:lnTo>
                    <a:lnTo>
                      <a:pt x="1592" y="18919"/>
                    </a:lnTo>
                    <a:lnTo>
                      <a:pt x="455" y="16982"/>
                    </a:lnTo>
                    <a:lnTo>
                      <a:pt x="0" y="14450"/>
                    </a:lnTo>
                    <a:lnTo>
                      <a:pt x="227" y="11619"/>
                    </a:lnTo>
                    <a:lnTo>
                      <a:pt x="1592" y="8789"/>
                    </a:lnTo>
                    <a:lnTo>
                      <a:pt x="3183" y="5959"/>
                    </a:lnTo>
                    <a:lnTo>
                      <a:pt x="5457" y="3575"/>
                    </a:lnTo>
                    <a:lnTo>
                      <a:pt x="7958" y="1937"/>
                    </a:lnTo>
                    <a:lnTo>
                      <a:pt x="10914" y="596"/>
                    </a:lnTo>
                    <a:lnTo>
                      <a:pt x="1341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3" name="Freeform 34">
                <a:extLst>
                  <a:ext uri="{FF2B5EF4-FFF2-40B4-BE49-F238E27FC236}">
                    <a16:creationId xmlns:a16="http://schemas.microsoft.com/office/drawing/2014/main" id="{244D21E0-9584-4D7F-9CE1-ADA97DF9D10A}"/>
                  </a:ext>
                </a:extLst>
              </p:cNvPr>
              <p:cNvSpPr/>
              <p:nvPr/>
            </p:nvSpPr>
            <p:spPr>
              <a:xfrm>
                <a:off x="335504" y="742562"/>
                <a:ext cx="271905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32" y="0"/>
                    </a:moveTo>
                    <a:lnTo>
                      <a:pt x="21600" y="2835"/>
                    </a:lnTo>
                    <a:lnTo>
                      <a:pt x="19768" y="21600"/>
                    </a:lnTo>
                    <a:lnTo>
                      <a:pt x="4358" y="21600"/>
                    </a:lnTo>
                    <a:lnTo>
                      <a:pt x="4295" y="21445"/>
                    </a:lnTo>
                    <a:lnTo>
                      <a:pt x="4168" y="20930"/>
                    </a:lnTo>
                    <a:lnTo>
                      <a:pt x="4042" y="20260"/>
                    </a:lnTo>
                    <a:lnTo>
                      <a:pt x="3789" y="19280"/>
                    </a:lnTo>
                    <a:lnTo>
                      <a:pt x="3537" y="18146"/>
                    </a:lnTo>
                    <a:lnTo>
                      <a:pt x="3221" y="16806"/>
                    </a:lnTo>
                    <a:lnTo>
                      <a:pt x="2905" y="15414"/>
                    </a:lnTo>
                    <a:lnTo>
                      <a:pt x="2526" y="13919"/>
                    </a:lnTo>
                    <a:lnTo>
                      <a:pt x="2211" y="12372"/>
                    </a:lnTo>
                    <a:lnTo>
                      <a:pt x="1832" y="10826"/>
                    </a:lnTo>
                    <a:lnTo>
                      <a:pt x="1453" y="9331"/>
                    </a:lnTo>
                    <a:lnTo>
                      <a:pt x="1137" y="7887"/>
                    </a:lnTo>
                    <a:lnTo>
                      <a:pt x="884" y="6547"/>
                    </a:lnTo>
                    <a:lnTo>
                      <a:pt x="568" y="5361"/>
                    </a:lnTo>
                    <a:lnTo>
                      <a:pt x="316" y="4330"/>
                    </a:lnTo>
                    <a:lnTo>
                      <a:pt x="189" y="3557"/>
                    </a:lnTo>
                    <a:lnTo>
                      <a:pt x="63" y="2990"/>
                    </a:lnTo>
                    <a:lnTo>
                      <a:pt x="0" y="2732"/>
                    </a:lnTo>
                    <a:lnTo>
                      <a:pt x="189" y="2578"/>
                    </a:lnTo>
                    <a:lnTo>
                      <a:pt x="695" y="2371"/>
                    </a:lnTo>
                    <a:lnTo>
                      <a:pt x="1579" y="2165"/>
                    </a:lnTo>
                    <a:lnTo>
                      <a:pt x="2589" y="1856"/>
                    </a:lnTo>
                    <a:lnTo>
                      <a:pt x="3789" y="1598"/>
                    </a:lnTo>
                    <a:lnTo>
                      <a:pt x="5053" y="1289"/>
                    </a:lnTo>
                    <a:lnTo>
                      <a:pt x="6379" y="1031"/>
                    </a:lnTo>
                    <a:lnTo>
                      <a:pt x="7642" y="722"/>
                    </a:lnTo>
                    <a:lnTo>
                      <a:pt x="8842" y="464"/>
                    </a:lnTo>
                    <a:lnTo>
                      <a:pt x="9916" y="258"/>
                    </a:lnTo>
                    <a:lnTo>
                      <a:pt x="10674" y="103"/>
                    </a:lnTo>
                    <a:lnTo>
                      <a:pt x="11242" y="52"/>
                    </a:lnTo>
                    <a:lnTo>
                      <a:pt x="114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4" name="Freeform 35">
                <a:extLst>
                  <a:ext uri="{FF2B5EF4-FFF2-40B4-BE49-F238E27FC236}">
                    <a16:creationId xmlns:a16="http://schemas.microsoft.com/office/drawing/2014/main" id="{B8EB12B1-3518-41F8-9383-1751A85A1078}"/>
                  </a:ext>
                </a:extLst>
              </p:cNvPr>
              <p:cNvSpPr/>
              <p:nvPr/>
            </p:nvSpPr>
            <p:spPr>
              <a:xfrm>
                <a:off x="241690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8" y="0"/>
                    </a:moveTo>
                    <a:lnTo>
                      <a:pt x="16128" y="2311"/>
                    </a:lnTo>
                    <a:lnTo>
                      <a:pt x="21600" y="21600"/>
                    </a:lnTo>
                    <a:lnTo>
                      <a:pt x="12288" y="21600"/>
                    </a:lnTo>
                    <a:lnTo>
                      <a:pt x="2112" y="12992"/>
                    </a:lnTo>
                    <a:lnTo>
                      <a:pt x="11808" y="10322"/>
                    </a:lnTo>
                    <a:lnTo>
                      <a:pt x="0" y="8010"/>
                    </a:lnTo>
                    <a:lnTo>
                      <a:pt x="10944" y="996"/>
                    </a:lnTo>
                    <a:lnTo>
                      <a:pt x="16128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5" name="Freeform 36">
                <a:extLst>
                  <a:ext uri="{FF2B5EF4-FFF2-40B4-BE49-F238E27FC236}">
                    <a16:creationId xmlns:a16="http://schemas.microsoft.com/office/drawing/2014/main" id="{F61017CF-2388-4ADF-AF50-74F4005896B6}"/>
                  </a:ext>
                </a:extLst>
              </p:cNvPr>
              <p:cNvSpPr/>
              <p:nvPr/>
            </p:nvSpPr>
            <p:spPr>
              <a:xfrm>
                <a:off x="535854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72" y="0"/>
                    </a:moveTo>
                    <a:lnTo>
                      <a:pt x="11904" y="1196"/>
                    </a:lnTo>
                    <a:lnTo>
                      <a:pt x="21600" y="8010"/>
                    </a:lnTo>
                    <a:lnTo>
                      <a:pt x="9792" y="10322"/>
                    </a:lnTo>
                    <a:lnTo>
                      <a:pt x="19488" y="12992"/>
                    </a:lnTo>
                    <a:lnTo>
                      <a:pt x="9312" y="21600"/>
                    </a:lnTo>
                    <a:lnTo>
                      <a:pt x="0" y="21600"/>
                    </a:lnTo>
                    <a:lnTo>
                      <a:pt x="5472" y="2311"/>
                    </a:lnTo>
                    <a:lnTo>
                      <a:pt x="5472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6" name="Freeform 37">
                <a:extLst>
                  <a:ext uri="{FF2B5EF4-FFF2-40B4-BE49-F238E27FC236}">
                    <a16:creationId xmlns:a16="http://schemas.microsoft.com/office/drawing/2014/main" id="{9A268F75-925E-46CD-8863-21A1FBEDEC51}"/>
                  </a:ext>
                </a:extLst>
              </p:cNvPr>
              <p:cNvSpPr/>
              <p:nvPr/>
            </p:nvSpPr>
            <p:spPr>
              <a:xfrm>
                <a:off x="423753" y="742562"/>
                <a:ext cx="109717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57" y="0"/>
                    </a:moveTo>
                    <a:lnTo>
                      <a:pt x="19409" y="3042"/>
                    </a:lnTo>
                    <a:lnTo>
                      <a:pt x="14557" y="556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6887" y="5568"/>
                    </a:lnTo>
                    <a:lnTo>
                      <a:pt x="2035" y="3042"/>
                    </a:lnTo>
                    <a:lnTo>
                      <a:pt x="10957" y="0"/>
                    </a:lnTo>
                    <a:close/>
                  </a:path>
                </a:pathLst>
              </a:custGeom>
              <a:solidFill>
                <a:srgbClr val="EB506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7" name="Freeform 38">
                <a:extLst>
                  <a:ext uri="{FF2B5EF4-FFF2-40B4-BE49-F238E27FC236}">
                    <a16:creationId xmlns:a16="http://schemas.microsoft.com/office/drawing/2014/main" id="{BAC95872-6013-43D9-ADD4-7AA35966C7A7}"/>
                  </a:ext>
                </a:extLst>
              </p:cNvPr>
              <p:cNvSpPr/>
              <p:nvPr/>
            </p:nvSpPr>
            <p:spPr>
              <a:xfrm>
                <a:off x="367305" y="613767"/>
                <a:ext cx="112103" cy="216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2" y="0"/>
                    </a:moveTo>
                    <a:lnTo>
                      <a:pt x="21600" y="12865"/>
                    </a:lnTo>
                    <a:lnTo>
                      <a:pt x="4749" y="21600"/>
                    </a:lnTo>
                    <a:lnTo>
                      <a:pt x="0" y="3494"/>
                    </a:lnTo>
                    <a:lnTo>
                      <a:pt x="1532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8" name="Freeform 39">
                <a:extLst>
                  <a:ext uri="{FF2B5EF4-FFF2-40B4-BE49-F238E27FC236}">
                    <a16:creationId xmlns:a16="http://schemas.microsoft.com/office/drawing/2014/main" id="{34303D88-667D-4D16-A23C-07E81568E1D3}"/>
                  </a:ext>
                </a:extLst>
              </p:cNvPr>
              <p:cNvSpPr/>
              <p:nvPr/>
            </p:nvSpPr>
            <p:spPr>
              <a:xfrm>
                <a:off x="375256" y="570040"/>
                <a:ext cx="205916" cy="71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00"/>
                    </a:lnTo>
                    <a:lnTo>
                      <a:pt x="21517" y="4080"/>
                    </a:lnTo>
                    <a:lnTo>
                      <a:pt x="21100" y="5280"/>
                    </a:lnTo>
                    <a:lnTo>
                      <a:pt x="20432" y="6960"/>
                    </a:lnTo>
                    <a:lnTo>
                      <a:pt x="19682" y="9120"/>
                    </a:lnTo>
                    <a:lnTo>
                      <a:pt x="18681" y="11520"/>
                    </a:lnTo>
                    <a:lnTo>
                      <a:pt x="17680" y="14160"/>
                    </a:lnTo>
                    <a:lnTo>
                      <a:pt x="16346" y="16560"/>
                    </a:lnTo>
                    <a:lnTo>
                      <a:pt x="15012" y="18720"/>
                    </a:lnTo>
                    <a:lnTo>
                      <a:pt x="13677" y="20400"/>
                    </a:lnTo>
                    <a:lnTo>
                      <a:pt x="12176" y="21360"/>
                    </a:lnTo>
                    <a:lnTo>
                      <a:pt x="10842" y="21600"/>
                    </a:lnTo>
                    <a:lnTo>
                      <a:pt x="9424" y="21120"/>
                    </a:lnTo>
                    <a:lnTo>
                      <a:pt x="8006" y="19920"/>
                    </a:lnTo>
                    <a:lnTo>
                      <a:pt x="6588" y="18000"/>
                    </a:lnTo>
                    <a:lnTo>
                      <a:pt x="5254" y="15600"/>
                    </a:lnTo>
                    <a:lnTo>
                      <a:pt x="4086" y="13200"/>
                    </a:lnTo>
                    <a:lnTo>
                      <a:pt x="2919" y="10320"/>
                    </a:lnTo>
                    <a:lnTo>
                      <a:pt x="1918" y="8160"/>
                    </a:lnTo>
                    <a:lnTo>
                      <a:pt x="1168" y="5760"/>
                    </a:lnTo>
                    <a:lnTo>
                      <a:pt x="167" y="2880"/>
                    </a:lnTo>
                    <a:lnTo>
                      <a:pt x="0" y="2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79" name="Freeform 40">
                <a:extLst>
                  <a:ext uri="{FF2B5EF4-FFF2-40B4-BE49-F238E27FC236}">
                    <a16:creationId xmlns:a16="http://schemas.microsoft.com/office/drawing/2014/main" id="{5141D633-9A83-4F46-BE92-3E9777D23468}"/>
                  </a:ext>
                </a:extLst>
              </p:cNvPr>
              <p:cNvSpPr/>
              <p:nvPr/>
            </p:nvSpPr>
            <p:spPr>
              <a:xfrm>
                <a:off x="245665" y="-2"/>
                <a:ext cx="486564" cy="500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18" y="0"/>
                    </a:moveTo>
                    <a:lnTo>
                      <a:pt x="11259" y="69"/>
                    </a:lnTo>
                    <a:lnTo>
                      <a:pt x="12565" y="309"/>
                    </a:lnTo>
                    <a:lnTo>
                      <a:pt x="13906" y="617"/>
                    </a:lnTo>
                    <a:lnTo>
                      <a:pt x="15141" y="1063"/>
                    </a:lnTo>
                    <a:lnTo>
                      <a:pt x="16412" y="1611"/>
                    </a:lnTo>
                    <a:lnTo>
                      <a:pt x="17576" y="2297"/>
                    </a:lnTo>
                    <a:lnTo>
                      <a:pt x="18424" y="2537"/>
                    </a:lnTo>
                    <a:lnTo>
                      <a:pt x="19129" y="2846"/>
                    </a:lnTo>
                    <a:lnTo>
                      <a:pt x="19765" y="3291"/>
                    </a:lnTo>
                    <a:lnTo>
                      <a:pt x="20259" y="3806"/>
                    </a:lnTo>
                    <a:lnTo>
                      <a:pt x="20718" y="4423"/>
                    </a:lnTo>
                    <a:lnTo>
                      <a:pt x="21035" y="5109"/>
                    </a:lnTo>
                    <a:lnTo>
                      <a:pt x="21318" y="5931"/>
                    </a:lnTo>
                    <a:lnTo>
                      <a:pt x="21459" y="6754"/>
                    </a:lnTo>
                    <a:lnTo>
                      <a:pt x="21565" y="7646"/>
                    </a:lnTo>
                    <a:lnTo>
                      <a:pt x="21600" y="8571"/>
                    </a:lnTo>
                    <a:lnTo>
                      <a:pt x="21565" y="9634"/>
                    </a:lnTo>
                    <a:lnTo>
                      <a:pt x="21424" y="10663"/>
                    </a:lnTo>
                    <a:lnTo>
                      <a:pt x="21247" y="11760"/>
                    </a:lnTo>
                    <a:lnTo>
                      <a:pt x="20965" y="12857"/>
                    </a:lnTo>
                    <a:lnTo>
                      <a:pt x="20612" y="13954"/>
                    </a:lnTo>
                    <a:lnTo>
                      <a:pt x="20153" y="15017"/>
                    </a:lnTo>
                    <a:lnTo>
                      <a:pt x="19659" y="16046"/>
                    </a:lnTo>
                    <a:lnTo>
                      <a:pt x="19024" y="17040"/>
                    </a:lnTo>
                    <a:lnTo>
                      <a:pt x="18318" y="18000"/>
                    </a:lnTo>
                    <a:lnTo>
                      <a:pt x="17506" y="18857"/>
                    </a:lnTo>
                    <a:lnTo>
                      <a:pt x="16588" y="19611"/>
                    </a:lnTo>
                    <a:lnTo>
                      <a:pt x="15600" y="20263"/>
                    </a:lnTo>
                    <a:lnTo>
                      <a:pt x="14471" y="20811"/>
                    </a:lnTo>
                    <a:lnTo>
                      <a:pt x="13306" y="21223"/>
                    </a:lnTo>
                    <a:lnTo>
                      <a:pt x="12000" y="21497"/>
                    </a:lnTo>
                    <a:lnTo>
                      <a:pt x="10553" y="21600"/>
                    </a:lnTo>
                    <a:lnTo>
                      <a:pt x="9176" y="21566"/>
                    </a:lnTo>
                    <a:lnTo>
                      <a:pt x="7835" y="21497"/>
                    </a:lnTo>
                    <a:lnTo>
                      <a:pt x="6635" y="21257"/>
                    </a:lnTo>
                    <a:lnTo>
                      <a:pt x="5506" y="20983"/>
                    </a:lnTo>
                    <a:lnTo>
                      <a:pt x="4482" y="20571"/>
                    </a:lnTo>
                    <a:lnTo>
                      <a:pt x="3529" y="20091"/>
                    </a:lnTo>
                    <a:lnTo>
                      <a:pt x="2753" y="19440"/>
                    </a:lnTo>
                    <a:lnTo>
                      <a:pt x="2047" y="18686"/>
                    </a:lnTo>
                    <a:lnTo>
                      <a:pt x="1482" y="17726"/>
                    </a:lnTo>
                    <a:lnTo>
                      <a:pt x="1059" y="16697"/>
                    </a:lnTo>
                    <a:lnTo>
                      <a:pt x="741" y="15703"/>
                    </a:lnTo>
                    <a:lnTo>
                      <a:pt x="494" y="14640"/>
                    </a:lnTo>
                    <a:lnTo>
                      <a:pt x="282" y="13509"/>
                    </a:lnTo>
                    <a:lnTo>
                      <a:pt x="141" y="12343"/>
                    </a:lnTo>
                    <a:lnTo>
                      <a:pt x="0" y="11143"/>
                    </a:lnTo>
                    <a:lnTo>
                      <a:pt x="0" y="9909"/>
                    </a:lnTo>
                    <a:lnTo>
                      <a:pt x="106" y="8743"/>
                    </a:lnTo>
                    <a:lnTo>
                      <a:pt x="247" y="7543"/>
                    </a:lnTo>
                    <a:lnTo>
                      <a:pt x="529" y="6377"/>
                    </a:lnTo>
                    <a:lnTo>
                      <a:pt x="918" y="5314"/>
                    </a:lnTo>
                    <a:lnTo>
                      <a:pt x="1376" y="4320"/>
                    </a:lnTo>
                    <a:lnTo>
                      <a:pt x="2012" y="3394"/>
                    </a:lnTo>
                    <a:lnTo>
                      <a:pt x="2859" y="2503"/>
                    </a:lnTo>
                    <a:lnTo>
                      <a:pt x="3847" y="1749"/>
                    </a:lnTo>
                    <a:lnTo>
                      <a:pt x="4906" y="1131"/>
                    </a:lnTo>
                    <a:lnTo>
                      <a:pt x="6106" y="617"/>
                    </a:lnTo>
                    <a:lnTo>
                      <a:pt x="7341" y="309"/>
                    </a:lnTo>
                    <a:lnTo>
                      <a:pt x="8576" y="69"/>
                    </a:lnTo>
                    <a:lnTo>
                      <a:pt x="9918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0" name="Freeform 41">
                <a:extLst>
                  <a:ext uri="{FF2B5EF4-FFF2-40B4-BE49-F238E27FC236}">
                    <a16:creationId xmlns:a16="http://schemas.microsoft.com/office/drawing/2014/main" id="{5E75BAE2-BB7E-4EB4-8AB0-DF2CF95EB5EE}"/>
                  </a:ext>
                </a:extLst>
              </p:cNvPr>
              <p:cNvSpPr/>
              <p:nvPr/>
            </p:nvSpPr>
            <p:spPr>
              <a:xfrm>
                <a:off x="264746" y="35776"/>
                <a:ext cx="428526" cy="5827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lnTo>
                      <a:pt x="12423" y="59"/>
                    </a:lnTo>
                    <a:lnTo>
                      <a:pt x="13866" y="236"/>
                    </a:lnTo>
                    <a:lnTo>
                      <a:pt x="15188" y="501"/>
                    </a:lnTo>
                    <a:lnTo>
                      <a:pt x="16310" y="914"/>
                    </a:lnTo>
                    <a:lnTo>
                      <a:pt x="17392" y="1385"/>
                    </a:lnTo>
                    <a:lnTo>
                      <a:pt x="18274" y="1886"/>
                    </a:lnTo>
                    <a:lnTo>
                      <a:pt x="19035" y="2505"/>
                    </a:lnTo>
                    <a:lnTo>
                      <a:pt x="19636" y="3212"/>
                    </a:lnTo>
                    <a:lnTo>
                      <a:pt x="20197" y="3949"/>
                    </a:lnTo>
                    <a:lnTo>
                      <a:pt x="20678" y="4715"/>
                    </a:lnTo>
                    <a:lnTo>
                      <a:pt x="20999" y="5540"/>
                    </a:lnTo>
                    <a:lnTo>
                      <a:pt x="21239" y="6424"/>
                    </a:lnTo>
                    <a:lnTo>
                      <a:pt x="21440" y="7279"/>
                    </a:lnTo>
                    <a:lnTo>
                      <a:pt x="21560" y="8192"/>
                    </a:lnTo>
                    <a:lnTo>
                      <a:pt x="21600" y="9047"/>
                    </a:lnTo>
                    <a:lnTo>
                      <a:pt x="21560" y="9960"/>
                    </a:lnTo>
                    <a:lnTo>
                      <a:pt x="21520" y="10815"/>
                    </a:lnTo>
                    <a:lnTo>
                      <a:pt x="21400" y="11699"/>
                    </a:lnTo>
                    <a:lnTo>
                      <a:pt x="21239" y="12524"/>
                    </a:lnTo>
                    <a:lnTo>
                      <a:pt x="21079" y="13290"/>
                    </a:lnTo>
                    <a:lnTo>
                      <a:pt x="20678" y="14763"/>
                    </a:lnTo>
                    <a:lnTo>
                      <a:pt x="20438" y="15382"/>
                    </a:lnTo>
                    <a:lnTo>
                      <a:pt x="20237" y="15942"/>
                    </a:lnTo>
                    <a:lnTo>
                      <a:pt x="20037" y="16384"/>
                    </a:lnTo>
                    <a:lnTo>
                      <a:pt x="19877" y="16797"/>
                    </a:lnTo>
                    <a:lnTo>
                      <a:pt x="19717" y="17091"/>
                    </a:lnTo>
                    <a:lnTo>
                      <a:pt x="19556" y="17268"/>
                    </a:lnTo>
                    <a:lnTo>
                      <a:pt x="19155" y="17651"/>
                    </a:lnTo>
                    <a:lnTo>
                      <a:pt x="18594" y="18123"/>
                    </a:lnTo>
                    <a:lnTo>
                      <a:pt x="17873" y="18653"/>
                    </a:lnTo>
                    <a:lnTo>
                      <a:pt x="17072" y="19184"/>
                    </a:lnTo>
                    <a:lnTo>
                      <a:pt x="16150" y="19685"/>
                    </a:lnTo>
                    <a:lnTo>
                      <a:pt x="15228" y="20215"/>
                    </a:lnTo>
                    <a:lnTo>
                      <a:pt x="14266" y="20628"/>
                    </a:lnTo>
                    <a:lnTo>
                      <a:pt x="13345" y="21040"/>
                    </a:lnTo>
                    <a:lnTo>
                      <a:pt x="12423" y="21364"/>
                    </a:lnTo>
                    <a:lnTo>
                      <a:pt x="11541" y="21541"/>
                    </a:lnTo>
                    <a:lnTo>
                      <a:pt x="10780" y="21600"/>
                    </a:lnTo>
                    <a:lnTo>
                      <a:pt x="10019" y="21541"/>
                    </a:lnTo>
                    <a:lnTo>
                      <a:pt x="9177" y="21364"/>
                    </a:lnTo>
                    <a:lnTo>
                      <a:pt x="8255" y="21040"/>
                    </a:lnTo>
                    <a:lnTo>
                      <a:pt x="6332" y="20215"/>
                    </a:lnTo>
                    <a:lnTo>
                      <a:pt x="5370" y="19685"/>
                    </a:lnTo>
                    <a:lnTo>
                      <a:pt x="4488" y="19184"/>
                    </a:lnTo>
                    <a:lnTo>
                      <a:pt x="3687" y="18653"/>
                    </a:lnTo>
                    <a:lnTo>
                      <a:pt x="2965" y="18123"/>
                    </a:lnTo>
                    <a:lnTo>
                      <a:pt x="2445" y="17651"/>
                    </a:lnTo>
                    <a:lnTo>
                      <a:pt x="2004" y="17268"/>
                    </a:lnTo>
                    <a:lnTo>
                      <a:pt x="1883" y="17091"/>
                    </a:lnTo>
                    <a:lnTo>
                      <a:pt x="1723" y="16797"/>
                    </a:lnTo>
                    <a:lnTo>
                      <a:pt x="1523" y="16384"/>
                    </a:lnTo>
                    <a:lnTo>
                      <a:pt x="1322" y="15942"/>
                    </a:lnTo>
                    <a:lnTo>
                      <a:pt x="1122" y="15382"/>
                    </a:lnTo>
                    <a:lnTo>
                      <a:pt x="922" y="14763"/>
                    </a:lnTo>
                    <a:lnTo>
                      <a:pt x="681" y="14027"/>
                    </a:lnTo>
                    <a:lnTo>
                      <a:pt x="481" y="13290"/>
                    </a:lnTo>
                    <a:lnTo>
                      <a:pt x="321" y="12524"/>
                    </a:lnTo>
                    <a:lnTo>
                      <a:pt x="200" y="11699"/>
                    </a:lnTo>
                    <a:lnTo>
                      <a:pt x="80" y="10815"/>
                    </a:lnTo>
                    <a:lnTo>
                      <a:pt x="40" y="9960"/>
                    </a:lnTo>
                    <a:lnTo>
                      <a:pt x="0" y="9047"/>
                    </a:lnTo>
                    <a:lnTo>
                      <a:pt x="40" y="8192"/>
                    </a:lnTo>
                    <a:lnTo>
                      <a:pt x="160" y="7279"/>
                    </a:lnTo>
                    <a:lnTo>
                      <a:pt x="321" y="6424"/>
                    </a:lnTo>
                    <a:lnTo>
                      <a:pt x="561" y="5540"/>
                    </a:lnTo>
                    <a:lnTo>
                      <a:pt x="922" y="4715"/>
                    </a:lnTo>
                    <a:lnTo>
                      <a:pt x="1363" y="3949"/>
                    </a:lnTo>
                    <a:lnTo>
                      <a:pt x="1924" y="3212"/>
                    </a:lnTo>
                    <a:lnTo>
                      <a:pt x="2565" y="2505"/>
                    </a:lnTo>
                    <a:lnTo>
                      <a:pt x="3326" y="1886"/>
                    </a:lnTo>
                    <a:lnTo>
                      <a:pt x="4208" y="1385"/>
                    </a:lnTo>
                    <a:lnTo>
                      <a:pt x="5250" y="914"/>
                    </a:lnTo>
                    <a:lnTo>
                      <a:pt x="6372" y="501"/>
                    </a:lnTo>
                    <a:lnTo>
                      <a:pt x="7694" y="236"/>
                    </a:lnTo>
                    <a:lnTo>
                      <a:pt x="9177" y="59"/>
                    </a:lnTo>
                    <a:lnTo>
                      <a:pt x="1078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1" name="Freeform 42">
                <a:extLst>
                  <a:ext uri="{FF2B5EF4-FFF2-40B4-BE49-F238E27FC236}">
                    <a16:creationId xmlns:a16="http://schemas.microsoft.com/office/drawing/2014/main" id="{0E6CF739-80BC-4E9A-A7EF-FC8F83F9FF0E}"/>
                  </a:ext>
                </a:extLst>
              </p:cNvPr>
              <p:cNvSpPr/>
              <p:nvPr/>
            </p:nvSpPr>
            <p:spPr>
              <a:xfrm>
                <a:off x="249640" y="29416"/>
                <a:ext cx="459533" cy="335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136" y="0"/>
                    </a:moveTo>
                    <a:lnTo>
                      <a:pt x="12781" y="154"/>
                    </a:lnTo>
                    <a:lnTo>
                      <a:pt x="14313" y="512"/>
                    </a:lnTo>
                    <a:lnTo>
                      <a:pt x="15696" y="1126"/>
                    </a:lnTo>
                    <a:lnTo>
                      <a:pt x="16929" y="1843"/>
                    </a:lnTo>
                    <a:lnTo>
                      <a:pt x="18012" y="2764"/>
                    </a:lnTo>
                    <a:lnTo>
                      <a:pt x="18947" y="3839"/>
                    </a:lnTo>
                    <a:lnTo>
                      <a:pt x="19731" y="5016"/>
                    </a:lnTo>
                    <a:lnTo>
                      <a:pt x="20404" y="6347"/>
                    </a:lnTo>
                    <a:lnTo>
                      <a:pt x="20927" y="7780"/>
                    </a:lnTo>
                    <a:lnTo>
                      <a:pt x="21301" y="9418"/>
                    </a:lnTo>
                    <a:lnTo>
                      <a:pt x="21525" y="11056"/>
                    </a:lnTo>
                    <a:lnTo>
                      <a:pt x="21600" y="12899"/>
                    </a:lnTo>
                    <a:lnTo>
                      <a:pt x="21525" y="14844"/>
                    </a:lnTo>
                    <a:lnTo>
                      <a:pt x="21264" y="16891"/>
                    </a:lnTo>
                    <a:lnTo>
                      <a:pt x="20927" y="18990"/>
                    </a:lnTo>
                    <a:lnTo>
                      <a:pt x="20703" y="16942"/>
                    </a:lnTo>
                    <a:lnTo>
                      <a:pt x="20367" y="15151"/>
                    </a:lnTo>
                    <a:lnTo>
                      <a:pt x="19993" y="13666"/>
                    </a:lnTo>
                    <a:lnTo>
                      <a:pt x="19545" y="12438"/>
                    </a:lnTo>
                    <a:lnTo>
                      <a:pt x="19096" y="11465"/>
                    </a:lnTo>
                    <a:lnTo>
                      <a:pt x="18536" y="10646"/>
                    </a:lnTo>
                    <a:lnTo>
                      <a:pt x="17975" y="10032"/>
                    </a:lnTo>
                    <a:lnTo>
                      <a:pt x="17377" y="9623"/>
                    </a:lnTo>
                    <a:lnTo>
                      <a:pt x="16817" y="9367"/>
                    </a:lnTo>
                    <a:lnTo>
                      <a:pt x="16181" y="9213"/>
                    </a:lnTo>
                    <a:lnTo>
                      <a:pt x="15546" y="9162"/>
                    </a:lnTo>
                    <a:lnTo>
                      <a:pt x="14911" y="9162"/>
                    </a:lnTo>
                    <a:lnTo>
                      <a:pt x="13640" y="9367"/>
                    </a:lnTo>
                    <a:lnTo>
                      <a:pt x="11958" y="9674"/>
                    </a:lnTo>
                    <a:lnTo>
                      <a:pt x="11510" y="9674"/>
                    </a:lnTo>
                    <a:lnTo>
                      <a:pt x="11062" y="9623"/>
                    </a:lnTo>
                    <a:lnTo>
                      <a:pt x="10688" y="9469"/>
                    </a:lnTo>
                    <a:lnTo>
                      <a:pt x="9978" y="9213"/>
                    </a:lnTo>
                    <a:lnTo>
                      <a:pt x="9268" y="9162"/>
                    </a:lnTo>
                    <a:lnTo>
                      <a:pt x="8595" y="9213"/>
                    </a:lnTo>
                    <a:lnTo>
                      <a:pt x="7885" y="9418"/>
                    </a:lnTo>
                    <a:lnTo>
                      <a:pt x="6540" y="9827"/>
                    </a:lnTo>
                    <a:lnTo>
                      <a:pt x="5830" y="9930"/>
                    </a:lnTo>
                    <a:lnTo>
                      <a:pt x="5082" y="9879"/>
                    </a:lnTo>
                    <a:lnTo>
                      <a:pt x="4335" y="9674"/>
                    </a:lnTo>
                    <a:lnTo>
                      <a:pt x="3588" y="9162"/>
                    </a:lnTo>
                    <a:lnTo>
                      <a:pt x="2878" y="10288"/>
                    </a:lnTo>
                    <a:lnTo>
                      <a:pt x="2317" y="11517"/>
                    </a:lnTo>
                    <a:lnTo>
                      <a:pt x="1794" y="12847"/>
                    </a:lnTo>
                    <a:lnTo>
                      <a:pt x="1345" y="14332"/>
                    </a:lnTo>
                    <a:lnTo>
                      <a:pt x="1046" y="15918"/>
                    </a:lnTo>
                    <a:lnTo>
                      <a:pt x="860" y="17659"/>
                    </a:lnTo>
                    <a:lnTo>
                      <a:pt x="747" y="19604"/>
                    </a:lnTo>
                    <a:lnTo>
                      <a:pt x="785" y="21600"/>
                    </a:lnTo>
                    <a:lnTo>
                      <a:pt x="374" y="19757"/>
                    </a:lnTo>
                    <a:lnTo>
                      <a:pt x="112" y="17864"/>
                    </a:lnTo>
                    <a:lnTo>
                      <a:pt x="0" y="15970"/>
                    </a:lnTo>
                    <a:lnTo>
                      <a:pt x="0" y="14076"/>
                    </a:lnTo>
                    <a:lnTo>
                      <a:pt x="112" y="12336"/>
                    </a:lnTo>
                    <a:lnTo>
                      <a:pt x="374" y="10544"/>
                    </a:lnTo>
                    <a:lnTo>
                      <a:pt x="747" y="8906"/>
                    </a:lnTo>
                    <a:lnTo>
                      <a:pt x="1233" y="7319"/>
                    </a:lnTo>
                    <a:lnTo>
                      <a:pt x="1869" y="5835"/>
                    </a:lnTo>
                    <a:lnTo>
                      <a:pt x="2616" y="4504"/>
                    </a:lnTo>
                    <a:lnTo>
                      <a:pt x="3475" y="3327"/>
                    </a:lnTo>
                    <a:lnTo>
                      <a:pt x="4447" y="2303"/>
                    </a:lnTo>
                    <a:lnTo>
                      <a:pt x="5568" y="1433"/>
                    </a:lnTo>
                    <a:lnTo>
                      <a:pt x="6764" y="768"/>
                    </a:lnTo>
                    <a:lnTo>
                      <a:pt x="8109" y="256"/>
                    </a:lnTo>
                    <a:lnTo>
                      <a:pt x="9567" y="0"/>
                    </a:lnTo>
                    <a:lnTo>
                      <a:pt x="1113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2" name="Freeform 43">
                <a:extLst>
                  <a:ext uri="{FF2B5EF4-FFF2-40B4-BE49-F238E27FC236}">
                    <a16:creationId xmlns:a16="http://schemas.microsoft.com/office/drawing/2014/main" id="{233CE111-B102-4AAD-8BD4-3D9869136639}"/>
                  </a:ext>
                </a:extLst>
              </p:cNvPr>
              <p:cNvSpPr/>
              <p:nvPr/>
            </p:nvSpPr>
            <p:spPr>
              <a:xfrm>
                <a:off x="321193" y="147876"/>
                <a:ext cx="200352" cy="437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57" y="0"/>
                    </a:moveTo>
                    <a:lnTo>
                      <a:pt x="21343" y="393"/>
                    </a:lnTo>
                    <a:lnTo>
                      <a:pt x="21514" y="393"/>
                    </a:lnTo>
                    <a:lnTo>
                      <a:pt x="21600" y="1178"/>
                    </a:lnTo>
                    <a:lnTo>
                      <a:pt x="21600" y="2356"/>
                    </a:lnTo>
                    <a:lnTo>
                      <a:pt x="21514" y="3142"/>
                    </a:lnTo>
                    <a:lnTo>
                      <a:pt x="19800" y="8247"/>
                    </a:lnTo>
                    <a:lnTo>
                      <a:pt x="17829" y="12175"/>
                    </a:lnTo>
                    <a:lnTo>
                      <a:pt x="15857" y="15316"/>
                    </a:lnTo>
                    <a:lnTo>
                      <a:pt x="13886" y="18065"/>
                    </a:lnTo>
                    <a:lnTo>
                      <a:pt x="11829" y="20422"/>
                    </a:lnTo>
                    <a:lnTo>
                      <a:pt x="9771" y="21600"/>
                    </a:lnTo>
                    <a:lnTo>
                      <a:pt x="6857" y="21600"/>
                    </a:lnTo>
                    <a:lnTo>
                      <a:pt x="5743" y="20815"/>
                    </a:lnTo>
                    <a:lnTo>
                      <a:pt x="4714" y="20029"/>
                    </a:lnTo>
                    <a:lnTo>
                      <a:pt x="3600" y="19244"/>
                    </a:lnTo>
                    <a:lnTo>
                      <a:pt x="2486" y="17280"/>
                    </a:lnTo>
                    <a:lnTo>
                      <a:pt x="1543" y="14924"/>
                    </a:lnTo>
                    <a:lnTo>
                      <a:pt x="686" y="12567"/>
                    </a:lnTo>
                    <a:lnTo>
                      <a:pt x="171" y="8640"/>
                    </a:lnTo>
                    <a:lnTo>
                      <a:pt x="0" y="4320"/>
                    </a:lnTo>
                    <a:lnTo>
                      <a:pt x="0" y="3927"/>
                    </a:lnTo>
                    <a:lnTo>
                      <a:pt x="86" y="3535"/>
                    </a:lnTo>
                    <a:lnTo>
                      <a:pt x="171" y="3535"/>
                    </a:lnTo>
                    <a:lnTo>
                      <a:pt x="343" y="3927"/>
                    </a:lnTo>
                    <a:lnTo>
                      <a:pt x="1629" y="7462"/>
                    </a:lnTo>
                    <a:lnTo>
                      <a:pt x="3171" y="10996"/>
                    </a:lnTo>
                    <a:lnTo>
                      <a:pt x="4800" y="12567"/>
                    </a:lnTo>
                    <a:lnTo>
                      <a:pt x="6514" y="13745"/>
                    </a:lnTo>
                    <a:lnTo>
                      <a:pt x="8143" y="14138"/>
                    </a:lnTo>
                    <a:lnTo>
                      <a:pt x="9771" y="13745"/>
                    </a:lnTo>
                    <a:lnTo>
                      <a:pt x="11657" y="11782"/>
                    </a:lnTo>
                    <a:lnTo>
                      <a:pt x="15600" y="5498"/>
                    </a:lnTo>
                    <a:lnTo>
                      <a:pt x="17486" y="1964"/>
                    </a:lnTo>
                    <a:lnTo>
                      <a:pt x="1945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3" name="Freeform 44">
                <a:extLst>
                  <a:ext uri="{FF2B5EF4-FFF2-40B4-BE49-F238E27FC236}">
                    <a16:creationId xmlns:a16="http://schemas.microsoft.com/office/drawing/2014/main" id="{C8F9FE16-3059-468F-9444-3EE47B631833}"/>
                  </a:ext>
                </a:extLst>
              </p:cNvPr>
              <p:cNvSpPr/>
              <p:nvPr/>
            </p:nvSpPr>
            <p:spPr>
              <a:xfrm>
                <a:off x="287007" y="299728"/>
                <a:ext cx="387184" cy="1391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80" y="1481"/>
                    </a:moveTo>
                    <a:lnTo>
                      <a:pt x="3681" y="1605"/>
                    </a:lnTo>
                    <a:lnTo>
                      <a:pt x="2972" y="1851"/>
                    </a:lnTo>
                    <a:lnTo>
                      <a:pt x="2484" y="2098"/>
                    </a:lnTo>
                    <a:lnTo>
                      <a:pt x="2085" y="2469"/>
                    </a:lnTo>
                    <a:lnTo>
                      <a:pt x="1774" y="3456"/>
                    </a:lnTo>
                    <a:lnTo>
                      <a:pt x="1597" y="4814"/>
                    </a:lnTo>
                    <a:lnTo>
                      <a:pt x="1464" y="6542"/>
                    </a:lnTo>
                    <a:lnTo>
                      <a:pt x="1375" y="8517"/>
                    </a:lnTo>
                    <a:lnTo>
                      <a:pt x="1464" y="10615"/>
                    </a:lnTo>
                    <a:lnTo>
                      <a:pt x="1552" y="12590"/>
                    </a:lnTo>
                    <a:lnTo>
                      <a:pt x="1685" y="14565"/>
                    </a:lnTo>
                    <a:lnTo>
                      <a:pt x="1907" y="16293"/>
                    </a:lnTo>
                    <a:lnTo>
                      <a:pt x="2306" y="17650"/>
                    </a:lnTo>
                    <a:lnTo>
                      <a:pt x="2883" y="18885"/>
                    </a:lnTo>
                    <a:lnTo>
                      <a:pt x="3593" y="19749"/>
                    </a:lnTo>
                    <a:lnTo>
                      <a:pt x="5189" y="20489"/>
                    </a:lnTo>
                    <a:lnTo>
                      <a:pt x="6076" y="20119"/>
                    </a:lnTo>
                    <a:lnTo>
                      <a:pt x="6742" y="19378"/>
                    </a:lnTo>
                    <a:lnTo>
                      <a:pt x="7274" y="18638"/>
                    </a:lnTo>
                    <a:lnTo>
                      <a:pt x="7673" y="17157"/>
                    </a:lnTo>
                    <a:lnTo>
                      <a:pt x="8161" y="15675"/>
                    </a:lnTo>
                    <a:lnTo>
                      <a:pt x="8516" y="13824"/>
                    </a:lnTo>
                    <a:lnTo>
                      <a:pt x="8826" y="11849"/>
                    </a:lnTo>
                    <a:lnTo>
                      <a:pt x="9048" y="9751"/>
                    </a:lnTo>
                    <a:lnTo>
                      <a:pt x="9137" y="8023"/>
                    </a:lnTo>
                    <a:lnTo>
                      <a:pt x="9092" y="6295"/>
                    </a:lnTo>
                    <a:lnTo>
                      <a:pt x="8915" y="4814"/>
                    </a:lnTo>
                    <a:lnTo>
                      <a:pt x="8427" y="3703"/>
                    </a:lnTo>
                    <a:lnTo>
                      <a:pt x="7851" y="2839"/>
                    </a:lnTo>
                    <a:lnTo>
                      <a:pt x="7052" y="2098"/>
                    </a:lnTo>
                    <a:lnTo>
                      <a:pt x="6209" y="1728"/>
                    </a:lnTo>
                    <a:lnTo>
                      <a:pt x="5322" y="1481"/>
                    </a:lnTo>
                    <a:lnTo>
                      <a:pt x="4480" y="1481"/>
                    </a:lnTo>
                    <a:close/>
                    <a:moveTo>
                      <a:pt x="17120" y="1481"/>
                    </a:moveTo>
                    <a:lnTo>
                      <a:pt x="16278" y="1481"/>
                    </a:lnTo>
                    <a:lnTo>
                      <a:pt x="15391" y="1728"/>
                    </a:lnTo>
                    <a:lnTo>
                      <a:pt x="14548" y="2098"/>
                    </a:lnTo>
                    <a:lnTo>
                      <a:pt x="13749" y="2839"/>
                    </a:lnTo>
                    <a:lnTo>
                      <a:pt x="13129" y="3703"/>
                    </a:lnTo>
                    <a:lnTo>
                      <a:pt x="12685" y="4814"/>
                    </a:lnTo>
                    <a:lnTo>
                      <a:pt x="12463" y="6295"/>
                    </a:lnTo>
                    <a:lnTo>
                      <a:pt x="12330" y="8023"/>
                    </a:lnTo>
                    <a:lnTo>
                      <a:pt x="12419" y="9751"/>
                    </a:lnTo>
                    <a:lnTo>
                      <a:pt x="12596" y="11726"/>
                    </a:lnTo>
                    <a:lnTo>
                      <a:pt x="12818" y="13701"/>
                    </a:lnTo>
                    <a:lnTo>
                      <a:pt x="13173" y="15675"/>
                    </a:lnTo>
                    <a:lnTo>
                      <a:pt x="13572" y="17157"/>
                    </a:lnTo>
                    <a:lnTo>
                      <a:pt x="14016" y="18514"/>
                    </a:lnTo>
                    <a:lnTo>
                      <a:pt x="14459" y="19378"/>
                    </a:lnTo>
                    <a:lnTo>
                      <a:pt x="14947" y="19872"/>
                    </a:lnTo>
                    <a:lnTo>
                      <a:pt x="15524" y="20119"/>
                    </a:lnTo>
                    <a:lnTo>
                      <a:pt x="16145" y="20242"/>
                    </a:lnTo>
                    <a:lnTo>
                      <a:pt x="16943" y="20119"/>
                    </a:lnTo>
                    <a:lnTo>
                      <a:pt x="17653" y="19625"/>
                    </a:lnTo>
                    <a:lnTo>
                      <a:pt x="18362" y="18761"/>
                    </a:lnTo>
                    <a:lnTo>
                      <a:pt x="18983" y="17527"/>
                    </a:lnTo>
                    <a:lnTo>
                      <a:pt x="19382" y="16169"/>
                    </a:lnTo>
                    <a:lnTo>
                      <a:pt x="19693" y="14441"/>
                    </a:lnTo>
                    <a:lnTo>
                      <a:pt x="19870" y="12466"/>
                    </a:lnTo>
                    <a:lnTo>
                      <a:pt x="20003" y="10491"/>
                    </a:lnTo>
                    <a:lnTo>
                      <a:pt x="20092" y="8393"/>
                    </a:lnTo>
                    <a:lnTo>
                      <a:pt x="20092" y="6418"/>
                    </a:lnTo>
                    <a:lnTo>
                      <a:pt x="20003" y="4690"/>
                    </a:lnTo>
                    <a:lnTo>
                      <a:pt x="19826" y="3456"/>
                    </a:lnTo>
                    <a:lnTo>
                      <a:pt x="19515" y="2469"/>
                    </a:lnTo>
                    <a:lnTo>
                      <a:pt x="19161" y="1975"/>
                    </a:lnTo>
                    <a:lnTo>
                      <a:pt x="18584" y="1728"/>
                    </a:lnTo>
                    <a:lnTo>
                      <a:pt x="17919" y="1481"/>
                    </a:lnTo>
                    <a:lnTo>
                      <a:pt x="17120" y="1481"/>
                    </a:lnTo>
                    <a:close/>
                    <a:moveTo>
                      <a:pt x="17253" y="0"/>
                    </a:moveTo>
                    <a:lnTo>
                      <a:pt x="18229" y="0"/>
                    </a:lnTo>
                    <a:lnTo>
                      <a:pt x="19161" y="247"/>
                    </a:lnTo>
                    <a:lnTo>
                      <a:pt x="20003" y="494"/>
                    </a:lnTo>
                    <a:lnTo>
                      <a:pt x="20669" y="617"/>
                    </a:lnTo>
                    <a:lnTo>
                      <a:pt x="21023" y="864"/>
                    </a:lnTo>
                    <a:lnTo>
                      <a:pt x="21201" y="1111"/>
                    </a:lnTo>
                    <a:lnTo>
                      <a:pt x="21334" y="1234"/>
                    </a:lnTo>
                    <a:lnTo>
                      <a:pt x="21423" y="1481"/>
                    </a:lnTo>
                    <a:lnTo>
                      <a:pt x="21556" y="1728"/>
                    </a:lnTo>
                    <a:lnTo>
                      <a:pt x="21600" y="1975"/>
                    </a:lnTo>
                    <a:lnTo>
                      <a:pt x="21600" y="4073"/>
                    </a:lnTo>
                    <a:lnTo>
                      <a:pt x="21423" y="4937"/>
                    </a:lnTo>
                    <a:lnTo>
                      <a:pt x="21156" y="5678"/>
                    </a:lnTo>
                    <a:lnTo>
                      <a:pt x="20935" y="6048"/>
                    </a:lnTo>
                    <a:lnTo>
                      <a:pt x="20802" y="6789"/>
                    </a:lnTo>
                    <a:lnTo>
                      <a:pt x="20669" y="8270"/>
                    </a:lnTo>
                    <a:lnTo>
                      <a:pt x="20491" y="10121"/>
                    </a:lnTo>
                    <a:lnTo>
                      <a:pt x="20314" y="12713"/>
                    </a:lnTo>
                    <a:lnTo>
                      <a:pt x="20181" y="14318"/>
                    </a:lnTo>
                    <a:lnTo>
                      <a:pt x="20003" y="15922"/>
                    </a:lnTo>
                    <a:lnTo>
                      <a:pt x="19737" y="17280"/>
                    </a:lnTo>
                    <a:lnTo>
                      <a:pt x="19338" y="18638"/>
                    </a:lnTo>
                    <a:lnTo>
                      <a:pt x="18850" y="19625"/>
                    </a:lnTo>
                    <a:lnTo>
                      <a:pt x="18229" y="20613"/>
                    </a:lnTo>
                    <a:lnTo>
                      <a:pt x="17431" y="21106"/>
                    </a:lnTo>
                    <a:lnTo>
                      <a:pt x="16455" y="21477"/>
                    </a:lnTo>
                    <a:lnTo>
                      <a:pt x="16145" y="21600"/>
                    </a:lnTo>
                    <a:lnTo>
                      <a:pt x="15257" y="21477"/>
                    </a:lnTo>
                    <a:lnTo>
                      <a:pt x="14548" y="20859"/>
                    </a:lnTo>
                    <a:lnTo>
                      <a:pt x="13927" y="19995"/>
                    </a:lnTo>
                    <a:lnTo>
                      <a:pt x="13483" y="19008"/>
                    </a:lnTo>
                    <a:lnTo>
                      <a:pt x="13084" y="17774"/>
                    </a:lnTo>
                    <a:lnTo>
                      <a:pt x="12818" y="16663"/>
                    </a:lnTo>
                    <a:lnTo>
                      <a:pt x="12641" y="15799"/>
                    </a:lnTo>
                    <a:lnTo>
                      <a:pt x="12508" y="14935"/>
                    </a:lnTo>
                    <a:lnTo>
                      <a:pt x="12286" y="13701"/>
                    </a:lnTo>
                    <a:lnTo>
                      <a:pt x="12197" y="12466"/>
                    </a:lnTo>
                    <a:lnTo>
                      <a:pt x="12064" y="11232"/>
                    </a:lnTo>
                    <a:lnTo>
                      <a:pt x="11975" y="9998"/>
                    </a:lnTo>
                    <a:lnTo>
                      <a:pt x="11798" y="9134"/>
                    </a:lnTo>
                    <a:lnTo>
                      <a:pt x="11576" y="8270"/>
                    </a:lnTo>
                    <a:lnTo>
                      <a:pt x="11221" y="7776"/>
                    </a:lnTo>
                    <a:lnTo>
                      <a:pt x="10778" y="7529"/>
                    </a:lnTo>
                    <a:lnTo>
                      <a:pt x="10290" y="7899"/>
                    </a:lnTo>
                    <a:lnTo>
                      <a:pt x="9935" y="8393"/>
                    </a:lnTo>
                    <a:lnTo>
                      <a:pt x="9713" y="9134"/>
                    </a:lnTo>
                    <a:lnTo>
                      <a:pt x="9492" y="10121"/>
                    </a:lnTo>
                    <a:lnTo>
                      <a:pt x="9359" y="11355"/>
                    </a:lnTo>
                    <a:lnTo>
                      <a:pt x="9225" y="12466"/>
                    </a:lnTo>
                    <a:lnTo>
                      <a:pt x="9048" y="13824"/>
                    </a:lnTo>
                    <a:lnTo>
                      <a:pt x="8871" y="14935"/>
                    </a:lnTo>
                    <a:lnTo>
                      <a:pt x="8693" y="15799"/>
                    </a:lnTo>
                    <a:lnTo>
                      <a:pt x="8516" y="16786"/>
                    </a:lnTo>
                    <a:lnTo>
                      <a:pt x="8205" y="17774"/>
                    </a:lnTo>
                    <a:lnTo>
                      <a:pt x="7851" y="19008"/>
                    </a:lnTo>
                    <a:lnTo>
                      <a:pt x="7363" y="19995"/>
                    </a:lnTo>
                    <a:lnTo>
                      <a:pt x="6742" y="20859"/>
                    </a:lnTo>
                    <a:lnTo>
                      <a:pt x="6032" y="21477"/>
                    </a:lnTo>
                    <a:lnTo>
                      <a:pt x="5189" y="21600"/>
                    </a:lnTo>
                    <a:lnTo>
                      <a:pt x="4746" y="21600"/>
                    </a:lnTo>
                    <a:lnTo>
                      <a:pt x="3770" y="21230"/>
                    </a:lnTo>
                    <a:lnTo>
                      <a:pt x="2972" y="20613"/>
                    </a:lnTo>
                    <a:lnTo>
                      <a:pt x="2395" y="19749"/>
                    </a:lnTo>
                    <a:lnTo>
                      <a:pt x="1907" y="18761"/>
                    </a:lnTo>
                    <a:lnTo>
                      <a:pt x="1286" y="16046"/>
                    </a:lnTo>
                    <a:lnTo>
                      <a:pt x="1153" y="14441"/>
                    </a:lnTo>
                    <a:lnTo>
                      <a:pt x="1020" y="12960"/>
                    </a:lnTo>
                    <a:lnTo>
                      <a:pt x="931" y="10368"/>
                    </a:lnTo>
                    <a:lnTo>
                      <a:pt x="843" y="8393"/>
                    </a:lnTo>
                    <a:lnTo>
                      <a:pt x="754" y="6912"/>
                    </a:lnTo>
                    <a:lnTo>
                      <a:pt x="621" y="6171"/>
                    </a:lnTo>
                    <a:lnTo>
                      <a:pt x="355" y="5801"/>
                    </a:lnTo>
                    <a:lnTo>
                      <a:pt x="133" y="5061"/>
                    </a:lnTo>
                    <a:lnTo>
                      <a:pt x="0" y="4197"/>
                    </a:lnTo>
                    <a:lnTo>
                      <a:pt x="0" y="2962"/>
                    </a:lnTo>
                    <a:lnTo>
                      <a:pt x="44" y="2469"/>
                    </a:lnTo>
                    <a:lnTo>
                      <a:pt x="44" y="2098"/>
                    </a:lnTo>
                    <a:lnTo>
                      <a:pt x="89" y="1851"/>
                    </a:lnTo>
                    <a:lnTo>
                      <a:pt x="266" y="1358"/>
                    </a:lnTo>
                    <a:lnTo>
                      <a:pt x="665" y="987"/>
                    </a:lnTo>
                    <a:lnTo>
                      <a:pt x="1020" y="741"/>
                    </a:lnTo>
                    <a:lnTo>
                      <a:pt x="1641" y="617"/>
                    </a:lnTo>
                    <a:lnTo>
                      <a:pt x="2484" y="370"/>
                    </a:lnTo>
                    <a:lnTo>
                      <a:pt x="3415" y="247"/>
                    </a:lnTo>
                    <a:lnTo>
                      <a:pt x="5322" y="247"/>
                    </a:lnTo>
                    <a:lnTo>
                      <a:pt x="6520" y="617"/>
                    </a:lnTo>
                    <a:lnTo>
                      <a:pt x="7407" y="987"/>
                    </a:lnTo>
                    <a:lnTo>
                      <a:pt x="8294" y="1481"/>
                    </a:lnTo>
                    <a:lnTo>
                      <a:pt x="9092" y="1851"/>
                    </a:lnTo>
                    <a:lnTo>
                      <a:pt x="9846" y="2345"/>
                    </a:lnTo>
                    <a:lnTo>
                      <a:pt x="10379" y="2715"/>
                    </a:lnTo>
                    <a:lnTo>
                      <a:pt x="10778" y="2839"/>
                    </a:lnTo>
                    <a:lnTo>
                      <a:pt x="11754" y="2469"/>
                    </a:lnTo>
                    <a:lnTo>
                      <a:pt x="12774" y="1851"/>
                    </a:lnTo>
                    <a:lnTo>
                      <a:pt x="14903" y="617"/>
                    </a:lnTo>
                    <a:lnTo>
                      <a:pt x="15923" y="247"/>
                    </a:lnTo>
                    <a:lnTo>
                      <a:pt x="16278" y="247"/>
                    </a:lnTo>
                    <a:lnTo>
                      <a:pt x="17253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84" name="Freeform 45">
                <a:extLst>
                  <a:ext uri="{FF2B5EF4-FFF2-40B4-BE49-F238E27FC236}">
                    <a16:creationId xmlns:a16="http://schemas.microsoft.com/office/drawing/2014/main" id="{ED303F39-3003-4687-8A46-0840670060B9}"/>
                  </a:ext>
                </a:extLst>
              </p:cNvPr>
              <p:cNvSpPr/>
              <p:nvPr/>
            </p:nvSpPr>
            <p:spPr>
              <a:xfrm>
                <a:off x="479406" y="613767"/>
                <a:ext cx="108921" cy="218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81" y="0"/>
                    </a:moveTo>
                    <a:lnTo>
                      <a:pt x="21600" y="3377"/>
                    </a:lnTo>
                    <a:lnTo>
                      <a:pt x="16870" y="21600"/>
                    </a:lnTo>
                    <a:lnTo>
                      <a:pt x="0" y="12724"/>
                    </a:lnTo>
                    <a:lnTo>
                      <a:pt x="20181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</p:grpSp>
      <p:grpSp>
        <p:nvGrpSpPr>
          <p:cNvPr id="117" name="Group 77">
            <a:extLst>
              <a:ext uri="{FF2B5EF4-FFF2-40B4-BE49-F238E27FC236}">
                <a16:creationId xmlns:a16="http://schemas.microsoft.com/office/drawing/2014/main" id="{9CA48061-B4F6-483E-8AEE-2A5A4863EF6D}"/>
              </a:ext>
            </a:extLst>
          </p:cNvPr>
          <p:cNvGrpSpPr/>
          <p:nvPr/>
        </p:nvGrpSpPr>
        <p:grpSpPr>
          <a:xfrm>
            <a:off x="1569303" y="2652505"/>
            <a:ext cx="1257078" cy="749016"/>
            <a:chOff x="-2" y="0"/>
            <a:chExt cx="1787843" cy="1075685"/>
          </a:xfrm>
        </p:grpSpPr>
        <p:grpSp>
          <p:nvGrpSpPr>
            <p:cNvPr id="118" name="Group 78">
              <a:extLst>
                <a:ext uri="{FF2B5EF4-FFF2-40B4-BE49-F238E27FC236}">
                  <a16:creationId xmlns:a16="http://schemas.microsoft.com/office/drawing/2014/main" id="{62CB7B09-7135-4709-A3BE-64A7FCE02B05}"/>
                </a:ext>
              </a:extLst>
            </p:cNvPr>
            <p:cNvGrpSpPr/>
            <p:nvPr/>
          </p:nvGrpSpPr>
          <p:grpSpPr>
            <a:xfrm>
              <a:off x="299766" y="58725"/>
              <a:ext cx="748667" cy="850842"/>
              <a:chOff x="0" y="0"/>
              <a:chExt cx="748665" cy="850841"/>
            </a:xfrm>
          </p:grpSpPr>
          <p:sp>
            <p:nvSpPr>
              <p:cNvPr id="159" name="Freeform 6">
                <a:extLst>
                  <a:ext uri="{FF2B5EF4-FFF2-40B4-BE49-F238E27FC236}">
                    <a16:creationId xmlns:a16="http://schemas.microsoft.com/office/drawing/2014/main" id="{1F02F672-2631-4D50-9DCA-BCF3FCCD2323}"/>
                  </a:ext>
                </a:extLst>
              </p:cNvPr>
              <p:cNvSpPr/>
              <p:nvPr/>
            </p:nvSpPr>
            <p:spPr>
              <a:xfrm>
                <a:off x="-1" y="511513"/>
                <a:ext cx="748667" cy="33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4" y="0"/>
                    </a:moveTo>
                    <a:lnTo>
                      <a:pt x="13011" y="40"/>
                    </a:lnTo>
                    <a:lnTo>
                      <a:pt x="13975" y="1004"/>
                    </a:lnTo>
                    <a:lnTo>
                      <a:pt x="14867" y="1887"/>
                    </a:lnTo>
                    <a:lnTo>
                      <a:pt x="15631" y="2770"/>
                    </a:lnTo>
                    <a:lnTo>
                      <a:pt x="16341" y="3493"/>
                    </a:lnTo>
                    <a:lnTo>
                      <a:pt x="16942" y="4216"/>
                    </a:lnTo>
                    <a:lnTo>
                      <a:pt x="17487" y="4858"/>
                    </a:lnTo>
                    <a:lnTo>
                      <a:pt x="17942" y="5460"/>
                    </a:lnTo>
                    <a:lnTo>
                      <a:pt x="18343" y="5982"/>
                    </a:lnTo>
                    <a:lnTo>
                      <a:pt x="18688" y="6464"/>
                    </a:lnTo>
                    <a:lnTo>
                      <a:pt x="18980" y="6906"/>
                    </a:lnTo>
                    <a:lnTo>
                      <a:pt x="19216" y="7307"/>
                    </a:lnTo>
                    <a:lnTo>
                      <a:pt x="19435" y="7628"/>
                    </a:lnTo>
                    <a:lnTo>
                      <a:pt x="19580" y="7949"/>
                    </a:lnTo>
                    <a:lnTo>
                      <a:pt x="19726" y="8190"/>
                    </a:lnTo>
                    <a:lnTo>
                      <a:pt x="19962" y="8833"/>
                    </a:lnTo>
                    <a:lnTo>
                      <a:pt x="20199" y="9716"/>
                    </a:lnTo>
                    <a:lnTo>
                      <a:pt x="20417" y="10800"/>
                    </a:lnTo>
                    <a:lnTo>
                      <a:pt x="20617" y="12125"/>
                    </a:lnTo>
                    <a:lnTo>
                      <a:pt x="20799" y="13530"/>
                    </a:lnTo>
                    <a:lnTo>
                      <a:pt x="20963" y="15056"/>
                    </a:lnTo>
                    <a:lnTo>
                      <a:pt x="21145" y="16662"/>
                    </a:lnTo>
                    <a:lnTo>
                      <a:pt x="21436" y="1995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6" y="19954"/>
                    </a:lnTo>
                    <a:lnTo>
                      <a:pt x="309" y="18308"/>
                    </a:lnTo>
                    <a:lnTo>
                      <a:pt x="455" y="16662"/>
                    </a:lnTo>
                    <a:lnTo>
                      <a:pt x="637" y="15056"/>
                    </a:lnTo>
                    <a:lnTo>
                      <a:pt x="801" y="13530"/>
                    </a:lnTo>
                    <a:lnTo>
                      <a:pt x="983" y="12125"/>
                    </a:lnTo>
                    <a:lnTo>
                      <a:pt x="1183" y="10800"/>
                    </a:lnTo>
                    <a:lnTo>
                      <a:pt x="1401" y="9716"/>
                    </a:lnTo>
                    <a:lnTo>
                      <a:pt x="1620" y="8833"/>
                    </a:lnTo>
                    <a:lnTo>
                      <a:pt x="1874" y="8190"/>
                    </a:lnTo>
                    <a:lnTo>
                      <a:pt x="2002" y="7949"/>
                    </a:lnTo>
                    <a:lnTo>
                      <a:pt x="2184" y="7628"/>
                    </a:lnTo>
                    <a:lnTo>
                      <a:pt x="2366" y="7267"/>
                    </a:lnTo>
                    <a:lnTo>
                      <a:pt x="2620" y="6906"/>
                    </a:lnTo>
                    <a:lnTo>
                      <a:pt x="2930" y="6464"/>
                    </a:lnTo>
                    <a:lnTo>
                      <a:pt x="3275" y="5942"/>
                    </a:lnTo>
                    <a:lnTo>
                      <a:pt x="3676" y="5420"/>
                    </a:lnTo>
                    <a:lnTo>
                      <a:pt x="4149" y="4818"/>
                    </a:lnTo>
                    <a:lnTo>
                      <a:pt x="4695" y="4175"/>
                    </a:lnTo>
                    <a:lnTo>
                      <a:pt x="5314" y="3453"/>
                    </a:lnTo>
                    <a:lnTo>
                      <a:pt x="6005" y="2650"/>
                    </a:lnTo>
                    <a:lnTo>
                      <a:pt x="6788" y="1847"/>
                    </a:lnTo>
                    <a:lnTo>
                      <a:pt x="7679" y="964"/>
                    </a:lnTo>
                    <a:lnTo>
                      <a:pt x="8644" y="0"/>
                    </a:lnTo>
                    <a:close/>
                  </a:path>
                </a:pathLst>
              </a:custGeom>
              <a:solidFill>
                <a:srgbClr val="A1E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0" name="Freeform 7">
                <a:extLst>
                  <a:ext uri="{FF2B5EF4-FFF2-40B4-BE49-F238E27FC236}">
                    <a16:creationId xmlns:a16="http://schemas.microsoft.com/office/drawing/2014/main" id="{F3105B9B-C340-44E6-8EAD-1C15133F3802}"/>
                  </a:ext>
                </a:extLst>
              </p:cNvPr>
              <p:cNvSpPr/>
              <p:nvPr/>
            </p:nvSpPr>
            <p:spPr>
              <a:xfrm>
                <a:off x="293915" y="292653"/>
                <a:ext cx="160835" cy="297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8" y="0"/>
                    </a:moveTo>
                    <a:lnTo>
                      <a:pt x="12621" y="46"/>
                    </a:lnTo>
                    <a:lnTo>
                      <a:pt x="14315" y="275"/>
                    </a:lnTo>
                    <a:lnTo>
                      <a:pt x="16009" y="595"/>
                    </a:lnTo>
                    <a:lnTo>
                      <a:pt x="17534" y="1053"/>
                    </a:lnTo>
                    <a:lnTo>
                      <a:pt x="18889" y="1693"/>
                    </a:lnTo>
                    <a:lnTo>
                      <a:pt x="19991" y="2425"/>
                    </a:lnTo>
                    <a:lnTo>
                      <a:pt x="20838" y="3295"/>
                    </a:lnTo>
                    <a:lnTo>
                      <a:pt x="21346" y="4256"/>
                    </a:lnTo>
                    <a:lnTo>
                      <a:pt x="21600" y="5400"/>
                    </a:lnTo>
                    <a:lnTo>
                      <a:pt x="21600" y="18717"/>
                    </a:lnTo>
                    <a:lnTo>
                      <a:pt x="19652" y="19724"/>
                    </a:lnTo>
                    <a:lnTo>
                      <a:pt x="17619" y="20547"/>
                    </a:lnTo>
                    <a:lnTo>
                      <a:pt x="15501" y="21142"/>
                    </a:lnTo>
                    <a:lnTo>
                      <a:pt x="13129" y="21463"/>
                    </a:lnTo>
                    <a:lnTo>
                      <a:pt x="10758" y="21600"/>
                    </a:lnTo>
                    <a:lnTo>
                      <a:pt x="8471" y="21463"/>
                    </a:lnTo>
                    <a:lnTo>
                      <a:pt x="6099" y="21142"/>
                    </a:lnTo>
                    <a:lnTo>
                      <a:pt x="3981" y="20547"/>
                    </a:lnTo>
                    <a:lnTo>
                      <a:pt x="1948" y="19724"/>
                    </a:lnTo>
                    <a:lnTo>
                      <a:pt x="0" y="18717"/>
                    </a:lnTo>
                    <a:lnTo>
                      <a:pt x="0" y="5400"/>
                    </a:lnTo>
                    <a:lnTo>
                      <a:pt x="254" y="4256"/>
                    </a:lnTo>
                    <a:lnTo>
                      <a:pt x="762" y="3295"/>
                    </a:lnTo>
                    <a:lnTo>
                      <a:pt x="1609" y="2425"/>
                    </a:lnTo>
                    <a:lnTo>
                      <a:pt x="2711" y="1693"/>
                    </a:lnTo>
                    <a:lnTo>
                      <a:pt x="4066" y="1053"/>
                    </a:lnTo>
                    <a:lnTo>
                      <a:pt x="5591" y="595"/>
                    </a:lnTo>
                    <a:lnTo>
                      <a:pt x="7285" y="275"/>
                    </a:lnTo>
                    <a:lnTo>
                      <a:pt x="8979" y="46"/>
                    </a:lnTo>
                    <a:lnTo>
                      <a:pt x="1075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1" name="Freeform 8">
                <a:extLst>
                  <a:ext uri="{FF2B5EF4-FFF2-40B4-BE49-F238E27FC236}">
                    <a16:creationId xmlns:a16="http://schemas.microsoft.com/office/drawing/2014/main" id="{1D74548A-ABA4-41CD-8A4D-032DAC6E3636}"/>
                  </a:ext>
                </a:extLst>
              </p:cNvPr>
              <p:cNvSpPr/>
              <p:nvPr/>
            </p:nvSpPr>
            <p:spPr>
              <a:xfrm>
                <a:off x="191738" y="251025"/>
                <a:ext cx="58659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61" y="0"/>
                    </a:moveTo>
                    <a:lnTo>
                      <a:pt x="10916" y="604"/>
                    </a:lnTo>
                    <a:lnTo>
                      <a:pt x="13935" y="1964"/>
                    </a:lnTo>
                    <a:lnTo>
                      <a:pt x="16258" y="3625"/>
                    </a:lnTo>
                    <a:lnTo>
                      <a:pt x="18581" y="6042"/>
                    </a:lnTo>
                    <a:lnTo>
                      <a:pt x="20206" y="8761"/>
                    </a:lnTo>
                    <a:lnTo>
                      <a:pt x="21368" y="11631"/>
                    </a:lnTo>
                    <a:lnTo>
                      <a:pt x="21600" y="14501"/>
                    </a:lnTo>
                    <a:lnTo>
                      <a:pt x="21368" y="16917"/>
                    </a:lnTo>
                    <a:lnTo>
                      <a:pt x="20206" y="18881"/>
                    </a:lnTo>
                    <a:lnTo>
                      <a:pt x="18581" y="20543"/>
                    </a:lnTo>
                    <a:lnTo>
                      <a:pt x="16258" y="21449"/>
                    </a:lnTo>
                    <a:lnTo>
                      <a:pt x="13703" y="21600"/>
                    </a:lnTo>
                    <a:lnTo>
                      <a:pt x="10684" y="20996"/>
                    </a:lnTo>
                    <a:lnTo>
                      <a:pt x="7897" y="19636"/>
                    </a:lnTo>
                    <a:lnTo>
                      <a:pt x="5574" y="17975"/>
                    </a:lnTo>
                    <a:lnTo>
                      <a:pt x="3019" y="15558"/>
                    </a:lnTo>
                    <a:lnTo>
                      <a:pt x="1394" y="12839"/>
                    </a:lnTo>
                    <a:lnTo>
                      <a:pt x="465" y="9818"/>
                    </a:lnTo>
                    <a:lnTo>
                      <a:pt x="0" y="7099"/>
                    </a:lnTo>
                    <a:lnTo>
                      <a:pt x="465" y="4834"/>
                    </a:lnTo>
                    <a:lnTo>
                      <a:pt x="1394" y="2719"/>
                    </a:lnTo>
                    <a:lnTo>
                      <a:pt x="3019" y="1057"/>
                    </a:lnTo>
                    <a:lnTo>
                      <a:pt x="5574" y="151"/>
                    </a:lnTo>
                    <a:lnTo>
                      <a:pt x="8361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2" name="Freeform 9">
                <a:extLst>
                  <a:ext uri="{FF2B5EF4-FFF2-40B4-BE49-F238E27FC236}">
                    <a16:creationId xmlns:a16="http://schemas.microsoft.com/office/drawing/2014/main" id="{8116B077-C6FE-45D1-89B6-A84E042C70D0}"/>
                  </a:ext>
                </a:extLst>
              </p:cNvPr>
              <p:cNvSpPr/>
              <p:nvPr/>
            </p:nvSpPr>
            <p:spPr>
              <a:xfrm>
                <a:off x="497007" y="251025"/>
                <a:ext cx="59290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28" y="0"/>
                    </a:moveTo>
                    <a:lnTo>
                      <a:pt x="16085" y="151"/>
                    </a:lnTo>
                    <a:lnTo>
                      <a:pt x="18383" y="1057"/>
                    </a:lnTo>
                    <a:lnTo>
                      <a:pt x="20221" y="2719"/>
                    </a:lnTo>
                    <a:lnTo>
                      <a:pt x="21140" y="4834"/>
                    </a:lnTo>
                    <a:lnTo>
                      <a:pt x="21600" y="7099"/>
                    </a:lnTo>
                    <a:lnTo>
                      <a:pt x="21140" y="9818"/>
                    </a:lnTo>
                    <a:lnTo>
                      <a:pt x="20221" y="12839"/>
                    </a:lnTo>
                    <a:lnTo>
                      <a:pt x="18153" y="15558"/>
                    </a:lnTo>
                    <a:lnTo>
                      <a:pt x="16085" y="17975"/>
                    </a:lnTo>
                    <a:lnTo>
                      <a:pt x="13557" y="19636"/>
                    </a:lnTo>
                    <a:lnTo>
                      <a:pt x="11030" y="20996"/>
                    </a:lnTo>
                    <a:lnTo>
                      <a:pt x="8043" y="21600"/>
                    </a:lnTo>
                    <a:lnTo>
                      <a:pt x="5515" y="21449"/>
                    </a:lnTo>
                    <a:lnTo>
                      <a:pt x="3217" y="20543"/>
                    </a:lnTo>
                    <a:lnTo>
                      <a:pt x="1609" y="18881"/>
                    </a:lnTo>
                    <a:lnTo>
                      <a:pt x="230" y="16917"/>
                    </a:lnTo>
                    <a:lnTo>
                      <a:pt x="0" y="14501"/>
                    </a:lnTo>
                    <a:lnTo>
                      <a:pt x="230" y="11631"/>
                    </a:lnTo>
                    <a:lnTo>
                      <a:pt x="1379" y="8761"/>
                    </a:lnTo>
                    <a:lnTo>
                      <a:pt x="3217" y="6042"/>
                    </a:lnTo>
                    <a:lnTo>
                      <a:pt x="5515" y="3625"/>
                    </a:lnTo>
                    <a:lnTo>
                      <a:pt x="7813" y="1964"/>
                    </a:lnTo>
                    <a:lnTo>
                      <a:pt x="10800" y="604"/>
                    </a:lnTo>
                    <a:lnTo>
                      <a:pt x="13328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3" name="Freeform 10">
                <a:extLst>
                  <a:ext uri="{FF2B5EF4-FFF2-40B4-BE49-F238E27FC236}">
                    <a16:creationId xmlns:a16="http://schemas.microsoft.com/office/drawing/2014/main" id="{FA5CA459-0065-49BF-8A5E-7D05A38BC3AB}"/>
                  </a:ext>
                </a:extLst>
              </p:cNvPr>
              <p:cNvSpPr/>
              <p:nvPr/>
            </p:nvSpPr>
            <p:spPr>
              <a:xfrm>
                <a:off x="331758" y="590353"/>
                <a:ext cx="85149" cy="260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80" y="0"/>
                    </a:moveTo>
                    <a:lnTo>
                      <a:pt x="19680" y="3086"/>
                    </a:lnTo>
                    <a:lnTo>
                      <a:pt x="14560" y="554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7040" y="5544"/>
                    </a:lnTo>
                    <a:lnTo>
                      <a:pt x="1920" y="3086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4" name="Freeform 11">
                <a:extLst>
                  <a:ext uri="{FF2B5EF4-FFF2-40B4-BE49-F238E27FC236}">
                    <a16:creationId xmlns:a16="http://schemas.microsoft.com/office/drawing/2014/main" id="{C469DB5A-8614-4247-BC9C-BA36650318CA}"/>
                  </a:ext>
                </a:extLst>
              </p:cNvPr>
              <p:cNvSpPr/>
              <p:nvPr/>
            </p:nvSpPr>
            <p:spPr>
              <a:xfrm>
                <a:off x="286977" y="489438"/>
                <a:ext cx="87672" cy="170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09" y="0"/>
                    </a:moveTo>
                    <a:lnTo>
                      <a:pt x="21600" y="12800"/>
                    </a:lnTo>
                    <a:lnTo>
                      <a:pt x="4817" y="21600"/>
                    </a:lnTo>
                    <a:lnTo>
                      <a:pt x="0" y="3520"/>
                    </a:lnTo>
                    <a:lnTo>
                      <a:pt x="1709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5" name="Freeform 12">
                <a:extLst>
                  <a:ext uri="{FF2B5EF4-FFF2-40B4-BE49-F238E27FC236}">
                    <a16:creationId xmlns:a16="http://schemas.microsoft.com/office/drawing/2014/main" id="{C4D101B7-1D2D-4E16-BE28-09E528E46F04}"/>
                  </a:ext>
                </a:extLst>
              </p:cNvPr>
              <p:cNvSpPr/>
              <p:nvPr/>
            </p:nvSpPr>
            <p:spPr>
              <a:xfrm>
                <a:off x="293915" y="456009"/>
                <a:ext cx="160835" cy="56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40"/>
                    </a:lnTo>
                    <a:lnTo>
                      <a:pt x="21431" y="3883"/>
                    </a:lnTo>
                    <a:lnTo>
                      <a:pt x="21092" y="5097"/>
                    </a:lnTo>
                    <a:lnTo>
                      <a:pt x="20414" y="6796"/>
                    </a:lnTo>
                    <a:lnTo>
                      <a:pt x="19652" y="9222"/>
                    </a:lnTo>
                    <a:lnTo>
                      <a:pt x="18635" y="11407"/>
                    </a:lnTo>
                    <a:lnTo>
                      <a:pt x="17619" y="14076"/>
                    </a:lnTo>
                    <a:lnTo>
                      <a:pt x="16348" y="16503"/>
                    </a:lnTo>
                    <a:lnTo>
                      <a:pt x="14993" y="18688"/>
                    </a:lnTo>
                    <a:lnTo>
                      <a:pt x="13638" y="20144"/>
                    </a:lnTo>
                    <a:lnTo>
                      <a:pt x="12198" y="21357"/>
                    </a:lnTo>
                    <a:lnTo>
                      <a:pt x="10758" y="21600"/>
                    </a:lnTo>
                    <a:lnTo>
                      <a:pt x="9318" y="20872"/>
                    </a:lnTo>
                    <a:lnTo>
                      <a:pt x="7878" y="19658"/>
                    </a:lnTo>
                    <a:lnTo>
                      <a:pt x="6522" y="17717"/>
                    </a:lnTo>
                    <a:lnTo>
                      <a:pt x="5252" y="15533"/>
                    </a:lnTo>
                    <a:lnTo>
                      <a:pt x="3981" y="12863"/>
                    </a:lnTo>
                    <a:lnTo>
                      <a:pt x="2880" y="10436"/>
                    </a:lnTo>
                    <a:lnTo>
                      <a:pt x="1948" y="7766"/>
                    </a:lnTo>
                    <a:lnTo>
                      <a:pt x="1101" y="5582"/>
                    </a:lnTo>
                    <a:lnTo>
                      <a:pt x="508" y="3883"/>
                    </a:lnTo>
                    <a:lnTo>
                      <a:pt x="169" y="2427"/>
                    </a:lnTo>
                    <a:lnTo>
                      <a:pt x="0" y="21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6" name="Freeform 13">
                <a:extLst>
                  <a:ext uri="{FF2B5EF4-FFF2-40B4-BE49-F238E27FC236}">
                    <a16:creationId xmlns:a16="http://schemas.microsoft.com/office/drawing/2014/main" id="{52721528-EC39-4641-9C84-49F52925C61C}"/>
                  </a:ext>
                </a:extLst>
              </p:cNvPr>
              <p:cNvSpPr/>
              <p:nvPr/>
            </p:nvSpPr>
            <p:spPr>
              <a:xfrm>
                <a:off x="206875" y="37843"/>
                <a:ext cx="334916" cy="4560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447" y="60"/>
                    </a:lnTo>
                    <a:lnTo>
                      <a:pt x="13912" y="239"/>
                    </a:lnTo>
                    <a:lnTo>
                      <a:pt x="15214" y="508"/>
                    </a:lnTo>
                    <a:lnTo>
                      <a:pt x="16393" y="896"/>
                    </a:lnTo>
                    <a:lnTo>
                      <a:pt x="17410" y="1374"/>
                    </a:lnTo>
                    <a:lnTo>
                      <a:pt x="18305" y="1912"/>
                    </a:lnTo>
                    <a:lnTo>
                      <a:pt x="19037" y="2539"/>
                    </a:lnTo>
                    <a:lnTo>
                      <a:pt x="19729" y="3227"/>
                    </a:lnTo>
                    <a:lnTo>
                      <a:pt x="20217" y="3944"/>
                    </a:lnTo>
                    <a:lnTo>
                      <a:pt x="20705" y="4720"/>
                    </a:lnTo>
                    <a:lnTo>
                      <a:pt x="21031" y="5557"/>
                    </a:lnTo>
                    <a:lnTo>
                      <a:pt x="21275" y="6393"/>
                    </a:lnTo>
                    <a:lnTo>
                      <a:pt x="21478" y="7260"/>
                    </a:lnTo>
                    <a:lnTo>
                      <a:pt x="21559" y="8186"/>
                    </a:lnTo>
                    <a:lnTo>
                      <a:pt x="21600" y="9052"/>
                    </a:lnTo>
                    <a:lnTo>
                      <a:pt x="21600" y="9949"/>
                    </a:lnTo>
                    <a:lnTo>
                      <a:pt x="21437" y="11681"/>
                    </a:lnTo>
                    <a:lnTo>
                      <a:pt x="21234" y="12518"/>
                    </a:lnTo>
                    <a:lnTo>
                      <a:pt x="20908" y="14071"/>
                    </a:lnTo>
                    <a:lnTo>
                      <a:pt x="20705" y="14759"/>
                    </a:lnTo>
                    <a:lnTo>
                      <a:pt x="20502" y="15386"/>
                    </a:lnTo>
                    <a:lnTo>
                      <a:pt x="20054" y="16372"/>
                    </a:lnTo>
                    <a:lnTo>
                      <a:pt x="19892" y="16790"/>
                    </a:lnTo>
                    <a:lnTo>
                      <a:pt x="19729" y="17059"/>
                    </a:lnTo>
                    <a:lnTo>
                      <a:pt x="19566" y="17268"/>
                    </a:lnTo>
                    <a:lnTo>
                      <a:pt x="19200" y="17656"/>
                    </a:lnTo>
                    <a:lnTo>
                      <a:pt x="18590" y="18134"/>
                    </a:lnTo>
                    <a:lnTo>
                      <a:pt x="17898" y="18642"/>
                    </a:lnTo>
                    <a:lnTo>
                      <a:pt x="17085" y="19180"/>
                    </a:lnTo>
                    <a:lnTo>
                      <a:pt x="16190" y="19688"/>
                    </a:lnTo>
                    <a:lnTo>
                      <a:pt x="15254" y="20166"/>
                    </a:lnTo>
                    <a:lnTo>
                      <a:pt x="14278" y="20644"/>
                    </a:lnTo>
                    <a:lnTo>
                      <a:pt x="13342" y="21032"/>
                    </a:lnTo>
                    <a:lnTo>
                      <a:pt x="12407" y="21331"/>
                    </a:lnTo>
                    <a:lnTo>
                      <a:pt x="11553" y="21540"/>
                    </a:lnTo>
                    <a:lnTo>
                      <a:pt x="10820" y="21600"/>
                    </a:lnTo>
                    <a:lnTo>
                      <a:pt x="10047" y="21540"/>
                    </a:lnTo>
                    <a:lnTo>
                      <a:pt x="9193" y="21331"/>
                    </a:lnTo>
                    <a:lnTo>
                      <a:pt x="8258" y="21032"/>
                    </a:lnTo>
                    <a:lnTo>
                      <a:pt x="7322" y="20644"/>
                    </a:lnTo>
                    <a:lnTo>
                      <a:pt x="6386" y="20166"/>
                    </a:lnTo>
                    <a:lnTo>
                      <a:pt x="5410" y="19688"/>
                    </a:lnTo>
                    <a:lnTo>
                      <a:pt x="4515" y="19180"/>
                    </a:lnTo>
                    <a:lnTo>
                      <a:pt x="3702" y="18642"/>
                    </a:lnTo>
                    <a:lnTo>
                      <a:pt x="3010" y="18134"/>
                    </a:lnTo>
                    <a:lnTo>
                      <a:pt x="2441" y="17656"/>
                    </a:lnTo>
                    <a:lnTo>
                      <a:pt x="1993" y="17268"/>
                    </a:lnTo>
                    <a:lnTo>
                      <a:pt x="1871" y="17059"/>
                    </a:lnTo>
                    <a:lnTo>
                      <a:pt x="1708" y="16790"/>
                    </a:lnTo>
                    <a:lnTo>
                      <a:pt x="1546" y="16372"/>
                    </a:lnTo>
                    <a:lnTo>
                      <a:pt x="1098" y="15386"/>
                    </a:lnTo>
                    <a:lnTo>
                      <a:pt x="895" y="14759"/>
                    </a:lnTo>
                    <a:lnTo>
                      <a:pt x="732" y="14071"/>
                    </a:lnTo>
                    <a:lnTo>
                      <a:pt x="325" y="12518"/>
                    </a:lnTo>
                    <a:lnTo>
                      <a:pt x="203" y="11681"/>
                    </a:lnTo>
                    <a:lnTo>
                      <a:pt x="81" y="10815"/>
                    </a:lnTo>
                    <a:lnTo>
                      <a:pt x="0" y="9949"/>
                    </a:lnTo>
                    <a:lnTo>
                      <a:pt x="0" y="9052"/>
                    </a:lnTo>
                    <a:lnTo>
                      <a:pt x="41" y="8186"/>
                    </a:lnTo>
                    <a:lnTo>
                      <a:pt x="163" y="7260"/>
                    </a:lnTo>
                    <a:lnTo>
                      <a:pt x="325" y="6393"/>
                    </a:lnTo>
                    <a:lnTo>
                      <a:pt x="610" y="5557"/>
                    </a:lnTo>
                    <a:lnTo>
                      <a:pt x="936" y="4720"/>
                    </a:lnTo>
                    <a:lnTo>
                      <a:pt x="1383" y="3944"/>
                    </a:lnTo>
                    <a:lnTo>
                      <a:pt x="1912" y="3227"/>
                    </a:lnTo>
                    <a:lnTo>
                      <a:pt x="2563" y="2539"/>
                    </a:lnTo>
                    <a:lnTo>
                      <a:pt x="3336" y="1912"/>
                    </a:lnTo>
                    <a:lnTo>
                      <a:pt x="4231" y="1374"/>
                    </a:lnTo>
                    <a:lnTo>
                      <a:pt x="5247" y="896"/>
                    </a:lnTo>
                    <a:lnTo>
                      <a:pt x="6427" y="508"/>
                    </a:lnTo>
                    <a:lnTo>
                      <a:pt x="7688" y="239"/>
                    </a:lnTo>
                    <a:lnTo>
                      <a:pt x="9193" y="60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7" name="Freeform 14">
                <a:extLst>
                  <a:ext uri="{FF2B5EF4-FFF2-40B4-BE49-F238E27FC236}">
                    <a16:creationId xmlns:a16="http://schemas.microsoft.com/office/drawing/2014/main" id="{61683D3F-0885-4BD1-952C-D81275AB1ED5}"/>
                  </a:ext>
                </a:extLst>
              </p:cNvPr>
              <p:cNvSpPr/>
              <p:nvPr/>
            </p:nvSpPr>
            <p:spPr>
              <a:xfrm>
                <a:off x="201829" y="-1"/>
                <a:ext cx="351945" cy="3298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7145"/>
                    </a:moveTo>
                    <a:lnTo>
                      <a:pt x="11613" y="7228"/>
                    </a:lnTo>
                    <a:lnTo>
                      <a:pt x="11729" y="7228"/>
                    </a:lnTo>
                    <a:lnTo>
                      <a:pt x="12000" y="7145"/>
                    </a:lnTo>
                    <a:close/>
                    <a:moveTo>
                      <a:pt x="13819" y="0"/>
                    </a:moveTo>
                    <a:lnTo>
                      <a:pt x="15290" y="83"/>
                    </a:lnTo>
                    <a:lnTo>
                      <a:pt x="16684" y="289"/>
                    </a:lnTo>
                    <a:lnTo>
                      <a:pt x="17923" y="578"/>
                    </a:lnTo>
                    <a:lnTo>
                      <a:pt x="19123" y="1033"/>
                    </a:lnTo>
                    <a:lnTo>
                      <a:pt x="20129" y="1569"/>
                    </a:lnTo>
                    <a:lnTo>
                      <a:pt x="20942" y="2148"/>
                    </a:lnTo>
                    <a:lnTo>
                      <a:pt x="21600" y="2891"/>
                    </a:lnTo>
                    <a:lnTo>
                      <a:pt x="21406" y="3882"/>
                    </a:lnTo>
                    <a:lnTo>
                      <a:pt x="21213" y="5163"/>
                    </a:lnTo>
                    <a:lnTo>
                      <a:pt x="21135" y="6525"/>
                    </a:lnTo>
                    <a:lnTo>
                      <a:pt x="21058" y="8095"/>
                    </a:lnTo>
                    <a:lnTo>
                      <a:pt x="21019" y="9788"/>
                    </a:lnTo>
                    <a:lnTo>
                      <a:pt x="21019" y="11481"/>
                    </a:lnTo>
                    <a:lnTo>
                      <a:pt x="20981" y="13257"/>
                    </a:lnTo>
                    <a:lnTo>
                      <a:pt x="20981" y="14992"/>
                    </a:lnTo>
                    <a:lnTo>
                      <a:pt x="20942" y="16727"/>
                    </a:lnTo>
                    <a:lnTo>
                      <a:pt x="20865" y="18337"/>
                    </a:lnTo>
                    <a:lnTo>
                      <a:pt x="20787" y="19865"/>
                    </a:lnTo>
                    <a:lnTo>
                      <a:pt x="20632" y="21270"/>
                    </a:lnTo>
                    <a:lnTo>
                      <a:pt x="20632" y="21228"/>
                    </a:lnTo>
                    <a:lnTo>
                      <a:pt x="20555" y="21393"/>
                    </a:lnTo>
                    <a:lnTo>
                      <a:pt x="20555" y="21435"/>
                    </a:lnTo>
                    <a:lnTo>
                      <a:pt x="20516" y="21476"/>
                    </a:lnTo>
                    <a:lnTo>
                      <a:pt x="20477" y="21559"/>
                    </a:lnTo>
                    <a:lnTo>
                      <a:pt x="20439" y="21600"/>
                    </a:lnTo>
                    <a:lnTo>
                      <a:pt x="20323" y="21600"/>
                    </a:lnTo>
                    <a:lnTo>
                      <a:pt x="20245" y="21559"/>
                    </a:lnTo>
                    <a:lnTo>
                      <a:pt x="20206" y="21559"/>
                    </a:lnTo>
                    <a:lnTo>
                      <a:pt x="20168" y="21517"/>
                    </a:lnTo>
                    <a:lnTo>
                      <a:pt x="20168" y="20113"/>
                    </a:lnTo>
                    <a:lnTo>
                      <a:pt x="20284" y="19081"/>
                    </a:lnTo>
                    <a:lnTo>
                      <a:pt x="20439" y="18048"/>
                    </a:lnTo>
                    <a:lnTo>
                      <a:pt x="20284" y="17057"/>
                    </a:lnTo>
                    <a:lnTo>
                      <a:pt x="20013" y="16231"/>
                    </a:lnTo>
                    <a:lnTo>
                      <a:pt x="19703" y="15446"/>
                    </a:lnTo>
                    <a:lnTo>
                      <a:pt x="19084" y="14042"/>
                    </a:lnTo>
                    <a:lnTo>
                      <a:pt x="18735" y="13257"/>
                    </a:lnTo>
                    <a:lnTo>
                      <a:pt x="18426" y="12431"/>
                    </a:lnTo>
                    <a:lnTo>
                      <a:pt x="18077" y="11440"/>
                    </a:lnTo>
                    <a:lnTo>
                      <a:pt x="17806" y="10284"/>
                    </a:lnTo>
                    <a:lnTo>
                      <a:pt x="17303" y="9499"/>
                    </a:lnTo>
                    <a:lnTo>
                      <a:pt x="16994" y="9086"/>
                    </a:lnTo>
                    <a:lnTo>
                      <a:pt x="16684" y="8714"/>
                    </a:lnTo>
                    <a:lnTo>
                      <a:pt x="16297" y="8425"/>
                    </a:lnTo>
                    <a:lnTo>
                      <a:pt x="15523" y="8136"/>
                    </a:lnTo>
                    <a:lnTo>
                      <a:pt x="14903" y="8012"/>
                    </a:lnTo>
                    <a:lnTo>
                      <a:pt x="14439" y="7930"/>
                    </a:lnTo>
                    <a:lnTo>
                      <a:pt x="13974" y="7930"/>
                    </a:lnTo>
                    <a:lnTo>
                      <a:pt x="13626" y="8012"/>
                    </a:lnTo>
                    <a:lnTo>
                      <a:pt x="13200" y="8177"/>
                    </a:lnTo>
                    <a:lnTo>
                      <a:pt x="12813" y="8425"/>
                    </a:lnTo>
                    <a:lnTo>
                      <a:pt x="12310" y="8673"/>
                    </a:lnTo>
                    <a:lnTo>
                      <a:pt x="11729" y="8962"/>
                    </a:lnTo>
                    <a:lnTo>
                      <a:pt x="10994" y="9293"/>
                    </a:lnTo>
                    <a:lnTo>
                      <a:pt x="10490" y="9499"/>
                    </a:lnTo>
                    <a:lnTo>
                      <a:pt x="9794" y="9706"/>
                    </a:lnTo>
                    <a:lnTo>
                      <a:pt x="9019" y="9953"/>
                    </a:lnTo>
                    <a:lnTo>
                      <a:pt x="8206" y="10201"/>
                    </a:lnTo>
                    <a:lnTo>
                      <a:pt x="7394" y="10366"/>
                    </a:lnTo>
                    <a:lnTo>
                      <a:pt x="6697" y="10449"/>
                    </a:lnTo>
                    <a:lnTo>
                      <a:pt x="5806" y="10449"/>
                    </a:lnTo>
                    <a:lnTo>
                      <a:pt x="5381" y="10366"/>
                    </a:lnTo>
                    <a:lnTo>
                      <a:pt x="4452" y="10201"/>
                    </a:lnTo>
                    <a:lnTo>
                      <a:pt x="4142" y="10036"/>
                    </a:lnTo>
                    <a:lnTo>
                      <a:pt x="4026" y="9829"/>
                    </a:lnTo>
                    <a:lnTo>
                      <a:pt x="3329" y="11068"/>
                    </a:lnTo>
                    <a:lnTo>
                      <a:pt x="2787" y="12225"/>
                    </a:lnTo>
                    <a:lnTo>
                      <a:pt x="2361" y="13299"/>
                    </a:lnTo>
                    <a:lnTo>
                      <a:pt x="2013" y="14414"/>
                    </a:lnTo>
                    <a:lnTo>
                      <a:pt x="1781" y="15446"/>
                    </a:lnTo>
                    <a:lnTo>
                      <a:pt x="1587" y="16479"/>
                    </a:lnTo>
                    <a:lnTo>
                      <a:pt x="1355" y="17511"/>
                    </a:lnTo>
                    <a:lnTo>
                      <a:pt x="1123" y="18585"/>
                    </a:lnTo>
                    <a:lnTo>
                      <a:pt x="1239" y="19370"/>
                    </a:lnTo>
                    <a:lnTo>
                      <a:pt x="1355" y="20113"/>
                    </a:lnTo>
                    <a:lnTo>
                      <a:pt x="1355" y="21476"/>
                    </a:lnTo>
                    <a:lnTo>
                      <a:pt x="1316" y="21517"/>
                    </a:lnTo>
                    <a:lnTo>
                      <a:pt x="1316" y="21559"/>
                    </a:lnTo>
                    <a:lnTo>
                      <a:pt x="1277" y="21559"/>
                    </a:lnTo>
                    <a:lnTo>
                      <a:pt x="1200" y="21600"/>
                    </a:lnTo>
                    <a:lnTo>
                      <a:pt x="1084" y="21600"/>
                    </a:lnTo>
                    <a:lnTo>
                      <a:pt x="1045" y="21559"/>
                    </a:lnTo>
                    <a:lnTo>
                      <a:pt x="1006" y="21476"/>
                    </a:lnTo>
                    <a:lnTo>
                      <a:pt x="929" y="21393"/>
                    </a:lnTo>
                    <a:lnTo>
                      <a:pt x="890" y="21228"/>
                    </a:lnTo>
                    <a:lnTo>
                      <a:pt x="890" y="20815"/>
                    </a:lnTo>
                    <a:lnTo>
                      <a:pt x="774" y="20031"/>
                    </a:lnTo>
                    <a:lnTo>
                      <a:pt x="619" y="19452"/>
                    </a:lnTo>
                    <a:lnTo>
                      <a:pt x="465" y="18668"/>
                    </a:lnTo>
                    <a:lnTo>
                      <a:pt x="348" y="17800"/>
                    </a:lnTo>
                    <a:lnTo>
                      <a:pt x="116" y="15653"/>
                    </a:lnTo>
                    <a:lnTo>
                      <a:pt x="39" y="14538"/>
                    </a:lnTo>
                    <a:lnTo>
                      <a:pt x="0" y="13299"/>
                    </a:lnTo>
                    <a:lnTo>
                      <a:pt x="0" y="12060"/>
                    </a:lnTo>
                    <a:lnTo>
                      <a:pt x="39" y="10821"/>
                    </a:lnTo>
                    <a:lnTo>
                      <a:pt x="155" y="9623"/>
                    </a:lnTo>
                    <a:lnTo>
                      <a:pt x="310" y="8467"/>
                    </a:lnTo>
                    <a:lnTo>
                      <a:pt x="542" y="7310"/>
                    </a:lnTo>
                    <a:lnTo>
                      <a:pt x="890" y="6278"/>
                    </a:lnTo>
                    <a:lnTo>
                      <a:pt x="1277" y="5328"/>
                    </a:lnTo>
                    <a:lnTo>
                      <a:pt x="1781" y="4502"/>
                    </a:lnTo>
                    <a:lnTo>
                      <a:pt x="2400" y="3841"/>
                    </a:lnTo>
                    <a:lnTo>
                      <a:pt x="3135" y="3345"/>
                    </a:lnTo>
                    <a:lnTo>
                      <a:pt x="3987" y="2974"/>
                    </a:lnTo>
                    <a:lnTo>
                      <a:pt x="5148" y="2148"/>
                    </a:lnTo>
                    <a:lnTo>
                      <a:pt x="6465" y="1446"/>
                    </a:lnTo>
                    <a:lnTo>
                      <a:pt x="7819" y="909"/>
                    </a:lnTo>
                    <a:lnTo>
                      <a:pt x="9290" y="454"/>
                    </a:lnTo>
                    <a:lnTo>
                      <a:pt x="10800" y="165"/>
                    </a:lnTo>
                    <a:lnTo>
                      <a:pt x="12310" y="41"/>
                    </a:lnTo>
                    <a:lnTo>
                      <a:pt x="13819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8" name="Freeform 15">
                <a:extLst>
                  <a:ext uri="{FF2B5EF4-FFF2-40B4-BE49-F238E27FC236}">
                    <a16:creationId xmlns:a16="http://schemas.microsoft.com/office/drawing/2014/main" id="{2EF4E60E-1376-46A8-B029-A92345580E4F}"/>
                  </a:ext>
                </a:extLst>
              </p:cNvPr>
              <p:cNvSpPr/>
              <p:nvPr/>
            </p:nvSpPr>
            <p:spPr>
              <a:xfrm>
                <a:off x="374647" y="489438"/>
                <a:ext cx="85780" cy="1715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71" y="0"/>
                    </a:moveTo>
                    <a:lnTo>
                      <a:pt x="21600" y="3494"/>
                    </a:lnTo>
                    <a:lnTo>
                      <a:pt x="16835" y="21600"/>
                    </a:lnTo>
                    <a:lnTo>
                      <a:pt x="0" y="12706"/>
                    </a:lnTo>
                    <a:lnTo>
                      <a:pt x="20171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69" name="Freeform 16">
                <a:extLst>
                  <a:ext uri="{FF2B5EF4-FFF2-40B4-BE49-F238E27FC236}">
                    <a16:creationId xmlns:a16="http://schemas.microsoft.com/office/drawing/2014/main" id="{BA15898E-92E5-475C-A7F6-AE6442281A09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1600" y="0"/>
                    </a:lnTo>
                    <a:close/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D6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70" name="Rectangle 17">
                <a:extLst>
                  <a:ext uri="{FF2B5EF4-FFF2-40B4-BE49-F238E27FC236}">
                    <a16:creationId xmlns:a16="http://schemas.microsoft.com/office/drawing/2014/main" id="{36B7F286-DA66-425A-BEDF-DC90FC4C21CC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5" cy="12701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19" name="Group 79">
              <a:extLst>
                <a:ext uri="{FF2B5EF4-FFF2-40B4-BE49-F238E27FC236}">
                  <a16:creationId xmlns:a16="http://schemas.microsoft.com/office/drawing/2014/main" id="{8065B1D6-68D4-4668-B474-DA28586925E9}"/>
                </a:ext>
              </a:extLst>
            </p:cNvPr>
            <p:cNvGrpSpPr/>
            <p:nvPr/>
          </p:nvGrpSpPr>
          <p:grpSpPr>
            <a:xfrm>
              <a:off x="1023420" y="141225"/>
              <a:ext cx="764421" cy="857630"/>
              <a:chOff x="0" y="0"/>
              <a:chExt cx="764420" cy="857629"/>
            </a:xfrm>
          </p:grpSpPr>
          <p:sp>
            <p:nvSpPr>
              <p:cNvPr id="150" name="Freeform 46">
                <a:extLst>
                  <a:ext uri="{FF2B5EF4-FFF2-40B4-BE49-F238E27FC236}">
                    <a16:creationId xmlns:a16="http://schemas.microsoft.com/office/drawing/2014/main" id="{94F8120D-C357-441F-A9C8-35D5840DF6C9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1" name="Freeform 47">
                <a:extLst>
                  <a:ext uri="{FF2B5EF4-FFF2-40B4-BE49-F238E27FC236}">
                    <a16:creationId xmlns:a16="http://schemas.microsoft.com/office/drawing/2014/main" id="{EDA0699E-775E-4031-BA4F-855AD648042A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2" name="Freeform 48">
                <a:extLst>
                  <a:ext uri="{FF2B5EF4-FFF2-40B4-BE49-F238E27FC236}">
                    <a16:creationId xmlns:a16="http://schemas.microsoft.com/office/drawing/2014/main" id="{BD46173C-E90F-4C3F-84A3-2950313B059F}"/>
                  </a:ext>
                </a:extLst>
              </p:cNvPr>
              <p:cNvSpPr/>
              <p:nvPr/>
            </p:nvSpPr>
            <p:spPr>
              <a:xfrm>
                <a:off x="300262" y="287751"/>
                <a:ext cx="164522" cy="303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1" y="0"/>
                    </a:moveTo>
                    <a:lnTo>
                      <a:pt x="12648" y="45"/>
                    </a:lnTo>
                    <a:lnTo>
                      <a:pt x="14373" y="267"/>
                    </a:lnTo>
                    <a:lnTo>
                      <a:pt x="16015" y="579"/>
                    </a:lnTo>
                    <a:lnTo>
                      <a:pt x="17576" y="1069"/>
                    </a:lnTo>
                    <a:lnTo>
                      <a:pt x="18808" y="1603"/>
                    </a:lnTo>
                    <a:lnTo>
                      <a:pt x="19957" y="2360"/>
                    </a:lnTo>
                    <a:lnTo>
                      <a:pt x="20861" y="3251"/>
                    </a:lnTo>
                    <a:lnTo>
                      <a:pt x="21354" y="4231"/>
                    </a:lnTo>
                    <a:lnTo>
                      <a:pt x="21600" y="5389"/>
                    </a:lnTo>
                    <a:lnTo>
                      <a:pt x="21600" y="18705"/>
                    </a:lnTo>
                    <a:lnTo>
                      <a:pt x="19711" y="19774"/>
                    </a:lnTo>
                    <a:lnTo>
                      <a:pt x="17658" y="20576"/>
                    </a:lnTo>
                    <a:lnTo>
                      <a:pt x="15358" y="21155"/>
                    </a:lnTo>
                    <a:lnTo>
                      <a:pt x="13141" y="21511"/>
                    </a:lnTo>
                    <a:lnTo>
                      <a:pt x="10841" y="21600"/>
                    </a:lnTo>
                    <a:lnTo>
                      <a:pt x="8459" y="21466"/>
                    </a:lnTo>
                    <a:lnTo>
                      <a:pt x="6160" y="21155"/>
                    </a:lnTo>
                    <a:lnTo>
                      <a:pt x="4024" y="20531"/>
                    </a:lnTo>
                    <a:lnTo>
                      <a:pt x="1889" y="19729"/>
                    </a:lnTo>
                    <a:lnTo>
                      <a:pt x="0" y="18705"/>
                    </a:lnTo>
                    <a:lnTo>
                      <a:pt x="0" y="5389"/>
                    </a:lnTo>
                    <a:lnTo>
                      <a:pt x="164" y="4231"/>
                    </a:lnTo>
                    <a:lnTo>
                      <a:pt x="821" y="3251"/>
                    </a:lnTo>
                    <a:lnTo>
                      <a:pt x="1643" y="2360"/>
                    </a:lnTo>
                    <a:lnTo>
                      <a:pt x="2792" y="1603"/>
                    </a:lnTo>
                    <a:lnTo>
                      <a:pt x="4106" y="1069"/>
                    </a:lnTo>
                    <a:lnTo>
                      <a:pt x="5667" y="579"/>
                    </a:lnTo>
                    <a:lnTo>
                      <a:pt x="7227" y="267"/>
                    </a:lnTo>
                    <a:lnTo>
                      <a:pt x="9034" y="45"/>
                    </a:lnTo>
                    <a:lnTo>
                      <a:pt x="10841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3" name="Freeform 49">
                <a:extLst>
                  <a:ext uri="{FF2B5EF4-FFF2-40B4-BE49-F238E27FC236}">
                    <a16:creationId xmlns:a16="http://schemas.microsoft.com/office/drawing/2014/main" id="{E64EBB4B-0FB5-48D8-A604-62069477B0DD}"/>
                  </a:ext>
                </a:extLst>
              </p:cNvPr>
              <p:cNvSpPr/>
              <p:nvPr/>
            </p:nvSpPr>
            <p:spPr>
              <a:xfrm>
                <a:off x="195796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239" y="0"/>
                    </a:moveTo>
                    <a:lnTo>
                      <a:pt x="10911" y="730"/>
                    </a:lnTo>
                    <a:lnTo>
                      <a:pt x="13584" y="1897"/>
                    </a:lnTo>
                    <a:lnTo>
                      <a:pt x="16256" y="3795"/>
                    </a:lnTo>
                    <a:lnTo>
                      <a:pt x="18482" y="5984"/>
                    </a:lnTo>
                    <a:lnTo>
                      <a:pt x="20041" y="8757"/>
                    </a:lnTo>
                    <a:lnTo>
                      <a:pt x="21377" y="11676"/>
                    </a:lnTo>
                    <a:lnTo>
                      <a:pt x="21600" y="14303"/>
                    </a:lnTo>
                    <a:lnTo>
                      <a:pt x="21155" y="16784"/>
                    </a:lnTo>
                    <a:lnTo>
                      <a:pt x="20041" y="18973"/>
                    </a:lnTo>
                    <a:lnTo>
                      <a:pt x="18482" y="20432"/>
                    </a:lnTo>
                    <a:lnTo>
                      <a:pt x="16256" y="21308"/>
                    </a:lnTo>
                    <a:lnTo>
                      <a:pt x="13584" y="21600"/>
                    </a:lnTo>
                    <a:lnTo>
                      <a:pt x="10689" y="20870"/>
                    </a:lnTo>
                    <a:lnTo>
                      <a:pt x="8016" y="19703"/>
                    </a:lnTo>
                    <a:lnTo>
                      <a:pt x="5344" y="17805"/>
                    </a:lnTo>
                    <a:lnTo>
                      <a:pt x="3340" y="15616"/>
                    </a:lnTo>
                    <a:lnTo>
                      <a:pt x="1559" y="12843"/>
                    </a:lnTo>
                    <a:lnTo>
                      <a:pt x="445" y="9924"/>
                    </a:lnTo>
                    <a:lnTo>
                      <a:pt x="0" y="7297"/>
                    </a:lnTo>
                    <a:lnTo>
                      <a:pt x="445" y="4816"/>
                    </a:lnTo>
                    <a:lnTo>
                      <a:pt x="1559" y="2627"/>
                    </a:lnTo>
                    <a:lnTo>
                      <a:pt x="3340" y="1168"/>
                    </a:lnTo>
                    <a:lnTo>
                      <a:pt x="5567" y="146"/>
                    </a:lnTo>
                    <a:lnTo>
                      <a:pt x="8239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4" name="Freeform 50">
                <a:extLst>
                  <a:ext uri="{FF2B5EF4-FFF2-40B4-BE49-F238E27FC236}">
                    <a16:creationId xmlns:a16="http://schemas.microsoft.com/office/drawing/2014/main" id="{237783A9-8143-4367-A569-FF951927CA18}"/>
                  </a:ext>
                </a:extLst>
              </p:cNvPr>
              <p:cNvSpPr/>
              <p:nvPr/>
            </p:nvSpPr>
            <p:spPr>
              <a:xfrm>
                <a:off x="507319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84" y="0"/>
                    </a:moveTo>
                    <a:lnTo>
                      <a:pt x="16256" y="146"/>
                    </a:lnTo>
                    <a:lnTo>
                      <a:pt x="18482" y="1168"/>
                    </a:lnTo>
                    <a:lnTo>
                      <a:pt x="20264" y="2627"/>
                    </a:lnTo>
                    <a:lnTo>
                      <a:pt x="21155" y="4816"/>
                    </a:lnTo>
                    <a:lnTo>
                      <a:pt x="21600" y="7297"/>
                    </a:lnTo>
                    <a:lnTo>
                      <a:pt x="21377" y="9924"/>
                    </a:lnTo>
                    <a:lnTo>
                      <a:pt x="20264" y="12843"/>
                    </a:lnTo>
                    <a:lnTo>
                      <a:pt x="18482" y="15616"/>
                    </a:lnTo>
                    <a:lnTo>
                      <a:pt x="16256" y="17805"/>
                    </a:lnTo>
                    <a:lnTo>
                      <a:pt x="13584" y="19703"/>
                    </a:lnTo>
                    <a:lnTo>
                      <a:pt x="11134" y="20870"/>
                    </a:lnTo>
                    <a:lnTo>
                      <a:pt x="8239" y="21600"/>
                    </a:lnTo>
                    <a:lnTo>
                      <a:pt x="5790" y="21308"/>
                    </a:lnTo>
                    <a:lnTo>
                      <a:pt x="3340" y="20432"/>
                    </a:lnTo>
                    <a:lnTo>
                      <a:pt x="1781" y="18973"/>
                    </a:lnTo>
                    <a:lnTo>
                      <a:pt x="445" y="16784"/>
                    </a:lnTo>
                    <a:lnTo>
                      <a:pt x="0" y="14303"/>
                    </a:lnTo>
                    <a:lnTo>
                      <a:pt x="445" y="11676"/>
                    </a:lnTo>
                    <a:lnTo>
                      <a:pt x="1559" y="8757"/>
                    </a:lnTo>
                    <a:lnTo>
                      <a:pt x="3340" y="5984"/>
                    </a:lnTo>
                    <a:lnTo>
                      <a:pt x="5344" y="3795"/>
                    </a:lnTo>
                    <a:lnTo>
                      <a:pt x="8016" y="1897"/>
                    </a:lnTo>
                    <a:lnTo>
                      <a:pt x="10911" y="730"/>
                    </a:lnTo>
                    <a:lnTo>
                      <a:pt x="13584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5" name="Freeform 51">
                <a:extLst>
                  <a:ext uri="{FF2B5EF4-FFF2-40B4-BE49-F238E27FC236}">
                    <a16:creationId xmlns:a16="http://schemas.microsoft.com/office/drawing/2014/main" id="{49EE7D6B-A85B-4EEB-9353-1BD41BB4038B}"/>
                  </a:ext>
                </a:extLst>
              </p:cNvPr>
              <p:cNvSpPr/>
              <p:nvPr/>
            </p:nvSpPr>
            <p:spPr>
              <a:xfrm>
                <a:off x="300262" y="454148"/>
                <a:ext cx="164522" cy="575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287"/>
                    </a:lnTo>
                    <a:lnTo>
                      <a:pt x="21436" y="3757"/>
                    </a:lnTo>
                    <a:lnTo>
                      <a:pt x="21107" y="5165"/>
                    </a:lnTo>
                    <a:lnTo>
                      <a:pt x="20450" y="6809"/>
                    </a:lnTo>
                    <a:lnTo>
                      <a:pt x="19629" y="9157"/>
                    </a:lnTo>
                    <a:lnTo>
                      <a:pt x="18643" y="11504"/>
                    </a:lnTo>
                    <a:lnTo>
                      <a:pt x="17576" y="14087"/>
                    </a:lnTo>
                    <a:lnTo>
                      <a:pt x="16344" y="16435"/>
                    </a:lnTo>
                    <a:lnTo>
                      <a:pt x="15030" y="18313"/>
                    </a:lnTo>
                    <a:lnTo>
                      <a:pt x="13633" y="20191"/>
                    </a:lnTo>
                    <a:lnTo>
                      <a:pt x="12155" y="21130"/>
                    </a:lnTo>
                    <a:lnTo>
                      <a:pt x="10841" y="21600"/>
                    </a:lnTo>
                    <a:lnTo>
                      <a:pt x="9363" y="20896"/>
                    </a:lnTo>
                    <a:lnTo>
                      <a:pt x="7967" y="19722"/>
                    </a:lnTo>
                    <a:lnTo>
                      <a:pt x="5174" y="15496"/>
                    </a:lnTo>
                    <a:lnTo>
                      <a:pt x="2875" y="10330"/>
                    </a:lnTo>
                    <a:lnTo>
                      <a:pt x="1889" y="7748"/>
                    </a:lnTo>
                    <a:lnTo>
                      <a:pt x="493" y="3757"/>
                    </a:lnTo>
                    <a:lnTo>
                      <a:pt x="164" y="2583"/>
                    </a:lnTo>
                    <a:lnTo>
                      <a:pt x="0" y="2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6" name="Freeform 52">
                <a:extLst>
                  <a:ext uri="{FF2B5EF4-FFF2-40B4-BE49-F238E27FC236}">
                    <a16:creationId xmlns:a16="http://schemas.microsoft.com/office/drawing/2014/main" id="{76397B60-B985-4220-90DB-BE227F1B17D5}"/>
                  </a:ext>
                </a:extLst>
              </p:cNvPr>
              <p:cNvSpPr/>
              <p:nvPr/>
            </p:nvSpPr>
            <p:spPr>
              <a:xfrm>
                <a:off x="211434" y="26898"/>
                <a:ext cx="342178" cy="466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399" y="87"/>
                    </a:lnTo>
                    <a:lnTo>
                      <a:pt x="13781" y="232"/>
                    </a:lnTo>
                    <a:lnTo>
                      <a:pt x="15084" y="493"/>
                    </a:lnTo>
                    <a:lnTo>
                      <a:pt x="16190" y="841"/>
                    </a:lnTo>
                    <a:lnTo>
                      <a:pt x="17256" y="1305"/>
                    </a:lnTo>
                    <a:lnTo>
                      <a:pt x="18125" y="1769"/>
                    </a:lnTo>
                    <a:lnTo>
                      <a:pt x="18875" y="2377"/>
                    </a:lnTo>
                    <a:lnTo>
                      <a:pt x="19507" y="3015"/>
                    </a:lnTo>
                    <a:lnTo>
                      <a:pt x="20099" y="3740"/>
                    </a:lnTo>
                    <a:lnTo>
                      <a:pt x="20534" y="4465"/>
                    </a:lnTo>
                    <a:lnTo>
                      <a:pt x="20889" y="5248"/>
                    </a:lnTo>
                    <a:lnTo>
                      <a:pt x="21166" y="6060"/>
                    </a:lnTo>
                    <a:lnTo>
                      <a:pt x="21403" y="6900"/>
                    </a:lnTo>
                    <a:lnTo>
                      <a:pt x="21521" y="7741"/>
                    </a:lnTo>
                    <a:lnTo>
                      <a:pt x="21600" y="8611"/>
                    </a:lnTo>
                    <a:lnTo>
                      <a:pt x="21600" y="9452"/>
                    </a:lnTo>
                    <a:lnTo>
                      <a:pt x="21561" y="10322"/>
                    </a:lnTo>
                    <a:lnTo>
                      <a:pt x="21482" y="11162"/>
                    </a:lnTo>
                    <a:lnTo>
                      <a:pt x="21363" y="12003"/>
                    </a:lnTo>
                    <a:lnTo>
                      <a:pt x="21047" y="13511"/>
                    </a:lnTo>
                    <a:lnTo>
                      <a:pt x="20850" y="14207"/>
                    </a:lnTo>
                    <a:lnTo>
                      <a:pt x="20652" y="14874"/>
                    </a:lnTo>
                    <a:lnTo>
                      <a:pt x="20415" y="15453"/>
                    </a:lnTo>
                    <a:lnTo>
                      <a:pt x="20218" y="15975"/>
                    </a:lnTo>
                    <a:lnTo>
                      <a:pt x="20060" y="16439"/>
                    </a:lnTo>
                    <a:lnTo>
                      <a:pt x="19863" y="16816"/>
                    </a:lnTo>
                    <a:lnTo>
                      <a:pt x="19744" y="17077"/>
                    </a:lnTo>
                    <a:lnTo>
                      <a:pt x="19586" y="17251"/>
                    </a:lnTo>
                    <a:lnTo>
                      <a:pt x="19191" y="17657"/>
                    </a:lnTo>
                    <a:lnTo>
                      <a:pt x="18599" y="18150"/>
                    </a:lnTo>
                    <a:lnTo>
                      <a:pt x="17888" y="18643"/>
                    </a:lnTo>
                    <a:lnTo>
                      <a:pt x="17098" y="19165"/>
                    </a:lnTo>
                    <a:lnTo>
                      <a:pt x="16190" y="19657"/>
                    </a:lnTo>
                    <a:lnTo>
                      <a:pt x="15242" y="20179"/>
                    </a:lnTo>
                    <a:lnTo>
                      <a:pt x="14295" y="20643"/>
                    </a:lnTo>
                    <a:lnTo>
                      <a:pt x="13347" y="21020"/>
                    </a:lnTo>
                    <a:lnTo>
                      <a:pt x="12439" y="21310"/>
                    </a:lnTo>
                    <a:lnTo>
                      <a:pt x="11570" y="21542"/>
                    </a:lnTo>
                    <a:lnTo>
                      <a:pt x="10820" y="21600"/>
                    </a:lnTo>
                    <a:lnTo>
                      <a:pt x="10069" y="21542"/>
                    </a:lnTo>
                    <a:lnTo>
                      <a:pt x="9201" y="21310"/>
                    </a:lnTo>
                    <a:lnTo>
                      <a:pt x="8253" y="21020"/>
                    </a:lnTo>
                    <a:lnTo>
                      <a:pt x="7305" y="20643"/>
                    </a:lnTo>
                    <a:lnTo>
                      <a:pt x="6358" y="20179"/>
                    </a:lnTo>
                    <a:lnTo>
                      <a:pt x="5410" y="19657"/>
                    </a:lnTo>
                    <a:lnTo>
                      <a:pt x="4541" y="19165"/>
                    </a:lnTo>
                    <a:lnTo>
                      <a:pt x="3712" y="18643"/>
                    </a:lnTo>
                    <a:lnTo>
                      <a:pt x="3001" y="18150"/>
                    </a:lnTo>
                    <a:lnTo>
                      <a:pt x="2409" y="17657"/>
                    </a:lnTo>
                    <a:lnTo>
                      <a:pt x="2014" y="17251"/>
                    </a:lnTo>
                    <a:lnTo>
                      <a:pt x="1895" y="17077"/>
                    </a:lnTo>
                    <a:lnTo>
                      <a:pt x="1737" y="16816"/>
                    </a:lnTo>
                    <a:lnTo>
                      <a:pt x="1540" y="16439"/>
                    </a:lnTo>
                    <a:lnTo>
                      <a:pt x="1382" y="15975"/>
                    </a:lnTo>
                    <a:lnTo>
                      <a:pt x="1185" y="15453"/>
                    </a:lnTo>
                    <a:lnTo>
                      <a:pt x="948" y="14874"/>
                    </a:lnTo>
                    <a:lnTo>
                      <a:pt x="750" y="14207"/>
                    </a:lnTo>
                    <a:lnTo>
                      <a:pt x="553" y="13511"/>
                    </a:lnTo>
                    <a:lnTo>
                      <a:pt x="395" y="12757"/>
                    </a:lnTo>
                    <a:lnTo>
                      <a:pt x="276" y="12003"/>
                    </a:lnTo>
                    <a:lnTo>
                      <a:pt x="118" y="11162"/>
                    </a:lnTo>
                    <a:lnTo>
                      <a:pt x="39" y="10322"/>
                    </a:lnTo>
                    <a:lnTo>
                      <a:pt x="0" y="9452"/>
                    </a:lnTo>
                    <a:lnTo>
                      <a:pt x="0" y="8611"/>
                    </a:lnTo>
                    <a:lnTo>
                      <a:pt x="79" y="7741"/>
                    </a:lnTo>
                    <a:lnTo>
                      <a:pt x="237" y="6900"/>
                    </a:lnTo>
                    <a:lnTo>
                      <a:pt x="434" y="6060"/>
                    </a:lnTo>
                    <a:lnTo>
                      <a:pt x="711" y="5248"/>
                    </a:lnTo>
                    <a:lnTo>
                      <a:pt x="1106" y="4465"/>
                    </a:lnTo>
                    <a:lnTo>
                      <a:pt x="1540" y="3740"/>
                    </a:lnTo>
                    <a:lnTo>
                      <a:pt x="2093" y="3015"/>
                    </a:lnTo>
                    <a:lnTo>
                      <a:pt x="2764" y="2377"/>
                    </a:lnTo>
                    <a:lnTo>
                      <a:pt x="3514" y="1769"/>
                    </a:lnTo>
                    <a:lnTo>
                      <a:pt x="4383" y="1305"/>
                    </a:lnTo>
                    <a:lnTo>
                      <a:pt x="5410" y="841"/>
                    </a:lnTo>
                    <a:lnTo>
                      <a:pt x="6516" y="493"/>
                    </a:lnTo>
                    <a:lnTo>
                      <a:pt x="7819" y="232"/>
                    </a:lnTo>
                    <a:lnTo>
                      <a:pt x="9240" y="87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7" name="Freeform 53">
                <a:extLst>
                  <a:ext uri="{FF2B5EF4-FFF2-40B4-BE49-F238E27FC236}">
                    <a16:creationId xmlns:a16="http://schemas.microsoft.com/office/drawing/2014/main" id="{92223ECB-A4C6-428D-B809-C33943E43B46}"/>
                  </a:ext>
                </a:extLst>
              </p:cNvPr>
              <p:cNvSpPr/>
              <p:nvPr/>
            </p:nvSpPr>
            <p:spPr>
              <a:xfrm>
                <a:off x="206430" y="-1"/>
                <a:ext cx="355939" cy="325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52" y="6605"/>
                    </a:moveTo>
                    <a:lnTo>
                      <a:pt x="9718" y="6688"/>
                    </a:lnTo>
                    <a:lnTo>
                      <a:pt x="9870" y="6729"/>
                    </a:lnTo>
                    <a:lnTo>
                      <a:pt x="9452" y="6605"/>
                    </a:lnTo>
                    <a:close/>
                    <a:moveTo>
                      <a:pt x="11312" y="0"/>
                    </a:moveTo>
                    <a:lnTo>
                      <a:pt x="12641" y="83"/>
                    </a:lnTo>
                    <a:lnTo>
                      <a:pt x="13932" y="415"/>
                    </a:lnTo>
                    <a:lnTo>
                      <a:pt x="15185" y="831"/>
                    </a:lnTo>
                    <a:lnTo>
                      <a:pt x="16399" y="1495"/>
                    </a:lnTo>
                    <a:lnTo>
                      <a:pt x="17538" y="2326"/>
                    </a:lnTo>
                    <a:lnTo>
                      <a:pt x="18373" y="2617"/>
                    </a:lnTo>
                    <a:lnTo>
                      <a:pt x="19057" y="3157"/>
                    </a:lnTo>
                    <a:lnTo>
                      <a:pt x="19664" y="3780"/>
                    </a:lnTo>
                    <a:lnTo>
                      <a:pt x="20195" y="4569"/>
                    </a:lnTo>
                    <a:lnTo>
                      <a:pt x="20575" y="5483"/>
                    </a:lnTo>
                    <a:lnTo>
                      <a:pt x="20955" y="6438"/>
                    </a:lnTo>
                    <a:lnTo>
                      <a:pt x="21182" y="7518"/>
                    </a:lnTo>
                    <a:lnTo>
                      <a:pt x="21372" y="8640"/>
                    </a:lnTo>
                    <a:lnTo>
                      <a:pt x="21600" y="11049"/>
                    </a:lnTo>
                    <a:lnTo>
                      <a:pt x="21600" y="13458"/>
                    </a:lnTo>
                    <a:lnTo>
                      <a:pt x="21486" y="14622"/>
                    </a:lnTo>
                    <a:lnTo>
                      <a:pt x="21410" y="15785"/>
                    </a:lnTo>
                    <a:lnTo>
                      <a:pt x="21334" y="16823"/>
                    </a:lnTo>
                    <a:lnTo>
                      <a:pt x="21220" y="17778"/>
                    </a:lnTo>
                    <a:lnTo>
                      <a:pt x="21069" y="18651"/>
                    </a:lnTo>
                    <a:lnTo>
                      <a:pt x="20955" y="19398"/>
                    </a:lnTo>
                    <a:lnTo>
                      <a:pt x="20841" y="19980"/>
                    </a:lnTo>
                    <a:lnTo>
                      <a:pt x="20689" y="20811"/>
                    </a:lnTo>
                    <a:lnTo>
                      <a:pt x="20689" y="21018"/>
                    </a:lnTo>
                    <a:lnTo>
                      <a:pt x="20613" y="21351"/>
                    </a:lnTo>
                    <a:lnTo>
                      <a:pt x="20613" y="21392"/>
                    </a:lnTo>
                    <a:lnTo>
                      <a:pt x="20537" y="21558"/>
                    </a:lnTo>
                    <a:lnTo>
                      <a:pt x="20499" y="21600"/>
                    </a:lnTo>
                    <a:lnTo>
                      <a:pt x="20309" y="21600"/>
                    </a:lnTo>
                    <a:lnTo>
                      <a:pt x="20271" y="21558"/>
                    </a:lnTo>
                    <a:lnTo>
                      <a:pt x="20233" y="21475"/>
                    </a:lnTo>
                    <a:lnTo>
                      <a:pt x="20195" y="21143"/>
                    </a:lnTo>
                    <a:lnTo>
                      <a:pt x="20195" y="20437"/>
                    </a:lnTo>
                    <a:lnTo>
                      <a:pt x="20233" y="20188"/>
                    </a:lnTo>
                    <a:lnTo>
                      <a:pt x="20233" y="20063"/>
                    </a:lnTo>
                    <a:lnTo>
                      <a:pt x="20309" y="19274"/>
                    </a:lnTo>
                    <a:lnTo>
                      <a:pt x="20423" y="18485"/>
                    </a:lnTo>
                    <a:lnTo>
                      <a:pt x="20347" y="17862"/>
                    </a:lnTo>
                    <a:lnTo>
                      <a:pt x="20309" y="17197"/>
                    </a:lnTo>
                    <a:lnTo>
                      <a:pt x="20271" y="16491"/>
                    </a:lnTo>
                    <a:lnTo>
                      <a:pt x="20271" y="13375"/>
                    </a:lnTo>
                    <a:lnTo>
                      <a:pt x="20233" y="12628"/>
                    </a:lnTo>
                    <a:lnTo>
                      <a:pt x="20157" y="11922"/>
                    </a:lnTo>
                    <a:lnTo>
                      <a:pt x="20044" y="11298"/>
                    </a:lnTo>
                    <a:lnTo>
                      <a:pt x="19816" y="10717"/>
                    </a:lnTo>
                    <a:lnTo>
                      <a:pt x="19550" y="10177"/>
                    </a:lnTo>
                    <a:lnTo>
                      <a:pt x="19170" y="9803"/>
                    </a:lnTo>
                    <a:lnTo>
                      <a:pt x="18753" y="9512"/>
                    </a:lnTo>
                    <a:lnTo>
                      <a:pt x="18183" y="9388"/>
                    </a:lnTo>
                    <a:lnTo>
                      <a:pt x="17500" y="9429"/>
                    </a:lnTo>
                    <a:lnTo>
                      <a:pt x="17310" y="9346"/>
                    </a:lnTo>
                    <a:lnTo>
                      <a:pt x="17083" y="9097"/>
                    </a:lnTo>
                    <a:lnTo>
                      <a:pt x="16741" y="8806"/>
                    </a:lnTo>
                    <a:lnTo>
                      <a:pt x="16475" y="8391"/>
                    </a:lnTo>
                    <a:lnTo>
                      <a:pt x="16172" y="8100"/>
                    </a:lnTo>
                    <a:lnTo>
                      <a:pt x="15906" y="7809"/>
                    </a:lnTo>
                    <a:lnTo>
                      <a:pt x="15678" y="7726"/>
                    </a:lnTo>
                    <a:lnTo>
                      <a:pt x="15260" y="7892"/>
                    </a:lnTo>
                    <a:lnTo>
                      <a:pt x="14995" y="8100"/>
                    </a:lnTo>
                    <a:lnTo>
                      <a:pt x="14463" y="8765"/>
                    </a:lnTo>
                    <a:lnTo>
                      <a:pt x="14273" y="9097"/>
                    </a:lnTo>
                    <a:lnTo>
                      <a:pt x="14046" y="9305"/>
                    </a:lnTo>
                    <a:lnTo>
                      <a:pt x="13780" y="9388"/>
                    </a:lnTo>
                    <a:lnTo>
                      <a:pt x="13400" y="9346"/>
                    </a:lnTo>
                    <a:lnTo>
                      <a:pt x="12299" y="8848"/>
                    </a:lnTo>
                    <a:lnTo>
                      <a:pt x="11085" y="8349"/>
                    </a:lnTo>
                    <a:lnTo>
                      <a:pt x="9946" y="7975"/>
                    </a:lnTo>
                    <a:lnTo>
                      <a:pt x="8731" y="7643"/>
                    </a:lnTo>
                    <a:lnTo>
                      <a:pt x="7554" y="7518"/>
                    </a:lnTo>
                    <a:lnTo>
                      <a:pt x="6340" y="7602"/>
                    </a:lnTo>
                    <a:lnTo>
                      <a:pt x="5125" y="7975"/>
                    </a:lnTo>
                    <a:lnTo>
                      <a:pt x="4745" y="8266"/>
                    </a:lnTo>
                    <a:lnTo>
                      <a:pt x="4366" y="8640"/>
                    </a:lnTo>
                    <a:lnTo>
                      <a:pt x="4062" y="9055"/>
                    </a:lnTo>
                    <a:lnTo>
                      <a:pt x="3568" y="9845"/>
                    </a:lnTo>
                    <a:lnTo>
                      <a:pt x="3303" y="11049"/>
                    </a:lnTo>
                    <a:lnTo>
                      <a:pt x="2999" y="12129"/>
                    </a:lnTo>
                    <a:lnTo>
                      <a:pt x="2657" y="13002"/>
                    </a:lnTo>
                    <a:lnTo>
                      <a:pt x="1632" y="15245"/>
                    </a:lnTo>
                    <a:lnTo>
                      <a:pt x="1367" y="16034"/>
                    </a:lnTo>
                    <a:lnTo>
                      <a:pt x="1101" y="16906"/>
                    </a:lnTo>
                    <a:lnTo>
                      <a:pt x="911" y="17903"/>
                    </a:lnTo>
                    <a:lnTo>
                      <a:pt x="1063" y="19025"/>
                    </a:lnTo>
                    <a:lnTo>
                      <a:pt x="1177" y="20063"/>
                    </a:lnTo>
                    <a:lnTo>
                      <a:pt x="1177" y="20188"/>
                    </a:lnTo>
                    <a:lnTo>
                      <a:pt x="1215" y="20437"/>
                    </a:lnTo>
                    <a:lnTo>
                      <a:pt x="1215" y="21143"/>
                    </a:lnTo>
                    <a:lnTo>
                      <a:pt x="1177" y="21475"/>
                    </a:lnTo>
                    <a:lnTo>
                      <a:pt x="1139" y="21558"/>
                    </a:lnTo>
                    <a:lnTo>
                      <a:pt x="1101" y="21600"/>
                    </a:lnTo>
                    <a:lnTo>
                      <a:pt x="911" y="21600"/>
                    </a:lnTo>
                    <a:lnTo>
                      <a:pt x="873" y="21558"/>
                    </a:lnTo>
                    <a:lnTo>
                      <a:pt x="797" y="21392"/>
                    </a:lnTo>
                    <a:lnTo>
                      <a:pt x="797" y="21351"/>
                    </a:lnTo>
                    <a:lnTo>
                      <a:pt x="759" y="21226"/>
                    </a:lnTo>
                    <a:lnTo>
                      <a:pt x="569" y="19731"/>
                    </a:lnTo>
                    <a:lnTo>
                      <a:pt x="342" y="18235"/>
                    </a:lnTo>
                    <a:lnTo>
                      <a:pt x="190" y="16615"/>
                    </a:lnTo>
                    <a:lnTo>
                      <a:pt x="38" y="14954"/>
                    </a:lnTo>
                    <a:lnTo>
                      <a:pt x="0" y="13334"/>
                    </a:lnTo>
                    <a:lnTo>
                      <a:pt x="0" y="11672"/>
                    </a:lnTo>
                    <a:lnTo>
                      <a:pt x="114" y="10052"/>
                    </a:lnTo>
                    <a:lnTo>
                      <a:pt x="342" y="8474"/>
                    </a:lnTo>
                    <a:lnTo>
                      <a:pt x="721" y="7020"/>
                    </a:lnTo>
                    <a:lnTo>
                      <a:pt x="1291" y="5566"/>
                    </a:lnTo>
                    <a:lnTo>
                      <a:pt x="1974" y="4237"/>
                    </a:lnTo>
                    <a:lnTo>
                      <a:pt x="2581" y="3448"/>
                    </a:lnTo>
                    <a:lnTo>
                      <a:pt x="3341" y="2742"/>
                    </a:lnTo>
                    <a:lnTo>
                      <a:pt x="4214" y="2077"/>
                    </a:lnTo>
                    <a:lnTo>
                      <a:pt x="5239" y="1454"/>
                    </a:lnTo>
                    <a:lnTo>
                      <a:pt x="6340" y="914"/>
                    </a:lnTo>
                    <a:lnTo>
                      <a:pt x="7478" y="540"/>
                    </a:lnTo>
                    <a:lnTo>
                      <a:pt x="8731" y="249"/>
                    </a:lnTo>
                    <a:lnTo>
                      <a:pt x="10022" y="42"/>
                    </a:lnTo>
                    <a:lnTo>
                      <a:pt x="11312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58" name="Freeform 54">
                <a:extLst>
                  <a:ext uri="{FF2B5EF4-FFF2-40B4-BE49-F238E27FC236}">
                    <a16:creationId xmlns:a16="http://schemas.microsoft.com/office/drawing/2014/main" id="{5DA476BC-AECD-48F4-B739-357781C9B07B}"/>
                  </a:ext>
                </a:extLst>
              </p:cNvPr>
              <p:cNvSpPr/>
              <p:nvPr/>
            </p:nvSpPr>
            <p:spPr>
              <a:xfrm>
                <a:off x="143875" y="26898"/>
                <a:ext cx="326539" cy="1782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076" y="0"/>
                    </a:moveTo>
                    <a:lnTo>
                      <a:pt x="14152" y="227"/>
                    </a:lnTo>
                    <a:lnTo>
                      <a:pt x="15145" y="606"/>
                    </a:lnTo>
                    <a:lnTo>
                      <a:pt x="16055" y="1137"/>
                    </a:lnTo>
                    <a:lnTo>
                      <a:pt x="16883" y="1743"/>
                    </a:lnTo>
                    <a:lnTo>
                      <a:pt x="17586" y="2349"/>
                    </a:lnTo>
                    <a:lnTo>
                      <a:pt x="18166" y="2880"/>
                    </a:lnTo>
                    <a:lnTo>
                      <a:pt x="18621" y="3411"/>
                    </a:lnTo>
                    <a:lnTo>
                      <a:pt x="18910" y="3714"/>
                    </a:lnTo>
                    <a:lnTo>
                      <a:pt x="18993" y="3865"/>
                    </a:lnTo>
                    <a:lnTo>
                      <a:pt x="19076" y="3941"/>
                    </a:lnTo>
                    <a:lnTo>
                      <a:pt x="19490" y="4699"/>
                    </a:lnTo>
                    <a:lnTo>
                      <a:pt x="19779" y="5305"/>
                    </a:lnTo>
                    <a:lnTo>
                      <a:pt x="20152" y="5912"/>
                    </a:lnTo>
                    <a:lnTo>
                      <a:pt x="20897" y="7276"/>
                    </a:lnTo>
                    <a:lnTo>
                      <a:pt x="21186" y="7882"/>
                    </a:lnTo>
                    <a:lnTo>
                      <a:pt x="21393" y="8488"/>
                    </a:lnTo>
                    <a:lnTo>
                      <a:pt x="21559" y="8943"/>
                    </a:lnTo>
                    <a:lnTo>
                      <a:pt x="21600" y="9246"/>
                    </a:lnTo>
                    <a:lnTo>
                      <a:pt x="21517" y="9322"/>
                    </a:lnTo>
                    <a:lnTo>
                      <a:pt x="21269" y="9171"/>
                    </a:lnTo>
                    <a:lnTo>
                      <a:pt x="20772" y="9095"/>
                    </a:lnTo>
                    <a:lnTo>
                      <a:pt x="20276" y="9246"/>
                    </a:lnTo>
                    <a:lnTo>
                      <a:pt x="19655" y="9777"/>
                    </a:lnTo>
                    <a:lnTo>
                      <a:pt x="19034" y="10459"/>
                    </a:lnTo>
                    <a:lnTo>
                      <a:pt x="18455" y="11368"/>
                    </a:lnTo>
                    <a:lnTo>
                      <a:pt x="17793" y="12354"/>
                    </a:lnTo>
                    <a:lnTo>
                      <a:pt x="17131" y="13491"/>
                    </a:lnTo>
                    <a:lnTo>
                      <a:pt x="16510" y="14703"/>
                    </a:lnTo>
                    <a:lnTo>
                      <a:pt x="15972" y="15840"/>
                    </a:lnTo>
                    <a:lnTo>
                      <a:pt x="15434" y="16825"/>
                    </a:lnTo>
                    <a:lnTo>
                      <a:pt x="14938" y="17811"/>
                    </a:lnTo>
                    <a:lnTo>
                      <a:pt x="14193" y="18644"/>
                    </a:lnTo>
                    <a:lnTo>
                      <a:pt x="13324" y="19554"/>
                    </a:lnTo>
                    <a:lnTo>
                      <a:pt x="12248" y="20312"/>
                    </a:lnTo>
                    <a:lnTo>
                      <a:pt x="11131" y="20994"/>
                    </a:lnTo>
                    <a:lnTo>
                      <a:pt x="9890" y="21448"/>
                    </a:lnTo>
                    <a:lnTo>
                      <a:pt x="8566" y="21600"/>
                    </a:lnTo>
                    <a:lnTo>
                      <a:pt x="7241" y="21524"/>
                    </a:lnTo>
                    <a:lnTo>
                      <a:pt x="5834" y="21145"/>
                    </a:lnTo>
                    <a:lnTo>
                      <a:pt x="4428" y="20312"/>
                    </a:lnTo>
                    <a:lnTo>
                      <a:pt x="3062" y="19099"/>
                    </a:lnTo>
                    <a:lnTo>
                      <a:pt x="2069" y="17886"/>
                    </a:lnTo>
                    <a:lnTo>
                      <a:pt x="1366" y="16522"/>
                    </a:lnTo>
                    <a:lnTo>
                      <a:pt x="786" y="15082"/>
                    </a:lnTo>
                    <a:lnTo>
                      <a:pt x="372" y="13566"/>
                    </a:lnTo>
                    <a:lnTo>
                      <a:pt x="124" y="12126"/>
                    </a:lnTo>
                    <a:lnTo>
                      <a:pt x="0" y="10611"/>
                    </a:lnTo>
                    <a:lnTo>
                      <a:pt x="0" y="9171"/>
                    </a:lnTo>
                    <a:lnTo>
                      <a:pt x="41" y="7806"/>
                    </a:lnTo>
                    <a:lnTo>
                      <a:pt x="124" y="6669"/>
                    </a:lnTo>
                    <a:lnTo>
                      <a:pt x="290" y="5533"/>
                    </a:lnTo>
                    <a:lnTo>
                      <a:pt x="579" y="3941"/>
                    </a:lnTo>
                    <a:lnTo>
                      <a:pt x="662" y="3562"/>
                    </a:lnTo>
                    <a:lnTo>
                      <a:pt x="703" y="3411"/>
                    </a:lnTo>
                    <a:lnTo>
                      <a:pt x="1076" y="3941"/>
                    </a:lnTo>
                    <a:lnTo>
                      <a:pt x="1614" y="4244"/>
                    </a:lnTo>
                    <a:lnTo>
                      <a:pt x="2276" y="4396"/>
                    </a:lnTo>
                    <a:lnTo>
                      <a:pt x="3103" y="4396"/>
                    </a:lnTo>
                    <a:lnTo>
                      <a:pt x="4014" y="4244"/>
                    </a:lnTo>
                    <a:lnTo>
                      <a:pt x="5007" y="3865"/>
                    </a:lnTo>
                    <a:lnTo>
                      <a:pt x="6083" y="3411"/>
                    </a:lnTo>
                    <a:lnTo>
                      <a:pt x="7324" y="2728"/>
                    </a:lnTo>
                    <a:lnTo>
                      <a:pt x="8524" y="1895"/>
                    </a:lnTo>
                    <a:lnTo>
                      <a:pt x="9848" y="985"/>
                    </a:lnTo>
                    <a:lnTo>
                      <a:pt x="10924" y="379"/>
                    </a:lnTo>
                    <a:lnTo>
                      <a:pt x="12000" y="0"/>
                    </a:lnTo>
                    <a:lnTo>
                      <a:pt x="1307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20" name="Group 80">
              <a:extLst>
                <a:ext uri="{FF2B5EF4-FFF2-40B4-BE49-F238E27FC236}">
                  <a16:creationId xmlns:a16="http://schemas.microsoft.com/office/drawing/2014/main" id="{92A8B590-7756-413E-B95D-7C35781265C5}"/>
                </a:ext>
              </a:extLst>
            </p:cNvPr>
            <p:cNvGrpSpPr/>
            <p:nvPr/>
          </p:nvGrpSpPr>
          <p:grpSpPr>
            <a:xfrm>
              <a:off x="-3" y="271725"/>
              <a:ext cx="703084" cy="746097"/>
              <a:chOff x="-1" y="-1"/>
              <a:chExt cx="703082" cy="746096"/>
            </a:xfrm>
          </p:grpSpPr>
          <p:sp>
            <p:nvSpPr>
              <p:cNvPr id="139" name="Freeform 18">
                <a:extLst>
                  <a:ext uri="{FF2B5EF4-FFF2-40B4-BE49-F238E27FC236}">
                    <a16:creationId xmlns:a16="http://schemas.microsoft.com/office/drawing/2014/main" id="{DBC3A6D5-3F2C-48A9-94A5-C5301F7BEC80}"/>
                  </a:ext>
                </a:extLst>
              </p:cNvPr>
              <p:cNvSpPr/>
              <p:nvPr/>
            </p:nvSpPr>
            <p:spPr>
              <a:xfrm>
                <a:off x="172057" y="-2"/>
                <a:ext cx="368697" cy="5417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30" y="0"/>
                    </a:moveTo>
                    <a:lnTo>
                      <a:pt x="12510" y="41"/>
                    </a:lnTo>
                    <a:lnTo>
                      <a:pt x="13320" y="143"/>
                    </a:lnTo>
                    <a:lnTo>
                      <a:pt x="14100" y="306"/>
                    </a:lnTo>
                    <a:lnTo>
                      <a:pt x="14910" y="510"/>
                    </a:lnTo>
                    <a:lnTo>
                      <a:pt x="15690" y="817"/>
                    </a:lnTo>
                    <a:lnTo>
                      <a:pt x="16410" y="1184"/>
                    </a:lnTo>
                    <a:lnTo>
                      <a:pt x="17070" y="1654"/>
                    </a:lnTo>
                    <a:lnTo>
                      <a:pt x="17700" y="2184"/>
                    </a:lnTo>
                    <a:lnTo>
                      <a:pt x="18240" y="2838"/>
                    </a:lnTo>
                    <a:lnTo>
                      <a:pt x="18810" y="3654"/>
                    </a:lnTo>
                    <a:lnTo>
                      <a:pt x="19260" y="4369"/>
                    </a:lnTo>
                    <a:lnTo>
                      <a:pt x="19560" y="5043"/>
                    </a:lnTo>
                    <a:lnTo>
                      <a:pt x="19830" y="5635"/>
                    </a:lnTo>
                    <a:lnTo>
                      <a:pt x="20010" y="6186"/>
                    </a:lnTo>
                    <a:lnTo>
                      <a:pt x="20130" y="6676"/>
                    </a:lnTo>
                    <a:lnTo>
                      <a:pt x="20220" y="7125"/>
                    </a:lnTo>
                    <a:lnTo>
                      <a:pt x="20310" y="7554"/>
                    </a:lnTo>
                    <a:lnTo>
                      <a:pt x="20370" y="7921"/>
                    </a:lnTo>
                    <a:lnTo>
                      <a:pt x="20490" y="8289"/>
                    </a:lnTo>
                    <a:lnTo>
                      <a:pt x="20580" y="8595"/>
                    </a:lnTo>
                    <a:lnTo>
                      <a:pt x="20730" y="8922"/>
                    </a:lnTo>
                    <a:lnTo>
                      <a:pt x="20940" y="9228"/>
                    </a:lnTo>
                    <a:lnTo>
                      <a:pt x="21270" y="9534"/>
                    </a:lnTo>
                    <a:lnTo>
                      <a:pt x="21420" y="9759"/>
                    </a:lnTo>
                    <a:lnTo>
                      <a:pt x="21540" y="10085"/>
                    </a:lnTo>
                    <a:lnTo>
                      <a:pt x="21600" y="10494"/>
                    </a:lnTo>
                    <a:lnTo>
                      <a:pt x="21600" y="10984"/>
                    </a:lnTo>
                    <a:lnTo>
                      <a:pt x="21540" y="11555"/>
                    </a:lnTo>
                    <a:lnTo>
                      <a:pt x="21420" y="12168"/>
                    </a:lnTo>
                    <a:lnTo>
                      <a:pt x="21240" y="12821"/>
                    </a:lnTo>
                    <a:lnTo>
                      <a:pt x="20970" y="13515"/>
                    </a:lnTo>
                    <a:lnTo>
                      <a:pt x="20700" y="14250"/>
                    </a:lnTo>
                    <a:lnTo>
                      <a:pt x="19920" y="15720"/>
                    </a:lnTo>
                    <a:lnTo>
                      <a:pt x="19440" y="16476"/>
                    </a:lnTo>
                    <a:lnTo>
                      <a:pt x="18900" y="17211"/>
                    </a:lnTo>
                    <a:lnTo>
                      <a:pt x="18300" y="17925"/>
                    </a:lnTo>
                    <a:lnTo>
                      <a:pt x="17640" y="18578"/>
                    </a:lnTo>
                    <a:lnTo>
                      <a:pt x="16920" y="19211"/>
                    </a:lnTo>
                    <a:lnTo>
                      <a:pt x="16170" y="19783"/>
                    </a:lnTo>
                    <a:lnTo>
                      <a:pt x="15300" y="20314"/>
                    </a:lnTo>
                    <a:lnTo>
                      <a:pt x="14430" y="20743"/>
                    </a:lnTo>
                    <a:lnTo>
                      <a:pt x="13470" y="21110"/>
                    </a:lnTo>
                    <a:lnTo>
                      <a:pt x="12480" y="21396"/>
                    </a:lnTo>
                    <a:lnTo>
                      <a:pt x="11400" y="21539"/>
                    </a:lnTo>
                    <a:lnTo>
                      <a:pt x="10260" y="21600"/>
                    </a:lnTo>
                    <a:lnTo>
                      <a:pt x="9120" y="21539"/>
                    </a:lnTo>
                    <a:lnTo>
                      <a:pt x="8040" y="21396"/>
                    </a:lnTo>
                    <a:lnTo>
                      <a:pt x="7080" y="21151"/>
                    </a:lnTo>
                    <a:lnTo>
                      <a:pt x="6150" y="20824"/>
                    </a:lnTo>
                    <a:lnTo>
                      <a:pt x="5310" y="20436"/>
                    </a:lnTo>
                    <a:lnTo>
                      <a:pt x="4530" y="19967"/>
                    </a:lnTo>
                    <a:lnTo>
                      <a:pt x="3840" y="19416"/>
                    </a:lnTo>
                    <a:lnTo>
                      <a:pt x="3180" y="18844"/>
                    </a:lnTo>
                    <a:lnTo>
                      <a:pt x="2610" y="18211"/>
                    </a:lnTo>
                    <a:lnTo>
                      <a:pt x="2070" y="17578"/>
                    </a:lnTo>
                    <a:lnTo>
                      <a:pt x="1620" y="16884"/>
                    </a:lnTo>
                    <a:lnTo>
                      <a:pt x="1200" y="16190"/>
                    </a:lnTo>
                    <a:lnTo>
                      <a:pt x="600" y="14761"/>
                    </a:lnTo>
                    <a:lnTo>
                      <a:pt x="390" y="14046"/>
                    </a:lnTo>
                    <a:lnTo>
                      <a:pt x="210" y="13352"/>
                    </a:lnTo>
                    <a:lnTo>
                      <a:pt x="120" y="12678"/>
                    </a:lnTo>
                    <a:lnTo>
                      <a:pt x="30" y="12045"/>
                    </a:lnTo>
                    <a:lnTo>
                      <a:pt x="0" y="11412"/>
                    </a:lnTo>
                    <a:lnTo>
                      <a:pt x="30" y="10861"/>
                    </a:lnTo>
                    <a:lnTo>
                      <a:pt x="150" y="10371"/>
                    </a:lnTo>
                    <a:lnTo>
                      <a:pt x="270" y="9922"/>
                    </a:lnTo>
                    <a:lnTo>
                      <a:pt x="450" y="9534"/>
                    </a:lnTo>
                    <a:lnTo>
                      <a:pt x="630" y="9228"/>
                    </a:lnTo>
                    <a:lnTo>
                      <a:pt x="900" y="8901"/>
                    </a:lnTo>
                    <a:lnTo>
                      <a:pt x="1110" y="8534"/>
                    </a:lnTo>
                    <a:lnTo>
                      <a:pt x="1260" y="8105"/>
                    </a:lnTo>
                    <a:lnTo>
                      <a:pt x="1440" y="7656"/>
                    </a:lnTo>
                    <a:lnTo>
                      <a:pt x="1560" y="7186"/>
                    </a:lnTo>
                    <a:lnTo>
                      <a:pt x="1800" y="6166"/>
                    </a:lnTo>
                    <a:lnTo>
                      <a:pt x="1890" y="5635"/>
                    </a:lnTo>
                    <a:lnTo>
                      <a:pt x="2070" y="5104"/>
                    </a:lnTo>
                    <a:lnTo>
                      <a:pt x="2220" y="4594"/>
                    </a:lnTo>
                    <a:lnTo>
                      <a:pt x="2400" y="4083"/>
                    </a:lnTo>
                    <a:lnTo>
                      <a:pt x="2880" y="3103"/>
                    </a:lnTo>
                    <a:lnTo>
                      <a:pt x="3210" y="2654"/>
                    </a:lnTo>
                    <a:lnTo>
                      <a:pt x="3570" y="2246"/>
                    </a:lnTo>
                    <a:lnTo>
                      <a:pt x="4020" y="1878"/>
                    </a:lnTo>
                    <a:lnTo>
                      <a:pt x="4530" y="1592"/>
                    </a:lnTo>
                    <a:lnTo>
                      <a:pt x="5130" y="1327"/>
                    </a:lnTo>
                    <a:lnTo>
                      <a:pt x="5820" y="1143"/>
                    </a:lnTo>
                    <a:lnTo>
                      <a:pt x="6600" y="1021"/>
                    </a:lnTo>
                    <a:lnTo>
                      <a:pt x="7500" y="980"/>
                    </a:lnTo>
                    <a:lnTo>
                      <a:pt x="7710" y="796"/>
                    </a:lnTo>
                    <a:lnTo>
                      <a:pt x="8010" y="592"/>
                    </a:lnTo>
                    <a:lnTo>
                      <a:pt x="8460" y="429"/>
                    </a:lnTo>
                    <a:lnTo>
                      <a:pt x="9000" y="306"/>
                    </a:lnTo>
                    <a:lnTo>
                      <a:pt x="9600" y="163"/>
                    </a:lnTo>
                    <a:lnTo>
                      <a:pt x="10260" y="61"/>
                    </a:lnTo>
                    <a:lnTo>
                      <a:pt x="10980" y="20"/>
                    </a:lnTo>
                    <a:lnTo>
                      <a:pt x="11730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0" name="Freeform 19">
                <a:extLst>
                  <a:ext uri="{FF2B5EF4-FFF2-40B4-BE49-F238E27FC236}">
                    <a16:creationId xmlns:a16="http://schemas.microsoft.com/office/drawing/2014/main" id="{FDCF5C89-356D-4B75-8533-42533090323D}"/>
                  </a:ext>
                </a:extLst>
              </p:cNvPr>
              <p:cNvSpPr/>
              <p:nvPr/>
            </p:nvSpPr>
            <p:spPr>
              <a:xfrm>
                <a:off x="-2" y="482887"/>
                <a:ext cx="703084" cy="2626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37" y="0"/>
                    </a:moveTo>
                    <a:lnTo>
                      <a:pt x="13152" y="1137"/>
                    </a:lnTo>
                    <a:lnTo>
                      <a:pt x="13529" y="2105"/>
                    </a:lnTo>
                    <a:lnTo>
                      <a:pt x="13939" y="2989"/>
                    </a:lnTo>
                    <a:lnTo>
                      <a:pt x="14395" y="3747"/>
                    </a:lnTo>
                    <a:lnTo>
                      <a:pt x="14882" y="4421"/>
                    </a:lnTo>
                    <a:lnTo>
                      <a:pt x="15417" y="5053"/>
                    </a:lnTo>
                    <a:lnTo>
                      <a:pt x="15952" y="5516"/>
                    </a:lnTo>
                    <a:lnTo>
                      <a:pt x="16503" y="6021"/>
                    </a:lnTo>
                    <a:lnTo>
                      <a:pt x="17085" y="6400"/>
                    </a:lnTo>
                    <a:lnTo>
                      <a:pt x="17651" y="6779"/>
                    </a:lnTo>
                    <a:lnTo>
                      <a:pt x="18202" y="7074"/>
                    </a:lnTo>
                    <a:lnTo>
                      <a:pt x="18753" y="7411"/>
                    </a:lnTo>
                    <a:lnTo>
                      <a:pt x="19287" y="7747"/>
                    </a:lnTo>
                    <a:lnTo>
                      <a:pt x="19712" y="8042"/>
                    </a:lnTo>
                    <a:lnTo>
                      <a:pt x="20074" y="8589"/>
                    </a:lnTo>
                    <a:lnTo>
                      <a:pt x="20389" y="9179"/>
                    </a:lnTo>
                    <a:lnTo>
                      <a:pt x="20672" y="9937"/>
                    </a:lnTo>
                    <a:lnTo>
                      <a:pt x="20892" y="10779"/>
                    </a:lnTo>
                    <a:lnTo>
                      <a:pt x="21081" y="11705"/>
                    </a:lnTo>
                    <a:lnTo>
                      <a:pt x="21238" y="12758"/>
                    </a:lnTo>
                    <a:lnTo>
                      <a:pt x="21348" y="13811"/>
                    </a:lnTo>
                    <a:lnTo>
                      <a:pt x="21427" y="14905"/>
                    </a:lnTo>
                    <a:lnTo>
                      <a:pt x="21506" y="16042"/>
                    </a:lnTo>
                    <a:lnTo>
                      <a:pt x="21553" y="17221"/>
                    </a:lnTo>
                    <a:lnTo>
                      <a:pt x="21569" y="18358"/>
                    </a:lnTo>
                    <a:lnTo>
                      <a:pt x="21584" y="19453"/>
                    </a:lnTo>
                    <a:lnTo>
                      <a:pt x="21600" y="20589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20589"/>
                    </a:lnTo>
                    <a:lnTo>
                      <a:pt x="16" y="19453"/>
                    </a:lnTo>
                    <a:lnTo>
                      <a:pt x="31" y="18358"/>
                    </a:lnTo>
                    <a:lnTo>
                      <a:pt x="63" y="17221"/>
                    </a:lnTo>
                    <a:lnTo>
                      <a:pt x="110" y="16042"/>
                    </a:lnTo>
                    <a:lnTo>
                      <a:pt x="189" y="14905"/>
                    </a:lnTo>
                    <a:lnTo>
                      <a:pt x="267" y="13811"/>
                    </a:lnTo>
                    <a:lnTo>
                      <a:pt x="393" y="12758"/>
                    </a:lnTo>
                    <a:lnTo>
                      <a:pt x="551" y="11705"/>
                    </a:lnTo>
                    <a:lnTo>
                      <a:pt x="724" y="10779"/>
                    </a:lnTo>
                    <a:lnTo>
                      <a:pt x="960" y="9937"/>
                    </a:lnTo>
                    <a:lnTo>
                      <a:pt x="1227" y="9179"/>
                    </a:lnTo>
                    <a:lnTo>
                      <a:pt x="1542" y="8589"/>
                    </a:lnTo>
                    <a:lnTo>
                      <a:pt x="1888" y="8042"/>
                    </a:lnTo>
                    <a:lnTo>
                      <a:pt x="2313" y="7747"/>
                    </a:lnTo>
                    <a:lnTo>
                      <a:pt x="2879" y="7368"/>
                    </a:lnTo>
                    <a:lnTo>
                      <a:pt x="3461" y="7074"/>
                    </a:lnTo>
                    <a:lnTo>
                      <a:pt x="4059" y="6737"/>
                    </a:lnTo>
                    <a:lnTo>
                      <a:pt x="4641" y="6358"/>
                    </a:lnTo>
                    <a:lnTo>
                      <a:pt x="5239" y="5979"/>
                    </a:lnTo>
                    <a:lnTo>
                      <a:pt x="5821" y="5474"/>
                    </a:lnTo>
                    <a:lnTo>
                      <a:pt x="6387" y="4968"/>
                    </a:lnTo>
                    <a:lnTo>
                      <a:pt x="6906" y="4295"/>
                    </a:lnTo>
                    <a:lnTo>
                      <a:pt x="7410" y="3537"/>
                    </a:lnTo>
                    <a:lnTo>
                      <a:pt x="7866" y="2695"/>
                    </a:lnTo>
                    <a:lnTo>
                      <a:pt x="8275" y="1684"/>
                    </a:lnTo>
                    <a:lnTo>
                      <a:pt x="8637" y="505"/>
                    </a:lnTo>
                    <a:lnTo>
                      <a:pt x="8700" y="463"/>
                    </a:lnTo>
                    <a:lnTo>
                      <a:pt x="8889" y="421"/>
                    </a:lnTo>
                    <a:lnTo>
                      <a:pt x="9140" y="421"/>
                    </a:lnTo>
                    <a:lnTo>
                      <a:pt x="9471" y="379"/>
                    </a:lnTo>
                    <a:lnTo>
                      <a:pt x="10289" y="295"/>
                    </a:lnTo>
                    <a:lnTo>
                      <a:pt x="10729" y="253"/>
                    </a:lnTo>
                    <a:lnTo>
                      <a:pt x="11185" y="211"/>
                    </a:lnTo>
                    <a:lnTo>
                      <a:pt x="11610" y="168"/>
                    </a:lnTo>
                    <a:lnTo>
                      <a:pt x="11988" y="168"/>
                    </a:lnTo>
                    <a:lnTo>
                      <a:pt x="12334" y="126"/>
                    </a:lnTo>
                    <a:lnTo>
                      <a:pt x="12601" y="84"/>
                    </a:lnTo>
                    <a:lnTo>
                      <a:pt x="12774" y="42"/>
                    </a:lnTo>
                    <a:lnTo>
                      <a:pt x="12837" y="0"/>
                    </a:lnTo>
                    <a:close/>
                  </a:path>
                </a:pathLst>
              </a:custGeom>
              <a:solidFill>
                <a:srgbClr val="878E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1" name="Freeform 20">
                <a:extLst>
                  <a:ext uri="{FF2B5EF4-FFF2-40B4-BE49-F238E27FC236}">
                    <a16:creationId xmlns:a16="http://schemas.microsoft.com/office/drawing/2014/main" id="{C6716B54-B2B8-4EA2-98CF-F5D78F576BBF}"/>
                  </a:ext>
                </a:extLst>
              </p:cNvPr>
              <p:cNvSpPr/>
              <p:nvPr/>
            </p:nvSpPr>
            <p:spPr>
              <a:xfrm>
                <a:off x="276521" y="486471"/>
                <a:ext cx="14645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71" y="0"/>
                    </a:moveTo>
                    <a:lnTo>
                      <a:pt x="21600" y="511"/>
                    </a:lnTo>
                    <a:lnTo>
                      <a:pt x="21600" y="3238"/>
                    </a:lnTo>
                    <a:lnTo>
                      <a:pt x="16389" y="21600"/>
                    </a:lnTo>
                    <a:lnTo>
                      <a:pt x="5287" y="21600"/>
                    </a:lnTo>
                    <a:lnTo>
                      <a:pt x="0" y="3408"/>
                    </a:lnTo>
                    <a:lnTo>
                      <a:pt x="0" y="554"/>
                    </a:lnTo>
                    <a:lnTo>
                      <a:pt x="76" y="554"/>
                    </a:lnTo>
                    <a:lnTo>
                      <a:pt x="453" y="511"/>
                    </a:lnTo>
                    <a:lnTo>
                      <a:pt x="1284" y="469"/>
                    </a:lnTo>
                    <a:lnTo>
                      <a:pt x="2643" y="426"/>
                    </a:lnTo>
                    <a:lnTo>
                      <a:pt x="4305" y="383"/>
                    </a:lnTo>
                    <a:lnTo>
                      <a:pt x="6193" y="341"/>
                    </a:lnTo>
                    <a:lnTo>
                      <a:pt x="8383" y="298"/>
                    </a:lnTo>
                    <a:lnTo>
                      <a:pt x="10573" y="298"/>
                    </a:lnTo>
                    <a:lnTo>
                      <a:pt x="12764" y="213"/>
                    </a:lnTo>
                    <a:lnTo>
                      <a:pt x="14878" y="170"/>
                    </a:lnTo>
                    <a:lnTo>
                      <a:pt x="16842" y="128"/>
                    </a:lnTo>
                    <a:lnTo>
                      <a:pt x="18503" y="85"/>
                    </a:lnTo>
                    <a:lnTo>
                      <a:pt x="19787" y="43"/>
                    </a:lnTo>
                    <a:lnTo>
                      <a:pt x="20694" y="43"/>
                    </a:lnTo>
                    <a:lnTo>
                      <a:pt x="2107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2" name="Freeform 21">
                <a:extLst>
                  <a:ext uri="{FF2B5EF4-FFF2-40B4-BE49-F238E27FC236}">
                    <a16:creationId xmlns:a16="http://schemas.microsoft.com/office/drawing/2014/main" id="{88E024DB-15E2-49F5-90CB-272D62A2A358}"/>
                  </a:ext>
                </a:extLst>
              </p:cNvPr>
              <p:cNvSpPr/>
              <p:nvPr/>
            </p:nvSpPr>
            <p:spPr>
              <a:xfrm>
                <a:off x="281129" y="269863"/>
                <a:ext cx="140823" cy="297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5" y="0"/>
                    </a:moveTo>
                    <a:lnTo>
                      <a:pt x="13353" y="112"/>
                    </a:lnTo>
                    <a:lnTo>
                      <a:pt x="14924" y="298"/>
                    </a:lnTo>
                    <a:lnTo>
                      <a:pt x="16495" y="633"/>
                    </a:lnTo>
                    <a:lnTo>
                      <a:pt x="17908" y="1117"/>
                    </a:lnTo>
                    <a:lnTo>
                      <a:pt x="19165" y="1676"/>
                    </a:lnTo>
                    <a:lnTo>
                      <a:pt x="20108" y="2346"/>
                    </a:lnTo>
                    <a:lnTo>
                      <a:pt x="20972" y="3128"/>
                    </a:lnTo>
                    <a:lnTo>
                      <a:pt x="21443" y="4022"/>
                    </a:lnTo>
                    <a:lnTo>
                      <a:pt x="21600" y="5028"/>
                    </a:lnTo>
                    <a:lnTo>
                      <a:pt x="21600" y="17615"/>
                    </a:lnTo>
                    <a:lnTo>
                      <a:pt x="19872" y="18807"/>
                    </a:lnTo>
                    <a:lnTo>
                      <a:pt x="18144" y="19850"/>
                    </a:lnTo>
                    <a:lnTo>
                      <a:pt x="16259" y="20632"/>
                    </a:lnTo>
                    <a:lnTo>
                      <a:pt x="14374" y="21153"/>
                    </a:lnTo>
                    <a:lnTo>
                      <a:pt x="12332" y="21488"/>
                    </a:lnTo>
                    <a:lnTo>
                      <a:pt x="10368" y="21600"/>
                    </a:lnTo>
                    <a:lnTo>
                      <a:pt x="8483" y="21488"/>
                    </a:lnTo>
                    <a:lnTo>
                      <a:pt x="6598" y="21116"/>
                    </a:lnTo>
                    <a:lnTo>
                      <a:pt x="4791" y="20557"/>
                    </a:lnTo>
                    <a:lnTo>
                      <a:pt x="3063" y="19775"/>
                    </a:lnTo>
                    <a:lnTo>
                      <a:pt x="1492" y="18770"/>
                    </a:lnTo>
                    <a:lnTo>
                      <a:pt x="0" y="17615"/>
                    </a:lnTo>
                    <a:lnTo>
                      <a:pt x="0" y="5028"/>
                    </a:lnTo>
                    <a:lnTo>
                      <a:pt x="157" y="4022"/>
                    </a:lnTo>
                    <a:lnTo>
                      <a:pt x="628" y="3128"/>
                    </a:lnTo>
                    <a:lnTo>
                      <a:pt x="1492" y="2346"/>
                    </a:lnTo>
                    <a:lnTo>
                      <a:pt x="2435" y="1676"/>
                    </a:lnTo>
                    <a:lnTo>
                      <a:pt x="3692" y="1117"/>
                    </a:lnTo>
                    <a:lnTo>
                      <a:pt x="5105" y="633"/>
                    </a:lnTo>
                    <a:lnTo>
                      <a:pt x="6676" y="298"/>
                    </a:lnTo>
                    <a:lnTo>
                      <a:pt x="8247" y="112"/>
                    </a:lnTo>
                    <a:lnTo>
                      <a:pt x="9975" y="0"/>
                    </a:lnTo>
                    <a:lnTo>
                      <a:pt x="11625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3" name="Freeform 22">
                <a:extLst>
                  <a:ext uri="{FF2B5EF4-FFF2-40B4-BE49-F238E27FC236}">
                    <a16:creationId xmlns:a16="http://schemas.microsoft.com/office/drawing/2014/main" id="{8CAD93DE-E6E1-4EE9-8ADA-83E11C7E08C1}"/>
                  </a:ext>
                </a:extLst>
              </p:cNvPr>
              <p:cNvSpPr/>
              <p:nvPr/>
            </p:nvSpPr>
            <p:spPr>
              <a:xfrm>
                <a:off x="486471" y="257061"/>
                <a:ext cx="63500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155" y="0"/>
                    </a:moveTo>
                    <a:lnTo>
                      <a:pt x="17245" y="465"/>
                    </a:lnTo>
                    <a:lnTo>
                      <a:pt x="19161" y="1277"/>
                    </a:lnTo>
                    <a:lnTo>
                      <a:pt x="20381" y="2671"/>
                    </a:lnTo>
                    <a:lnTo>
                      <a:pt x="21252" y="4297"/>
                    </a:lnTo>
                    <a:lnTo>
                      <a:pt x="21600" y="6271"/>
                    </a:lnTo>
                    <a:lnTo>
                      <a:pt x="21426" y="8594"/>
                    </a:lnTo>
                    <a:lnTo>
                      <a:pt x="20729" y="10916"/>
                    </a:lnTo>
                    <a:lnTo>
                      <a:pt x="19510" y="13471"/>
                    </a:lnTo>
                    <a:lnTo>
                      <a:pt x="17768" y="15794"/>
                    </a:lnTo>
                    <a:lnTo>
                      <a:pt x="15852" y="17768"/>
                    </a:lnTo>
                    <a:lnTo>
                      <a:pt x="13587" y="19510"/>
                    </a:lnTo>
                    <a:lnTo>
                      <a:pt x="11148" y="20671"/>
                    </a:lnTo>
                    <a:lnTo>
                      <a:pt x="8884" y="21368"/>
                    </a:lnTo>
                    <a:lnTo>
                      <a:pt x="6619" y="21600"/>
                    </a:lnTo>
                    <a:lnTo>
                      <a:pt x="4529" y="21252"/>
                    </a:lnTo>
                    <a:lnTo>
                      <a:pt x="2613" y="20439"/>
                    </a:lnTo>
                    <a:lnTo>
                      <a:pt x="1394" y="19045"/>
                    </a:lnTo>
                    <a:lnTo>
                      <a:pt x="348" y="17419"/>
                    </a:lnTo>
                    <a:lnTo>
                      <a:pt x="0" y="15329"/>
                    </a:lnTo>
                    <a:lnTo>
                      <a:pt x="174" y="13123"/>
                    </a:lnTo>
                    <a:lnTo>
                      <a:pt x="1045" y="10684"/>
                    </a:lnTo>
                    <a:lnTo>
                      <a:pt x="2265" y="8245"/>
                    </a:lnTo>
                    <a:lnTo>
                      <a:pt x="3832" y="5923"/>
                    </a:lnTo>
                    <a:lnTo>
                      <a:pt x="5923" y="3948"/>
                    </a:lnTo>
                    <a:lnTo>
                      <a:pt x="8187" y="2206"/>
                    </a:lnTo>
                    <a:lnTo>
                      <a:pt x="10452" y="1045"/>
                    </a:lnTo>
                    <a:lnTo>
                      <a:pt x="12890" y="348"/>
                    </a:lnTo>
                    <a:lnTo>
                      <a:pt x="1515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4" name="Freeform 23">
                <a:extLst>
                  <a:ext uri="{FF2B5EF4-FFF2-40B4-BE49-F238E27FC236}">
                    <a16:creationId xmlns:a16="http://schemas.microsoft.com/office/drawing/2014/main" id="{0025E739-D789-44BA-9C3E-5D24D4B66966}"/>
                  </a:ext>
                </a:extLst>
              </p:cNvPr>
              <p:cNvSpPr/>
              <p:nvPr/>
            </p:nvSpPr>
            <p:spPr>
              <a:xfrm>
                <a:off x="153110" y="257061"/>
                <a:ext cx="63499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445" y="0"/>
                    </a:moveTo>
                    <a:lnTo>
                      <a:pt x="8884" y="348"/>
                    </a:lnTo>
                    <a:lnTo>
                      <a:pt x="11323" y="1045"/>
                    </a:lnTo>
                    <a:lnTo>
                      <a:pt x="13413" y="2206"/>
                    </a:lnTo>
                    <a:lnTo>
                      <a:pt x="15677" y="3948"/>
                    </a:lnTo>
                    <a:lnTo>
                      <a:pt x="17768" y="5923"/>
                    </a:lnTo>
                    <a:lnTo>
                      <a:pt x="19510" y="8245"/>
                    </a:lnTo>
                    <a:lnTo>
                      <a:pt x="20729" y="10684"/>
                    </a:lnTo>
                    <a:lnTo>
                      <a:pt x="21426" y="13123"/>
                    </a:lnTo>
                    <a:lnTo>
                      <a:pt x="21600" y="15329"/>
                    </a:lnTo>
                    <a:lnTo>
                      <a:pt x="21077" y="17419"/>
                    </a:lnTo>
                    <a:lnTo>
                      <a:pt x="20381" y="19045"/>
                    </a:lnTo>
                    <a:lnTo>
                      <a:pt x="18987" y="20439"/>
                    </a:lnTo>
                    <a:lnTo>
                      <a:pt x="17245" y="21252"/>
                    </a:lnTo>
                    <a:lnTo>
                      <a:pt x="15155" y="21600"/>
                    </a:lnTo>
                    <a:lnTo>
                      <a:pt x="12716" y="21368"/>
                    </a:lnTo>
                    <a:lnTo>
                      <a:pt x="10277" y="20671"/>
                    </a:lnTo>
                    <a:lnTo>
                      <a:pt x="8013" y="19510"/>
                    </a:lnTo>
                    <a:lnTo>
                      <a:pt x="5748" y="17768"/>
                    </a:lnTo>
                    <a:lnTo>
                      <a:pt x="3832" y="15794"/>
                    </a:lnTo>
                    <a:lnTo>
                      <a:pt x="2090" y="13471"/>
                    </a:lnTo>
                    <a:lnTo>
                      <a:pt x="871" y="10916"/>
                    </a:lnTo>
                    <a:lnTo>
                      <a:pt x="174" y="8594"/>
                    </a:lnTo>
                    <a:lnTo>
                      <a:pt x="0" y="6271"/>
                    </a:lnTo>
                    <a:lnTo>
                      <a:pt x="348" y="4297"/>
                    </a:lnTo>
                    <a:lnTo>
                      <a:pt x="1219" y="2671"/>
                    </a:lnTo>
                    <a:lnTo>
                      <a:pt x="2439" y="1277"/>
                    </a:lnTo>
                    <a:lnTo>
                      <a:pt x="4355" y="465"/>
                    </a:lnTo>
                    <a:lnTo>
                      <a:pt x="644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5" name="Freeform 24">
                <a:extLst>
                  <a:ext uri="{FF2B5EF4-FFF2-40B4-BE49-F238E27FC236}">
                    <a16:creationId xmlns:a16="http://schemas.microsoft.com/office/drawing/2014/main" id="{A199D2A0-515C-41B5-B5C8-B1B099EACCA3}"/>
                  </a:ext>
                </a:extLst>
              </p:cNvPr>
              <p:cNvSpPr/>
              <p:nvPr/>
            </p:nvSpPr>
            <p:spPr>
              <a:xfrm>
                <a:off x="281129" y="425022"/>
                <a:ext cx="140823" cy="49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025"/>
                    </a:lnTo>
                    <a:lnTo>
                      <a:pt x="21443" y="2250"/>
                    </a:lnTo>
                    <a:lnTo>
                      <a:pt x="21050" y="3375"/>
                    </a:lnTo>
                    <a:lnTo>
                      <a:pt x="20422" y="4950"/>
                    </a:lnTo>
                    <a:lnTo>
                      <a:pt x="19636" y="6975"/>
                    </a:lnTo>
                    <a:lnTo>
                      <a:pt x="18694" y="9225"/>
                    </a:lnTo>
                    <a:lnTo>
                      <a:pt x="17673" y="11700"/>
                    </a:lnTo>
                    <a:lnTo>
                      <a:pt x="16495" y="13950"/>
                    </a:lnTo>
                    <a:lnTo>
                      <a:pt x="15238" y="16425"/>
                    </a:lnTo>
                    <a:lnTo>
                      <a:pt x="13981" y="18450"/>
                    </a:lnTo>
                    <a:lnTo>
                      <a:pt x="12881" y="20025"/>
                    </a:lnTo>
                    <a:lnTo>
                      <a:pt x="11703" y="21150"/>
                    </a:lnTo>
                    <a:lnTo>
                      <a:pt x="10682" y="21600"/>
                    </a:lnTo>
                    <a:lnTo>
                      <a:pt x="9661" y="21150"/>
                    </a:lnTo>
                    <a:lnTo>
                      <a:pt x="8561" y="20025"/>
                    </a:lnTo>
                    <a:lnTo>
                      <a:pt x="7383" y="18450"/>
                    </a:lnTo>
                    <a:lnTo>
                      <a:pt x="6205" y="16425"/>
                    </a:lnTo>
                    <a:lnTo>
                      <a:pt x="3849" y="11925"/>
                    </a:lnTo>
                    <a:lnTo>
                      <a:pt x="2906" y="9225"/>
                    </a:lnTo>
                    <a:lnTo>
                      <a:pt x="1885" y="7200"/>
                    </a:lnTo>
                    <a:lnTo>
                      <a:pt x="1100" y="4950"/>
                    </a:lnTo>
                    <a:lnTo>
                      <a:pt x="550" y="3600"/>
                    </a:lnTo>
                    <a:lnTo>
                      <a:pt x="157" y="2475"/>
                    </a:lnTo>
                    <a:lnTo>
                      <a:pt x="0" y="22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6" name="Freeform 25">
                <a:extLst>
                  <a:ext uri="{FF2B5EF4-FFF2-40B4-BE49-F238E27FC236}">
                    <a16:creationId xmlns:a16="http://schemas.microsoft.com/office/drawing/2014/main" id="{607D0067-213E-4AD9-A993-EDBC922C6517}"/>
                  </a:ext>
                </a:extLst>
              </p:cNvPr>
              <p:cNvSpPr/>
              <p:nvPr/>
            </p:nvSpPr>
            <p:spPr>
              <a:xfrm>
                <a:off x="179737" y="29700"/>
                <a:ext cx="344118" cy="429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8" y="0"/>
                    </a:moveTo>
                    <a:lnTo>
                      <a:pt x="12150" y="52"/>
                    </a:lnTo>
                    <a:lnTo>
                      <a:pt x="13371" y="232"/>
                    </a:lnTo>
                    <a:lnTo>
                      <a:pt x="14529" y="516"/>
                    </a:lnTo>
                    <a:lnTo>
                      <a:pt x="15621" y="876"/>
                    </a:lnTo>
                    <a:lnTo>
                      <a:pt x="16586" y="1366"/>
                    </a:lnTo>
                    <a:lnTo>
                      <a:pt x="17486" y="1933"/>
                    </a:lnTo>
                    <a:lnTo>
                      <a:pt x="18289" y="2578"/>
                    </a:lnTo>
                    <a:lnTo>
                      <a:pt x="18996" y="3274"/>
                    </a:lnTo>
                    <a:lnTo>
                      <a:pt x="19639" y="3995"/>
                    </a:lnTo>
                    <a:lnTo>
                      <a:pt x="20186" y="4820"/>
                    </a:lnTo>
                    <a:lnTo>
                      <a:pt x="20604" y="5645"/>
                    </a:lnTo>
                    <a:lnTo>
                      <a:pt x="20989" y="6521"/>
                    </a:lnTo>
                    <a:lnTo>
                      <a:pt x="21279" y="7423"/>
                    </a:lnTo>
                    <a:lnTo>
                      <a:pt x="21471" y="8351"/>
                    </a:lnTo>
                    <a:lnTo>
                      <a:pt x="21568" y="9228"/>
                    </a:lnTo>
                    <a:lnTo>
                      <a:pt x="21600" y="10156"/>
                    </a:lnTo>
                    <a:lnTo>
                      <a:pt x="21536" y="11058"/>
                    </a:lnTo>
                    <a:lnTo>
                      <a:pt x="21343" y="11908"/>
                    </a:lnTo>
                    <a:lnTo>
                      <a:pt x="21118" y="12759"/>
                    </a:lnTo>
                    <a:lnTo>
                      <a:pt x="20636" y="13919"/>
                    </a:lnTo>
                    <a:lnTo>
                      <a:pt x="20025" y="15027"/>
                    </a:lnTo>
                    <a:lnTo>
                      <a:pt x="19318" y="16084"/>
                    </a:lnTo>
                    <a:lnTo>
                      <a:pt x="18546" y="17063"/>
                    </a:lnTo>
                    <a:lnTo>
                      <a:pt x="17679" y="17966"/>
                    </a:lnTo>
                    <a:lnTo>
                      <a:pt x="16779" y="18739"/>
                    </a:lnTo>
                    <a:lnTo>
                      <a:pt x="15846" y="19486"/>
                    </a:lnTo>
                    <a:lnTo>
                      <a:pt x="14914" y="20105"/>
                    </a:lnTo>
                    <a:lnTo>
                      <a:pt x="13982" y="20621"/>
                    </a:lnTo>
                    <a:lnTo>
                      <a:pt x="13082" y="21007"/>
                    </a:lnTo>
                    <a:lnTo>
                      <a:pt x="12246" y="21342"/>
                    </a:lnTo>
                    <a:lnTo>
                      <a:pt x="11507" y="21523"/>
                    </a:lnTo>
                    <a:lnTo>
                      <a:pt x="10768" y="21600"/>
                    </a:lnTo>
                    <a:lnTo>
                      <a:pt x="10093" y="21523"/>
                    </a:lnTo>
                    <a:lnTo>
                      <a:pt x="9321" y="21342"/>
                    </a:lnTo>
                    <a:lnTo>
                      <a:pt x="8486" y="21007"/>
                    </a:lnTo>
                    <a:lnTo>
                      <a:pt x="7618" y="20621"/>
                    </a:lnTo>
                    <a:lnTo>
                      <a:pt x="6654" y="20105"/>
                    </a:lnTo>
                    <a:lnTo>
                      <a:pt x="5754" y="19486"/>
                    </a:lnTo>
                    <a:lnTo>
                      <a:pt x="4789" y="18739"/>
                    </a:lnTo>
                    <a:lnTo>
                      <a:pt x="3889" y="17966"/>
                    </a:lnTo>
                    <a:lnTo>
                      <a:pt x="3054" y="17063"/>
                    </a:lnTo>
                    <a:lnTo>
                      <a:pt x="2282" y="16084"/>
                    </a:lnTo>
                    <a:lnTo>
                      <a:pt x="1543" y="15027"/>
                    </a:lnTo>
                    <a:lnTo>
                      <a:pt x="964" y="13919"/>
                    </a:lnTo>
                    <a:lnTo>
                      <a:pt x="450" y="12759"/>
                    </a:lnTo>
                    <a:lnTo>
                      <a:pt x="193" y="11908"/>
                    </a:lnTo>
                    <a:lnTo>
                      <a:pt x="64" y="11058"/>
                    </a:lnTo>
                    <a:lnTo>
                      <a:pt x="0" y="10156"/>
                    </a:lnTo>
                    <a:lnTo>
                      <a:pt x="0" y="9228"/>
                    </a:lnTo>
                    <a:lnTo>
                      <a:pt x="96" y="8351"/>
                    </a:lnTo>
                    <a:lnTo>
                      <a:pt x="321" y="7423"/>
                    </a:lnTo>
                    <a:lnTo>
                      <a:pt x="579" y="6521"/>
                    </a:lnTo>
                    <a:lnTo>
                      <a:pt x="964" y="5645"/>
                    </a:lnTo>
                    <a:lnTo>
                      <a:pt x="1414" y="4820"/>
                    </a:lnTo>
                    <a:lnTo>
                      <a:pt x="1961" y="3995"/>
                    </a:lnTo>
                    <a:lnTo>
                      <a:pt x="2571" y="3274"/>
                    </a:lnTo>
                    <a:lnTo>
                      <a:pt x="3311" y="2578"/>
                    </a:lnTo>
                    <a:lnTo>
                      <a:pt x="4082" y="1933"/>
                    </a:lnTo>
                    <a:lnTo>
                      <a:pt x="5014" y="1366"/>
                    </a:lnTo>
                    <a:lnTo>
                      <a:pt x="5979" y="876"/>
                    </a:lnTo>
                    <a:lnTo>
                      <a:pt x="7071" y="516"/>
                    </a:lnTo>
                    <a:lnTo>
                      <a:pt x="8229" y="232"/>
                    </a:lnTo>
                    <a:lnTo>
                      <a:pt x="9450" y="52"/>
                    </a:lnTo>
                    <a:lnTo>
                      <a:pt x="1076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7" name="Freeform 26">
                <a:extLst>
                  <a:ext uri="{FF2B5EF4-FFF2-40B4-BE49-F238E27FC236}">
                    <a16:creationId xmlns:a16="http://schemas.microsoft.com/office/drawing/2014/main" id="{02F9C41B-42D3-40A3-AFE4-9B1BB5A103A9}"/>
                  </a:ext>
                </a:extLst>
              </p:cNvPr>
              <p:cNvSpPr/>
              <p:nvPr/>
            </p:nvSpPr>
            <p:spPr>
              <a:xfrm>
                <a:off x="165399" y="19971"/>
                <a:ext cx="368186" cy="2934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6" y="0"/>
                    </a:moveTo>
                    <a:lnTo>
                      <a:pt x="12437" y="75"/>
                    </a:lnTo>
                    <a:lnTo>
                      <a:pt x="13369" y="151"/>
                    </a:lnTo>
                    <a:lnTo>
                      <a:pt x="14330" y="528"/>
                    </a:lnTo>
                    <a:lnTo>
                      <a:pt x="15291" y="1018"/>
                    </a:lnTo>
                    <a:lnTo>
                      <a:pt x="16192" y="1696"/>
                    </a:lnTo>
                    <a:lnTo>
                      <a:pt x="17034" y="2526"/>
                    </a:lnTo>
                    <a:lnTo>
                      <a:pt x="17905" y="3468"/>
                    </a:lnTo>
                    <a:lnTo>
                      <a:pt x="18656" y="4561"/>
                    </a:lnTo>
                    <a:lnTo>
                      <a:pt x="19317" y="5617"/>
                    </a:lnTo>
                    <a:lnTo>
                      <a:pt x="19918" y="6748"/>
                    </a:lnTo>
                    <a:lnTo>
                      <a:pt x="20428" y="7879"/>
                    </a:lnTo>
                    <a:lnTo>
                      <a:pt x="20849" y="8934"/>
                    </a:lnTo>
                    <a:lnTo>
                      <a:pt x="21089" y="9990"/>
                    </a:lnTo>
                    <a:lnTo>
                      <a:pt x="21510" y="12402"/>
                    </a:lnTo>
                    <a:lnTo>
                      <a:pt x="21600" y="13608"/>
                    </a:lnTo>
                    <a:lnTo>
                      <a:pt x="21600" y="14815"/>
                    </a:lnTo>
                    <a:lnTo>
                      <a:pt x="21540" y="16059"/>
                    </a:lnTo>
                    <a:lnTo>
                      <a:pt x="21300" y="17227"/>
                    </a:lnTo>
                    <a:lnTo>
                      <a:pt x="20969" y="18471"/>
                    </a:lnTo>
                    <a:lnTo>
                      <a:pt x="20428" y="19677"/>
                    </a:lnTo>
                    <a:lnTo>
                      <a:pt x="19737" y="20959"/>
                    </a:lnTo>
                    <a:lnTo>
                      <a:pt x="19858" y="20318"/>
                    </a:lnTo>
                    <a:lnTo>
                      <a:pt x="19948" y="19677"/>
                    </a:lnTo>
                    <a:lnTo>
                      <a:pt x="20008" y="19037"/>
                    </a:lnTo>
                    <a:lnTo>
                      <a:pt x="20068" y="18434"/>
                    </a:lnTo>
                    <a:lnTo>
                      <a:pt x="20098" y="17830"/>
                    </a:lnTo>
                    <a:lnTo>
                      <a:pt x="20128" y="17265"/>
                    </a:lnTo>
                    <a:lnTo>
                      <a:pt x="20068" y="16699"/>
                    </a:lnTo>
                    <a:lnTo>
                      <a:pt x="20008" y="16285"/>
                    </a:lnTo>
                    <a:lnTo>
                      <a:pt x="19858" y="15870"/>
                    </a:lnTo>
                    <a:lnTo>
                      <a:pt x="19647" y="15606"/>
                    </a:lnTo>
                    <a:lnTo>
                      <a:pt x="19377" y="15418"/>
                    </a:lnTo>
                    <a:lnTo>
                      <a:pt x="19046" y="15380"/>
                    </a:lnTo>
                    <a:lnTo>
                      <a:pt x="18596" y="15455"/>
                    </a:lnTo>
                    <a:lnTo>
                      <a:pt x="18055" y="15644"/>
                    </a:lnTo>
                    <a:lnTo>
                      <a:pt x="17334" y="15946"/>
                    </a:lnTo>
                    <a:lnTo>
                      <a:pt x="16673" y="16134"/>
                    </a:lnTo>
                    <a:lnTo>
                      <a:pt x="16102" y="16096"/>
                    </a:lnTo>
                    <a:lnTo>
                      <a:pt x="15562" y="15832"/>
                    </a:lnTo>
                    <a:lnTo>
                      <a:pt x="15081" y="15455"/>
                    </a:lnTo>
                    <a:lnTo>
                      <a:pt x="14600" y="14815"/>
                    </a:lnTo>
                    <a:lnTo>
                      <a:pt x="14150" y="13985"/>
                    </a:lnTo>
                    <a:lnTo>
                      <a:pt x="13669" y="12968"/>
                    </a:lnTo>
                    <a:lnTo>
                      <a:pt x="13158" y="11686"/>
                    </a:lnTo>
                    <a:lnTo>
                      <a:pt x="12587" y="10216"/>
                    </a:lnTo>
                    <a:lnTo>
                      <a:pt x="12017" y="8896"/>
                    </a:lnTo>
                    <a:lnTo>
                      <a:pt x="11416" y="7841"/>
                    </a:lnTo>
                    <a:lnTo>
                      <a:pt x="10815" y="6974"/>
                    </a:lnTo>
                    <a:lnTo>
                      <a:pt x="10184" y="6333"/>
                    </a:lnTo>
                    <a:lnTo>
                      <a:pt x="9553" y="5843"/>
                    </a:lnTo>
                    <a:lnTo>
                      <a:pt x="8952" y="5579"/>
                    </a:lnTo>
                    <a:lnTo>
                      <a:pt x="8382" y="5504"/>
                    </a:lnTo>
                    <a:lnTo>
                      <a:pt x="7841" y="5541"/>
                    </a:lnTo>
                    <a:lnTo>
                      <a:pt x="7390" y="5768"/>
                    </a:lnTo>
                    <a:lnTo>
                      <a:pt x="6970" y="6107"/>
                    </a:lnTo>
                    <a:lnTo>
                      <a:pt x="6609" y="6559"/>
                    </a:lnTo>
                    <a:lnTo>
                      <a:pt x="6369" y="7162"/>
                    </a:lnTo>
                    <a:lnTo>
                      <a:pt x="5948" y="7954"/>
                    </a:lnTo>
                    <a:lnTo>
                      <a:pt x="5558" y="8670"/>
                    </a:lnTo>
                    <a:lnTo>
                      <a:pt x="5137" y="9273"/>
                    </a:lnTo>
                    <a:lnTo>
                      <a:pt x="4717" y="9839"/>
                    </a:lnTo>
                    <a:lnTo>
                      <a:pt x="4326" y="10291"/>
                    </a:lnTo>
                    <a:lnTo>
                      <a:pt x="3905" y="10743"/>
                    </a:lnTo>
                    <a:lnTo>
                      <a:pt x="3515" y="11158"/>
                    </a:lnTo>
                    <a:lnTo>
                      <a:pt x="3154" y="11573"/>
                    </a:lnTo>
                    <a:lnTo>
                      <a:pt x="2764" y="11950"/>
                    </a:lnTo>
                    <a:lnTo>
                      <a:pt x="2463" y="12440"/>
                    </a:lnTo>
                    <a:lnTo>
                      <a:pt x="2133" y="12930"/>
                    </a:lnTo>
                    <a:lnTo>
                      <a:pt x="1893" y="13420"/>
                    </a:lnTo>
                    <a:lnTo>
                      <a:pt x="1652" y="14023"/>
                    </a:lnTo>
                    <a:lnTo>
                      <a:pt x="1472" y="14739"/>
                    </a:lnTo>
                    <a:lnTo>
                      <a:pt x="1352" y="15531"/>
                    </a:lnTo>
                    <a:lnTo>
                      <a:pt x="1262" y="16436"/>
                    </a:lnTo>
                    <a:lnTo>
                      <a:pt x="1262" y="17453"/>
                    </a:lnTo>
                    <a:lnTo>
                      <a:pt x="1292" y="18697"/>
                    </a:lnTo>
                    <a:lnTo>
                      <a:pt x="1412" y="20054"/>
                    </a:lnTo>
                    <a:lnTo>
                      <a:pt x="1592" y="21600"/>
                    </a:lnTo>
                    <a:lnTo>
                      <a:pt x="1352" y="21261"/>
                    </a:lnTo>
                    <a:lnTo>
                      <a:pt x="1051" y="20771"/>
                    </a:lnTo>
                    <a:lnTo>
                      <a:pt x="811" y="20092"/>
                    </a:lnTo>
                    <a:lnTo>
                      <a:pt x="361" y="18396"/>
                    </a:lnTo>
                    <a:lnTo>
                      <a:pt x="210" y="17340"/>
                    </a:lnTo>
                    <a:lnTo>
                      <a:pt x="90" y="16247"/>
                    </a:lnTo>
                    <a:lnTo>
                      <a:pt x="0" y="15041"/>
                    </a:lnTo>
                    <a:lnTo>
                      <a:pt x="0" y="13835"/>
                    </a:lnTo>
                    <a:lnTo>
                      <a:pt x="30" y="12515"/>
                    </a:lnTo>
                    <a:lnTo>
                      <a:pt x="150" y="11234"/>
                    </a:lnTo>
                    <a:lnTo>
                      <a:pt x="361" y="9952"/>
                    </a:lnTo>
                    <a:lnTo>
                      <a:pt x="691" y="8670"/>
                    </a:lnTo>
                    <a:lnTo>
                      <a:pt x="1112" y="7388"/>
                    </a:lnTo>
                    <a:lnTo>
                      <a:pt x="1592" y="6220"/>
                    </a:lnTo>
                    <a:lnTo>
                      <a:pt x="2223" y="5089"/>
                    </a:lnTo>
                    <a:lnTo>
                      <a:pt x="3004" y="4071"/>
                    </a:lnTo>
                    <a:lnTo>
                      <a:pt x="3905" y="3129"/>
                    </a:lnTo>
                    <a:lnTo>
                      <a:pt x="5137" y="2149"/>
                    </a:lnTo>
                    <a:lnTo>
                      <a:pt x="6339" y="1357"/>
                    </a:lnTo>
                    <a:lnTo>
                      <a:pt x="7510" y="792"/>
                    </a:lnTo>
                    <a:lnTo>
                      <a:pt x="8652" y="377"/>
                    </a:lnTo>
                    <a:lnTo>
                      <a:pt x="9673" y="113"/>
                    </a:lnTo>
                    <a:lnTo>
                      <a:pt x="10695" y="38"/>
                    </a:lnTo>
                    <a:lnTo>
                      <a:pt x="1162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8" name="Freeform 27">
                <a:extLst>
                  <a:ext uri="{FF2B5EF4-FFF2-40B4-BE49-F238E27FC236}">
                    <a16:creationId xmlns:a16="http://schemas.microsoft.com/office/drawing/2014/main" id="{CE5E4596-FB6F-473B-8775-49C2423C75F5}"/>
                  </a:ext>
                </a:extLst>
              </p:cNvPr>
              <p:cNvSpPr/>
              <p:nvPr/>
            </p:nvSpPr>
            <p:spPr>
              <a:xfrm>
                <a:off x="176665" y="488007"/>
                <a:ext cx="138775" cy="257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20" y="21600"/>
                    </a:moveTo>
                    <a:lnTo>
                      <a:pt x="21600" y="21600"/>
                    </a:lnTo>
                    <a:lnTo>
                      <a:pt x="21520" y="21600"/>
                    </a:lnTo>
                    <a:close/>
                    <a:moveTo>
                      <a:pt x="16180" y="0"/>
                    </a:moveTo>
                    <a:lnTo>
                      <a:pt x="16180" y="3049"/>
                    </a:lnTo>
                    <a:lnTo>
                      <a:pt x="21520" y="21600"/>
                    </a:lnTo>
                    <a:lnTo>
                      <a:pt x="11717" y="21600"/>
                    </a:lnTo>
                    <a:lnTo>
                      <a:pt x="2152" y="16876"/>
                    </a:lnTo>
                    <a:lnTo>
                      <a:pt x="11876" y="13441"/>
                    </a:lnTo>
                    <a:lnTo>
                      <a:pt x="0" y="10435"/>
                    </a:lnTo>
                    <a:lnTo>
                      <a:pt x="7891" y="3865"/>
                    </a:lnTo>
                    <a:lnTo>
                      <a:pt x="10840" y="1331"/>
                    </a:lnTo>
                    <a:lnTo>
                      <a:pt x="1618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49" name="Freeform 28">
                <a:extLst>
                  <a:ext uri="{FF2B5EF4-FFF2-40B4-BE49-F238E27FC236}">
                    <a16:creationId xmlns:a16="http://schemas.microsoft.com/office/drawing/2014/main" id="{89C7A2D7-C319-4762-BF61-37661874BD43}"/>
                  </a:ext>
                </a:extLst>
              </p:cNvPr>
              <p:cNvSpPr/>
              <p:nvPr/>
            </p:nvSpPr>
            <p:spPr>
              <a:xfrm>
                <a:off x="387129" y="485959"/>
                <a:ext cx="13877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" y="21600"/>
                    </a:lnTo>
                    <a:lnTo>
                      <a:pt x="0" y="21600"/>
                    </a:lnTo>
                    <a:close/>
                    <a:moveTo>
                      <a:pt x="5420" y="0"/>
                    </a:moveTo>
                    <a:lnTo>
                      <a:pt x="11876" y="1534"/>
                    </a:lnTo>
                    <a:lnTo>
                      <a:pt x="14745" y="4133"/>
                    </a:lnTo>
                    <a:lnTo>
                      <a:pt x="21600" y="10310"/>
                    </a:lnTo>
                    <a:lnTo>
                      <a:pt x="9724" y="13250"/>
                    </a:lnTo>
                    <a:lnTo>
                      <a:pt x="19448" y="16743"/>
                    </a:lnTo>
                    <a:lnTo>
                      <a:pt x="9883" y="21600"/>
                    </a:lnTo>
                    <a:lnTo>
                      <a:pt x="80" y="21600"/>
                    </a:lnTo>
                    <a:lnTo>
                      <a:pt x="5420" y="3025"/>
                    </a:lnTo>
                    <a:lnTo>
                      <a:pt x="542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21" name="Group 81">
              <a:extLst>
                <a:ext uri="{FF2B5EF4-FFF2-40B4-BE49-F238E27FC236}">
                  <a16:creationId xmlns:a16="http://schemas.microsoft.com/office/drawing/2014/main" id="{3D1A035B-8477-4962-85EE-F39D735A28F4}"/>
                </a:ext>
              </a:extLst>
            </p:cNvPr>
            <p:cNvGrpSpPr/>
            <p:nvPr/>
          </p:nvGrpSpPr>
          <p:grpSpPr>
            <a:xfrm>
              <a:off x="537866" y="-1"/>
              <a:ext cx="957226" cy="1075686"/>
              <a:chOff x="0" y="-1"/>
              <a:chExt cx="957225" cy="1075685"/>
            </a:xfrm>
          </p:grpSpPr>
          <p:sp>
            <p:nvSpPr>
              <p:cNvPr id="122" name="Freeform 29">
                <a:extLst>
                  <a:ext uri="{FF2B5EF4-FFF2-40B4-BE49-F238E27FC236}">
                    <a16:creationId xmlns:a16="http://schemas.microsoft.com/office/drawing/2014/main" id="{0F3EBF05-585E-4AA5-BFB0-CFECAEE171FF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3" name="Freeform 30">
                <a:extLst>
                  <a:ext uri="{FF2B5EF4-FFF2-40B4-BE49-F238E27FC236}">
                    <a16:creationId xmlns:a16="http://schemas.microsoft.com/office/drawing/2014/main" id="{9A6F3329-313A-4E78-A2C7-4F208140918E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4" name="Freeform 31">
                <a:extLst>
                  <a:ext uri="{FF2B5EF4-FFF2-40B4-BE49-F238E27FC236}">
                    <a16:creationId xmlns:a16="http://schemas.microsoft.com/office/drawing/2014/main" id="{F392161C-DD8A-4594-9B0A-1ED0287A2722}"/>
                  </a:ext>
                </a:extLst>
              </p:cNvPr>
              <p:cNvSpPr/>
              <p:nvPr/>
            </p:nvSpPr>
            <p:spPr>
              <a:xfrm>
                <a:off x="375256" y="361740"/>
                <a:ext cx="205916" cy="380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2" y="0"/>
                    </a:moveTo>
                    <a:lnTo>
                      <a:pt x="12676" y="45"/>
                    </a:lnTo>
                    <a:lnTo>
                      <a:pt x="14428" y="271"/>
                    </a:lnTo>
                    <a:lnTo>
                      <a:pt x="16012" y="586"/>
                    </a:lnTo>
                    <a:lnTo>
                      <a:pt x="17597" y="1037"/>
                    </a:lnTo>
                    <a:lnTo>
                      <a:pt x="18848" y="1668"/>
                    </a:lnTo>
                    <a:lnTo>
                      <a:pt x="20015" y="2390"/>
                    </a:lnTo>
                    <a:lnTo>
                      <a:pt x="20933" y="3247"/>
                    </a:lnTo>
                    <a:lnTo>
                      <a:pt x="21433" y="4239"/>
                    </a:lnTo>
                    <a:lnTo>
                      <a:pt x="21600" y="5366"/>
                    </a:lnTo>
                    <a:lnTo>
                      <a:pt x="21600" y="18669"/>
                    </a:lnTo>
                    <a:lnTo>
                      <a:pt x="19765" y="19751"/>
                    </a:lnTo>
                    <a:lnTo>
                      <a:pt x="17680" y="20518"/>
                    </a:lnTo>
                    <a:lnTo>
                      <a:pt x="15429" y="21104"/>
                    </a:lnTo>
                    <a:lnTo>
                      <a:pt x="13177" y="21465"/>
                    </a:lnTo>
                    <a:lnTo>
                      <a:pt x="10842" y="21600"/>
                    </a:lnTo>
                    <a:lnTo>
                      <a:pt x="8507" y="21420"/>
                    </a:lnTo>
                    <a:lnTo>
                      <a:pt x="6255" y="21104"/>
                    </a:lnTo>
                    <a:lnTo>
                      <a:pt x="4003" y="20473"/>
                    </a:lnTo>
                    <a:lnTo>
                      <a:pt x="1918" y="19661"/>
                    </a:lnTo>
                    <a:lnTo>
                      <a:pt x="0" y="18669"/>
                    </a:lnTo>
                    <a:lnTo>
                      <a:pt x="0" y="5366"/>
                    </a:lnTo>
                    <a:lnTo>
                      <a:pt x="334" y="4239"/>
                    </a:lnTo>
                    <a:lnTo>
                      <a:pt x="834" y="3247"/>
                    </a:lnTo>
                    <a:lnTo>
                      <a:pt x="1668" y="2390"/>
                    </a:lnTo>
                    <a:lnTo>
                      <a:pt x="2752" y="1668"/>
                    </a:lnTo>
                    <a:lnTo>
                      <a:pt x="4170" y="1037"/>
                    </a:lnTo>
                    <a:lnTo>
                      <a:pt x="5671" y="586"/>
                    </a:lnTo>
                    <a:lnTo>
                      <a:pt x="7339" y="271"/>
                    </a:lnTo>
                    <a:lnTo>
                      <a:pt x="9090" y="45"/>
                    </a:lnTo>
                    <a:lnTo>
                      <a:pt x="10842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5" name="Freeform 32">
                <a:extLst>
                  <a:ext uri="{FF2B5EF4-FFF2-40B4-BE49-F238E27FC236}">
                    <a16:creationId xmlns:a16="http://schemas.microsoft.com/office/drawing/2014/main" id="{1A39FDB7-8E4D-47D6-922B-7573EDDB2B13}"/>
                  </a:ext>
                </a:extLst>
              </p:cNvPr>
              <p:cNvSpPr/>
              <p:nvPr/>
            </p:nvSpPr>
            <p:spPr>
              <a:xfrm>
                <a:off x="244870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185" y="0"/>
                    </a:moveTo>
                    <a:lnTo>
                      <a:pt x="11141" y="596"/>
                    </a:lnTo>
                    <a:lnTo>
                      <a:pt x="13642" y="1937"/>
                    </a:lnTo>
                    <a:lnTo>
                      <a:pt x="16371" y="3575"/>
                    </a:lnTo>
                    <a:lnTo>
                      <a:pt x="18417" y="5959"/>
                    </a:lnTo>
                    <a:lnTo>
                      <a:pt x="20463" y="8789"/>
                    </a:lnTo>
                    <a:lnTo>
                      <a:pt x="21373" y="11619"/>
                    </a:lnTo>
                    <a:lnTo>
                      <a:pt x="21600" y="14450"/>
                    </a:lnTo>
                    <a:lnTo>
                      <a:pt x="21373" y="16982"/>
                    </a:lnTo>
                    <a:lnTo>
                      <a:pt x="20236" y="18919"/>
                    </a:lnTo>
                    <a:lnTo>
                      <a:pt x="18417" y="20557"/>
                    </a:lnTo>
                    <a:lnTo>
                      <a:pt x="16371" y="21451"/>
                    </a:lnTo>
                    <a:lnTo>
                      <a:pt x="13415" y="21600"/>
                    </a:lnTo>
                    <a:lnTo>
                      <a:pt x="10914" y="21004"/>
                    </a:lnTo>
                    <a:lnTo>
                      <a:pt x="7958" y="19663"/>
                    </a:lnTo>
                    <a:lnTo>
                      <a:pt x="5684" y="17876"/>
                    </a:lnTo>
                    <a:lnTo>
                      <a:pt x="3411" y="15492"/>
                    </a:lnTo>
                    <a:lnTo>
                      <a:pt x="1592" y="12811"/>
                    </a:lnTo>
                    <a:lnTo>
                      <a:pt x="455" y="9832"/>
                    </a:lnTo>
                    <a:lnTo>
                      <a:pt x="0" y="7150"/>
                    </a:lnTo>
                    <a:lnTo>
                      <a:pt x="455" y="4767"/>
                    </a:lnTo>
                    <a:lnTo>
                      <a:pt x="1592" y="2681"/>
                    </a:lnTo>
                    <a:lnTo>
                      <a:pt x="3183" y="1043"/>
                    </a:lnTo>
                    <a:lnTo>
                      <a:pt x="5684" y="149"/>
                    </a:lnTo>
                    <a:lnTo>
                      <a:pt x="818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6" name="Freeform 33">
                <a:extLst>
                  <a:ext uri="{FF2B5EF4-FFF2-40B4-BE49-F238E27FC236}">
                    <a16:creationId xmlns:a16="http://schemas.microsoft.com/office/drawing/2014/main" id="{9346633E-4E8B-48BE-92E1-519E6AB7BB0A}"/>
                  </a:ext>
                </a:extLst>
              </p:cNvPr>
              <p:cNvSpPr/>
              <p:nvPr/>
            </p:nvSpPr>
            <p:spPr>
              <a:xfrm>
                <a:off x="635233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15" y="0"/>
                    </a:moveTo>
                    <a:lnTo>
                      <a:pt x="16143" y="149"/>
                    </a:lnTo>
                    <a:lnTo>
                      <a:pt x="18417" y="1043"/>
                    </a:lnTo>
                    <a:lnTo>
                      <a:pt x="20236" y="2681"/>
                    </a:lnTo>
                    <a:lnTo>
                      <a:pt x="21373" y="4767"/>
                    </a:lnTo>
                    <a:lnTo>
                      <a:pt x="21600" y="7150"/>
                    </a:lnTo>
                    <a:lnTo>
                      <a:pt x="21373" y="9832"/>
                    </a:lnTo>
                    <a:lnTo>
                      <a:pt x="20236" y="12811"/>
                    </a:lnTo>
                    <a:lnTo>
                      <a:pt x="18417" y="15492"/>
                    </a:lnTo>
                    <a:lnTo>
                      <a:pt x="16371" y="17876"/>
                    </a:lnTo>
                    <a:lnTo>
                      <a:pt x="13642" y="19663"/>
                    </a:lnTo>
                    <a:lnTo>
                      <a:pt x="11141" y="21004"/>
                    </a:lnTo>
                    <a:lnTo>
                      <a:pt x="8185" y="21600"/>
                    </a:lnTo>
                    <a:lnTo>
                      <a:pt x="5457" y="21451"/>
                    </a:lnTo>
                    <a:lnTo>
                      <a:pt x="3183" y="20557"/>
                    </a:lnTo>
                    <a:lnTo>
                      <a:pt x="1592" y="18919"/>
                    </a:lnTo>
                    <a:lnTo>
                      <a:pt x="455" y="16982"/>
                    </a:lnTo>
                    <a:lnTo>
                      <a:pt x="0" y="14450"/>
                    </a:lnTo>
                    <a:lnTo>
                      <a:pt x="227" y="11619"/>
                    </a:lnTo>
                    <a:lnTo>
                      <a:pt x="1592" y="8789"/>
                    </a:lnTo>
                    <a:lnTo>
                      <a:pt x="3183" y="5959"/>
                    </a:lnTo>
                    <a:lnTo>
                      <a:pt x="5457" y="3575"/>
                    </a:lnTo>
                    <a:lnTo>
                      <a:pt x="7958" y="1937"/>
                    </a:lnTo>
                    <a:lnTo>
                      <a:pt x="10914" y="596"/>
                    </a:lnTo>
                    <a:lnTo>
                      <a:pt x="1341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7" name="Freeform 34">
                <a:extLst>
                  <a:ext uri="{FF2B5EF4-FFF2-40B4-BE49-F238E27FC236}">
                    <a16:creationId xmlns:a16="http://schemas.microsoft.com/office/drawing/2014/main" id="{20BAB31C-B270-42D6-B8C2-E1D919ACD621}"/>
                  </a:ext>
                </a:extLst>
              </p:cNvPr>
              <p:cNvSpPr/>
              <p:nvPr/>
            </p:nvSpPr>
            <p:spPr>
              <a:xfrm>
                <a:off x="335504" y="742562"/>
                <a:ext cx="271905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32" y="0"/>
                    </a:moveTo>
                    <a:lnTo>
                      <a:pt x="21600" y="2835"/>
                    </a:lnTo>
                    <a:lnTo>
                      <a:pt x="19768" y="21600"/>
                    </a:lnTo>
                    <a:lnTo>
                      <a:pt x="4358" y="21600"/>
                    </a:lnTo>
                    <a:lnTo>
                      <a:pt x="4295" y="21445"/>
                    </a:lnTo>
                    <a:lnTo>
                      <a:pt x="4168" y="20930"/>
                    </a:lnTo>
                    <a:lnTo>
                      <a:pt x="4042" y="20260"/>
                    </a:lnTo>
                    <a:lnTo>
                      <a:pt x="3789" y="19280"/>
                    </a:lnTo>
                    <a:lnTo>
                      <a:pt x="3537" y="18146"/>
                    </a:lnTo>
                    <a:lnTo>
                      <a:pt x="3221" y="16806"/>
                    </a:lnTo>
                    <a:lnTo>
                      <a:pt x="2905" y="15414"/>
                    </a:lnTo>
                    <a:lnTo>
                      <a:pt x="2526" y="13919"/>
                    </a:lnTo>
                    <a:lnTo>
                      <a:pt x="2211" y="12372"/>
                    </a:lnTo>
                    <a:lnTo>
                      <a:pt x="1832" y="10826"/>
                    </a:lnTo>
                    <a:lnTo>
                      <a:pt x="1453" y="9331"/>
                    </a:lnTo>
                    <a:lnTo>
                      <a:pt x="1137" y="7887"/>
                    </a:lnTo>
                    <a:lnTo>
                      <a:pt x="884" y="6547"/>
                    </a:lnTo>
                    <a:lnTo>
                      <a:pt x="568" y="5361"/>
                    </a:lnTo>
                    <a:lnTo>
                      <a:pt x="316" y="4330"/>
                    </a:lnTo>
                    <a:lnTo>
                      <a:pt x="189" y="3557"/>
                    </a:lnTo>
                    <a:lnTo>
                      <a:pt x="63" y="2990"/>
                    </a:lnTo>
                    <a:lnTo>
                      <a:pt x="0" y="2732"/>
                    </a:lnTo>
                    <a:lnTo>
                      <a:pt x="189" y="2578"/>
                    </a:lnTo>
                    <a:lnTo>
                      <a:pt x="695" y="2371"/>
                    </a:lnTo>
                    <a:lnTo>
                      <a:pt x="1579" y="2165"/>
                    </a:lnTo>
                    <a:lnTo>
                      <a:pt x="2589" y="1856"/>
                    </a:lnTo>
                    <a:lnTo>
                      <a:pt x="3789" y="1598"/>
                    </a:lnTo>
                    <a:lnTo>
                      <a:pt x="5053" y="1289"/>
                    </a:lnTo>
                    <a:lnTo>
                      <a:pt x="6379" y="1031"/>
                    </a:lnTo>
                    <a:lnTo>
                      <a:pt x="7642" y="722"/>
                    </a:lnTo>
                    <a:lnTo>
                      <a:pt x="8842" y="464"/>
                    </a:lnTo>
                    <a:lnTo>
                      <a:pt x="9916" y="258"/>
                    </a:lnTo>
                    <a:lnTo>
                      <a:pt x="10674" y="103"/>
                    </a:lnTo>
                    <a:lnTo>
                      <a:pt x="11242" y="52"/>
                    </a:lnTo>
                    <a:lnTo>
                      <a:pt x="114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8" name="Freeform 35">
                <a:extLst>
                  <a:ext uri="{FF2B5EF4-FFF2-40B4-BE49-F238E27FC236}">
                    <a16:creationId xmlns:a16="http://schemas.microsoft.com/office/drawing/2014/main" id="{60C4C4A6-1127-48BF-A929-2DC21C9C44AB}"/>
                  </a:ext>
                </a:extLst>
              </p:cNvPr>
              <p:cNvSpPr/>
              <p:nvPr/>
            </p:nvSpPr>
            <p:spPr>
              <a:xfrm>
                <a:off x="241690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8" y="0"/>
                    </a:moveTo>
                    <a:lnTo>
                      <a:pt x="16128" y="2311"/>
                    </a:lnTo>
                    <a:lnTo>
                      <a:pt x="21600" y="21600"/>
                    </a:lnTo>
                    <a:lnTo>
                      <a:pt x="12288" y="21600"/>
                    </a:lnTo>
                    <a:lnTo>
                      <a:pt x="2112" y="12992"/>
                    </a:lnTo>
                    <a:lnTo>
                      <a:pt x="11808" y="10322"/>
                    </a:lnTo>
                    <a:lnTo>
                      <a:pt x="0" y="8010"/>
                    </a:lnTo>
                    <a:lnTo>
                      <a:pt x="10944" y="996"/>
                    </a:lnTo>
                    <a:lnTo>
                      <a:pt x="16128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29" name="Freeform 36">
                <a:extLst>
                  <a:ext uri="{FF2B5EF4-FFF2-40B4-BE49-F238E27FC236}">
                    <a16:creationId xmlns:a16="http://schemas.microsoft.com/office/drawing/2014/main" id="{497BAFEC-BD96-4419-B15E-AA9594F4BE24}"/>
                  </a:ext>
                </a:extLst>
              </p:cNvPr>
              <p:cNvSpPr/>
              <p:nvPr/>
            </p:nvSpPr>
            <p:spPr>
              <a:xfrm>
                <a:off x="535854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72" y="0"/>
                    </a:moveTo>
                    <a:lnTo>
                      <a:pt x="11904" y="1196"/>
                    </a:lnTo>
                    <a:lnTo>
                      <a:pt x="21600" y="8010"/>
                    </a:lnTo>
                    <a:lnTo>
                      <a:pt x="9792" y="10322"/>
                    </a:lnTo>
                    <a:lnTo>
                      <a:pt x="19488" y="12992"/>
                    </a:lnTo>
                    <a:lnTo>
                      <a:pt x="9312" y="21600"/>
                    </a:lnTo>
                    <a:lnTo>
                      <a:pt x="0" y="21600"/>
                    </a:lnTo>
                    <a:lnTo>
                      <a:pt x="5472" y="2311"/>
                    </a:lnTo>
                    <a:lnTo>
                      <a:pt x="5472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0" name="Freeform 37">
                <a:extLst>
                  <a:ext uri="{FF2B5EF4-FFF2-40B4-BE49-F238E27FC236}">
                    <a16:creationId xmlns:a16="http://schemas.microsoft.com/office/drawing/2014/main" id="{0CFD7603-48A6-4BFA-8D64-8755F31F1B70}"/>
                  </a:ext>
                </a:extLst>
              </p:cNvPr>
              <p:cNvSpPr/>
              <p:nvPr/>
            </p:nvSpPr>
            <p:spPr>
              <a:xfrm>
                <a:off x="423753" y="742562"/>
                <a:ext cx="109717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57" y="0"/>
                    </a:moveTo>
                    <a:lnTo>
                      <a:pt x="19409" y="3042"/>
                    </a:lnTo>
                    <a:lnTo>
                      <a:pt x="14557" y="556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6887" y="5568"/>
                    </a:lnTo>
                    <a:lnTo>
                      <a:pt x="2035" y="3042"/>
                    </a:lnTo>
                    <a:lnTo>
                      <a:pt x="10957" y="0"/>
                    </a:lnTo>
                    <a:close/>
                  </a:path>
                </a:pathLst>
              </a:custGeom>
              <a:solidFill>
                <a:srgbClr val="EB506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1" name="Freeform 38">
                <a:extLst>
                  <a:ext uri="{FF2B5EF4-FFF2-40B4-BE49-F238E27FC236}">
                    <a16:creationId xmlns:a16="http://schemas.microsoft.com/office/drawing/2014/main" id="{D0423D07-0D38-4E30-AD35-A696E4BDCCCD}"/>
                  </a:ext>
                </a:extLst>
              </p:cNvPr>
              <p:cNvSpPr/>
              <p:nvPr/>
            </p:nvSpPr>
            <p:spPr>
              <a:xfrm>
                <a:off x="367305" y="613767"/>
                <a:ext cx="112103" cy="216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2" y="0"/>
                    </a:moveTo>
                    <a:lnTo>
                      <a:pt x="21600" y="12865"/>
                    </a:lnTo>
                    <a:lnTo>
                      <a:pt x="4749" y="21600"/>
                    </a:lnTo>
                    <a:lnTo>
                      <a:pt x="0" y="3494"/>
                    </a:lnTo>
                    <a:lnTo>
                      <a:pt x="1532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2" name="Freeform 39">
                <a:extLst>
                  <a:ext uri="{FF2B5EF4-FFF2-40B4-BE49-F238E27FC236}">
                    <a16:creationId xmlns:a16="http://schemas.microsoft.com/office/drawing/2014/main" id="{5D9B262A-08B3-436E-B853-AD3E668E101D}"/>
                  </a:ext>
                </a:extLst>
              </p:cNvPr>
              <p:cNvSpPr/>
              <p:nvPr/>
            </p:nvSpPr>
            <p:spPr>
              <a:xfrm>
                <a:off x="375256" y="570040"/>
                <a:ext cx="205916" cy="71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00"/>
                    </a:lnTo>
                    <a:lnTo>
                      <a:pt x="21517" y="4080"/>
                    </a:lnTo>
                    <a:lnTo>
                      <a:pt x="21100" y="5280"/>
                    </a:lnTo>
                    <a:lnTo>
                      <a:pt x="20432" y="6960"/>
                    </a:lnTo>
                    <a:lnTo>
                      <a:pt x="19682" y="9120"/>
                    </a:lnTo>
                    <a:lnTo>
                      <a:pt x="18681" y="11520"/>
                    </a:lnTo>
                    <a:lnTo>
                      <a:pt x="17680" y="14160"/>
                    </a:lnTo>
                    <a:lnTo>
                      <a:pt x="16346" y="16560"/>
                    </a:lnTo>
                    <a:lnTo>
                      <a:pt x="15012" y="18720"/>
                    </a:lnTo>
                    <a:lnTo>
                      <a:pt x="13677" y="20400"/>
                    </a:lnTo>
                    <a:lnTo>
                      <a:pt x="12176" y="21360"/>
                    </a:lnTo>
                    <a:lnTo>
                      <a:pt x="10842" y="21600"/>
                    </a:lnTo>
                    <a:lnTo>
                      <a:pt x="9424" y="21120"/>
                    </a:lnTo>
                    <a:lnTo>
                      <a:pt x="8006" y="19920"/>
                    </a:lnTo>
                    <a:lnTo>
                      <a:pt x="6588" y="18000"/>
                    </a:lnTo>
                    <a:lnTo>
                      <a:pt x="5254" y="15600"/>
                    </a:lnTo>
                    <a:lnTo>
                      <a:pt x="4086" y="13200"/>
                    </a:lnTo>
                    <a:lnTo>
                      <a:pt x="2919" y="10320"/>
                    </a:lnTo>
                    <a:lnTo>
                      <a:pt x="1918" y="8160"/>
                    </a:lnTo>
                    <a:lnTo>
                      <a:pt x="1168" y="5760"/>
                    </a:lnTo>
                    <a:lnTo>
                      <a:pt x="167" y="2880"/>
                    </a:lnTo>
                    <a:lnTo>
                      <a:pt x="0" y="2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3" name="Freeform 40">
                <a:extLst>
                  <a:ext uri="{FF2B5EF4-FFF2-40B4-BE49-F238E27FC236}">
                    <a16:creationId xmlns:a16="http://schemas.microsoft.com/office/drawing/2014/main" id="{C1E0D1CB-4DB0-4968-B8DE-A5F6C3895231}"/>
                  </a:ext>
                </a:extLst>
              </p:cNvPr>
              <p:cNvSpPr/>
              <p:nvPr/>
            </p:nvSpPr>
            <p:spPr>
              <a:xfrm>
                <a:off x="245665" y="-2"/>
                <a:ext cx="486564" cy="500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18" y="0"/>
                    </a:moveTo>
                    <a:lnTo>
                      <a:pt x="11259" y="69"/>
                    </a:lnTo>
                    <a:lnTo>
                      <a:pt x="12565" y="309"/>
                    </a:lnTo>
                    <a:lnTo>
                      <a:pt x="13906" y="617"/>
                    </a:lnTo>
                    <a:lnTo>
                      <a:pt x="15141" y="1063"/>
                    </a:lnTo>
                    <a:lnTo>
                      <a:pt x="16412" y="1611"/>
                    </a:lnTo>
                    <a:lnTo>
                      <a:pt x="17576" y="2297"/>
                    </a:lnTo>
                    <a:lnTo>
                      <a:pt x="18424" y="2537"/>
                    </a:lnTo>
                    <a:lnTo>
                      <a:pt x="19129" y="2846"/>
                    </a:lnTo>
                    <a:lnTo>
                      <a:pt x="19765" y="3291"/>
                    </a:lnTo>
                    <a:lnTo>
                      <a:pt x="20259" y="3806"/>
                    </a:lnTo>
                    <a:lnTo>
                      <a:pt x="20718" y="4423"/>
                    </a:lnTo>
                    <a:lnTo>
                      <a:pt x="21035" y="5109"/>
                    </a:lnTo>
                    <a:lnTo>
                      <a:pt x="21318" y="5931"/>
                    </a:lnTo>
                    <a:lnTo>
                      <a:pt x="21459" y="6754"/>
                    </a:lnTo>
                    <a:lnTo>
                      <a:pt x="21565" y="7646"/>
                    </a:lnTo>
                    <a:lnTo>
                      <a:pt x="21600" y="8571"/>
                    </a:lnTo>
                    <a:lnTo>
                      <a:pt x="21565" y="9634"/>
                    </a:lnTo>
                    <a:lnTo>
                      <a:pt x="21424" y="10663"/>
                    </a:lnTo>
                    <a:lnTo>
                      <a:pt x="21247" y="11760"/>
                    </a:lnTo>
                    <a:lnTo>
                      <a:pt x="20965" y="12857"/>
                    </a:lnTo>
                    <a:lnTo>
                      <a:pt x="20612" y="13954"/>
                    </a:lnTo>
                    <a:lnTo>
                      <a:pt x="20153" y="15017"/>
                    </a:lnTo>
                    <a:lnTo>
                      <a:pt x="19659" y="16046"/>
                    </a:lnTo>
                    <a:lnTo>
                      <a:pt x="19024" y="17040"/>
                    </a:lnTo>
                    <a:lnTo>
                      <a:pt x="18318" y="18000"/>
                    </a:lnTo>
                    <a:lnTo>
                      <a:pt x="17506" y="18857"/>
                    </a:lnTo>
                    <a:lnTo>
                      <a:pt x="16588" y="19611"/>
                    </a:lnTo>
                    <a:lnTo>
                      <a:pt x="15600" y="20263"/>
                    </a:lnTo>
                    <a:lnTo>
                      <a:pt x="14471" y="20811"/>
                    </a:lnTo>
                    <a:lnTo>
                      <a:pt x="13306" y="21223"/>
                    </a:lnTo>
                    <a:lnTo>
                      <a:pt x="12000" y="21497"/>
                    </a:lnTo>
                    <a:lnTo>
                      <a:pt x="10553" y="21600"/>
                    </a:lnTo>
                    <a:lnTo>
                      <a:pt x="9176" y="21566"/>
                    </a:lnTo>
                    <a:lnTo>
                      <a:pt x="7835" y="21497"/>
                    </a:lnTo>
                    <a:lnTo>
                      <a:pt x="6635" y="21257"/>
                    </a:lnTo>
                    <a:lnTo>
                      <a:pt x="5506" y="20983"/>
                    </a:lnTo>
                    <a:lnTo>
                      <a:pt x="4482" y="20571"/>
                    </a:lnTo>
                    <a:lnTo>
                      <a:pt x="3529" y="20091"/>
                    </a:lnTo>
                    <a:lnTo>
                      <a:pt x="2753" y="19440"/>
                    </a:lnTo>
                    <a:lnTo>
                      <a:pt x="2047" y="18686"/>
                    </a:lnTo>
                    <a:lnTo>
                      <a:pt x="1482" y="17726"/>
                    </a:lnTo>
                    <a:lnTo>
                      <a:pt x="1059" y="16697"/>
                    </a:lnTo>
                    <a:lnTo>
                      <a:pt x="741" y="15703"/>
                    </a:lnTo>
                    <a:lnTo>
                      <a:pt x="494" y="14640"/>
                    </a:lnTo>
                    <a:lnTo>
                      <a:pt x="282" y="13509"/>
                    </a:lnTo>
                    <a:lnTo>
                      <a:pt x="141" y="12343"/>
                    </a:lnTo>
                    <a:lnTo>
                      <a:pt x="0" y="11143"/>
                    </a:lnTo>
                    <a:lnTo>
                      <a:pt x="0" y="9909"/>
                    </a:lnTo>
                    <a:lnTo>
                      <a:pt x="106" y="8743"/>
                    </a:lnTo>
                    <a:lnTo>
                      <a:pt x="247" y="7543"/>
                    </a:lnTo>
                    <a:lnTo>
                      <a:pt x="529" y="6377"/>
                    </a:lnTo>
                    <a:lnTo>
                      <a:pt x="918" y="5314"/>
                    </a:lnTo>
                    <a:lnTo>
                      <a:pt x="1376" y="4320"/>
                    </a:lnTo>
                    <a:lnTo>
                      <a:pt x="2012" y="3394"/>
                    </a:lnTo>
                    <a:lnTo>
                      <a:pt x="2859" y="2503"/>
                    </a:lnTo>
                    <a:lnTo>
                      <a:pt x="3847" y="1749"/>
                    </a:lnTo>
                    <a:lnTo>
                      <a:pt x="4906" y="1131"/>
                    </a:lnTo>
                    <a:lnTo>
                      <a:pt x="6106" y="617"/>
                    </a:lnTo>
                    <a:lnTo>
                      <a:pt x="7341" y="309"/>
                    </a:lnTo>
                    <a:lnTo>
                      <a:pt x="8576" y="69"/>
                    </a:lnTo>
                    <a:lnTo>
                      <a:pt x="9918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4" name="Freeform 41">
                <a:extLst>
                  <a:ext uri="{FF2B5EF4-FFF2-40B4-BE49-F238E27FC236}">
                    <a16:creationId xmlns:a16="http://schemas.microsoft.com/office/drawing/2014/main" id="{B8FEACAD-B49E-4B5E-95FE-DFDE6B69B138}"/>
                  </a:ext>
                </a:extLst>
              </p:cNvPr>
              <p:cNvSpPr/>
              <p:nvPr/>
            </p:nvSpPr>
            <p:spPr>
              <a:xfrm>
                <a:off x="264746" y="35776"/>
                <a:ext cx="428526" cy="5827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lnTo>
                      <a:pt x="12423" y="59"/>
                    </a:lnTo>
                    <a:lnTo>
                      <a:pt x="13866" y="236"/>
                    </a:lnTo>
                    <a:lnTo>
                      <a:pt x="15188" y="501"/>
                    </a:lnTo>
                    <a:lnTo>
                      <a:pt x="16310" y="914"/>
                    </a:lnTo>
                    <a:lnTo>
                      <a:pt x="17392" y="1385"/>
                    </a:lnTo>
                    <a:lnTo>
                      <a:pt x="18274" y="1886"/>
                    </a:lnTo>
                    <a:lnTo>
                      <a:pt x="19035" y="2505"/>
                    </a:lnTo>
                    <a:lnTo>
                      <a:pt x="19636" y="3212"/>
                    </a:lnTo>
                    <a:lnTo>
                      <a:pt x="20197" y="3949"/>
                    </a:lnTo>
                    <a:lnTo>
                      <a:pt x="20678" y="4715"/>
                    </a:lnTo>
                    <a:lnTo>
                      <a:pt x="20999" y="5540"/>
                    </a:lnTo>
                    <a:lnTo>
                      <a:pt x="21239" y="6424"/>
                    </a:lnTo>
                    <a:lnTo>
                      <a:pt x="21440" y="7279"/>
                    </a:lnTo>
                    <a:lnTo>
                      <a:pt x="21560" y="8192"/>
                    </a:lnTo>
                    <a:lnTo>
                      <a:pt x="21600" y="9047"/>
                    </a:lnTo>
                    <a:lnTo>
                      <a:pt x="21560" y="9960"/>
                    </a:lnTo>
                    <a:lnTo>
                      <a:pt x="21520" y="10815"/>
                    </a:lnTo>
                    <a:lnTo>
                      <a:pt x="21400" y="11699"/>
                    </a:lnTo>
                    <a:lnTo>
                      <a:pt x="21239" y="12524"/>
                    </a:lnTo>
                    <a:lnTo>
                      <a:pt x="21079" y="13290"/>
                    </a:lnTo>
                    <a:lnTo>
                      <a:pt x="20678" y="14763"/>
                    </a:lnTo>
                    <a:lnTo>
                      <a:pt x="20438" y="15382"/>
                    </a:lnTo>
                    <a:lnTo>
                      <a:pt x="20237" y="15942"/>
                    </a:lnTo>
                    <a:lnTo>
                      <a:pt x="20037" y="16384"/>
                    </a:lnTo>
                    <a:lnTo>
                      <a:pt x="19877" y="16797"/>
                    </a:lnTo>
                    <a:lnTo>
                      <a:pt x="19717" y="17091"/>
                    </a:lnTo>
                    <a:lnTo>
                      <a:pt x="19556" y="17268"/>
                    </a:lnTo>
                    <a:lnTo>
                      <a:pt x="19155" y="17651"/>
                    </a:lnTo>
                    <a:lnTo>
                      <a:pt x="18594" y="18123"/>
                    </a:lnTo>
                    <a:lnTo>
                      <a:pt x="17873" y="18653"/>
                    </a:lnTo>
                    <a:lnTo>
                      <a:pt x="17072" y="19184"/>
                    </a:lnTo>
                    <a:lnTo>
                      <a:pt x="16150" y="19685"/>
                    </a:lnTo>
                    <a:lnTo>
                      <a:pt x="15228" y="20215"/>
                    </a:lnTo>
                    <a:lnTo>
                      <a:pt x="14266" y="20628"/>
                    </a:lnTo>
                    <a:lnTo>
                      <a:pt x="13345" y="21040"/>
                    </a:lnTo>
                    <a:lnTo>
                      <a:pt x="12423" y="21364"/>
                    </a:lnTo>
                    <a:lnTo>
                      <a:pt x="11541" y="21541"/>
                    </a:lnTo>
                    <a:lnTo>
                      <a:pt x="10780" y="21600"/>
                    </a:lnTo>
                    <a:lnTo>
                      <a:pt x="10019" y="21541"/>
                    </a:lnTo>
                    <a:lnTo>
                      <a:pt x="9177" y="21364"/>
                    </a:lnTo>
                    <a:lnTo>
                      <a:pt x="8255" y="21040"/>
                    </a:lnTo>
                    <a:lnTo>
                      <a:pt x="6332" y="20215"/>
                    </a:lnTo>
                    <a:lnTo>
                      <a:pt x="5370" y="19685"/>
                    </a:lnTo>
                    <a:lnTo>
                      <a:pt x="4488" y="19184"/>
                    </a:lnTo>
                    <a:lnTo>
                      <a:pt x="3687" y="18653"/>
                    </a:lnTo>
                    <a:lnTo>
                      <a:pt x="2965" y="18123"/>
                    </a:lnTo>
                    <a:lnTo>
                      <a:pt x="2445" y="17651"/>
                    </a:lnTo>
                    <a:lnTo>
                      <a:pt x="2004" y="17268"/>
                    </a:lnTo>
                    <a:lnTo>
                      <a:pt x="1883" y="17091"/>
                    </a:lnTo>
                    <a:lnTo>
                      <a:pt x="1723" y="16797"/>
                    </a:lnTo>
                    <a:lnTo>
                      <a:pt x="1523" y="16384"/>
                    </a:lnTo>
                    <a:lnTo>
                      <a:pt x="1322" y="15942"/>
                    </a:lnTo>
                    <a:lnTo>
                      <a:pt x="1122" y="15382"/>
                    </a:lnTo>
                    <a:lnTo>
                      <a:pt x="922" y="14763"/>
                    </a:lnTo>
                    <a:lnTo>
                      <a:pt x="681" y="14027"/>
                    </a:lnTo>
                    <a:lnTo>
                      <a:pt x="481" y="13290"/>
                    </a:lnTo>
                    <a:lnTo>
                      <a:pt x="321" y="12524"/>
                    </a:lnTo>
                    <a:lnTo>
                      <a:pt x="200" y="11699"/>
                    </a:lnTo>
                    <a:lnTo>
                      <a:pt x="80" y="10815"/>
                    </a:lnTo>
                    <a:lnTo>
                      <a:pt x="40" y="9960"/>
                    </a:lnTo>
                    <a:lnTo>
                      <a:pt x="0" y="9047"/>
                    </a:lnTo>
                    <a:lnTo>
                      <a:pt x="40" y="8192"/>
                    </a:lnTo>
                    <a:lnTo>
                      <a:pt x="160" y="7279"/>
                    </a:lnTo>
                    <a:lnTo>
                      <a:pt x="321" y="6424"/>
                    </a:lnTo>
                    <a:lnTo>
                      <a:pt x="561" y="5540"/>
                    </a:lnTo>
                    <a:lnTo>
                      <a:pt x="922" y="4715"/>
                    </a:lnTo>
                    <a:lnTo>
                      <a:pt x="1363" y="3949"/>
                    </a:lnTo>
                    <a:lnTo>
                      <a:pt x="1924" y="3212"/>
                    </a:lnTo>
                    <a:lnTo>
                      <a:pt x="2565" y="2505"/>
                    </a:lnTo>
                    <a:lnTo>
                      <a:pt x="3326" y="1886"/>
                    </a:lnTo>
                    <a:lnTo>
                      <a:pt x="4208" y="1385"/>
                    </a:lnTo>
                    <a:lnTo>
                      <a:pt x="5250" y="914"/>
                    </a:lnTo>
                    <a:lnTo>
                      <a:pt x="6372" y="501"/>
                    </a:lnTo>
                    <a:lnTo>
                      <a:pt x="7694" y="236"/>
                    </a:lnTo>
                    <a:lnTo>
                      <a:pt x="9177" y="59"/>
                    </a:lnTo>
                    <a:lnTo>
                      <a:pt x="1078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5" name="Freeform 42">
                <a:extLst>
                  <a:ext uri="{FF2B5EF4-FFF2-40B4-BE49-F238E27FC236}">
                    <a16:creationId xmlns:a16="http://schemas.microsoft.com/office/drawing/2014/main" id="{702A6155-02BD-4A52-9E80-69FECAD0F03F}"/>
                  </a:ext>
                </a:extLst>
              </p:cNvPr>
              <p:cNvSpPr/>
              <p:nvPr/>
            </p:nvSpPr>
            <p:spPr>
              <a:xfrm>
                <a:off x="249640" y="29416"/>
                <a:ext cx="459533" cy="335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136" y="0"/>
                    </a:moveTo>
                    <a:lnTo>
                      <a:pt x="12781" y="154"/>
                    </a:lnTo>
                    <a:lnTo>
                      <a:pt x="14313" y="512"/>
                    </a:lnTo>
                    <a:lnTo>
                      <a:pt x="15696" y="1126"/>
                    </a:lnTo>
                    <a:lnTo>
                      <a:pt x="16929" y="1843"/>
                    </a:lnTo>
                    <a:lnTo>
                      <a:pt x="18012" y="2764"/>
                    </a:lnTo>
                    <a:lnTo>
                      <a:pt x="18947" y="3839"/>
                    </a:lnTo>
                    <a:lnTo>
                      <a:pt x="19731" y="5016"/>
                    </a:lnTo>
                    <a:lnTo>
                      <a:pt x="20404" y="6347"/>
                    </a:lnTo>
                    <a:lnTo>
                      <a:pt x="20927" y="7780"/>
                    </a:lnTo>
                    <a:lnTo>
                      <a:pt x="21301" y="9418"/>
                    </a:lnTo>
                    <a:lnTo>
                      <a:pt x="21525" y="11056"/>
                    </a:lnTo>
                    <a:lnTo>
                      <a:pt x="21600" y="12899"/>
                    </a:lnTo>
                    <a:lnTo>
                      <a:pt x="21525" y="14844"/>
                    </a:lnTo>
                    <a:lnTo>
                      <a:pt x="21264" y="16891"/>
                    </a:lnTo>
                    <a:lnTo>
                      <a:pt x="20927" y="18990"/>
                    </a:lnTo>
                    <a:lnTo>
                      <a:pt x="20703" y="16942"/>
                    </a:lnTo>
                    <a:lnTo>
                      <a:pt x="20367" y="15151"/>
                    </a:lnTo>
                    <a:lnTo>
                      <a:pt x="19993" y="13666"/>
                    </a:lnTo>
                    <a:lnTo>
                      <a:pt x="19545" y="12438"/>
                    </a:lnTo>
                    <a:lnTo>
                      <a:pt x="19096" y="11465"/>
                    </a:lnTo>
                    <a:lnTo>
                      <a:pt x="18536" y="10646"/>
                    </a:lnTo>
                    <a:lnTo>
                      <a:pt x="17975" y="10032"/>
                    </a:lnTo>
                    <a:lnTo>
                      <a:pt x="17377" y="9623"/>
                    </a:lnTo>
                    <a:lnTo>
                      <a:pt x="16817" y="9367"/>
                    </a:lnTo>
                    <a:lnTo>
                      <a:pt x="16181" y="9213"/>
                    </a:lnTo>
                    <a:lnTo>
                      <a:pt x="15546" y="9162"/>
                    </a:lnTo>
                    <a:lnTo>
                      <a:pt x="14911" y="9162"/>
                    </a:lnTo>
                    <a:lnTo>
                      <a:pt x="13640" y="9367"/>
                    </a:lnTo>
                    <a:lnTo>
                      <a:pt x="11958" y="9674"/>
                    </a:lnTo>
                    <a:lnTo>
                      <a:pt x="11510" y="9674"/>
                    </a:lnTo>
                    <a:lnTo>
                      <a:pt x="11062" y="9623"/>
                    </a:lnTo>
                    <a:lnTo>
                      <a:pt x="10688" y="9469"/>
                    </a:lnTo>
                    <a:lnTo>
                      <a:pt x="9978" y="9213"/>
                    </a:lnTo>
                    <a:lnTo>
                      <a:pt x="9268" y="9162"/>
                    </a:lnTo>
                    <a:lnTo>
                      <a:pt x="8595" y="9213"/>
                    </a:lnTo>
                    <a:lnTo>
                      <a:pt x="7885" y="9418"/>
                    </a:lnTo>
                    <a:lnTo>
                      <a:pt x="6540" y="9827"/>
                    </a:lnTo>
                    <a:lnTo>
                      <a:pt x="5830" y="9930"/>
                    </a:lnTo>
                    <a:lnTo>
                      <a:pt x="5082" y="9879"/>
                    </a:lnTo>
                    <a:lnTo>
                      <a:pt x="4335" y="9674"/>
                    </a:lnTo>
                    <a:lnTo>
                      <a:pt x="3588" y="9162"/>
                    </a:lnTo>
                    <a:lnTo>
                      <a:pt x="2878" y="10288"/>
                    </a:lnTo>
                    <a:lnTo>
                      <a:pt x="2317" y="11517"/>
                    </a:lnTo>
                    <a:lnTo>
                      <a:pt x="1794" y="12847"/>
                    </a:lnTo>
                    <a:lnTo>
                      <a:pt x="1345" y="14332"/>
                    </a:lnTo>
                    <a:lnTo>
                      <a:pt x="1046" y="15918"/>
                    </a:lnTo>
                    <a:lnTo>
                      <a:pt x="860" y="17659"/>
                    </a:lnTo>
                    <a:lnTo>
                      <a:pt x="747" y="19604"/>
                    </a:lnTo>
                    <a:lnTo>
                      <a:pt x="785" y="21600"/>
                    </a:lnTo>
                    <a:lnTo>
                      <a:pt x="374" y="19757"/>
                    </a:lnTo>
                    <a:lnTo>
                      <a:pt x="112" y="17864"/>
                    </a:lnTo>
                    <a:lnTo>
                      <a:pt x="0" y="15970"/>
                    </a:lnTo>
                    <a:lnTo>
                      <a:pt x="0" y="14076"/>
                    </a:lnTo>
                    <a:lnTo>
                      <a:pt x="112" y="12336"/>
                    </a:lnTo>
                    <a:lnTo>
                      <a:pt x="374" y="10544"/>
                    </a:lnTo>
                    <a:lnTo>
                      <a:pt x="747" y="8906"/>
                    </a:lnTo>
                    <a:lnTo>
                      <a:pt x="1233" y="7319"/>
                    </a:lnTo>
                    <a:lnTo>
                      <a:pt x="1869" y="5835"/>
                    </a:lnTo>
                    <a:lnTo>
                      <a:pt x="2616" y="4504"/>
                    </a:lnTo>
                    <a:lnTo>
                      <a:pt x="3475" y="3327"/>
                    </a:lnTo>
                    <a:lnTo>
                      <a:pt x="4447" y="2303"/>
                    </a:lnTo>
                    <a:lnTo>
                      <a:pt x="5568" y="1433"/>
                    </a:lnTo>
                    <a:lnTo>
                      <a:pt x="6764" y="768"/>
                    </a:lnTo>
                    <a:lnTo>
                      <a:pt x="8109" y="256"/>
                    </a:lnTo>
                    <a:lnTo>
                      <a:pt x="9567" y="0"/>
                    </a:lnTo>
                    <a:lnTo>
                      <a:pt x="1113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6" name="Freeform 43">
                <a:extLst>
                  <a:ext uri="{FF2B5EF4-FFF2-40B4-BE49-F238E27FC236}">
                    <a16:creationId xmlns:a16="http://schemas.microsoft.com/office/drawing/2014/main" id="{1AABBA80-EF22-44AE-BE09-7A424F7218C6}"/>
                  </a:ext>
                </a:extLst>
              </p:cNvPr>
              <p:cNvSpPr/>
              <p:nvPr/>
            </p:nvSpPr>
            <p:spPr>
              <a:xfrm>
                <a:off x="321193" y="147876"/>
                <a:ext cx="200352" cy="437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57" y="0"/>
                    </a:moveTo>
                    <a:lnTo>
                      <a:pt x="21343" y="393"/>
                    </a:lnTo>
                    <a:lnTo>
                      <a:pt x="21514" y="393"/>
                    </a:lnTo>
                    <a:lnTo>
                      <a:pt x="21600" y="1178"/>
                    </a:lnTo>
                    <a:lnTo>
                      <a:pt x="21600" y="2356"/>
                    </a:lnTo>
                    <a:lnTo>
                      <a:pt x="21514" y="3142"/>
                    </a:lnTo>
                    <a:lnTo>
                      <a:pt x="19800" y="8247"/>
                    </a:lnTo>
                    <a:lnTo>
                      <a:pt x="17829" y="12175"/>
                    </a:lnTo>
                    <a:lnTo>
                      <a:pt x="15857" y="15316"/>
                    </a:lnTo>
                    <a:lnTo>
                      <a:pt x="13886" y="18065"/>
                    </a:lnTo>
                    <a:lnTo>
                      <a:pt x="11829" y="20422"/>
                    </a:lnTo>
                    <a:lnTo>
                      <a:pt x="9771" y="21600"/>
                    </a:lnTo>
                    <a:lnTo>
                      <a:pt x="6857" y="21600"/>
                    </a:lnTo>
                    <a:lnTo>
                      <a:pt x="5743" y="20815"/>
                    </a:lnTo>
                    <a:lnTo>
                      <a:pt x="4714" y="20029"/>
                    </a:lnTo>
                    <a:lnTo>
                      <a:pt x="3600" y="19244"/>
                    </a:lnTo>
                    <a:lnTo>
                      <a:pt x="2486" y="17280"/>
                    </a:lnTo>
                    <a:lnTo>
                      <a:pt x="1543" y="14924"/>
                    </a:lnTo>
                    <a:lnTo>
                      <a:pt x="686" y="12567"/>
                    </a:lnTo>
                    <a:lnTo>
                      <a:pt x="171" y="8640"/>
                    </a:lnTo>
                    <a:lnTo>
                      <a:pt x="0" y="4320"/>
                    </a:lnTo>
                    <a:lnTo>
                      <a:pt x="0" y="3927"/>
                    </a:lnTo>
                    <a:lnTo>
                      <a:pt x="86" y="3535"/>
                    </a:lnTo>
                    <a:lnTo>
                      <a:pt x="171" y="3535"/>
                    </a:lnTo>
                    <a:lnTo>
                      <a:pt x="343" y="3927"/>
                    </a:lnTo>
                    <a:lnTo>
                      <a:pt x="1629" y="7462"/>
                    </a:lnTo>
                    <a:lnTo>
                      <a:pt x="3171" y="10996"/>
                    </a:lnTo>
                    <a:lnTo>
                      <a:pt x="4800" y="12567"/>
                    </a:lnTo>
                    <a:lnTo>
                      <a:pt x="6514" y="13745"/>
                    </a:lnTo>
                    <a:lnTo>
                      <a:pt x="8143" y="14138"/>
                    </a:lnTo>
                    <a:lnTo>
                      <a:pt x="9771" y="13745"/>
                    </a:lnTo>
                    <a:lnTo>
                      <a:pt x="11657" y="11782"/>
                    </a:lnTo>
                    <a:lnTo>
                      <a:pt x="15600" y="5498"/>
                    </a:lnTo>
                    <a:lnTo>
                      <a:pt x="17486" y="1964"/>
                    </a:lnTo>
                    <a:lnTo>
                      <a:pt x="1945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7" name="Freeform 44">
                <a:extLst>
                  <a:ext uri="{FF2B5EF4-FFF2-40B4-BE49-F238E27FC236}">
                    <a16:creationId xmlns:a16="http://schemas.microsoft.com/office/drawing/2014/main" id="{525E37C2-A1CC-4B23-BBE5-F9E28D216543}"/>
                  </a:ext>
                </a:extLst>
              </p:cNvPr>
              <p:cNvSpPr/>
              <p:nvPr/>
            </p:nvSpPr>
            <p:spPr>
              <a:xfrm>
                <a:off x="287007" y="299728"/>
                <a:ext cx="387184" cy="1391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80" y="1481"/>
                    </a:moveTo>
                    <a:lnTo>
                      <a:pt x="3681" y="1605"/>
                    </a:lnTo>
                    <a:lnTo>
                      <a:pt x="2972" y="1851"/>
                    </a:lnTo>
                    <a:lnTo>
                      <a:pt x="2484" y="2098"/>
                    </a:lnTo>
                    <a:lnTo>
                      <a:pt x="2085" y="2469"/>
                    </a:lnTo>
                    <a:lnTo>
                      <a:pt x="1774" y="3456"/>
                    </a:lnTo>
                    <a:lnTo>
                      <a:pt x="1597" y="4814"/>
                    </a:lnTo>
                    <a:lnTo>
                      <a:pt x="1464" y="6542"/>
                    </a:lnTo>
                    <a:lnTo>
                      <a:pt x="1375" y="8517"/>
                    </a:lnTo>
                    <a:lnTo>
                      <a:pt x="1464" y="10615"/>
                    </a:lnTo>
                    <a:lnTo>
                      <a:pt x="1552" y="12590"/>
                    </a:lnTo>
                    <a:lnTo>
                      <a:pt x="1685" y="14565"/>
                    </a:lnTo>
                    <a:lnTo>
                      <a:pt x="1907" y="16293"/>
                    </a:lnTo>
                    <a:lnTo>
                      <a:pt x="2306" y="17650"/>
                    </a:lnTo>
                    <a:lnTo>
                      <a:pt x="2883" y="18885"/>
                    </a:lnTo>
                    <a:lnTo>
                      <a:pt x="3593" y="19749"/>
                    </a:lnTo>
                    <a:lnTo>
                      <a:pt x="5189" y="20489"/>
                    </a:lnTo>
                    <a:lnTo>
                      <a:pt x="6076" y="20119"/>
                    </a:lnTo>
                    <a:lnTo>
                      <a:pt x="6742" y="19378"/>
                    </a:lnTo>
                    <a:lnTo>
                      <a:pt x="7274" y="18638"/>
                    </a:lnTo>
                    <a:lnTo>
                      <a:pt x="7673" y="17157"/>
                    </a:lnTo>
                    <a:lnTo>
                      <a:pt x="8161" y="15675"/>
                    </a:lnTo>
                    <a:lnTo>
                      <a:pt x="8516" y="13824"/>
                    </a:lnTo>
                    <a:lnTo>
                      <a:pt x="8826" y="11849"/>
                    </a:lnTo>
                    <a:lnTo>
                      <a:pt x="9048" y="9751"/>
                    </a:lnTo>
                    <a:lnTo>
                      <a:pt x="9137" y="8023"/>
                    </a:lnTo>
                    <a:lnTo>
                      <a:pt x="9092" y="6295"/>
                    </a:lnTo>
                    <a:lnTo>
                      <a:pt x="8915" y="4814"/>
                    </a:lnTo>
                    <a:lnTo>
                      <a:pt x="8427" y="3703"/>
                    </a:lnTo>
                    <a:lnTo>
                      <a:pt x="7851" y="2839"/>
                    </a:lnTo>
                    <a:lnTo>
                      <a:pt x="7052" y="2098"/>
                    </a:lnTo>
                    <a:lnTo>
                      <a:pt x="6209" y="1728"/>
                    </a:lnTo>
                    <a:lnTo>
                      <a:pt x="5322" y="1481"/>
                    </a:lnTo>
                    <a:lnTo>
                      <a:pt x="4480" y="1481"/>
                    </a:lnTo>
                    <a:close/>
                    <a:moveTo>
                      <a:pt x="17120" y="1481"/>
                    </a:moveTo>
                    <a:lnTo>
                      <a:pt x="16278" y="1481"/>
                    </a:lnTo>
                    <a:lnTo>
                      <a:pt x="15391" y="1728"/>
                    </a:lnTo>
                    <a:lnTo>
                      <a:pt x="14548" y="2098"/>
                    </a:lnTo>
                    <a:lnTo>
                      <a:pt x="13749" y="2839"/>
                    </a:lnTo>
                    <a:lnTo>
                      <a:pt x="13129" y="3703"/>
                    </a:lnTo>
                    <a:lnTo>
                      <a:pt x="12685" y="4814"/>
                    </a:lnTo>
                    <a:lnTo>
                      <a:pt x="12463" y="6295"/>
                    </a:lnTo>
                    <a:lnTo>
                      <a:pt x="12330" y="8023"/>
                    </a:lnTo>
                    <a:lnTo>
                      <a:pt x="12419" y="9751"/>
                    </a:lnTo>
                    <a:lnTo>
                      <a:pt x="12596" y="11726"/>
                    </a:lnTo>
                    <a:lnTo>
                      <a:pt x="12818" y="13701"/>
                    </a:lnTo>
                    <a:lnTo>
                      <a:pt x="13173" y="15675"/>
                    </a:lnTo>
                    <a:lnTo>
                      <a:pt x="13572" y="17157"/>
                    </a:lnTo>
                    <a:lnTo>
                      <a:pt x="14016" y="18514"/>
                    </a:lnTo>
                    <a:lnTo>
                      <a:pt x="14459" y="19378"/>
                    </a:lnTo>
                    <a:lnTo>
                      <a:pt x="14947" y="19872"/>
                    </a:lnTo>
                    <a:lnTo>
                      <a:pt x="15524" y="20119"/>
                    </a:lnTo>
                    <a:lnTo>
                      <a:pt x="16145" y="20242"/>
                    </a:lnTo>
                    <a:lnTo>
                      <a:pt x="16943" y="20119"/>
                    </a:lnTo>
                    <a:lnTo>
                      <a:pt x="17653" y="19625"/>
                    </a:lnTo>
                    <a:lnTo>
                      <a:pt x="18362" y="18761"/>
                    </a:lnTo>
                    <a:lnTo>
                      <a:pt x="18983" y="17527"/>
                    </a:lnTo>
                    <a:lnTo>
                      <a:pt x="19382" y="16169"/>
                    </a:lnTo>
                    <a:lnTo>
                      <a:pt x="19693" y="14441"/>
                    </a:lnTo>
                    <a:lnTo>
                      <a:pt x="19870" y="12466"/>
                    </a:lnTo>
                    <a:lnTo>
                      <a:pt x="20003" y="10491"/>
                    </a:lnTo>
                    <a:lnTo>
                      <a:pt x="20092" y="8393"/>
                    </a:lnTo>
                    <a:lnTo>
                      <a:pt x="20092" y="6418"/>
                    </a:lnTo>
                    <a:lnTo>
                      <a:pt x="20003" y="4690"/>
                    </a:lnTo>
                    <a:lnTo>
                      <a:pt x="19826" y="3456"/>
                    </a:lnTo>
                    <a:lnTo>
                      <a:pt x="19515" y="2469"/>
                    </a:lnTo>
                    <a:lnTo>
                      <a:pt x="19161" y="1975"/>
                    </a:lnTo>
                    <a:lnTo>
                      <a:pt x="18584" y="1728"/>
                    </a:lnTo>
                    <a:lnTo>
                      <a:pt x="17919" y="1481"/>
                    </a:lnTo>
                    <a:lnTo>
                      <a:pt x="17120" y="1481"/>
                    </a:lnTo>
                    <a:close/>
                    <a:moveTo>
                      <a:pt x="17253" y="0"/>
                    </a:moveTo>
                    <a:lnTo>
                      <a:pt x="18229" y="0"/>
                    </a:lnTo>
                    <a:lnTo>
                      <a:pt x="19161" y="247"/>
                    </a:lnTo>
                    <a:lnTo>
                      <a:pt x="20003" y="494"/>
                    </a:lnTo>
                    <a:lnTo>
                      <a:pt x="20669" y="617"/>
                    </a:lnTo>
                    <a:lnTo>
                      <a:pt x="21023" y="864"/>
                    </a:lnTo>
                    <a:lnTo>
                      <a:pt x="21201" y="1111"/>
                    </a:lnTo>
                    <a:lnTo>
                      <a:pt x="21334" y="1234"/>
                    </a:lnTo>
                    <a:lnTo>
                      <a:pt x="21423" y="1481"/>
                    </a:lnTo>
                    <a:lnTo>
                      <a:pt x="21556" y="1728"/>
                    </a:lnTo>
                    <a:lnTo>
                      <a:pt x="21600" y="1975"/>
                    </a:lnTo>
                    <a:lnTo>
                      <a:pt x="21600" y="4073"/>
                    </a:lnTo>
                    <a:lnTo>
                      <a:pt x="21423" y="4937"/>
                    </a:lnTo>
                    <a:lnTo>
                      <a:pt x="21156" y="5678"/>
                    </a:lnTo>
                    <a:lnTo>
                      <a:pt x="20935" y="6048"/>
                    </a:lnTo>
                    <a:lnTo>
                      <a:pt x="20802" y="6789"/>
                    </a:lnTo>
                    <a:lnTo>
                      <a:pt x="20669" y="8270"/>
                    </a:lnTo>
                    <a:lnTo>
                      <a:pt x="20491" y="10121"/>
                    </a:lnTo>
                    <a:lnTo>
                      <a:pt x="20314" y="12713"/>
                    </a:lnTo>
                    <a:lnTo>
                      <a:pt x="20181" y="14318"/>
                    </a:lnTo>
                    <a:lnTo>
                      <a:pt x="20003" y="15922"/>
                    </a:lnTo>
                    <a:lnTo>
                      <a:pt x="19737" y="17280"/>
                    </a:lnTo>
                    <a:lnTo>
                      <a:pt x="19338" y="18638"/>
                    </a:lnTo>
                    <a:lnTo>
                      <a:pt x="18850" y="19625"/>
                    </a:lnTo>
                    <a:lnTo>
                      <a:pt x="18229" y="20613"/>
                    </a:lnTo>
                    <a:lnTo>
                      <a:pt x="17431" y="21106"/>
                    </a:lnTo>
                    <a:lnTo>
                      <a:pt x="16455" y="21477"/>
                    </a:lnTo>
                    <a:lnTo>
                      <a:pt x="16145" y="21600"/>
                    </a:lnTo>
                    <a:lnTo>
                      <a:pt x="15257" y="21477"/>
                    </a:lnTo>
                    <a:lnTo>
                      <a:pt x="14548" y="20859"/>
                    </a:lnTo>
                    <a:lnTo>
                      <a:pt x="13927" y="19995"/>
                    </a:lnTo>
                    <a:lnTo>
                      <a:pt x="13483" y="19008"/>
                    </a:lnTo>
                    <a:lnTo>
                      <a:pt x="13084" y="17774"/>
                    </a:lnTo>
                    <a:lnTo>
                      <a:pt x="12818" y="16663"/>
                    </a:lnTo>
                    <a:lnTo>
                      <a:pt x="12641" y="15799"/>
                    </a:lnTo>
                    <a:lnTo>
                      <a:pt x="12508" y="14935"/>
                    </a:lnTo>
                    <a:lnTo>
                      <a:pt x="12286" y="13701"/>
                    </a:lnTo>
                    <a:lnTo>
                      <a:pt x="12197" y="12466"/>
                    </a:lnTo>
                    <a:lnTo>
                      <a:pt x="12064" y="11232"/>
                    </a:lnTo>
                    <a:lnTo>
                      <a:pt x="11975" y="9998"/>
                    </a:lnTo>
                    <a:lnTo>
                      <a:pt x="11798" y="9134"/>
                    </a:lnTo>
                    <a:lnTo>
                      <a:pt x="11576" y="8270"/>
                    </a:lnTo>
                    <a:lnTo>
                      <a:pt x="11221" y="7776"/>
                    </a:lnTo>
                    <a:lnTo>
                      <a:pt x="10778" y="7529"/>
                    </a:lnTo>
                    <a:lnTo>
                      <a:pt x="10290" y="7899"/>
                    </a:lnTo>
                    <a:lnTo>
                      <a:pt x="9935" y="8393"/>
                    </a:lnTo>
                    <a:lnTo>
                      <a:pt x="9713" y="9134"/>
                    </a:lnTo>
                    <a:lnTo>
                      <a:pt x="9492" y="10121"/>
                    </a:lnTo>
                    <a:lnTo>
                      <a:pt x="9359" y="11355"/>
                    </a:lnTo>
                    <a:lnTo>
                      <a:pt x="9225" y="12466"/>
                    </a:lnTo>
                    <a:lnTo>
                      <a:pt x="9048" y="13824"/>
                    </a:lnTo>
                    <a:lnTo>
                      <a:pt x="8871" y="14935"/>
                    </a:lnTo>
                    <a:lnTo>
                      <a:pt x="8693" y="15799"/>
                    </a:lnTo>
                    <a:lnTo>
                      <a:pt x="8516" y="16786"/>
                    </a:lnTo>
                    <a:lnTo>
                      <a:pt x="8205" y="17774"/>
                    </a:lnTo>
                    <a:lnTo>
                      <a:pt x="7851" y="19008"/>
                    </a:lnTo>
                    <a:lnTo>
                      <a:pt x="7363" y="19995"/>
                    </a:lnTo>
                    <a:lnTo>
                      <a:pt x="6742" y="20859"/>
                    </a:lnTo>
                    <a:lnTo>
                      <a:pt x="6032" y="21477"/>
                    </a:lnTo>
                    <a:lnTo>
                      <a:pt x="5189" y="21600"/>
                    </a:lnTo>
                    <a:lnTo>
                      <a:pt x="4746" y="21600"/>
                    </a:lnTo>
                    <a:lnTo>
                      <a:pt x="3770" y="21230"/>
                    </a:lnTo>
                    <a:lnTo>
                      <a:pt x="2972" y="20613"/>
                    </a:lnTo>
                    <a:lnTo>
                      <a:pt x="2395" y="19749"/>
                    </a:lnTo>
                    <a:lnTo>
                      <a:pt x="1907" y="18761"/>
                    </a:lnTo>
                    <a:lnTo>
                      <a:pt x="1286" y="16046"/>
                    </a:lnTo>
                    <a:lnTo>
                      <a:pt x="1153" y="14441"/>
                    </a:lnTo>
                    <a:lnTo>
                      <a:pt x="1020" y="12960"/>
                    </a:lnTo>
                    <a:lnTo>
                      <a:pt x="931" y="10368"/>
                    </a:lnTo>
                    <a:lnTo>
                      <a:pt x="843" y="8393"/>
                    </a:lnTo>
                    <a:lnTo>
                      <a:pt x="754" y="6912"/>
                    </a:lnTo>
                    <a:lnTo>
                      <a:pt x="621" y="6171"/>
                    </a:lnTo>
                    <a:lnTo>
                      <a:pt x="355" y="5801"/>
                    </a:lnTo>
                    <a:lnTo>
                      <a:pt x="133" y="5061"/>
                    </a:lnTo>
                    <a:lnTo>
                      <a:pt x="0" y="4197"/>
                    </a:lnTo>
                    <a:lnTo>
                      <a:pt x="0" y="2962"/>
                    </a:lnTo>
                    <a:lnTo>
                      <a:pt x="44" y="2469"/>
                    </a:lnTo>
                    <a:lnTo>
                      <a:pt x="44" y="2098"/>
                    </a:lnTo>
                    <a:lnTo>
                      <a:pt x="89" y="1851"/>
                    </a:lnTo>
                    <a:lnTo>
                      <a:pt x="266" y="1358"/>
                    </a:lnTo>
                    <a:lnTo>
                      <a:pt x="665" y="987"/>
                    </a:lnTo>
                    <a:lnTo>
                      <a:pt x="1020" y="741"/>
                    </a:lnTo>
                    <a:lnTo>
                      <a:pt x="1641" y="617"/>
                    </a:lnTo>
                    <a:lnTo>
                      <a:pt x="2484" y="370"/>
                    </a:lnTo>
                    <a:lnTo>
                      <a:pt x="3415" y="247"/>
                    </a:lnTo>
                    <a:lnTo>
                      <a:pt x="5322" y="247"/>
                    </a:lnTo>
                    <a:lnTo>
                      <a:pt x="6520" y="617"/>
                    </a:lnTo>
                    <a:lnTo>
                      <a:pt x="7407" y="987"/>
                    </a:lnTo>
                    <a:lnTo>
                      <a:pt x="8294" y="1481"/>
                    </a:lnTo>
                    <a:lnTo>
                      <a:pt x="9092" y="1851"/>
                    </a:lnTo>
                    <a:lnTo>
                      <a:pt x="9846" y="2345"/>
                    </a:lnTo>
                    <a:lnTo>
                      <a:pt x="10379" y="2715"/>
                    </a:lnTo>
                    <a:lnTo>
                      <a:pt x="10778" y="2839"/>
                    </a:lnTo>
                    <a:lnTo>
                      <a:pt x="11754" y="2469"/>
                    </a:lnTo>
                    <a:lnTo>
                      <a:pt x="12774" y="1851"/>
                    </a:lnTo>
                    <a:lnTo>
                      <a:pt x="14903" y="617"/>
                    </a:lnTo>
                    <a:lnTo>
                      <a:pt x="15923" y="247"/>
                    </a:lnTo>
                    <a:lnTo>
                      <a:pt x="16278" y="247"/>
                    </a:lnTo>
                    <a:lnTo>
                      <a:pt x="17253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38" name="Freeform 45">
                <a:extLst>
                  <a:ext uri="{FF2B5EF4-FFF2-40B4-BE49-F238E27FC236}">
                    <a16:creationId xmlns:a16="http://schemas.microsoft.com/office/drawing/2014/main" id="{CD6B38A6-C6B9-4C43-BA8F-54912E05D9C2}"/>
                  </a:ext>
                </a:extLst>
              </p:cNvPr>
              <p:cNvSpPr/>
              <p:nvPr/>
            </p:nvSpPr>
            <p:spPr>
              <a:xfrm>
                <a:off x="479406" y="613767"/>
                <a:ext cx="108921" cy="218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81" y="0"/>
                    </a:moveTo>
                    <a:lnTo>
                      <a:pt x="21600" y="3377"/>
                    </a:lnTo>
                    <a:lnTo>
                      <a:pt x="16870" y="21600"/>
                    </a:lnTo>
                    <a:lnTo>
                      <a:pt x="0" y="12724"/>
                    </a:lnTo>
                    <a:lnTo>
                      <a:pt x="20181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5B373DE5-482B-4B42-9CA7-B0A9D0DDF65F}"/>
              </a:ext>
            </a:extLst>
          </p:cNvPr>
          <p:cNvSpPr txBox="1"/>
          <p:nvPr/>
        </p:nvSpPr>
        <p:spPr>
          <a:xfrm>
            <a:off x="1" y="5353497"/>
            <a:ext cx="6224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лиц из целевых групп, которым оформлена регистрация постоянного места жительства</a:t>
            </a:r>
          </a:p>
        </p:txBody>
      </p:sp>
      <p:graphicFrame>
        <p:nvGraphicFramePr>
          <p:cNvPr id="172" name="Схема 171">
            <a:extLst>
              <a:ext uri="{FF2B5EF4-FFF2-40B4-BE49-F238E27FC236}">
                <a16:creationId xmlns:a16="http://schemas.microsoft.com/office/drawing/2014/main" id="{9D8B6591-3FF0-4D9E-9012-C67D6F67A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577553"/>
              </p:ext>
            </p:extLst>
          </p:nvPr>
        </p:nvGraphicFramePr>
        <p:xfrm>
          <a:off x="3343315" y="4221469"/>
          <a:ext cx="1352849" cy="740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73" name="Group 77">
            <a:extLst>
              <a:ext uri="{FF2B5EF4-FFF2-40B4-BE49-F238E27FC236}">
                <a16:creationId xmlns:a16="http://schemas.microsoft.com/office/drawing/2014/main" id="{FBFF4D0C-C315-43CE-B585-058DB08FA112}"/>
              </a:ext>
            </a:extLst>
          </p:cNvPr>
          <p:cNvGrpSpPr/>
          <p:nvPr/>
        </p:nvGrpSpPr>
        <p:grpSpPr>
          <a:xfrm>
            <a:off x="7740576" y="4244051"/>
            <a:ext cx="1257078" cy="749016"/>
            <a:chOff x="-2" y="0"/>
            <a:chExt cx="1787843" cy="1075685"/>
          </a:xfrm>
        </p:grpSpPr>
        <p:grpSp>
          <p:nvGrpSpPr>
            <p:cNvPr id="174" name="Group 78">
              <a:extLst>
                <a:ext uri="{FF2B5EF4-FFF2-40B4-BE49-F238E27FC236}">
                  <a16:creationId xmlns:a16="http://schemas.microsoft.com/office/drawing/2014/main" id="{2924CB89-398C-4D39-82E0-98B10E22084F}"/>
                </a:ext>
              </a:extLst>
            </p:cNvPr>
            <p:cNvGrpSpPr/>
            <p:nvPr/>
          </p:nvGrpSpPr>
          <p:grpSpPr>
            <a:xfrm>
              <a:off x="299766" y="58725"/>
              <a:ext cx="748667" cy="850842"/>
              <a:chOff x="0" y="0"/>
              <a:chExt cx="748665" cy="850841"/>
            </a:xfrm>
          </p:grpSpPr>
          <p:sp>
            <p:nvSpPr>
              <p:cNvPr id="215" name="Freeform 6">
                <a:extLst>
                  <a:ext uri="{FF2B5EF4-FFF2-40B4-BE49-F238E27FC236}">
                    <a16:creationId xmlns:a16="http://schemas.microsoft.com/office/drawing/2014/main" id="{5932365F-B437-4967-92C1-36DA22CD4093}"/>
                  </a:ext>
                </a:extLst>
              </p:cNvPr>
              <p:cNvSpPr/>
              <p:nvPr/>
            </p:nvSpPr>
            <p:spPr>
              <a:xfrm>
                <a:off x="-1" y="511513"/>
                <a:ext cx="748667" cy="33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4" y="0"/>
                    </a:moveTo>
                    <a:lnTo>
                      <a:pt x="13011" y="40"/>
                    </a:lnTo>
                    <a:lnTo>
                      <a:pt x="13975" y="1004"/>
                    </a:lnTo>
                    <a:lnTo>
                      <a:pt x="14867" y="1887"/>
                    </a:lnTo>
                    <a:lnTo>
                      <a:pt x="15631" y="2770"/>
                    </a:lnTo>
                    <a:lnTo>
                      <a:pt x="16341" y="3493"/>
                    </a:lnTo>
                    <a:lnTo>
                      <a:pt x="16942" y="4216"/>
                    </a:lnTo>
                    <a:lnTo>
                      <a:pt x="17487" y="4858"/>
                    </a:lnTo>
                    <a:lnTo>
                      <a:pt x="17942" y="5460"/>
                    </a:lnTo>
                    <a:lnTo>
                      <a:pt x="18343" y="5982"/>
                    </a:lnTo>
                    <a:lnTo>
                      <a:pt x="18688" y="6464"/>
                    </a:lnTo>
                    <a:lnTo>
                      <a:pt x="18980" y="6906"/>
                    </a:lnTo>
                    <a:lnTo>
                      <a:pt x="19216" y="7307"/>
                    </a:lnTo>
                    <a:lnTo>
                      <a:pt x="19435" y="7628"/>
                    </a:lnTo>
                    <a:lnTo>
                      <a:pt x="19580" y="7949"/>
                    </a:lnTo>
                    <a:lnTo>
                      <a:pt x="19726" y="8190"/>
                    </a:lnTo>
                    <a:lnTo>
                      <a:pt x="19962" y="8833"/>
                    </a:lnTo>
                    <a:lnTo>
                      <a:pt x="20199" y="9716"/>
                    </a:lnTo>
                    <a:lnTo>
                      <a:pt x="20417" y="10800"/>
                    </a:lnTo>
                    <a:lnTo>
                      <a:pt x="20617" y="12125"/>
                    </a:lnTo>
                    <a:lnTo>
                      <a:pt x="20799" y="13530"/>
                    </a:lnTo>
                    <a:lnTo>
                      <a:pt x="20963" y="15056"/>
                    </a:lnTo>
                    <a:lnTo>
                      <a:pt x="21145" y="16662"/>
                    </a:lnTo>
                    <a:lnTo>
                      <a:pt x="21436" y="1995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6" y="19954"/>
                    </a:lnTo>
                    <a:lnTo>
                      <a:pt x="309" y="18308"/>
                    </a:lnTo>
                    <a:lnTo>
                      <a:pt x="455" y="16662"/>
                    </a:lnTo>
                    <a:lnTo>
                      <a:pt x="637" y="15056"/>
                    </a:lnTo>
                    <a:lnTo>
                      <a:pt x="801" y="13530"/>
                    </a:lnTo>
                    <a:lnTo>
                      <a:pt x="983" y="12125"/>
                    </a:lnTo>
                    <a:lnTo>
                      <a:pt x="1183" y="10800"/>
                    </a:lnTo>
                    <a:lnTo>
                      <a:pt x="1401" y="9716"/>
                    </a:lnTo>
                    <a:lnTo>
                      <a:pt x="1620" y="8833"/>
                    </a:lnTo>
                    <a:lnTo>
                      <a:pt x="1874" y="8190"/>
                    </a:lnTo>
                    <a:lnTo>
                      <a:pt x="2002" y="7949"/>
                    </a:lnTo>
                    <a:lnTo>
                      <a:pt x="2184" y="7628"/>
                    </a:lnTo>
                    <a:lnTo>
                      <a:pt x="2366" y="7267"/>
                    </a:lnTo>
                    <a:lnTo>
                      <a:pt x="2620" y="6906"/>
                    </a:lnTo>
                    <a:lnTo>
                      <a:pt x="2930" y="6464"/>
                    </a:lnTo>
                    <a:lnTo>
                      <a:pt x="3275" y="5942"/>
                    </a:lnTo>
                    <a:lnTo>
                      <a:pt x="3676" y="5420"/>
                    </a:lnTo>
                    <a:lnTo>
                      <a:pt x="4149" y="4818"/>
                    </a:lnTo>
                    <a:lnTo>
                      <a:pt x="4695" y="4175"/>
                    </a:lnTo>
                    <a:lnTo>
                      <a:pt x="5314" y="3453"/>
                    </a:lnTo>
                    <a:lnTo>
                      <a:pt x="6005" y="2650"/>
                    </a:lnTo>
                    <a:lnTo>
                      <a:pt x="6788" y="1847"/>
                    </a:lnTo>
                    <a:lnTo>
                      <a:pt x="7679" y="964"/>
                    </a:lnTo>
                    <a:lnTo>
                      <a:pt x="8644" y="0"/>
                    </a:lnTo>
                    <a:close/>
                  </a:path>
                </a:pathLst>
              </a:custGeom>
              <a:solidFill>
                <a:srgbClr val="A1E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6" name="Freeform 7">
                <a:extLst>
                  <a:ext uri="{FF2B5EF4-FFF2-40B4-BE49-F238E27FC236}">
                    <a16:creationId xmlns:a16="http://schemas.microsoft.com/office/drawing/2014/main" id="{5703D571-B8C8-4E44-844A-E7A7432B5B1A}"/>
                  </a:ext>
                </a:extLst>
              </p:cNvPr>
              <p:cNvSpPr/>
              <p:nvPr/>
            </p:nvSpPr>
            <p:spPr>
              <a:xfrm>
                <a:off x="293915" y="292653"/>
                <a:ext cx="160835" cy="297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8" y="0"/>
                    </a:moveTo>
                    <a:lnTo>
                      <a:pt x="12621" y="46"/>
                    </a:lnTo>
                    <a:lnTo>
                      <a:pt x="14315" y="275"/>
                    </a:lnTo>
                    <a:lnTo>
                      <a:pt x="16009" y="595"/>
                    </a:lnTo>
                    <a:lnTo>
                      <a:pt x="17534" y="1053"/>
                    </a:lnTo>
                    <a:lnTo>
                      <a:pt x="18889" y="1693"/>
                    </a:lnTo>
                    <a:lnTo>
                      <a:pt x="19991" y="2425"/>
                    </a:lnTo>
                    <a:lnTo>
                      <a:pt x="20838" y="3295"/>
                    </a:lnTo>
                    <a:lnTo>
                      <a:pt x="21346" y="4256"/>
                    </a:lnTo>
                    <a:lnTo>
                      <a:pt x="21600" y="5400"/>
                    </a:lnTo>
                    <a:lnTo>
                      <a:pt x="21600" y="18717"/>
                    </a:lnTo>
                    <a:lnTo>
                      <a:pt x="19652" y="19724"/>
                    </a:lnTo>
                    <a:lnTo>
                      <a:pt x="17619" y="20547"/>
                    </a:lnTo>
                    <a:lnTo>
                      <a:pt x="15501" y="21142"/>
                    </a:lnTo>
                    <a:lnTo>
                      <a:pt x="13129" y="21463"/>
                    </a:lnTo>
                    <a:lnTo>
                      <a:pt x="10758" y="21600"/>
                    </a:lnTo>
                    <a:lnTo>
                      <a:pt x="8471" y="21463"/>
                    </a:lnTo>
                    <a:lnTo>
                      <a:pt x="6099" y="21142"/>
                    </a:lnTo>
                    <a:lnTo>
                      <a:pt x="3981" y="20547"/>
                    </a:lnTo>
                    <a:lnTo>
                      <a:pt x="1948" y="19724"/>
                    </a:lnTo>
                    <a:lnTo>
                      <a:pt x="0" y="18717"/>
                    </a:lnTo>
                    <a:lnTo>
                      <a:pt x="0" y="5400"/>
                    </a:lnTo>
                    <a:lnTo>
                      <a:pt x="254" y="4256"/>
                    </a:lnTo>
                    <a:lnTo>
                      <a:pt x="762" y="3295"/>
                    </a:lnTo>
                    <a:lnTo>
                      <a:pt x="1609" y="2425"/>
                    </a:lnTo>
                    <a:lnTo>
                      <a:pt x="2711" y="1693"/>
                    </a:lnTo>
                    <a:lnTo>
                      <a:pt x="4066" y="1053"/>
                    </a:lnTo>
                    <a:lnTo>
                      <a:pt x="5591" y="595"/>
                    </a:lnTo>
                    <a:lnTo>
                      <a:pt x="7285" y="275"/>
                    </a:lnTo>
                    <a:lnTo>
                      <a:pt x="8979" y="46"/>
                    </a:lnTo>
                    <a:lnTo>
                      <a:pt x="1075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7" name="Freeform 8">
                <a:extLst>
                  <a:ext uri="{FF2B5EF4-FFF2-40B4-BE49-F238E27FC236}">
                    <a16:creationId xmlns:a16="http://schemas.microsoft.com/office/drawing/2014/main" id="{B6FA8297-36B0-45E5-B051-DC08DA17C6CA}"/>
                  </a:ext>
                </a:extLst>
              </p:cNvPr>
              <p:cNvSpPr/>
              <p:nvPr/>
            </p:nvSpPr>
            <p:spPr>
              <a:xfrm>
                <a:off x="191738" y="251025"/>
                <a:ext cx="58659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61" y="0"/>
                    </a:moveTo>
                    <a:lnTo>
                      <a:pt x="10916" y="604"/>
                    </a:lnTo>
                    <a:lnTo>
                      <a:pt x="13935" y="1964"/>
                    </a:lnTo>
                    <a:lnTo>
                      <a:pt x="16258" y="3625"/>
                    </a:lnTo>
                    <a:lnTo>
                      <a:pt x="18581" y="6042"/>
                    </a:lnTo>
                    <a:lnTo>
                      <a:pt x="20206" y="8761"/>
                    </a:lnTo>
                    <a:lnTo>
                      <a:pt x="21368" y="11631"/>
                    </a:lnTo>
                    <a:lnTo>
                      <a:pt x="21600" y="14501"/>
                    </a:lnTo>
                    <a:lnTo>
                      <a:pt x="21368" y="16917"/>
                    </a:lnTo>
                    <a:lnTo>
                      <a:pt x="20206" y="18881"/>
                    </a:lnTo>
                    <a:lnTo>
                      <a:pt x="18581" y="20543"/>
                    </a:lnTo>
                    <a:lnTo>
                      <a:pt x="16258" y="21449"/>
                    </a:lnTo>
                    <a:lnTo>
                      <a:pt x="13703" y="21600"/>
                    </a:lnTo>
                    <a:lnTo>
                      <a:pt x="10684" y="20996"/>
                    </a:lnTo>
                    <a:lnTo>
                      <a:pt x="7897" y="19636"/>
                    </a:lnTo>
                    <a:lnTo>
                      <a:pt x="5574" y="17975"/>
                    </a:lnTo>
                    <a:lnTo>
                      <a:pt x="3019" y="15558"/>
                    </a:lnTo>
                    <a:lnTo>
                      <a:pt x="1394" y="12839"/>
                    </a:lnTo>
                    <a:lnTo>
                      <a:pt x="465" y="9818"/>
                    </a:lnTo>
                    <a:lnTo>
                      <a:pt x="0" y="7099"/>
                    </a:lnTo>
                    <a:lnTo>
                      <a:pt x="465" y="4834"/>
                    </a:lnTo>
                    <a:lnTo>
                      <a:pt x="1394" y="2719"/>
                    </a:lnTo>
                    <a:lnTo>
                      <a:pt x="3019" y="1057"/>
                    </a:lnTo>
                    <a:lnTo>
                      <a:pt x="5574" y="151"/>
                    </a:lnTo>
                    <a:lnTo>
                      <a:pt x="8361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8" name="Freeform 9">
                <a:extLst>
                  <a:ext uri="{FF2B5EF4-FFF2-40B4-BE49-F238E27FC236}">
                    <a16:creationId xmlns:a16="http://schemas.microsoft.com/office/drawing/2014/main" id="{70C9BCB0-2C88-4253-8F54-EC8A1237EC6C}"/>
                  </a:ext>
                </a:extLst>
              </p:cNvPr>
              <p:cNvSpPr/>
              <p:nvPr/>
            </p:nvSpPr>
            <p:spPr>
              <a:xfrm>
                <a:off x="497007" y="251025"/>
                <a:ext cx="59290" cy="901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28" y="0"/>
                    </a:moveTo>
                    <a:lnTo>
                      <a:pt x="16085" y="151"/>
                    </a:lnTo>
                    <a:lnTo>
                      <a:pt x="18383" y="1057"/>
                    </a:lnTo>
                    <a:lnTo>
                      <a:pt x="20221" y="2719"/>
                    </a:lnTo>
                    <a:lnTo>
                      <a:pt x="21140" y="4834"/>
                    </a:lnTo>
                    <a:lnTo>
                      <a:pt x="21600" y="7099"/>
                    </a:lnTo>
                    <a:lnTo>
                      <a:pt x="21140" y="9818"/>
                    </a:lnTo>
                    <a:lnTo>
                      <a:pt x="20221" y="12839"/>
                    </a:lnTo>
                    <a:lnTo>
                      <a:pt x="18153" y="15558"/>
                    </a:lnTo>
                    <a:lnTo>
                      <a:pt x="16085" y="17975"/>
                    </a:lnTo>
                    <a:lnTo>
                      <a:pt x="13557" y="19636"/>
                    </a:lnTo>
                    <a:lnTo>
                      <a:pt x="11030" y="20996"/>
                    </a:lnTo>
                    <a:lnTo>
                      <a:pt x="8043" y="21600"/>
                    </a:lnTo>
                    <a:lnTo>
                      <a:pt x="5515" y="21449"/>
                    </a:lnTo>
                    <a:lnTo>
                      <a:pt x="3217" y="20543"/>
                    </a:lnTo>
                    <a:lnTo>
                      <a:pt x="1609" y="18881"/>
                    </a:lnTo>
                    <a:lnTo>
                      <a:pt x="230" y="16917"/>
                    </a:lnTo>
                    <a:lnTo>
                      <a:pt x="0" y="14501"/>
                    </a:lnTo>
                    <a:lnTo>
                      <a:pt x="230" y="11631"/>
                    </a:lnTo>
                    <a:lnTo>
                      <a:pt x="1379" y="8761"/>
                    </a:lnTo>
                    <a:lnTo>
                      <a:pt x="3217" y="6042"/>
                    </a:lnTo>
                    <a:lnTo>
                      <a:pt x="5515" y="3625"/>
                    </a:lnTo>
                    <a:lnTo>
                      <a:pt x="7813" y="1964"/>
                    </a:lnTo>
                    <a:lnTo>
                      <a:pt x="10800" y="604"/>
                    </a:lnTo>
                    <a:lnTo>
                      <a:pt x="13328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9" name="Freeform 10">
                <a:extLst>
                  <a:ext uri="{FF2B5EF4-FFF2-40B4-BE49-F238E27FC236}">
                    <a16:creationId xmlns:a16="http://schemas.microsoft.com/office/drawing/2014/main" id="{5F6074C0-541B-48B4-8393-C171A571C1B5}"/>
                  </a:ext>
                </a:extLst>
              </p:cNvPr>
              <p:cNvSpPr/>
              <p:nvPr/>
            </p:nvSpPr>
            <p:spPr>
              <a:xfrm>
                <a:off x="331758" y="590353"/>
                <a:ext cx="85149" cy="260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80" y="0"/>
                    </a:moveTo>
                    <a:lnTo>
                      <a:pt x="19680" y="3086"/>
                    </a:lnTo>
                    <a:lnTo>
                      <a:pt x="14560" y="554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7040" y="5544"/>
                    </a:lnTo>
                    <a:lnTo>
                      <a:pt x="1920" y="3086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0" name="Freeform 11">
                <a:extLst>
                  <a:ext uri="{FF2B5EF4-FFF2-40B4-BE49-F238E27FC236}">
                    <a16:creationId xmlns:a16="http://schemas.microsoft.com/office/drawing/2014/main" id="{8AE37FB3-7E1B-4EF8-9B90-D72BCEA84C52}"/>
                  </a:ext>
                </a:extLst>
              </p:cNvPr>
              <p:cNvSpPr/>
              <p:nvPr/>
            </p:nvSpPr>
            <p:spPr>
              <a:xfrm>
                <a:off x="286977" y="489438"/>
                <a:ext cx="87672" cy="170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09" y="0"/>
                    </a:moveTo>
                    <a:lnTo>
                      <a:pt x="21600" y="12800"/>
                    </a:lnTo>
                    <a:lnTo>
                      <a:pt x="4817" y="21600"/>
                    </a:lnTo>
                    <a:lnTo>
                      <a:pt x="0" y="3520"/>
                    </a:lnTo>
                    <a:lnTo>
                      <a:pt x="1709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1" name="Freeform 12">
                <a:extLst>
                  <a:ext uri="{FF2B5EF4-FFF2-40B4-BE49-F238E27FC236}">
                    <a16:creationId xmlns:a16="http://schemas.microsoft.com/office/drawing/2014/main" id="{47AE6A94-21AB-4158-9E42-407AB4CB9FA3}"/>
                  </a:ext>
                </a:extLst>
              </p:cNvPr>
              <p:cNvSpPr/>
              <p:nvPr/>
            </p:nvSpPr>
            <p:spPr>
              <a:xfrm>
                <a:off x="293915" y="456009"/>
                <a:ext cx="160835" cy="56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40"/>
                    </a:lnTo>
                    <a:lnTo>
                      <a:pt x="21431" y="3883"/>
                    </a:lnTo>
                    <a:lnTo>
                      <a:pt x="21092" y="5097"/>
                    </a:lnTo>
                    <a:lnTo>
                      <a:pt x="20414" y="6796"/>
                    </a:lnTo>
                    <a:lnTo>
                      <a:pt x="19652" y="9222"/>
                    </a:lnTo>
                    <a:lnTo>
                      <a:pt x="18635" y="11407"/>
                    </a:lnTo>
                    <a:lnTo>
                      <a:pt x="17619" y="14076"/>
                    </a:lnTo>
                    <a:lnTo>
                      <a:pt x="16348" y="16503"/>
                    </a:lnTo>
                    <a:lnTo>
                      <a:pt x="14993" y="18688"/>
                    </a:lnTo>
                    <a:lnTo>
                      <a:pt x="13638" y="20144"/>
                    </a:lnTo>
                    <a:lnTo>
                      <a:pt x="12198" y="21357"/>
                    </a:lnTo>
                    <a:lnTo>
                      <a:pt x="10758" y="21600"/>
                    </a:lnTo>
                    <a:lnTo>
                      <a:pt x="9318" y="20872"/>
                    </a:lnTo>
                    <a:lnTo>
                      <a:pt x="7878" y="19658"/>
                    </a:lnTo>
                    <a:lnTo>
                      <a:pt x="6522" y="17717"/>
                    </a:lnTo>
                    <a:lnTo>
                      <a:pt x="5252" y="15533"/>
                    </a:lnTo>
                    <a:lnTo>
                      <a:pt x="3981" y="12863"/>
                    </a:lnTo>
                    <a:lnTo>
                      <a:pt x="2880" y="10436"/>
                    </a:lnTo>
                    <a:lnTo>
                      <a:pt x="1948" y="7766"/>
                    </a:lnTo>
                    <a:lnTo>
                      <a:pt x="1101" y="5582"/>
                    </a:lnTo>
                    <a:lnTo>
                      <a:pt x="508" y="3883"/>
                    </a:lnTo>
                    <a:lnTo>
                      <a:pt x="169" y="2427"/>
                    </a:lnTo>
                    <a:lnTo>
                      <a:pt x="0" y="21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2" name="Freeform 13">
                <a:extLst>
                  <a:ext uri="{FF2B5EF4-FFF2-40B4-BE49-F238E27FC236}">
                    <a16:creationId xmlns:a16="http://schemas.microsoft.com/office/drawing/2014/main" id="{7366EDA6-9F6D-4F5C-B71E-E51E3B8F1E7A}"/>
                  </a:ext>
                </a:extLst>
              </p:cNvPr>
              <p:cNvSpPr/>
              <p:nvPr/>
            </p:nvSpPr>
            <p:spPr>
              <a:xfrm>
                <a:off x="206875" y="37843"/>
                <a:ext cx="334916" cy="4560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447" y="60"/>
                    </a:lnTo>
                    <a:lnTo>
                      <a:pt x="13912" y="239"/>
                    </a:lnTo>
                    <a:lnTo>
                      <a:pt x="15214" y="508"/>
                    </a:lnTo>
                    <a:lnTo>
                      <a:pt x="16393" y="896"/>
                    </a:lnTo>
                    <a:lnTo>
                      <a:pt x="17410" y="1374"/>
                    </a:lnTo>
                    <a:lnTo>
                      <a:pt x="18305" y="1912"/>
                    </a:lnTo>
                    <a:lnTo>
                      <a:pt x="19037" y="2539"/>
                    </a:lnTo>
                    <a:lnTo>
                      <a:pt x="19729" y="3227"/>
                    </a:lnTo>
                    <a:lnTo>
                      <a:pt x="20217" y="3944"/>
                    </a:lnTo>
                    <a:lnTo>
                      <a:pt x="20705" y="4720"/>
                    </a:lnTo>
                    <a:lnTo>
                      <a:pt x="21031" y="5557"/>
                    </a:lnTo>
                    <a:lnTo>
                      <a:pt x="21275" y="6393"/>
                    </a:lnTo>
                    <a:lnTo>
                      <a:pt x="21478" y="7260"/>
                    </a:lnTo>
                    <a:lnTo>
                      <a:pt x="21559" y="8186"/>
                    </a:lnTo>
                    <a:lnTo>
                      <a:pt x="21600" y="9052"/>
                    </a:lnTo>
                    <a:lnTo>
                      <a:pt x="21600" y="9949"/>
                    </a:lnTo>
                    <a:lnTo>
                      <a:pt x="21437" y="11681"/>
                    </a:lnTo>
                    <a:lnTo>
                      <a:pt x="21234" y="12518"/>
                    </a:lnTo>
                    <a:lnTo>
                      <a:pt x="20908" y="14071"/>
                    </a:lnTo>
                    <a:lnTo>
                      <a:pt x="20705" y="14759"/>
                    </a:lnTo>
                    <a:lnTo>
                      <a:pt x="20502" y="15386"/>
                    </a:lnTo>
                    <a:lnTo>
                      <a:pt x="20054" y="16372"/>
                    </a:lnTo>
                    <a:lnTo>
                      <a:pt x="19892" y="16790"/>
                    </a:lnTo>
                    <a:lnTo>
                      <a:pt x="19729" y="17059"/>
                    </a:lnTo>
                    <a:lnTo>
                      <a:pt x="19566" y="17268"/>
                    </a:lnTo>
                    <a:lnTo>
                      <a:pt x="19200" y="17656"/>
                    </a:lnTo>
                    <a:lnTo>
                      <a:pt x="18590" y="18134"/>
                    </a:lnTo>
                    <a:lnTo>
                      <a:pt x="17898" y="18642"/>
                    </a:lnTo>
                    <a:lnTo>
                      <a:pt x="17085" y="19180"/>
                    </a:lnTo>
                    <a:lnTo>
                      <a:pt x="16190" y="19688"/>
                    </a:lnTo>
                    <a:lnTo>
                      <a:pt x="15254" y="20166"/>
                    </a:lnTo>
                    <a:lnTo>
                      <a:pt x="14278" y="20644"/>
                    </a:lnTo>
                    <a:lnTo>
                      <a:pt x="13342" y="21032"/>
                    </a:lnTo>
                    <a:lnTo>
                      <a:pt x="12407" y="21331"/>
                    </a:lnTo>
                    <a:lnTo>
                      <a:pt x="11553" y="21540"/>
                    </a:lnTo>
                    <a:lnTo>
                      <a:pt x="10820" y="21600"/>
                    </a:lnTo>
                    <a:lnTo>
                      <a:pt x="10047" y="21540"/>
                    </a:lnTo>
                    <a:lnTo>
                      <a:pt x="9193" y="21331"/>
                    </a:lnTo>
                    <a:lnTo>
                      <a:pt x="8258" y="21032"/>
                    </a:lnTo>
                    <a:lnTo>
                      <a:pt x="7322" y="20644"/>
                    </a:lnTo>
                    <a:lnTo>
                      <a:pt x="6386" y="20166"/>
                    </a:lnTo>
                    <a:lnTo>
                      <a:pt x="5410" y="19688"/>
                    </a:lnTo>
                    <a:lnTo>
                      <a:pt x="4515" y="19180"/>
                    </a:lnTo>
                    <a:lnTo>
                      <a:pt x="3702" y="18642"/>
                    </a:lnTo>
                    <a:lnTo>
                      <a:pt x="3010" y="18134"/>
                    </a:lnTo>
                    <a:lnTo>
                      <a:pt x="2441" y="17656"/>
                    </a:lnTo>
                    <a:lnTo>
                      <a:pt x="1993" y="17268"/>
                    </a:lnTo>
                    <a:lnTo>
                      <a:pt x="1871" y="17059"/>
                    </a:lnTo>
                    <a:lnTo>
                      <a:pt x="1708" y="16790"/>
                    </a:lnTo>
                    <a:lnTo>
                      <a:pt x="1546" y="16372"/>
                    </a:lnTo>
                    <a:lnTo>
                      <a:pt x="1098" y="15386"/>
                    </a:lnTo>
                    <a:lnTo>
                      <a:pt x="895" y="14759"/>
                    </a:lnTo>
                    <a:lnTo>
                      <a:pt x="732" y="14071"/>
                    </a:lnTo>
                    <a:lnTo>
                      <a:pt x="325" y="12518"/>
                    </a:lnTo>
                    <a:lnTo>
                      <a:pt x="203" y="11681"/>
                    </a:lnTo>
                    <a:lnTo>
                      <a:pt x="81" y="10815"/>
                    </a:lnTo>
                    <a:lnTo>
                      <a:pt x="0" y="9949"/>
                    </a:lnTo>
                    <a:lnTo>
                      <a:pt x="0" y="9052"/>
                    </a:lnTo>
                    <a:lnTo>
                      <a:pt x="41" y="8186"/>
                    </a:lnTo>
                    <a:lnTo>
                      <a:pt x="163" y="7260"/>
                    </a:lnTo>
                    <a:lnTo>
                      <a:pt x="325" y="6393"/>
                    </a:lnTo>
                    <a:lnTo>
                      <a:pt x="610" y="5557"/>
                    </a:lnTo>
                    <a:lnTo>
                      <a:pt x="936" y="4720"/>
                    </a:lnTo>
                    <a:lnTo>
                      <a:pt x="1383" y="3944"/>
                    </a:lnTo>
                    <a:lnTo>
                      <a:pt x="1912" y="3227"/>
                    </a:lnTo>
                    <a:lnTo>
                      <a:pt x="2563" y="2539"/>
                    </a:lnTo>
                    <a:lnTo>
                      <a:pt x="3336" y="1912"/>
                    </a:lnTo>
                    <a:lnTo>
                      <a:pt x="4231" y="1374"/>
                    </a:lnTo>
                    <a:lnTo>
                      <a:pt x="5247" y="896"/>
                    </a:lnTo>
                    <a:lnTo>
                      <a:pt x="6427" y="508"/>
                    </a:lnTo>
                    <a:lnTo>
                      <a:pt x="7688" y="239"/>
                    </a:lnTo>
                    <a:lnTo>
                      <a:pt x="9193" y="60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3" name="Freeform 14">
                <a:extLst>
                  <a:ext uri="{FF2B5EF4-FFF2-40B4-BE49-F238E27FC236}">
                    <a16:creationId xmlns:a16="http://schemas.microsoft.com/office/drawing/2014/main" id="{32FE261C-ADE1-4252-8AA5-D45D33F1A5FF}"/>
                  </a:ext>
                </a:extLst>
              </p:cNvPr>
              <p:cNvSpPr/>
              <p:nvPr/>
            </p:nvSpPr>
            <p:spPr>
              <a:xfrm>
                <a:off x="201829" y="-1"/>
                <a:ext cx="351945" cy="3298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7145"/>
                    </a:moveTo>
                    <a:lnTo>
                      <a:pt x="11613" y="7228"/>
                    </a:lnTo>
                    <a:lnTo>
                      <a:pt x="11729" y="7228"/>
                    </a:lnTo>
                    <a:lnTo>
                      <a:pt x="12000" y="7145"/>
                    </a:lnTo>
                    <a:close/>
                    <a:moveTo>
                      <a:pt x="13819" y="0"/>
                    </a:moveTo>
                    <a:lnTo>
                      <a:pt x="15290" y="83"/>
                    </a:lnTo>
                    <a:lnTo>
                      <a:pt x="16684" y="289"/>
                    </a:lnTo>
                    <a:lnTo>
                      <a:pt x="17923" y="578"/>
                    </a:lnTo>
                    <a:lnTo>
                      <a:pt x="19123" y="1033"/>
                    </a:lnTo>
                    <a:lnTo>
                      <a:pt x="20129" y="1569"/>
                    </a:lnTo>
                    <a:lnTo>
                      <a:pt x="20942" y="2148"/>
                    </a:lnTo>
                    <a:lnTo>
                      <a:pt x="21600" y="2891"/>
                    </a:lnTo>
                    <a:lnTo>
                      <a:pt x="21406" y="3882"/>
                    </a:lnTo>
                    <a:lnTo>
                      <a:pt x="21213" y="5163"/>
                    </a:lnTo>
                    <a:lnTo>
                      <a:pt x="21135" y="6525"/>
                    </a:lnTo>
                    <a:lnTo>
                      <a:pt x="21058" y="8095"/>
                    </a:lnTo>
                    <a:lnTo>
                      <a:pt x="21019" y="9788"/>
                    </a:lnTo>
                    <a:lnTo>
                      <a:pt x="21019" y="11481"/>
                    </a:lnTo>
                    <a:lnTo>
                      <a:pt x="20981" y="13257"/>
                    </a:lnTo>
                    <a:lnTo>
                      <a:pt x="20981" y="14992"/>
                    </a:lnTo>
                    <a:lnTo>
                      <a:pt x="20942" y="16727"/>
                    </a:lnTo>
                    <a:lnTo>
                      <a:pt x="20865" y="18337"/>
                    </a:lnTo>
                    <a:lnTo>
                      <a:pt x="20787" y="19865"/>
                    </a:lnTo>
                    <a:lnTo>
                      <a:pt x="20632" y="21270"/>
                    </a:lnTo>
                    <a:lnTo>
                      <a:pt x="20632" y="21228"/>
                    </a:lnTo>
                    <a:lnTo>
                      <a:pt x="20555" y="21393"/>
                    </a:lnTo>
                    <a:lnTo>
                      <a:pt x="20555" y="21435"/>
                    </a:lnTo>
                    <a:lnTo>
                      <a:pt x="20516" y="21476"/>
                    </a:lnTo>
                    <a:lnTo>
                      <a:pt x="20477" y="21559"/>
                    </a:lnTo>
                    <a:lnTo>
                      <a:pt x="20439" y="21600"/>
                    </a:lnTo>
                    <a:lnTo>
                      <a:pt x="20323" y="21600"/>
                    </a:lnTo>
                    <a:lnTo>
                      <a:pt x="20245" y="21559"/>
                    </a:lnTo>
                    <a:lnTo>
                      <a:pt x="20206" y="21559"/>
                    </a:lnTo>
                    <a:lnTo>
                      <a:pt x="20168" y="21517"/>
                    </a:lnTo>
                    <a:lnTo>
                      <a:pt x="20168" y="20113"/>
                    </a:lnTo>
                    <a:lnTo>
                      <a:pt x="20284" y="19081"/>
                    </a:lnTo>
                    <a:lnTo>
                      <a:pt x="20439" y="18048"/>
                    </a:lnTo>
                    <a:lnTo>
                      <a:pt x="20284" y="17057"/>
                    </a:lnTo>
                    <a:lnTo>
                      <a:pt x="20013" y="16231"/>
                    </a:lnTo>
                    <a:lnTo>
                      <a:pt x="19703" y="15446"/>
                    </a:lnTo>
                    <a:lnTo>
                      <a:pt x="19084" y="14042"/>
                    </a:lnTo>
                    <a:lnTo>
                      <a:pt x="18735" y="13257"/>
                    </a:lnTo>
                    <a:lnTo>
                      <a:pt x="18426" y="12431"/>
                    </a:lnTo>
                    <a:lnTo>
                      <a:pt x="18077" y="11440"/>
                    </a:lnTo>
                    <a:lnTo>
                      <a:pt x="17806" y="10284"/>
                    </a:lnTo>
                    <a:lnTo>
                      <a:pt x="17303" y="9499"/>
                    </a:lnTo>
                    <a:lnTo>
                      <a:pt x="16994" y="9086"/>
                    </a:lnTo>
                    <a:lnTo>
                      <a:pt x="16684" y="8714"/>
                    </a:lnTo>
                    <a:lnTo>
                      <a:pt x="16297" y="8425"/>
                    </a:lnTo>
                    <a:lnTo>
                      <a:pt x="15523" y="8136"/>
                    </a:lnTo>
                    <a:lnTo>
                      <a:pt x="14903" y="8012"/>
                    </a:lnTo>
                    <a:lnTo>
                      <a:pt x="14439" y="7930"/>
                    </a:lnTo>
                    <a:lnTo>
                      <a:pt x="13974" y="7930"/>
                    </a:lnTo>
                    <a:lnTo>
                      <a:pt x="13626" y="8012"/>
                    </a:lnTo>
                    <a:lnTo>
                      <a:pt x="13200" y="8177"/>
                    </a:lnTo>
                    <a:lnTo>
                      <a:pt x="12813" y="8425"/>
                    </a:lnTo>
                    <a:lnTo>
                      <a:pt x="12310" y="8673"/>
                    </a:lnTo>
                    <a:lnTo>
                      <a:pt x="11729" y="8962"/>
                    </a:lnTo>
                    <a:lnTo>
                      <a:pt x="10994" y="9293"/>
                    </a:lnTo>
                    <a:lnTo>
                      <a:pt x="10490" y="9499"/>
                    </a:lnTo>
                    <a:lnTo>
                      <a:pt x="9794" y="9706"/>
                    </a:lnTo>
                    <a:lnTo>
                      <a:pt x="9019" y="9953"/>
                    </a:lnTo>
                    <a:lnTo>
                      <a:pt x="8206" y="10201"/>
                    </a:lnTo>
                    <a:lnTo>
                      <a:pt x="7394" y="10366"/>
                    </a:lnTo>
                    <a:lnTo>
                      <a:pt x="6697" y="10449"/>
                    </a:lnTo>
                    <a:lnTo>
                      <a:pt x="5806" y="10449"/>
                    </a:lnTo>
                    <a:lnTo>
                      <a:pt x="5381" y="10366"/>
                    </a:lnTo>
                    <a:lnTo>
                      <a:pt x="4452" y="10201"/>
                    </a:lnTo>
                    <a:lnTo>
                      <a:pt x="4142" y="10036"/>
                    </a:lnTo>
                    <a:lnTo>
                      <a:pt x="4026" y="9829"/>
                    </a:lnTo>
                    <a:lnTo>
                      <a:pt x="3329" y="11068"/>
                    </a:lnTo>
                    <a:lnTo>
                      <a:pt x="2787" y="12225"/>
                    </a:lnTo>
                    <a:lnTo>
                      <a:pt x="2361" y="13299"/>
                    </a:lnTo>
                    <a:lnTo>
                      <a:pt x="2013" y="14414"/>
                    </a:lnTo>
                    <a:lnTo>
                      <a:pt x="1781" y="15446"/>
                    </a:lnTo>
                    <a:lnTo>
                      <a:pt x="1587" y="16479"/>
                    </a:lnTo>
                    <a:lnTo>
                      <a:pt x="1355" y="17511"/>
                    </a:lnTo>
                    <a:lnTo>
                      <a:pt x="1123" y="18585"/>
                    </a:lnTo>
                    <a:lnTo>
                      <a:pt x="1239" y="19370"/>
                    </a:lnTo>
                    <a:lnTo>
                      <a:pt x="1355" y="20113"/>
                    </a:lnTo>
                    <a:lnTo>
                      <a:pt x="1355" y="21476"/>
                    </a:lnTo>
                    <a:lnTo>
                      <a:pt x="1316" y="21517"/>
                    </a:lnTo>
                    <a:lnTo>
                      <a:pt x="1316" y="21559"/>
                    </a:lnTo>
                    <a:lnTo>
                      <a:pt x="1277" y="21559"/>
                    </a:lnTo>
                    <a:lnTo>
                      <a:pt x="1200" y="21600"/>
                    </a:lnTo>
                    <a:lnTo>
                      <a:pt x="1084" y="21600"/>
                    </a:lnTo>
                    <a:lnTo>
                      <a:pt x="1045" y="21559"/>
                    </a:lnTo>
                    <a:lnTo>
                      <a:pt x="1006" y="21476"/>
                    </a:lnTo>
                    <a:lnTo>
                      <a:pt x="929" y="21393"/>
                    </a:lnTo>
                    <a:lnTo>
                      <a:pt x="890" y="21228"/>
                    </a:lnTo>
                    <a:lnTo>
                      <a:pt x="890" y="20815"/>
                    </a:lnTo>
                    <a:lnTo>
                      <a:pt x="774" y="20031"/>
                    </a:lnTo>
                    <a:lnTo>
                      <a:pt x="619" y="19452"/>
                    </a:lnTo>
                    <a:lnTo>
                      <a:pt x="465" y="18668"/>
                    </a:lnTo>
                    <a:lnTo>
                      <a:pt x="348" y="17800"/>
                    </a:lnTo>
                    <a:lnTo>
                      <a:pt x="116" y="15653"/>
                    </a:lnTo>
                    <a:lnTo>
                      <a:pt x="39" y="14538"/>
                    </a:lnTo>
                    <a:lnTo>
                      <a:pt x="0" y="13299"/>
                    </a:lnTo>
                    <a:lnTo>
                      <a:pt x="0" y="12060"/>
                    </a:lnTo>
                    <a:lnTo>
                      <a:pt x="39" y="10821"/>
                    </a:lnTo>
                    <a:lnTo>
                      <a:pt x="155" y="9623"/>
                    </a:lnTo>
                    <a:lnTo>
                      <a:pt x="310" y="8467"/>
                    </a:lnTo>
                    <a:lnTo>
                      <a:pt x="542" y="7310"/>
                    </a:lnTo>
                    <a:lnTo>
                      <a:pt x="890" y="6278"/>
                    </a:lnTo>
                    <a:lnTo>
                      <a:pt x="1277" y="5328"/>
                    </a:lnTo>
                    <a:lnTo>
                      <a:pt x="1781" y="4502"/>
                    </a:lnTo>
                    <a:lnTo>
                      <a:pt x="2400" y="3841"/>
                    </a:lnTo>
                    <a:lnTo>
                      <a:pt x="3135" y="3345"/>
                    </a:lnTo>
                    <a:lnTo>
                      <a:pt x="3987" y="2974"/>
                    </a:lnTo>
                    <a:lnTo>
                      <a:pt x="5148" y="2148"/>
                    </a:lnTo>
                    <a:lnTo>
                      <a:pt x="6465" y="1446"/>
                    </a:lnTo>
                    <a:lnTo>
                      <a:pt x="7819" y="909"/>
                    </a:lnTo>
                    <a:lnTo>
                      <a:pt x="9290" y="454"/>
                    </a:lnTo>
                    <a:lnTo>
                      <a:pt x="10800" y="165"/>
                    </a:lnTo>
                    <a:lnTo>
                      <a:pt x="12310" y="41"/>
                    </a:lnTo>
                    <a:lnTo>
                      <a:pt x="13819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4" name="Freeform 15">
                <a:extLst>
                  <a:ext uri="{FF2B5EF4-FFF2-40B4-BE49-F238E27FC236}">
                    <a16:creationId xmlns:a16="http://schemas.microsoft.com/office/drawing/2014/main" id="{352185FF-3906-45ED-AA1D-DA3E790132B3}"/>
                  </a:ext>
                </a:extLst>
              </p:cNvPr>
              <p:cNvSpPr/>
              <p:nvPr/>
            </p:nvSpPr>
            <p:spPr>
              <a:xfrm>
                <a:off x="374647" y="489438"/>
                <a:ext cx="85780" cy="1715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71" y="0"/>
                    </a:moveTo>
                    <a:lnTo>
                      <a:pt x="21600" y="3494"/>
                    </a:lnTo>
                    <a:lnTo>
                      <a:pt x="16835" y="21600"/>
                    </a:lnTo>
                    <a:lnTo>
                      <a:pt x="0" y="12706"/>
                    </a:lnTo>
                    <a:lnTo>
                      <a:pt x="20171" y="0"/>
                    </a:lnTo>
                    <a:close/>
                  </a:path>
                </a:pathLst>
              </a:custGeom>
              <a:solidFill>
                <a:srgbClr val="237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5" name="Freeform 16">
                <a:extLst>
                  <a:ext uri="{FF2B5EF4-FFF2-40B4-BE49-F238E27FC236}">
                    <a16:creationId xmlns:a16="http://schemas.microsoft.com/office/drawing/2014/main" id="{EBCFCFC7-EFE2-4BB4-9D6F-D89D999548A8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1600" y="0"/>
                    </a:lnTo>
                    <a:close/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D6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26" name="Rectangle 17">
                <a:extLst>
                  <a:ext uri="{FF2B5EF4-FFF2-40B4-BE49-F238E27FC236}">
                    <a16:creationId xmlns:a16="http://schemas.microsoft.com/office/drawing/2014/main" id="{98B9005F-58EF-43DF-A3FC-40611EB44027}"/>
                  </a:ext>
                </a:extLst>
              </p:cNvPr>
              <p:cNvSpPr/>
              <p:nvPr/>
            </p:nvSpPr>
            <p:spPr>
              <a:xfrm>
                <a:off x="359510" y="651805"/>
                <a:ext cx="29645" cy="12701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75" name="Group 79">
              <a:extLst>
                <a:ext uri="{FF2B5EF4-FFF2-40B4-BE49-F238E27FC236}">
                  <a16:creationId xmlns:a16="http://schemas.microsoft.com/office/drawing/2014/main" id="{A5F856FC-F88F-4154-9276-7EB9DA3311A6}"/>
                </a:ext>
              </a:extLst>
            </p:cNvPr>
            <p:cNvGrpSpPr/>
            <p:nvPr/>
          </p:nvGrpSpPr>
          <p:grpSpPr>
            <a:xfrm>
              <a:off x="1023420" y="141225"/>
              <a:ext cx="764421" cy="857630"/>
              <a:chOff x="0" y="0"/>
              <a:chExt cx="764420" cy="857629"/>
            </a:xfrm>
          </p:grpSpPr>
          <p:sp>
            <p:nvSpPr>
              <p:cNvPr id="206" name="Freeform 46">
                <a:extLst>
                  <a:ext uri="{FF2B5EF4-FFF2-40B4-BE49-F238E27FC236}">
                    <a16:creationId xmlns:a16="http://schemas.microsoft.com/office/drawing/2014/main" id="{CAD8313C-1636-408B-8E4A-185884777818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7" name="Freeform 47">
                <a:extLst>
                  <a:ext uri="{FF2B5EF4-FFF2-40B4-BE49-F238E27FC236}">
                    <a16:creationId xmlns:a16="http://schemas.microsoft.com/office/drawing/2014/main" id="{50D61839-4A61-40B4-9188-AD73B1706817}"/>
                  </a:ext>
                </a:extLst>
              </p:cNvPr>
              <p:cNvSpPr/>
              <p:nvPr/>
            </p:nvSpPr>
            <p:spPr>
              <a:xfrm>
                <a:off x="0" y="511073"/>
                <a:ext cx="764421" cy="346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1" y="0"/>
                    </a:moveTo>
                    <a:lnTo>
                      <a:pt x="13027" y="39"/>
                    </a:lnTo>
                    <a:lnTo>
                      <a:pt x="13982" y="1014"/>
                    </a:lnTo>
                    <a:lnTo>
                      <a:pt x="14865" y="1871"/>
                    </a:lnTo>
                    <a:lnTo>
                      <a:pt x="15643" y="2729"/>
                    </a:lnTo>
                    <a:lnTo>
                      <a:pt x="16350" y="3470"/>
                    </a:lnTo>
                    <a:lnTo>
                      <a:pt x="16969" y="4172"/>
                    </a:lnTo>
                    <a:lnTo>
                      <a:pt x="17499" y="4835"/>
                    </a:lnTo>
                    <a:lnTo>
                      <a:pt x="17959" y="5458"/>
                    </a:lnTo>
                    <a:lnTo>
                      <a:pt x="18348" y="6004"/>
                    </a:lnTo>
                    <a:lnTo>
                      <a:pt x="18701" y="6433"/>
                    </a:lnTo>
                    <a:lnTo>
                      <a:pt x="18984" y="6901"/>
                    </a:lnTo>
                    <a:lnTo>
                      <a:pt x="19249" y="7291"/>
                    </a:lnTo>
                    <a:lnTo>
                      <a:pt x="19426" y="7642"/>
                    </a:lnTo>
                    <a:lnTo>
                      <a:pt x="19603" y="7915"/>
                    </a:lnTo>
                    <a:lnTo>
                      <a:pt x="19744" y="8149"/>
                    </a:lnTo>
                    <a:lnTo>
                      <a:pt x="19974" y="8734"/>
                    </a:lnTo>
                    <a:lnTo>
                      <a:pt x="20168" y="9552"/>
                    </a:lnTo>
                    <a:lnTo>
                      <a:pt x="20380" y="10488"/>
                    </a:lnTo>
                    <a:lnTo>
                      <a:pt x="20557" y="11619"/>
                    </a:lnTo>
                    <a:lnTo>
                      <a:pt x="20734" y="12866"/>
                    </a:lnTo>
                    <a:lnTo>
                      <a:pt x="20875" y="14192"/>
                    </a:lnTo>
                    <a:lnTo>
                      <a:pt x="21052" y="15635"/>
                    </a:lnTo>
                    <a:lnTo>
                      <a:pt x="21176" y="17077"/>
                    </a:lnTo>
                    <a:lnTo>
                      <a:pt x="21335" y="18598"/>
                    </a:lnTo>
                    <a:lnTo>
                      <a:pt x="21476" y="2011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41" y="20118"/>
                    </a:lnTo>
                    <a:lnTo>
                      <a:pt x="300" y="18598"/>
                    </a:lnTo>
                    <a:lnTo>
                      <a:pt x="424" y="17077"/>
                    </a:lnTo>
                    <a:lnTo>
                      <a:pt x="566" y="15635"/>
                    </a:lnTo>
                    <a:lnTo>
                      <a:pt x="725" y="14192"/>
                    </a:lnTo>
                    <a:lnTo>
                      <a:pt x="884" y="12866"/>
                    </a:lnTo>
                    <a:lnTo>
                      <a:pt x="1061" y="11619"/>
                    </a:lnTo>
                    <a:lnTo>
                      <a:pt x="1237" y="10488"/>
                    </a:lnTo>
                    <a:lnTo>
                      <a:pt x="1432" y="9552"/>
                    </a:lnTo>
                    <a:lnTo>
                      <a:pt x="1644" y="8734"/>
                    </a:lnTo>
                    <a:lnTo>
                      <a:pt x="1874" y="8149"/>
                    </a:lnTo>
                    <a:lnTo>
                      <a:pt x="1997" y="7915"/>
                    </a:lnTo>
                    <a:lnTo>
                      <a:pt x="2174" y="7642"/>
                    </a:lnTo>
                    <a:lnTo>
                      <a:pt x="2369" y="7252"/>
                    </a:lnTo>
                    <a:lnTo>
                      <a:pt x="2634" y="6901"/>
                    </a:lnTo>
                    <a:lnTo>
                      <a:pt x="2934" y="6433"/>
                    </a:lnTo>
                    <a:lnTo>
                      <a:pt x="3270" y="5926"/>
                    </a:lnTo>
                    <a:lnTo>
                      <a:pt x="3677" y="5419"/>
                    </a:lnTo>
                    <a:lnTo>
                      <a:pt x="4154" y="4796"/>
                    </a:lnTo>
                    <a:lnTo>
                      <a:pt x="4702" y="4133"/>
                    </a:lnTo>
                    <a:lnTo>
                      <a:pt x="5303" y="3431"/>
                    </a:lnTo>
                    <a:lnTo>
                      <a:pt x="6010" y="2651"/>
                    </a:lnTo>
                    <a:lnTo>
                      <a:pt x="6805" y="1832"/>
                    </a:lnTo>
                    <a:lnTo>
                      <a:pt x="7671" y="936"/>
                    </a:lnTo>
                    <a:lnTo>
                      <a:pt x="8661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8" name="Freeform 48">
                <a:extLst>
                  <a:ext uri="{FF2B5EF4-FFF2-40B4-BE49-F238E27FC236}">
                    <a16:creationId xmlns:a16="http://schemas.microsoft.com/office/drawing/2014/main" id="{0B5B555F-B26E-423A-85E9-0CCD4203556E}"/>
                  </a:ext>
                </a:extLst>
              </p:cNvPr>
              <p:cNvSpPr/>
              <p:nvPr/>
            </p:nvSpPr>
            <p:spPr>
              <a:xfrm>
                <a:off x="300262" y="287751"/>
                <a:ext cx="164522" cy="303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1" y="0"/>
                    </a:moveTo>
                    <a:lnTo>
                      <a:pt x="12648" y="45"/>
                    </a:lnTo>
                    <a:lnTo>
                      <a:pt x="14373" y="267"/>
                    </a:lnTo>
                    <a:lnTo>
                      <a:pt x="16015" y="579"/>
                    </a:lnTo>
                    <a:lnTo>
                      <a:pt x="17576" y="1069"/>
                    </a:lnTo>
                    <a:lnTo>
                      <a:pt x="18808" y="1603"/>
                    </a:lnTo>
                    <a:lnTo>
                      <a:pt x="19957" y="2360"/>
                    </a:lnTo>
                    <a:lnTo>
                      <a:pt x="20861" y="3251"/>
                    </a:lnTo>
                    <a:lnTo>
                      <a:pt x="21354" y="4231"/>
                    </a:lnTo>
                    <a:lnTo>
                      <a:pt x="21600" y="5389"/>
                    </a:lnTo>
                    <a:lnTo>
                      <a:pt x="21600" y="18705"/>
                    </a:lnTo>
                    <a:lnTo>
                      <a:pt x="19711" y="19774"/>
                    </a:lnTo>
                    <a:lnTo>
                      <a:pt x="17658" y="20576"/>
                    </a:lnTo>
                    <a:lnTo>
                      <a:pt x="15358" y="21155"/>
                    </a:lnTo>
                    <a:lnTo>
                      <a:pt x="13141" y="21511"/>
                    </a:lnTo>
                    <a:lnTo>
                      <a:pt x="10841" y="21600"/>
                    </a:lnTo>
                    <a:lnTo>
                      <a:pt x="8459" y="21466"/>
                    </a:lnTo>
                    <a:lnTo>
                      <a:pt x="6160" y="21155"/>
                    </a:lnTo>
                    <a:lnTo>
                      <a:pt x="4024" y="20531"/>
                    </a:lnTo>
                    <a:lnTo>
                      <a:pt x="1889" y="19729"/>
                    </a:lnTo>
                    <a:lnTo>
                      <a:pt x="0" y="18705"/>
                    </a:lnTo>
                    <a:lnTo>
                      <a:pt x="0" y="5389"/>
                    </a:lnTo>
                    <a:lnTo>
                      <a:pt x="164" y="4231"/>
                    </a:lnTo>
                    <a:lnTo>
                      <a:pt x="821" y="3251"/>
                    </a:lnTo>
                    <a:lnTo>
                      <a:pt x="1643" y="2360"/>
                    </a:lnTo>
                    <a:lnTo>
                      <a:pt x="2792" y="1603"/>
                    </a:lnTo>
                    <a:lnTo>
                      <a:pt x="4106" y="1069"/>
                    </a:lnTo>
                    <a:lnTo>
                      <a:pt x="5667" y="579"/>
                    </a:lnTo>
                    <a:lnTo>
                      <a:pt x="7227" y="267"/>
                    </a:lnTo>
                    <a:lnTo>
                      <a:pt x="9034" y="45"/>
                    </a:lnTo>
                    <a:lnTo>
                      <a:pt x="10841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9" name="Freeform 49">
                <a:extLst>
                  <a:ext uri="{FF2B5EF4-FFF2-40B4-BE49-F238E27FC236}">
                    <a16:creationId xmlns:a16="http://schemas.microsoft.com/office/drawing/2014/main" id="{272CFD0A-5D37-4778-83B8-83833B929E50}"/>
                  </a:ext>
                </a:extLst>
              </p:cNvPr>
              <p:cNvSpPr/>
              <p:nvPr/>
            </p:nvSpPr>
            <p:spPr>
              <a:xfrm>
                <a:off x="195796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239" y="0"/>
                    </a:moveTo>
                    <a:lnTo>
                      <a:pt x="10911" y="730"/>
                    </a:lnTo>
                    <a:lnTo>
                      <a:pt x="13584" y="1897"/>
                    </a:lnTo>
                    <a:lnTo>
                      <a:pt x="16256" y="3795"/>
                    </a:lnTo>
                    <a:lnTo>
                      <a:pt x="18482" y="5984"/>
                    </a:lnTo>
                    <a:lnTo>
                      <a:pt x="20041" y="8757"/>
                    </a:lnTo>
                    <a:lnTo>
                      <a:pt x="21377" y="11676"/>
                    </a:lnTo>
                    <a:lnTo>
                      <a:pt x="21600" y="14303"/>
                    </a:lnTo>
                    <a:lnTo>
                      <a:pt x="21155" y="16784"/>
                    </a:lnTo>
                    <a:lnTo>
                      <a:pt x="20041" y="18973"/>
                    </a:lnTo>
                    <a:lnTo>
                      <a:pt x="18482" y="20432"/>
                    </a:lnTo>
                    <a:lnTo>
                      <a:pt x="16256" y="21308"/>
                    </a:lnTo>
                    <a:lnTo>
                      <a:pt x="13584" y="21600"/>
                    </a:lnTo>
                    <a:lnTo>
                      <a:pt x="10689" y="20870"/>
                    </a:lnTo>
                    <a:lnTo>
                      <a:pt x="8016" y="19703"/>
                    </a:lnTo>
                    <a:lnTo>
                      <a:pt x="5344" y="17805"/>
                    </a:lnTo>
                    <a:lnTo>
                      <a:pt x="3340" y="15616"/>
                    </a:lnTo>
                    <a:lnTo>
                      <a:pt x="1559" y="12843"/>
                    </a:lnTo>
                    <a:lnTo>
                      <a:pt x="445" y="9924"/>
                    </a:lnTo>
                    <a:lnTo>
                      <a:pt x="0" y="7297"/>
                    </a:lnTo>
                    <a:lnTo>
                      <a:pt x="445" y="4816"/>
                    </a:lnTo>
                    <a:lnTo>
                      <a:pt x="1559" y="2627"/>
                    </a:lnTo>
                    <a:lnTo>
                      <a:pt x="3340" y="1168"/>
                    </a:lnTo>
                    <a:lnTo>
                      <a:pt x="5567" y="146"/>
                    </a:lnTo>
                    <a:lnTo>
                      <a:pt x="8239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0" name="Freeform 50">
                <a:extLst>
                  <a:ext uri="{FF2B5EF4-FFF2-40B4-BE49-F238E27FC236}">
                    <a16:creationId xmlns:a16="http://schemas.microsoft.com/office/drawing/2014/main" id="{88D879A8-6B67-4955-8A11-631526B89F6C}"/>
                  </a:ext>
                </a:extLst>
              </p:cNvPr>
              <p:cNvSpPr/>
              <p:nvPr/>
            </p:nvSpPr>
            <p:spPr>
              <a:xfrm>
                <a:off x="507319" y="244589"/>
                <a:ext cx="60680" cy="92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84" y="0"/>
                    </a:moveTo>
                    <a:lnTo>
                      <a:pt x="16256" y="146"/>
                    </a:lnTo>
                    <a:lnTo>
                      <a:pt x="18482" y="1168"/>
                    </a:lnTo>
                    <a:lnTo>
                      <a:pt x="20264" y="2627"/>
                    </a:lnTo>
                    <a:lnTo>
                      <a:pt x="21155" y="4816"/>
                    </a:lnTo>
                    <a:lnTo>
                      <a:pt x="21600" y="7297"/>
                    </a:lnTo>
                    <a:lnTo>
                      <a:pt x="21377" y="9924"/>
                    </a:lnTo>
                    <a:lnTo>
                      <a:pt x="20264" y="12843"/>
                    </a:lnTo>
                    <a:lnTo>
                      <a:pt x="18482" y="15616"/>
                    </a:lnTo>
                    <a:lnTo>
                      <a:pt x="16256" y="17805"/>
                    </a:lnTo>
                    <a:lnTo>
                      <a:pt x="13584" y="19703"/>
                    </a:lnTo>
                    <a:lnTo>
                      <a:pt x="11134" y="20870"/>
                    </a:lnTo>
                    <a:lnTo>
                      <a:pt x="8239" y="21600"/>
                    </a:lnTo>
                    <a:lnTo>
                      <a:pt x="5790" y="21308"/>
                    </a:lnTo>
                    <a:lnTo>
                      <a:pt x="3340" y="20432"/>
                    </a:lnTo>
                    <a:lnTo>
                      <a:pt x="1781" y="18973"/>
                    </a:lnTo>
                    <a:lnTo>
                      <a:pt x="445" y="16784"/>
                    </a:lnTo>
                    <a:lnTo>
                      <a:pt x="0" y="14303"/>
                    </a:lnTo>
                    <a:lnTo>
                      <a:pt x="445" y="11676"/>
                    </a:lnTo>
                    <a:lnTo>
                      <a:pt x="1559" y="8757"/>
                    </a:lnTo>
                    <a:lnTo>
                      <a:pt x="3340" y="5984"/>
                    </a:lnTo>
                    <a:lnTo>
                      <a:pt x="5344" y="3795"/>
                    </a:lnTo>
                    <a:lnTo>
                      <a:pt x="8016" y="1897"/>
                    </a:lnTo>
                    <a:lnTo>
                      <a:pt x="10911" y="730"/>
                    </a:lnTo>
                    <a:lnTo>
                      <a:pt x="13584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1" name="Freeform 51">
                <a:extLst>
                  <a:ext uri="{FF2B5EF4-FFF2-40B4-BE49-F238E27FC236}">
                    <a16:creationId xmlns:a16="http://schemas.microsoft.com/office/drawing/2014/main" id="{17DBF84E-1835-445D-B8BA-CE16571D6CE7}"/>
                  </a:ext>
                </a:extLst>
              </p:cNvPr>
              <p:cNvSpPr/>
              <p:nvPr/>
            </p:nvSpPr>
            <p:spPr>
              <a:xfrm>
                <a:off x="300262" y="454148"/>
                <a:ext cx="164522" cy="575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287"/>
                    </a:lnTo>
                    <a:lnTo>
                      <a:pt x="21436" y="3757"/>
                    </a:lnTo>
                    <a:lnTo>
                      <a:pt x="21107" y="5165"/>
                    </a:lnTo>
                    <a:lnTo>
                      <a:pt x="20450" y="6809"/>
                    </a:lnTo>
                    <a:lnTo>
                      <a:pt x="19629" y="9157"/>
                    </a:lnTo>
                    <a:lnTo>
                      <a:pt x="18643" y="11504"/>
                    </a:lnTo>
                    <a:lnTo>
                      <a:pt x="17576" y="14087"/>
                    </a:lnTo>
                    <a:lnTo>
                      <a:pt x="16344" y="16435"/>
                    </a:lnTo>
                    <a:lnTo>
                      <a:pt x="15030" y="18313"/>
                    </a:lnTo>
                    <a:lnTo>
                      <a:pt x="13633" y="20191"/>
                    </a:lnTo>
                    <a:lnTo>
                      <a:pt x="12155" y="21130"/>
                    </a:lnTo>
                    <a:lnTo>
                      <a:pt x="10841" y="21600"/>
                    </a:lnTo>
                    <a:lnTo>
                      <a:pt x="9363" y="20896"/>
                    </a:lnTo>
                    <a:lnTo>
                      <a:pt x="7967" y="19722"/>
                    </a:lnTo>
                    <a:lnTo>
                      <a:pt x="5174" y="15496"/>
                    </a:lnTo>
                    <a:lnTo>
                      <a:pt x="2875" y="10330"/>
                    </a:lnTo>
                    <a:lnTo>
                      <a:pt x="1889" y="7748"/>
                    </a:lnTo>
                    <a:lnTo>
                      <a:pt x="493" y="3757"/>
                    </a:lnTo>
                    <a:lnTo>
                      <a:pt x="164" y="2583"/>
                    </a:lnTo>
                    <a:lnTo>
                      <a:pt x="0" y="2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2" name="Freeform 52">
                <a:extLst>
                  <a:ext uri="{FF2B5EF4-FFF2-40B4-BE49-F238E27FC236}">
                    <a16:creationId xmlns:a16="http://schemas.microsoft.com/office/drawing/2014/main" id="{692CB4C4-93F9-4905-925C-67016F372D6E}"/>
                  </a:ext>
                </a:extLst>
              </p:cNvPr>
              <p:cNvSpPr/>
              <p:nvPr/>
            </p:nvSpPr>
            <p:spPr>
              <a:xfrm>
                <a:off x="211434" y="26898"/>
                <a:ext cx="342178" cy="466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0" y="0"/>
                    </a:moveTo>
                    <a:lnTo>
                      <a:pt x="12399" y="87"/>
                    </a:lnTo>
                    <a:lnTo>
                      <a:pt x="13781" y="232"/>
                    </a:lnTo>
                    <a:lnTo>
                      <a:pt x="15084" y="493"/>
                    </a:lnTo>
                    <a:lnTo>
                      <a:pt x="16190" y="841"/>
                    </a:lnTo>
                    <a:lnTo>
                      <a:pt x="17256" y="1305"/>
                    </a:lnTo>
                    <a:lnTo>
                      <a:pt x="18125" y="1769"/>
                    </a:lnTo>
                    <a:lnTo>
                      <a:pt x="18875" y="2377"/>
                    </a:lnTo>
                    <a:lnTo>
                      <a:pt x="19507" y="3015"/>
                    </a:lnTo>
                    <a:lnTo>
                      <a:pt x="20099" y="3740"/>
                    </a:lnTo>
                    <a:lnTo>
                      <a:pt x="20534" y="4465"/>
                    </a:lnTo>
                    <a:lnTo>
                      <a:pt x="20889" y="5248"/>
                    </a:lnTo>
                    <a:lnTo>
                      <a:pt x="21166" y="6060"/>
                    </a:lnTo>
                    <a:lnTo>
                      <a:pt x="21403" y="6900"/>
                    </a:lnTo>
                    <a:lnTo>
                      <a:pt x="21521" y="7741"/>
                    </a:lnTo>
                    <a:lnTo>
                      <a:pt x="21600" y="8611"/>
                    </a:lnTo>
                    <a:lnTo>
                      <a:pt x="21600" y="9452"/>
                    </a:lnTo>
                    <a:lnTo>
                      <a:pt x="21561" y="10322"/>
                    </a:lnTo>
                    <a:lnTo>
                      <a:pt x="21482" y="11162"/>
                    </a:lnTo>
                    <a:lnTo>
                      <a:pt x="21363" y="12003"/>
                    </a:lnTo>
                    <a:lnTo>
                      <a:pt x="21047" y="13511"/>
                    </a:lnTo>
                    <a:lnTo>
                      <a:pt x="20850" y="14207"/>
                    </a:lnTo>
                    <a:lnTo>
                      <a:pt x="20652" y="14874"/>
                    </a:lnTo>
                    <a:lnTo>
                      <a:pt x="20415" y="15453"/>
                    </a:lnTo>
                    <a:lnTo>
                      <a:pt x="20218" y="15975"/>
                    </a:lnTo>
                    <a:lnTo>
                      <a:pt x="20060" y="16439"/>
                    </a:lnTo>
                    <a:lnTo>
                      <a:pt x="19863" y="16816"/>
                    </a:lnTo>
                    <a:lnTo>
                      <a:pt x="19744" y="17077"/>
                    </a:lnTo>
                    <a:lnTo>
                      <a:pt x="19586" y="17251"/>
                    </a:lnTo>
                    <a:lnTo>
                      <a:pt x="19191" y="17657"/>
                    </a:lnTo>
                    <a:lnTo>
                      <a:pt x="18599" y="18150"/>
                    </a:lnTo>
                    <a:lnTo>
                      <a:pt x="17888" y="18643"/>
                    </a:lnTo>
                    <a:lnTo>
                      <a:pt x="17098" y="19165"/>
                    </a:lnTo>
                    <a:lnTo>
                      <a:pt x="16190" y="19657"/>
                    </a:lnTo>
                    <a:lnTo>
                      <a:pt x="15242" y="20179"/>
                    </a:lnTo>
                    <a:lnTo>
                      <a:pt x="14295" y="20643"/>
                    </a:lnTo>
                    <a:lnTo>
                      <a:pt x="13347" y="21020"/>
                    </a:lnTo>
                    <a:lnTo>
                      <a:pt x="12439" y="21310"/>
                    </a:lnTo>
                    <a:lnTo>
                      <a:pt x="11570" y="21542"/>
                    </a:lnTo>
                    <a:lnTo>
                      <a:pt x="10820" y="21600"/>
                    </a:lnTo>
                    <a:lnTo>
                      <a:pt x="10069" y="21542"/>
                    </a:lnTo>
                    <a:lnTo>
                      <a:pt x="9201" y="21310"/>
                    </a:lnTo>
                    <a:lnTo>
                      <a:pt x="8253" y="21020"/>
                    </a:lnTo>
                    <a:lnTo>
                      <a:pt x="7305" y="20643"/>
                    </a:lnTo>
                    <a:lnTo>
                      <a:pt x="6358" y="20179"/>
                    </a:lnTo>
                    <a:lnTo>
                      <a:pt x="5410" y="19657"/>
                    </a:lnTo>
                    <a:lnTo>
                      <a:pt x="4541" y="19165"/>
                    </a:lnTo>
                    <a:lnTo>
                      <a:pt x="3712" y="18643"/>
                    </a:lnTo>
                    <a:lnTo>
                      <a:pt x="3001" y="18150"/>
                    </a:lnTo>
                    <a:lnTo>
                      <a:pt x="2409" y="17657"/>
                    </a:lnTo>
                    <a:lnTo>
                      <a:pt x="2014" y="17251"/>
                    </a:lnTo>
                    <a:lnTo>
                      <a:pt x="1895" y="17077"/>
                    </a:lnTo>
                    <a:lnTo>
                      <a:pt x="1737" y="16816"/>
                    </a:lnTo>
                    <a:lnTo>
                      <a:pt x="1540" y="16439"/>
                    </a:lnTo>
                    <a:lnTo>
                      <a:pt x="1382" y="15975"/>
                    </a:lnTo>
                    <a:lnTo>
                      <a:pt x="1185" y="15453"/>
                    </a:lnTo>
                    <a:lnTo>
                      <a:pt x="948" y="14874"/>
                    </a:lnTo>
                    <a:lnTo>
                      <a:pt x="750" y="14207"/>
                    </a:lnTo>
                    <a:lnTo>
                      <a:pt x="553" y="13511"/>
                    </a:lnTo>
                    <a:lnTo>
                      <a:pt x="395" y="12757"/>
                    </a:lnTo>
                    <a:lnTo>
                      <a:pt x="276" y="12003"/>
                    </a:lnTo>
                    <a:lnTo>
                      <a:pt x="118" y="11162"/>
                    </a:lnTo>
                    <a:lnTo>
                      <a:pt x="39" y="10322"/>
                    </a:lnTo>
                    <a:lnTo>
                      <a:pt x="0" y="9452"/>
                    </a:lnTo>
                    <a:lnTo>
                      <a:pt x="0" y="8611"/>
                    </a:lnTo>
                    <a:lnTo>
                      <a:pt x="79" y="7741"/>
                    </a:lnTo>
                    <a:lnTo>
                      <a:pt x="237" y="6900"/>
                    </a:lnTo>
                    <a:lnTo>
                      <a:pt x="434" y="6060"/>
                    </a:lnTo>
                    <a:lnTo>
                      <a:pt x="711" y="5248"/>
                    </a:lnTo>
                    <a:lnTo>
                      <a:pt x="1106" y="4465"/>
                    </a:lnTo>
                    <a:lnTo>
                      <a:pt x="1540" y="3740"/>
                    </a:lnTo>
                    <a:lnTo>
                      <a:pt x="2093" y="3015"/>
                    </a:lnTo>
                    <a:lnTo>
                      <a:pt x="2764" y="2377"/>
                    </a:lnTo>
                    <a:lnTo>
                      <a:pt x="3514" y="1769"/>
                    </a:lnTo>
                    <a:lnTo>
                      <a:pt x="4383" y="1305"/>
                    </a:lnTo>
                    <a:lnTo>
                      <a:pt x="5410" y="841"/>
                    </a:lnTo>
                    <a:lnTo>
                      <a:pt x="6516" y="493"/>
                    </a:lnTo>
                    <a:lnTo>
                      <a:pt x="7819" y="232"/>
                    </a:lnTo>
                    <a:lnTo>
                      <a:pt x="9240" y="87"/>
                    </a:lnTo>
                    <a:lnTo>
                      <a:pt x="1082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3" name="Freeform 53">
                <a:extLst>
                  <a:ext uri="{FF2B5EF4-FFF2-40B4-BE49-F238E27FC236}">
                    <a16:creationId xmlns:a16="http://schemas.microsoft.com/office/drawing/2014/main" id="{333ADCB6-F1DB-4040-8906-6C4349C8E420}"/>
                  </a:ext>
                </a:extLst>
              </p:cNvPr>
              <p:cNvSpPr/>
              <p:nvPr/>
            </p:nvSpPr>
            <p:spPr>
              <a:xfrm>
                <a:off x="206430" y="-1"/>
                <a:ext cx="355939" cy="325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52" y="6605"/>
                    </a:moveTo>
                    <a:lnTo>
                      <a:pt x="9718" y="6688"/>
                    </a:lnTo>
                    <a:lnTo>
                      <a:pt x="9870" y="6729"/>
                    </a:lnTo>
                    <a:lnTo>
                      <a:pt x="9452" y="6605"/>
                    </a:lnTo>
                    <a:close/>
                    <a:moveTo>
                      <a:pt x="11312" y="0"/>
                    </a:moveTo>
                    <a:lnTo>
                      <a:pt x="12641" y="83"/>
                    </a:lnTo>
                    <a:lnTo>
                      <a:pt x="13932" y="415"/>
                    </a:lnTo>
                    <a:lnTo>
                      <a:pt x="15185" y="831"/>
                    </a:lnTo>
                    <a:lnTo>
                      <a:pt x="16399" y="1495"/>
                    </a:lnTo>
                    <a:lnTo>
                      <a:pt x="17538" y="2326"/>
                    </a:lnTo>
                    <a:lnTo>
                      <a:pt x="18373" y="2617"/>
                    </a:lnTo>
                    <a:lnTo>
                      <a:pt x="19057" y="3157"/>
                    </a:lnTo>
                    <a:lnTo>
                      <a:pt x="19664" y="3780"/>
                    </a:lnTo>
                    <a:lnTo>
                      <a:pt x="20195" y="4569"/>
                    </a:lnTo>
                    <a:lnTo>
                      <a:pt x="20575" y="5483"/>
                    </a:lnTo>
                    <a:lnTo>
                      <a:pt x="20955" y="6438"/>
                    </a:lnTo>
                    <a:lnTo>
                      <a:pt x="21182" y="7518"/>
                    </a:lnTo>
                    <a:lnTo>
                      <a:pt x="21372" y="8640"/>
                    </a:lnTo>
                    <a:lnTo>
                      <a:pt x="21600" y="11049"/>
                    </a:lnTo>
                    <a:lnTo>
                      <a:pt x="21600" y="13458"/>
                    </a:lnTo>
                    <a:lnTo>
                      <a:pt x="21486" y="14622"/>
                    </a:lnTo>
                    <a:lnTo>
                      <a:pt x="21410" y="15785"/>
                    </a:lnTo>
                    <a:lnTo>
                      <a:pt x="21334" y="16823"/>
                    </a:lnTo>
                    <a:lnTo>
                      <a:pt x="21220" y="17778"/>
                    </a:lnTo>
                    <a:lnTo>
                      <a:pt x="21069" y="18651"/>
                    </a:lnTo>
                    <a:lnTo>
                      <a:pt x="20955" y="19398"/>
                    </a:lnTo>
                    <a:lnTo>
                      <a:pt x="20841" y="19980"/>
                    </a:lnTo>
                    <a:lnTo>
                      <a:pt x="20689" y="20811"/>
                    </a:lnTo>
                    <a:lnTo>
                      <a:pt x="20689" y="21018"/>
                    </a:lnTo>
                    <a:lnTo>
                      <a:pt x="20613" y="21351"/>
                    </a:lnTo>
                    <a:lnTo>
                      <a:pt x="20613" y="21392"/>
                    </a:lnTo>
                    <a:lnTo>
                      <a:pt x="20537" y="21558"/>
                    </a:lnTo>
                    <a:lnTo>
                      <a:pt x="20499" y="21600"/>
                    </a:lnTo>
                    <a:lnTo>
                      <a:pt x="20309" y="21600"/>
                    </a:lnTo>
                    <a:lnTo>
                      <a:pt x="20271" y="21558"/>
                    </a:lnTo>
                    <a:lnTo>
                      <a:pt x="20233" y="21475"/>
                    </a:lnTo>
                    <a:lnTo>
                      <a:pt x="20195" y="21143"/>
                    </a:lnTo>
                    <a:lnTo>
                      <a:pt x="20195" y="20437"/>
                    </a:lnTo>
                    <a:lnTo>
                      <a:pt x="20233" y="20188"/>
                    </a:lnTo>
                    <a:lnTo>
                      <a:pt x="20233" y="20063"/>
                    </a:lnTo>
                    <a:lnTo>
                      <a:pt x="20309" y="19274"/>
                    </a:lnTo>
                    <a:lnTo>
                      <a:pt x="20423" y="18485"/>
                    </a:lnTo>
                    <a:lnTo>
                      <a:pt x="20347" y="17862"/>
                    </a:lnTo>
                    <a:lnTo>
                      <a:pt x="20309" y="17197"/>
                    </a:lnTo>
                    <a:lnTo>
                      <a:pt x="20271" y="16491"/>
                    </a:lnTo>
                    <a:lnTo>
                      <a:pt x="20271" y="13375"/>
                    </a:lnTo>
                    <a:lnTo>
                      <a:pt x="20233" y="12628"/>
                    </a:lnTo>
                    <a:lnTo>
                      <a:pt x="20157" y="11922"/>
                    </a:lnTo>
                    <a:lnTo>
                      <a:pt x="20044" y="11298"/>
                    </a:lnTo>
                    <a:lnTo>
                      <a:pt x="19816" y="10717"/>
                    </a:lnTo>
                    <a:lnTo>
                      <a:pt x="19550" y="10177"/>
                    </a:lnTo>
                    <a:lnTo>
                      <a:pt x="19170" y="9803"/>
                    </a:lnTo>
                    <a:lnTo>
                      <a:pt x="18753" y="9512"/>
                    </a:lnTo>
                    <a:lnTo>
                      <a:pt x="18183" y="9388"/>
                    </a:lnTo>
                    <a:lnTo>
                      <a:pt x="17500" y="9429"/>
                    </a:lnTo>
                    <a:lnTo>
                      <a:pt x="17310" y="9346"/>
                    </a:lnTo>
                    <a:lnTo>
                      <a:pt x="17083" y="9097"/>
                    </a:lnTo>
                    <a:lnTo>
                      <a:pt x="16741" y="8806"/>
                    </a:lnTo>
                    <a:lnTo>
                      <a:pt x="16475" y="8391"/>
                    </a:lnTo>
                    <a:lnTo>
                      <a:pt x="16172" y="8100"/>
                    </a:lnTo>
                    <a:lnTo>
                      <a:pt x="15906" y="7809"/>
                    </a:lnTo>
                    <a:lnTo>
                      <a:pt x="15678" y="7726"/>
                    </a:lnTo>
                    <a:lnTo>
                      <a:pt x="15260" y="7892"/>
                    </a:lnTo>
                    <a:lnTo>
                      <a:pt x="14995" y="8100"/>
                    </a:lnTo>
                    <a:lnTo>
                      <a:pt x="14463" y="8765"/>
                    </a:lnTo>
                    <a:lnTo>
                      <a:pt x="14273" y="9097"/>
                    </a:lnTo>
                    <a:lnTo>
                      <a:pt x="14046" y="9305"/>
                    </a:lnTo>
                    <a:lnTo>
                      <a:pt x="13780" y="9388"/>
                    </a:lnTo>
                    <a:lnTo>
                      <a:pt x="13400" y="9346"/>
                    </a:lnTo>
                    <a:lnTo>
                      <a:pt x="12299" y="8848"/>
                    </a:lnTo>
                    <a:lnTo>
                      <a:pt x="11085" y="8349"/>
                    </a:lnTo>
                    <a:lnTo>
                      <a:pt x="9946" y="7975"/>
                    </a:lnTo>
                    <a:lnTo>
                      <a:pt x="8731" y="7643"/>
                    </a:lnTo>
                    <a:lnTo>
                      <a:pt x="7554" y="7518"/>
                    </a:lnTo>
                    <a:lnTo>
                      <a:pt x="6340" y="7602"/>
                    </a:lnTo>
                    <a:lnTo>
                      <a:pt x="5125" y="7975"/>
                    </a:lnTo>
                    <a:lnTo>
                      <a:pt x="4745" y="8266"/>
                    </a:lnTo>
                    <a:lnTo>
                      <a:pt x="4366" y="8640"/>
                    </a:lnTo>
                    <a:lnTo>
                      <a:pt x="4062" y="9055"/>
                    </a:lnTo>
                    <a:lnTo>
                      <a:pt x="3568" y="9845"/>
                    </a:lnTo>
                    <a:lnTo>
                      <a:pt x="3303" y="11049"/>
                    </a:lnTo>
                    <a:lnTo>
                      <a:pt x="2999" y="12129"/>
                    </a:lnTo>
                    <a:lnTo>
                      <a:pt x="2657" y="13002"/>
                    </a:lnTo>
                    <a:lnTo>
                      <a:pt x="1632" y="15245"/>
                    </a:lnTo>
                    <a:lnTo>
                      <a:pt x="1367" y="16034"/>
                    </a:lnTo>
                    <a:lnTo>
                      <a:pt x="1101" y="16906"/>
                    </a:lnTo>
                    <a:lnTo>
                      <a:pt x="911" y="17903"/>
                    </a:lnTo>
                    <a:lnTo>
                      <a:pt x="1063" y="19025"/>
                    </a:lnTo>
                    <a:lnTo>
                      <a:pt x="1177" y="20063"/>
                    </a:lnTo>
                    <a:lnTo>
                      <a:pt x="1177" y="20188"/>
                    </a:lnTo>
                    <a:lnTo>
                      <a:pt x="1215" y="20437"/>
                    </a:lnTo>
                    <a:lnTo>
                      <a:pt x="1215" y="21143"/>
                    </a:lnTo>
                    <a:lnTo>
                      <a:pt x="1177" y="21475"/>
                    </a:lnTo>
                    <a:lnTo>
                      <a:pt x="1139" y="21558"/>
                    </a:lnTo>
                    <a:lnTo>
                      <a:pt x="1101" y="21600"/>
                    </a:lnTo>
                    <a:lnTo>
                      <a:pt x="911" y="21600"/>
                    </a:lnTo>
                    <a:lnTo>
                      <a:pt x="873" y="21558"/>
                    </a:lnTo>
                    <a:lnTo>
                      <a:pt x="797" y="21392"/>
                    </a:lnTo>
                    <a:lnTo>
                      <a:pt x="797" y="21351"/>
                    </a:lnTo>
                    <a:lnTo>
                      <a:pt x="759" y="21226"/>
                    </a:lnTo>
                    <a:lnTo>
                      <a:pt x="569" y="19731"/>
                    </a:lnTo>
                    <a:lnTo>
                      <a:pt x="342" y="18235"/>
                    </a:lnTo>
                    <a:lnTo>
                      <a:pt x="190" y="16615"/>
                    </a:lnTo>
                    <a:lnTo>
                      <a:pt x="38" y="14954"/>
                    </a:lnTo>
                    <a:lnTo>
                      <a:pt x="0" y="13334"/>
                    </a:lnTo>
                    <a:lnTo>
                      <a:pt x="0" y="11672"/>
                    </a:lnTo>
                    <a:lnTo>
                      <a:pt x="114" y="10052"/>
                    </a:lnTo>
                    <a:lnTo>
                      <a:pt x="342" y="8474"/>
                    </a:lnTo>
                    <a:lnTo>
                      <a:pt x="721" y="7020"/>
                    </a:lnTo>
                    <a:lnTo>
                      <a:pt x="1291" y="5566"/>
                    </a:lnTo>
                    <a:lnTo>
                      <a:pt x="1974" y="4237"/>
                    </a:lnTo>
                    <a:lnTo>
                      <a:pt x="2581" y="3448"/>
                    </a:lnTo>
                    <a:lnTo>
                      <a:pt x="3341" y="2742"/>
                    </a:lnTo>
                    <a:lnTo>
                      <a:pt x="4214" y="2077"/>
                    </a:lnTo>
                    <a:lnTo>
                      <a:pt x="5239" y="1454"/>
                    </a:lnTo>
                    <a:lnTo>
                      <a:pt x="6340" y="914"/>
                    </a:lnTo>
                    <a:lnTo>
                      <a:pt x="7478" y="540"/>
                    </a:lnTo>
                    <a:lnTo>
                      <a:pt x="8731" y="249"/>
                    </a:lnTo>
                    <a:lnTo>
                      <a:pt x="10022" y="42"/>
                    </a:lnTo>
                    <a:lnTo>
                      <a:pt x="11312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14" name="Freeform 54">
                <a:extLst>
                  <a:ext uri="{FF2B5EF4-FFF2-40B4-BE49-F238E27FC236}">
                    <a16:creationId xmlns:a16="http://schemas.microsoft.com/office/drawing/2014/main" id="{0383964B-1EA2-4FA7-BB44-43BA2E34CCB9}"/>
                  </a:ext>
                </a:extLst>
              </p:cNvPr>
              <p:cNvSpPr/>
              <p:nvPr/>
            </p:nvSpPr>
            <p:spPr>
              <a:xfrm>
                <a:off x="143875" y="26898"/>
                <a:ext cx="326539" cy="1782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076" y="0"/>
                    </a:moveTo>
                    <a:lnTo>
                      <a:pt x="14152" y="227"/>
                    </a:lnTo>
                    <a:lnTo>
                      <a:pt x="15145" y="606"/>
                    </a:lnTo>
                    <a:lnTo>
                      <a:pt x="16055" y="1137"/>
                    </a:lnTo>
                    <a:lnTo>
                      <a:pt x="16883" y="1743"/>
                    </a:lnTo>
                    <a:lnTo>
                      <a:pt x="17586" y="2349"/>
                    </a:lnTo>
                    <a:lnTo>
                      <a:pt x="18166" y="2880"/>
                    </a:lnTo>
                    <a:lnTo>
                      <a:pt x="18621" y="3411"/>
                    </a:lnTo>
                    <a:lnTo>
                      <a:pt x="18910" y="3714"/>
                    </a:lnTo>
                    <a:lnTo>
                      <a:pt x="18993" y="3865"/>
                    </a:lnTo>
                    <a:lnTo>
                      <a:pt x="19076" y="3941"/>
                    </a:lnTo>
                    <a:lnTo>
                      <a:pt x="19490" y="4699"/>
                    </a:lnTo>
                    <a:lnTo>
                      <a:pt x="19779" y="5305"/>
                    </a:lnTo>
                    <a:lnTo>
                      <a:pt x="20152" y="5912"/>
                    </a:lnTo>
                    <a:lnTo>
                      <a:pt x="20897" y="7276"/>
                    </a:lnTo>
                    <a:lnTo>
                      <a:pt x="21186" y="7882"/>
                    </a:lnTo>
                    <a:lnTo>
                      <a:pt x="21393" y="8488"/>
                    </a:lnTo>
                    <a:lnTo>
                      <a:pt x="21559" y="8943"/>
                    </a:lnTo>
                    <a:lnTo>
                      <a:pt x="21600" y="9246"/>
                    </a:lnTo>
                    <a:lnTo>
                      <a:pt x="21517" y="9322"/>
                    </a:lnTo>
                    <a:lnTo>
                      <a:pt x="21269" y="9171"/>
                    </a:lnTo>
                    <a:lnTo>
                      <a:pt x="20772" y="9095"/>
                    </a:lnTo>
                    <a:lnTo>
                      <a:pt x="20276" y="9246"/>
                    </a:lnTo>
                    <a:lnTo>
                      <a:pt x="19655" y="9777"/>
                    </a:lnTo>
                    <a:lnTo>
                      <a:pt x="19034" y="10459"/>
                    </a:lnTo>
                    <a:lnTo>
                      <a:pt x="18455" y="11368"/>
                    </a:lnTo>
                    <a:lnTo>
                      <a:pt x="17793" y="12354"/>
                    </a:lnTo>
                    <a:lnTo>
                      <a:pt x="17131" y="13491"/>
                    </a:lnTo>
                    <a:lnTo>
                      <a:pt x="16510" y="14703"/>
                    </a:lnTo>
                    <a:lnTo>
                      <a:pt x="15972" y="15840"/>
                    </a:lnTo>
                    <a:lnTo>
                      <a:pt x="15434" y="16825"/>
                    </a:lnTo>
                    <a:lnTo>
                      <a:pt x="14938" y="17811"/>
                    </a:lnTo>
                    <a:lnTo>
                      <a:pt x="14193" y="18644"/>
                    </a:lnTo>
                    <a:lnTo>
                      <a:pt x="13324" y="19554"/>
                    </a:lnTo>
                    <a:lnTo>
                      <a:pt x="12248" y="20312"/>
                    </a:lnTo>
                    <a:lnTo>
                      <a:pt x="11131" y="20994"/>
                    </a:lnTo>
                    <a:lnTo>
                      <a:pt x="9890" y="21448"/>
                    </a:lnTo>
                    <a:lnTo>
                      <a:pt x="8566" y="21600"/>
                    </a:lnTo>
                    <a:lnTo>
                      <a:pt x="7241" y="21524"/>
                    </a:lnTo>
                    <a:lnTo>
                      <a:pt x="5834" y="21145"/>
                    </a:lnTo>
                    <a:lnTo>
                      <a:pt x="4428" y="20312"/>
                    </a:lnTo>
                    <a:lnTo>
                      <a:pt x="3062" y="19099"/>
                    </a:lnTo>
                    <a:lnTo>
                      <a:pt x="2069" y="17886"/>
                    </a:lnTo>
                    <a:lnTo>
                      <a:pt x="1366" y="16522"/>
                    </a:lnTo>
                    <a:lnTo>
                      <a:pt x="786" y="15082"/>
                    </a:lnTo>
                    <a:lnTo>
                      <a:pt x="372" y="13566"/>
                    </a:lnTo>
                    <a:lnTo>
                      <a:pt x="124" y="12126"/>
                    </a:lnTo>
                    <a:lnTo>
                      <a:pt x="0" y="10611"/>
                    </a:lnTo>
                    <a:lnTo>
                      <a:pt x="0" y="9171"/>
                    </a:lnTo>
                    <a:lnTo>
                      <a:pt x="41" y="7806"/>
                    </a:lnTo>
                    <a:lnTo>
                      <a:pt x="124" y="6669"/>
                    </a:lnTo>
                    <a:lnTo>
                      <a:pt x="290" y="5533"/>
                    </a:lnTo>
                    <a:lnTo>
                      <a:pt x="579" y="3941"/>
                    </a:lnTo>
                    <a:lnTo>
                      <a:pt x="662" y="3562"/>
                    </a:lnTo>
                    <a:lnTo>
                      <a:pt x="703" y="3411"/>
                    </a:lnTo>
                    <a:lnTo>
                      <a:pt x="1076" y="3941"/>
                    </a:lnTo>
                    <a:lnTo>
                      <a:pt x="1614" y="4244"/>
                    </a:lnTo>
                    <a:lnTo>
                      <a:pt x="2276" y="4396"/>
                    </a:lnTo>
                    <a:lnTo>
                      <a:pt x="3103" y="4396"/>
                    </a:lnTo>
                    <a:lnTo>
                      <a:pt x="4014" y="4244"/>
                    </a:lnTo>
                    <a:lnTo>
                      <a:pt x="5007" y="3865"/>
                    </a:lnTo>
                    <a:lnTo>
                      <a:pt x="6083" y="3411"/>
                    </a:lnTo>
                    <a:lnTo>
                      <a:pt x="7324" y="2728"/>
                    </a:lnTo>
                    <a:lnTo>
                      <a:pt x="8524" y="1895"/>
                    </a:lnTo>
                    <a:lnTo>
                      <a:pt x="9848" y="985"/>
                    </a:lnTo>
                    <a:lnTo>
                      <a:pt x="10924" y="379"/>
                    </a:lnTo>
                    <a:lnTo>
                      <a:pt x="12000" y="0"/>
                    </a:lnTo>
                    <a:lnTo>
                      <a:pt x="1307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76" name="Group 80">
              <a:extLst>
                <a:ext uri="{FF2B5EF4-FFF2-40B4-BE49-F238E27FC236}">
                  <a16:creationId xmlns:a16="http://schemas.microsoft.com/office/drawing/2014/main" id="{572B47AD-E2EE-49BB-B96B-2B5E642B6898}"/>
                </a:ext>
              </a:extLst>
            </p:cNvPr>
            <p:cNvGrpSpPr/>
            <p:nvPr/>
          </p:nvGrpSpPr>
          <p:grpSpPr>
            <a:xfrm>
              <a:off x="-3" y="271725"/>
              <a:ext cx="703084" cy="746097"/>
              <a:chOff x="-1" y="-1"/>
              <a:chExt cx="703082" cy="746096"/>
            </a:xfrm>
          </p:grpSpPr>
          <p:sp>
            <p:nvSpPr>
              <p:cNvPr id="195" name="Freeform 18">
                <a:extLst>
                  <a:ext uri="{FF2B5EF4-FFF2-40B4-BE49-F238E27FC236}">
                    <a16:creationId xmlns:a16="http://schemas.microsoft.com/office/drawing/2014/main" id="{864D6F9D-A69D-4D32-A675-54091539BD0A}"/>
                  </a:ext>
                </a:extLst>
              </p:cNvPr>
              <p:cNvSpPr/>
              <p:nvPr/>
            </p:nvSpPr>
            <p:spPr>
              <a:xfrm>
                <a:off x="172057" y="-2"/>
                <a:ext cx="368697" cy="5417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30" y="0"/>
                    </a:moveTo>
                    <a:lnTo>
                      <a:pt x="12510" y="41"/>
                    </a:lnTo>
                    <a:lnTo>
                      <a:pt x="13320" y="143"/>
                    </a:lnTo>
                    <a:lnTo>
                      <a:pt x="14100" y="306"/>
                    </a:lnTo>
                    <a:lnTo>
                      <a:pt x="14910" y="510"/>
                    </a:lnTo>
                    <a:lnTo>
                      <a:pt x="15690" y="817"/>
                    </a:lnTo>
                    <a:lnTo>
                      <a:pt x="16410" y="1184"/>
                    </a:lnTo>
                    <a:lnTo>
                      <a:pt x="17070" y="1654"/>
                    </a:lnTo>
                    <a:lnTo>
                      <a:pt x="17700" y="2184"/>
                    </a:lnTo>
                    <a:lnTo>
                      <a:pt x="18240" y="2838"/>
                    </a:lnTo>
                    <a:lnTo>
                      <a:pt x="18810" y="3654"/>
                    </a:lnTo>
                    <a:lnTo>
                      <a:pt x="19260" y="4369"/>
                    </a:lnTo>
                    <a:lnTo>
                      <a:pt x="19560" y="5043"/>
                    </a:lnTo>
                    <a:lnTo>
                      <a:pt x="19830" y="5635"/>
                    </a:lnTo>
                    <a:lnTo>
                      <a:pt x="20010" y="6186"/>
                    </a:lnTo>
                    <a:lnTo>
                      <a:pt x="20130" y="6676"/>
                    </a:lnTo>
                    <a:lnTo>
                      <a:pt x="20220" y="7125"/>
                    </a:lnTo>
                    <a:lnTo>
                      <a:pt x="20310" y="7554"/>
                    </a:lnTo>
                    <a:lnTo>
                      <a:pt x="20370" y="7921"/>
                    </a:lnTo>
                    <a:lnTo>
                      <a:pt x="20490" y="8289"/>
                    </a:lnTo>
                    <a:lnTo>
                      <a:pt x="20580" y="8595"/>
                    </a:lnTo>
                    <a:lnTo>
                      <a:pt x="20730" y="8922"/>
                    </a:lnTo>
                    <a:lnTo>
                      <a:pt x="20940" y="9228"/>
                    </a:lnTo>
                    <a:lnTo>
                      <a:pt x="21270" y="9534"/>
                    </a:lnTo>
                    <a:lnTo>
                      <a:pt x="21420" y="9759"/>
                    </a:lnTo>
                    <a:lnTo>
                      <a:pt x="21540" y="10085"/>
                    </a:lnTo>
                    <a:lnTo>
                      <a:pt x="21600" y="10494"/>
                    </a:lnTo>
                    <a:lnTo>
                      <a:pt x="21600" y="10984"/>
                    </a:lnTo>
                    <a:lnTo>
                      <a:pt x="21540" y="11555"/>
                    </a:lnTo>
                    <a:lnTo>
                      <a:pt x="21420" y="12168"/>
                    </a:lnTo>
                    <a:lnTo>
                      <a:pt x="21240" y="12821"/>
                    </a:lnTo>
                    <a:lnTo>
                      <a:pt x="20970" y="13515"/>
                    </a:lnTo>
                    <a:lnTo>
                      <a:pt x="20700" y="14250"/>
                    </a:lnTo>
                    <a:lnTo>
                      <a:pt x="19920" y="15720"/>
                    </a:lnTo>
                    <a:lnTo>
                      <a:pt x="19440" y="16476"/>
                    </a:lnTo>
                    <a:lnTo>
                      <a:pt x="18900" y="17211"/>
                    </a:lnTo>
                    <a:lnTo>
                      <a:pt x="18300" y="17925"/>
                    </a:lnTo>
                    <a:lnTo>
                      <a:pt x="17640" y="18578"/>
                    </a:lnTo>
                    <a:lnTo>
                      <a:pt x="16920" y="19211"/>
                    </a:lnTo>
                    <a:lnTo>
                      <a:pt x="16170" y="19783"/>
                    </a:lnTo>
                    <a:lnTo>
                      <a:pt x="15300" y="20314"/>
                    </a:lnTo>
                    <a:lnTo>
                      <a:pt x="14430" y="20743"/>
                    </a:lnTo>
                    <a:lnTo>
                      <a:pt x="13470" y="21110"/>
                    </a:lnTo>
                    <a:lnTo>
                      <a:pt x="12480" y="21396"/>
                    </a:lnTo>
                    <a:lnTo>
                      <a:pt x="11400" y="21539"/>
                    </a:lnTo>
                    <a:lnTo>
                      <a:pt x="10260" y="21600"/>
                    </a:lnTo>
                    <a:lnTo>
                      <a:pt x="9120" y="21539"/>
                    </a:lnTo>
                    <a:lnTo>
                      <a:pt x="8040" y="21396"/>
                    </a:lnTo>
                    <a:lnTo>
                      <a:pt x="7080" y="21151"/>
                    </a:lnTo>
                    <a:lnTo>
                      <a:pt x="6150" y="20824"/>
                    </a:lnTo>
                    <a:lnTo>
                      <a:pt x="5310" y="20436"/>
                    </a:lnTo>
                    <a:lnTo>
                      <a:pt x="4530" y="19967"/>
                    </a:lnTo>
                    <a:lnTo>
                      <a:pt x="3840" y="19416"/>
                    </a:lnTo>
                    <a:lnTo>
                      <a:pt x="3180" y="18844"/>
                    </a:lnTo>
                    <a:lnTo>
                      <a:pt x="2610" y="18211"/>
                    </a:lnTo>
                    <a:lnTo>
                      <a:pt x="2070" y="17578"/>
                    </a:lnTo>
                    <a:lnTo>
                      <a:pt x="1620" y="16884"/>
                    </a:lnTo>
                    <a:lnTo>
                      <a:pt x="1200" y="16190"/>
                    </a:lnTo>
                    <a:lnTo>
                      <a:pt x="600" y="14761"/>
                    </a:lnTo>
                    <a:lnTo>
                      <a:pt x="390" y="14046"/>
                    </a:lnTo>
                    <a:lnTo>
                      <a:pt x="210" y="13352"/>
                    </a:lnTo>
                    <a:lnTo>
                      <a:pt x="120" y="12678"/>
                    </a:lnTo>
                    <a:lnTo>
                      <a:pt x="30" y="12045"/>
                    </a:lnTo>
                    <a:lnTo>
                      <a:pt x="0" y="11412"/>
                    </a:lnTo>
                    <a:lnTo>
                      <a:pt x="30" y="10861"/>
                    </a:lnTo>
                    <a:lnTo>
                      <a:pt x="150" y="10371"/>
                    </a:lnTo>
                    <a:lnTo>
                      <a:pt x="270" y="9922"/>
                    </a:lnTo>
                    <a:lnTo>
                      <a:pt x="450" y="9534"/>
                    </a:lnTo>
                    <a:lnTo>
                      <a:pt x="630" y="9228"/>
                    </a:lnTo>
                    <a:lnTo>
                      <a:pt x="900" y="8901"/>
                    </a:lnTo>
                    <a:lnTo>
                      <a:pt x="1110" y="8534"/>
                    </a:lnTo>
                    <a:lnTo>
                      <a:pt x="1260" y="8105"/>
                    </a:lnTo>
                    <a:lnTo>
                      <a:pt x="1440" y="7656"/>
                    </a:lnTo>
                    <a:lnTo>
                      <a:pt x="1560" y="7186"/>
                    </a:lnTo>
                    <a:lnTo>
                      <a:pt x="1800" y="6166"/>
                    </a:lnTo>
                    <a:lnTo>
                      <a:pt x="1890" y="5635"/>
                    </a:lnTo>
                    <a:lnTo>
                      <a:pt x="2070" y="5104"/>
                    </a:lnTo>
                    <a:lnTo>
                      <a:pt x="2220" y="4594"/>
                    </a:lnTo>
                    <a:lnTo>
                      <a:pt x="2400" y="4083"/>
                    </a:lnTo>
                    <a:lnTo>
                      <a:pt x="2880" y="3103"/>
                    </a:lnTo>
                    <a:lnTo>
                      <a:pt x="3210" y="2654"/>
                    </a:lnTo>
                    <a:lnTo>
                      <a:pt x="3570" y="2246"/>
                    </a:lnTo>
                    <a:lnTo>
                      <a:pt x="4020" y="1878"/>
                    </a:lnTo>
                    <a:lnTo>
                      <a:pt x="4530" y="1592"/>
                    </a:lnTo>
                    <a:lnTo>
                      <a:pt x="5130" y="1327"/>
                    </a:lnTo>
                    <a:lnTo>
                      <a:pt x="5820" y="1143"/>
                    </a:lnTo>
                    <a:lnTo>
                      <a:pt x="6600" y="1021"/>
                    </a:lnTo>
                    <a:lnTo>
                      <a:pt x="7500" y="980"/>
                    </a:lnTo>
                    <a:lnTo>
                      <a:pt x="7710" y="796"/>
                    </a:lnTo>
                    <a:lnTo>
                      <a:pt x="8010" y="592"/>
                    </a:lnTo>
                    <a:lnTo>
                      <a:pt x="8460" y="429"/>
                    </a:lnTo>
                    <a:lnTo>
                      <a:pt x="9000" y="306"/>
                    </a:lnTo>
                    <a:lnTo>
                      <a:pt x="9600" y="163"/>
                    </a:lnTo>
                    <a:lnTo>
                      <a:pt x="10260" y="61"/>
                    </a:lnTo>
                    <a:lnTo>
                      <a:pt x="10980" y="20"/>
                    </a:lnTo>
                    <a:lnTo>
                      <a:pt x="11730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6" name="Freeform 19">
                <a:extLst>
                  <a:ext uri="{FF2B5EF4-FFF2-40B4-BE49-F238E27FC236}">
                    <a16:creationId xmlns:a16="http://schemas.microsoft.com/office/drawing/2014/main" id="{0FA06A96-A697-468D-A648-7B3D699E617E}"/>
                  </a:ext>
                </a:extLst>
              </p:cNvPr>
              <p:cNvSpPr/>
              <p:nvPr/>
            </p:nvSpPr>
            <p:spPr>
              <a:xfrm>
                <a:off x="-2" y="482887"/>
                <a:ext cx="703084" cy="2626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37" y="0"/>
                    </a:moveTo>
                    <a:lnTo>
                      <a:pt x="13152" y="1137"/>
                    </a:lnTo>
                    <a:lnTo>
                      <a:pt x="13529" y="2105"/>
                    </a:lnTo>
                    <a:lnTo>
                      <a:pt x="13939" y="2989"/>
                    </a:lnTo>
                    <a:lnTo>
                      <a:pt x="14395" y="3747"/>
                    </a:lnTo>
                    <a:lnTo>
                      <a:pt x="14882" y="4421"/>
                    </a:lnTo>
                    <a:lnTo>
                      <a:pt x="15417" y="5053"/>
                    </a:lnTo>
                    <a:lnTo>
                      <a:pt x="15952" y="5516"/>
                    </a:lnTo>
                    <a:lnTo>
                      <a:pt x="16503" y="6021"/>
                    </a:lnTo>
                    <a:lnTo>
                      <a:pt x="17085" y="6400"/>
                    </a:lnTo>
                    <a:lnTo>
                      <a:pt x="17651" y="6779"/>
                    </a:lnTo>
                    <a:lnTo>
                      <a:pt x="18202" y="7074"/>
                    </a:lnTo>
                    <a:lnTo>
                      <a:pt x="18753" y="7411"/>
                    </a:lnTo>
                    <a:lnTo>
                      <a:pt x="19287" y="7747"/>
                    </a:lnTo>
                    <a:lnTo>
                      <a:pt x="19712" y="8042"/>
                    </a:lnTo>
                    <a:lnTo>
                      <a:pt x="20074" y="8589"/>
                    </a:lnTo>
                    <a:lnTo>
                      <a:pt x="20389" y="9179"/>
                    </a:lnTo>
                    <a:lnTo>
                      <a:pt x="20672" y="9937"/>
                    </a:lnTo>
                    <a:lnTo>
                      <a:pt x="20892" y="10779"/>
                    </a:lnTo>
                    <a:lnTo>
                      <a:pt x="21081" y="11705"/>
                    </a:lnTo>
                    <a:lnTo>
                      <a:pt x="21238" y="12758"/>
                    </a:lnTo>
                    <a:lnTo>
                      <a:pt x="21348" y="13811"/>
                    </a:lnTo>
                    <a:lnTo>
                      <a:pt x="21427" y="14905"/>
                    </a:lnTo>
                    <a:lnTo>
                      <a:pt x="21506" y="16042"/>
                    </a:lnTo>
                    <a:lnTo>
                      <a:pt x="21553" y="17221"/>
                    </a:lnTo>
                    <a:lnTo>
                      <a:pt x="21569" y="18358"/>
                    </a:lnTo>
                    <a:lnTo>
                      <a:pt x="21584" y="19453"/>
                    </a:lnTo>
                    <a:lnTo>
                      <a:pt x="21600" y="20589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20589"/>
                    </a:lnTo>
                    <a:lnTo>
                      <a:pt x="16" y="19453"/>
                    </a:lnTo>
                    <a:lnTo>
                      <a:pt x="31" y="18358"/>
                    </a:lnTo>
                    <a:lnTo>
                      <a:pt x="63" y="17221"/>
                    </a:lnTo>
                    <a:lnTo>
                      <a:pt x="110" y="16042"/>
                    </a:lnTo>
                    <a:lnTo>
                      <a:pt x="189" y="14905"/>
                    </a:lnTo>
                    <a:lnTo>
                      <a:pt x="267" y="13811"/>
                    </a:lnTo>
                    <a:lnTo>
                      <a:pt x="393" y="12758"/>
                    </a:lnTo>
                    <a:lnTo>
                      <a:pt x="551" y="11705"/>
                    </a:lnTo>
                    <a:lnTo>
                      <a:pt x="724" y="10779"/>
                    </a:lnTo>
                    <a:lnTo>
                      <a:pt x="960" y="9937"/>
                    </a:lnTo>
                    <a:lnTo>
                      <a:pt x="1227" y="9179"/>
                    </a:lnTo>
                    <a:lnTo>
                      <a:pt x="1542" y="8589"/>
                    </a:lnTo>
                    <a:lnTo>
                      <a:pt x="1888" y="8042"/>
                    </a:lnTo>
                    <a:lnTo>
                      <a:pt x="2313" y="7747"/>
                    </a:lnTo>
                    <a:lnTo>
                      <a:pt x="2879" y="7368"/>
                    </a:lnTo>
                    <a:lnTo>
                      <a:pt x="3461" y="7074"/>
                    </a:lnTo>
                    <a:lnTo>
                      <a:pt x="4059" y="6737"/>
                    </a:lnTo>
                    <a:lnTo>
                      <a:pt x="4641" y="6358"/>
                    </a:lnTo>
                    <a:lnTo>
                      <a:pt x="5239" y="5979"/>
                    </a:lnTo>
                    <a:lnTo>
                      <a:pt x="5821" y="5474"/>
                    </a:lnTo>
                    <a:lnTo>
                      <a:pt x="6387" y="4968"/>
                    </a:lnTo>
                    <a:lnTo>
                      <a:pt x="6906" y="4295"/>
                    </a:lnTo>
                    <a:lnTo>
                      <a:pt x="7410" y="3537"/>
                    </a:lnTo>
                    <a:lnTo>
                      <a:pt x="7866" y="2695"/>
                    </a:lnTo>
                    <a:lnTo>
                      <a:pt x="8275" y="1684"/>
                    </a:lnTo>
                    <a:lnTo>
                      <a:pt x="8637" y="505"/>
                    </a:lnTo>
                    <a:lnTo>
                      <a:pt x="8700" y="463"/>
                    </a:lnTo>
                    <a:lnTo>
                      <a:pt x="8889" y="421"/>
                    </a:lnTo>
                    <a:lnTo>
                      <a:pt x="9140" y="421"/>
                    </a:lnTo>
                    <a:lnTo>
                      <a:pt x="9471" y="379"/>
                    </a:lnTo>
                    <a:lnTo>
                      <a:pt x="10289" y="295"/>
                    </a:lnTo>
                    <a:lnTo>
                      <a:pt x="10729" y="253"/>
                    </a:lnTo>
                    <a:lnTo>
                      <a:pt x="11185" y="211"/>
                    </a:lnTo>
                    <a:lnTo>
                      <a:pt x="11610" y="168"/>
                    </a:lnTo>
                    <a:lnTo>
                      <a:pt x="11988" y="168"/>
                    </a:lnTo>
                    <a:lnTo>
                      <a:pt x="12334" y="126"/>
                    </a:lnTo>
                    <a:lnTo>
                      <a:pt x="12601" y="84"/>
                    </a:lnTo>
                    <a:lnTo>
                      <a:pt x="12774" y="42"/>
                    </a:lnTo>
                    <a:lnTo>
                      <a:pt x="12837" y="0"/>
                    </a:lnTo>
                    <a:close/>
                  </a:path>
                </a:pathLst>
              </a:custGeom>
              <a:solidFill>
                <a:srgbClr val="878E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7" name="Freeform 20">
                <a:extLst>
                  <a:ext uri="{FF2B5EF4-FFF2-40B4-BE49-F238E27FC236}">
                    <a16:creationId xmlns:a16="http://schemas.microsoft.com/office/drawing/2014/main" id="{A3C1FE58-D467-44B5-8D8B-A190BDB88A05}"/>
                  </a:ext>
                </a:extLst>
              </p:cNvPr>
              <p:cNvSpPr/>
              <p:nvPr/>
            </p:nvSpPr>
            <p:spPr>
              <a:xfrm>
                <a:off x="276521" y="486471"/>
                <a:ext cx="14645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71" y="0"/>
                    </a:moveTo>
                    <a:lnTo>
                      <a:pt x="21600" y="511"/>
                    </a:lnTo>
                    <a:lnTo>
                      <a:pt x="21600" y="3238"/>
                    </a:lnTo>
                    <a:lnTo>
                      <a:pt x="16389" y="21600"/>
                    </a:lnTo>
                    <a:lnTo>
                      <a:pt x="5287" y="21600"/>
                    </a:lnTo>
                    <a:lnTo>
                      <a:pt x="0" y="3408"/>
                    </a:lnTo>
                    <a:lnTo>
                      <a:pt x="0" y="554"/>
                    </a:lnTo>
                    <a:lnTo>
                      <a:pt x="76" y="554"/>
                    </a:lnTo>
                    <a:lnTo>
                      <a:pt x="453" y="511"/>
                    </a:lnTo>
                    <a:lnTo>
                      <a:pt x="1284" y="469"/>
                    </a:lnTo>
                    <a:lnTo>
                      <a:pt x="2643" y="426"/>
                    </a:lnTo>
                    <a:lnTo>
                      <a:pt x="4305" y="383"/>
                    </a:lnTo>
                    <a:lnTo>
                      <a:pt x="6193" y="341"/>
                    </a:lnTo>
                    <a:lnTo>
                      <a:pt x="8383" y="298"/>
                    </a:lnTo>
                    <a:lnTo>
                      <a:pt x="10573" y="298"/>
                    </a:lnTo>
                    <a:lnTo>
                      <a:pt x="12764" y="213"/>
                    </a:lnTo>
                    <a:lnTo>
                      <a:pt x="14878" y="170"/>
                    </a:lnTo>
                    <a:lnTo>
                      <a:pt x="16842" y="128"/>
                    </a:lnTo>
                    <a:lnTo>
                      <a:pt x="18503" y="85"/>
                    </a:lnTo>
                    <a:lnTo>
                      <a:pt x="19787" y="43"/>
                    </a:lnTo>
                    <a:lnTo>
                      <a:pt x="20694" y="43"/>
                    </a:lnTo>
                    <a:lnTo>
                      <a:pt x="2107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8" name="Freeform 21">
                <a:extLst>
                  <a:ext uri="{FF2B5EF4-FFF2-40B4-BE49-F238E27FC236}">
                    <a16:creationId xmlns:a16="http://schemas.microsoft.com/office/drawing/2014/main" id="{4BF6B668-15BA-417A-8E52-BE69DB31C5C6}"/>
                  </a:ext>
                </a:extLst>
              </p:cNvPr>
              <p:cNvSpPr/>
              <p:nvPr/>
            </p:nvSpPr>
            <p:spPr>
              <a:xfrm>
                <a:off x="281129" y="269863"/>
                <a:ext cx="140823" cy="297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5" y="0"/>
                    </a:moveTo>
                    <a:lnTo>
                      <a:pt x="13353" y="112"/>
                    </a:lnTo>
                    <a:lnTo>
                      <a:pt x="14924" y="298"/>
                    </a:lnTo>
                    <a:lnTo>
                      <a:pt x="16495" y="633"/>
                    </a:lnTo>
                    <a:lnTo>
                      <a:pt x="17908" y="1117"/>
                    </a:lnTo>
                    <a:lnTo>
                      <a:pt x="19165" y="1676"/>
                    </a:lnTo>
                    <a:lnTo>
                      <a:pt x="20108" y="2346"/>
                    </a:lnTo>
                    <a:lnTo>
                      <a:pt x="20972" y="3128"/>
                    </a:lnTo>
                    <a:lnTo>
                      <a:pt x="21443" y="4022"/>
                    </a:lnTo>
                    <a:lnTo>
                      <a:pt x="21600" y="5028"/>
                    </a:lnTo>
                    <a:lnTo>
                      <a:pt x="21600" y="17615"/>
                    </a:lnTo>
                    <a:lnTo>
                      <a:pt x="19872" y="18807"/>
                    </a:lnTo>
                    <a:lnTo>
                      <a:pt x="18144" y="19850"/>
                    </a:lnTo>
                    <a:lnTo>
                      <a:pt x="16259" y="20632"/>
                    </a:lnTo>
                    <a:lnTo>
                      <a:pt x="14374" y="21153"/>
                    </a:lnTo>
                    <a:lnTo>
                      <a:pt x="12332" y="21488"/>
                    </a:lnTo>
                    <a:lnTo>
                      <a:pt x="10368" y="21600"/>
                    </a:lnTo>
                    <a:lnTo>
                      <a:pt x="8483" y="21488"/>
                    </a:lnTo>
                    <a:lnTo>
                      <a:pt x="6598" y="21116"/>
                    </a:lnTo>
                    <a:lnTo>
                      <a:pt x="4791" y="20557"/>
                    </a:lnTo>
                    <a:lnTo>
                      <a:pt x="3063" y="19775"/>
                    </a:lnTo>
                    <a:lnTo>
                      <a:pt x="1492" y="18770"/>
                    </a:lnTo>
                    <a:lnTo>
                      <a:pt x="0" y="17615"/>
                    </a:lnTo>
                    <a:lnTo>
                      <a:pt x="0" y="5028"/>
                    </a:lnTo>
                    <a:lnTo>
                      <a:pt x="157" y="4022"/>
                    </a:lnTo>
                    <a:lnTo>
                      <a:pt x="628" y="3128"/>
                    </a:lnTo>
                    <a:lnTo>
                      <a:pt x="1492" y="2346"/>
                    </a:lnTo>
                    <a:lnTo>
                      <a:pt x="2435" y="1676"/>
                    </a:lnTo>
                    <a:lnTo>
                      <a:pt x="3692" y="1117"/>
                    </a:lnTo>
                    <a:lnTo>
                      <a:pt x="5105" y="633"/>
                    </a:lnTo>
                    <a:lnTo>
                      <a:pt x="6676" y="298"/>
                    </a:lnTo>
                    <a:lnTo>
                      <a:pt x="8247" y="112"/>
                    </a:lnTo>
                    <a:lnTo>
                      <a:pt x="9975" y="0"/>
                    </a:lnTo>
                    <a:lnTo>
                      <a:pt x="11625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9" name="Freeform 22">
                <a:extLst>
                  <a:ext uri="{FF2B5EF4-FFF2-40B4-BE49-F238E27FC236}">
                    <a16:creationId xmlns:a16="http://schemas.microsoft.com/office/drawing/2014/main" id="{32B7B719-5C5F-4C7F-9B55-8A4CFE4C755A}"/>
                  </a:ext>
                </a:extLst>
              </p:cNvPr>
              <p:cNvSpPr/>
              <p:nvPr/>
            </p:nvSpPr>
            <p:spPr>
              <a:xfrm>
                <a:off x="486471" y="257061"/>
                <a:ext cx="63500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155" y="0"/>
                    </a:moveTo>
                    <a:lnTo>
                      <a:pt x="17245" y="465"/>
                    </a:lnTo>
                    <a:lnTo>
                      <a:pt x="19161" y="1277"/>
                    </a:lnTo>
                    <a:lnTo>
                      <a:pt x="20381" y="2671"/>
                    </a:lnTo>
                    <a:lnTo>
                      <a:pt x="21252" y="4297"/>
                    </a:lnTo>
                    <a:lnTo>
                      <a:pt x="21600" y="6271"/>
                    </a:lnTo>
                    <a:lnTo>
                      <a:pt x="21426" y="8594"/>
                    </a:lnTo>
                    <a:lnTo>
                      <a:pt x="20729" y="10916"/>
                    </a:lnTo>
                    <a:lnTo>
                      <a:pt x="19510" y="13471"/>
                    </a:lnTo>
                    <a:lnTo>
                      <a:pt x="17768" y="15794"/>
                    </a:lnTo>
                    <a:lnTo>
                      <a:pt x="15852" y="17768"/>
                    </a:lnTo>
                    <a:lnTo>
                      <a:pt x="13587" y="19510"/>
                    </a:lnTo>
                    <a:lnTo>
                      <a:pt x="11148" y="20671"/>
                    </a:lnTo>
                    <a:lnTo>
                      <a:pt x="8884" y="21368"/>
                    </a:lnTo>
                    <a:lnTo>
                      <a:pt x="6619" y="21600"/>
                    </a:lnTo>
                    <a:lnTo>
                      <a:pt x="4529" y="21252"/>
                    </a:lnTo>
                    <a:lnTo>
                      <a:pt x="2613" y="20439"/>
                    </a:lnTo>
                    <a:lnTo>
                      <a:pt x="1394" y="19045"/>
                    </a:lnTo>
                    <a:lnTo>
                      <a:pt x="348" y="17419"/>
                    </a:lnTo>
                    <a:lnTo>
                      <a:pt x="0" y="15329"/>
                    </a:lnTo>
                    <a:lnTo>
                      <a:pt x="174" y="13123"/>
                    </a:lnTo>
                    <a:lnTo>
                      <a:pt x="1045" y="10684"/>
                    </a:lnTo>
                    <a:lnTo>
                      <a:pt x="2265" y="8245"/>
                    </a:lnTo>
                    <a:lnTo>
                      <a:pt x="3832" y="5923"/>
                    </a:lnTo>
                    <a:lnTo>
                      <a:pt x="5923" y="3948"/>
                    </a:lnTo>
                    <a:lnTo>
                      <a:pt x="8187" y="2206"/>
                    </a:lnTo>
                    <a:lnTo>
                      <a:pt x="10452" y="1045"/>
                    </a:lnTo>
                    <a:lnTo>
                      <a:pt x="12890" y="348"/>
                    </a:lnTo>
                    <a:lnTo>
                      <a:pt x="1515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0" name="Freeform 23">
                <a:extLst>
                  <a:ext uri="{FF2B5EF4-FFF2-40B4-BE49-F238E27FC236}">
                    <a16:creationId xmlns:a16="http://schemas.microsoft.com/office/drawing/2014/main" id="{AB811D7B-451D-499F-9D53-8EEBB2470972}"/>
                  </a:ext>
                </a:extLst>
              </p:cNvPr>
              <p:cNvSpPr/>
              <p:nvPr/>
            </p:nvSpPr>
            <p:spPr>
              <a:xfrm>
                <a:off x="153110" y="257061"/>
                <a:ext cx="63499" cy="95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445" y="0"/>
                    </a:moveTo>
                    <a:lnTo>
                      <a:pt x="8884" y="348"/>
                    </a:lnTo>
                    <a:lnTo>
                      <a:pt x="11323" y="1045"/>
                    </a:lnTo>
                    <a:lnTo>
                      <a:pt x="13413" y="2206"/>
                    </a:lnTo>
                    <a:lnTo>
                      <a:pt x="15677" y="3948"/>
                    </a:lnTo>
                    <a:lnTo>
                      <a:pt x="17768" y="5923"/>
                    </a:lnTo>
                    <a:lnTo>
                      <a:pt x="19510" y="8245"/>
                    </a:lnTo>
                    <a:lnTo>
                      <a:pt x="20729" y="10684"/>
                    </a:lnTo>
                    <a:lnTo>
                      <a:pt x="21426" y="13123"/>
                    </a:lnTo>
                    <a:lnTo>
                      <a:pt x="21600" y="15329"/>
                    </a:lnTo>
                    <a:lnTo>
                      <a:pt x="21077" y="17419"/>
                    </a:lnTo>
                    <a:lnTo>
                      <a:pt x="20381" y="19045"/>
                    </a:lnTo>
                    <a:lnTo>
                      <a:pt x="18987" y="20439"/>
                    </a:lnTo>
                    <a:lnTo>
                      <a:pt x="17245" y="21252"/>
                    </a:lnTo>
                    <a:lnTo>
                      <a:pt x="15155" y="21600"/>
                    </a:lnTo>
                    <a:lnTo>
                      <a:pt x="12716" y="21368"/>
                    </a:lnTo>
                    <a:lnTo>
                      <a:pt x="10277" y="20671"/>
                    </a:lnTo>
                    <a:lnTo>
                      <a:pt x="8013" y="19510"/>
                    </a:lnTo>
                    <a:lnTo>
                      <a:pt x="5748" y="17768"/>
                    </a:lnTo>
                    <a:lnTo>
                      <a:pt x="3832" y="15794"/>
                    </a:lnTo>
                    <a:lnTo>
                      <a:pt x="2090" y="13471"/>
                    </a:lnTo>
                    <a:lnTo>
                      <a:pt x="871" y="10916"/>
                    </a:lnTo>
                    <a:lnTo>
                      <a:pt x="174" y="8594"/>
                    </a:lnTo>
                    <a:lnTo>
                      <a:pt x="0" y="6271"/>
                    </a:lnTo>
                    <a:lnTo>
                      <a:pt x="348" y="4297"/>
                    </a:lnTo>
                    <a:lnTo>
                      <a:pt x="1219" y="2671"/>
                    </a:lnTo>
                    <a:lnTo>
                      <a:pt x="2439" y="1277"/>
                    </a:lnTo>
                    <a:lnTo>
                      <a:pt x="4355" y="465"/>
                    </a:lnTo>
                    <a:lnTo>
                      <a:pt x="6445" y="0"/>
                    </a:lnTo>
                    <a:close/>
                  </a:path>
                </a:pathLst>
              </a:custGeom>
              <a:solidFill>
                <a:srgbClr val="F7E5D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1" name="Freeform 24">
                <a:extLst>
                  <a:ext uri="{FF2B5EF4-FFF2-40B4-BE49-F238E27FC236}">
                    <a16:creationId xmlns:a16="http://schemas.microsoft.com/office/drawing/2014/main" id="{26C7BF09-F382-44F6-B3B8-10F33E70DB65}"/>
                  </a:ext>
                </a:extLst>
              </p:cNvPr>
              <p:cNvSpPr/>
              <p:nvPr/>
            </p:nvSpPr>
            <p:spPr>
              <a:xfrm>
                <a:off x="281129" y="425022"/>
                <a:ext cx="140823" cy="49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025"/>
                    </a:lnTo>
                    <a:lnTo>
                      <a:pt x="21443" y="2250"/>
                    </a:lnTo>
                    <a:lnTo>
                      <a:pt x="21050" y="3375"/>
                    </a:lnTo>
                    <a:lnTo>
                      <a:pt x="20422" y="4950"/>
                    </a:lnTo>
                    <a:lnTo>
                      <a:pt x="19636" y="6975"/>
                    </a:lnTo>
                    <a:lnTo>
                      <a:pt x="18694" y="9225"/>
                    </a:lnTo>
                    <a:lnTo>
                      <a:pt x="17673" y="11700"/>
                    </a:lnTo>
                    <a:lnTo>
                      <a:pt x="16495" y="13950"/>
                    </a:lnTo>
                    <a:lnTo>
                      <a:pt x="15238" y="16425"/>
                    </a:lnTo>
                    <a:lnTo>
                      <a:pt x="13981" y="18450"/>
                    </a:lnTo>
                    <a:lnTo>
                      <a:pt x="12881" y="20025"/>
                    </a:lnTo>
                    <a:lnTo>
                      <a:pt x="11703" y="21150"/>
                    </a:lnTo>
                    <a:lnTo>
                      <a:pt x="10682" y="21600"/>
                    </a:lnTo>
                    <a:lnTo>
                      <a:pt x="9661" y="21150"/>
                    </a:lnTo>
                    <a:lnTo>
                      <a:pt x="8561" y="20025"/>
                    </a:lnTo>
                    <a:lnTo>
                      <a:pt x="7383" y="18450"/>
                    </a:lnTo>
                    <a:lnTo>
                      <a:pt x="6205" y="16425"/>
                    </a:lnTo>
                    <a:lnTo>
                      <a:pt x="3849" y="11925"/>
                    </a:lnTo>
                    <a:lnTo>
                      <a:pt x="2906" y="9225"/>
                    </a:lnTo>
                    <a:lnTo>
                      <a:pt x="1885" y="7200"/>
                    </a:lnTo>
                    <a:lnTo>
                      <a:pt x="1100" y="4950"/>
                    </a:lnTo>
                    <a:lnTo>
                      <a:pt x="550" y="3600"/>
                    </a:lnTo>
                    <a:lnTo>
                      <a:pt x="157" y="2475"/>
                    </a:lnTo>
                    <a:lnTo>
                      <a:pt x="0" y="22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2" name="Freeform 25">
                <a:extLst>
                  <a:ext uri="{FF2B5EF4-FFF2-40B4-BE49-F238E27FC236}">
                    <a16:creationId xmlns:a16="http://schemas.microsoft.com/office/drawing/2014/main" id="{B4CB955B-E571-446F-A70D-1845183F1663}"/>
                  </a:ext>
                </a:extLst>
              </p:cNvPr>
              <p:cNvSpPr/>
              <p:nvPr/>
            </p:nvSpPr>
            <p:spPr>
              <a:xfrm>
                <a:off x="179737" y="29700"/>
                <a:ext cx="344118" cy="429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8" y="0"/>
                    </a:moveTo>
                    <a:lnTo>
                      <a:pt x="12150" y="52"/>
                    </a:lnTo>
                    <a:lnTo>
                      <a:pt x="13371" y="232"/>
                    </a:lnTo>
                    <a:lnTo>
                      <a:pt x="14529" y="516"/>
                    </a:lnTo>
                    <a:lnTo>
                      <a:pt x="15621" y="876"/>
                    </a:lnTo>
                    <a:lnTo>
                      <a:pt x="16586" y="1366"/>
                    </a:lnTo>
                    <a:lnTo>
                      <a:pt x="17486" y="1933"/>
                    </a:lnTo>
                    <a:lnTo>
                      <a:pt x="18289" y="2578"/>
                    </a:lnTo>
                    <a:lnTo>
                      <a:pt x="18996" y="3274"/>
                    </a:lnTo>
                    <a:lnTo>
                      <a:pt x="19639" y="3995"/>
                    </a:lnTo>
                    <a:lnTo>
                      <a:pt x="20186" y="4820"/>
                    </a:lnTo>
                    <a:lnTo>
                      <a:pt x="20604" y="5645"/>
                    </a:lnTo>
                    <a:lnTo>
                      <a:pt x="20989" y="6521"/>
                    </a:lnTo>
                    <a:lnTo>
                      <a:pt x="21279" y="7423"/>
                    </a:lnTo>
                    <a:lnTo>
                      <a:pt x="21471" y="8351"/>
                    </a:lnTo>
                    <a:lnTo>
                      <a:pt x="21568" y="9228"/>
                    </a:lnTo>
                    <a:lnTo>
                      <a:pt x="21600" y="10156"/>
                    </a:lnTo>
                    <a:lnTo>
                      <a:pt x="21536" y="11058"/>
                    </a:lnTo>
                    <a:lnTo>
                      <a:pt x="21343" y="11908"/>
                    </a:lnTo>
                    <a:lnTo>
                      <a:pt x="21118" y="12759"/>
                    </a:lnTo>
                    <a:lnTo>
                      <a:pt x="20636" y="13919"/>
                    </a:lnTo>
                    <a:lnTo>
                      <a:pt x="20025" y="15027"/>
                    </a:lnTo>
                    <a:lnTo>
                      <a:pt x="19318" y="16084"/>
                    </a:lnTo>
                    <a:lnTo>
                      <a:pt x="18546" y="17063"/>
                    </a:lnTo>
                    <a:lnTo>
                      <a:pt x="17679" y="17966"/>
                    </a:lnTo>
                    <a:lnTo>
                      <a:pt x="16779" y="18739"/>
                    </a:lnTo>
                    <a:lnTo>
                      <a:pt x="15846" y="19486"/>
                    </a:lnTo>
                    <a:lnTo>
                      <a:pt x="14914" y="20105"/>
                    </a:lnTo>
                    <a:lnTo>
                      <a:pt x="13982" y="20621"/>
                    </a:lnTo>
                    <a:lnTo>
                      <a:pt x="13082" y="21007"/>
                    </a:lnTo>
                    <a:lnTo>
                      <a:pt x="12246" y="21342"/>
                    </a:lnTo>
                    <a:lnTo>
                      <a:pt x="11507" y="21523"/>
                    </a:lnTo>
                    <a:lnTo>
                      <a:pt x="10768" y="21600"/>
                    </a:lnTo>
                    <a:lnTo>
                      <a:pt x="10093" y="21523"/>
                    </a:lnTo>
                    <a:lnTo>
                      <a:pt x="9321" y="21342"/>
                    </a:lnTo>
                    <a:lnTo>
                      <a:pt x="8486" y="21007"/>
                    </a:lnTo>
                    <a:lnTo>
                      <a:pt x="7618" y="20621"/>
                    </a:lnTo>
                    <a:lnTo>
                      <a:pt x="6654" y="20105"/>
                    </a:lnTo>
                    <a:lnTo>
                      <a:pt x="5754" y="19486"/>
                    </a:lnTo>
                    <a:lnTo>
                      <a:pt x="4789" y="18739"/>
                    </a:lnTo>
                    <a:lnTo>
                      <a:pt x="3889" y="17966"/>
                    </a:lnTo>
                    <a:lnTo>
                      <a:pt x="3054" y="17063"/>
                    </a:lnTo>
                    <a:lnTo>
                      <a:pt x="2282" y="16084"/>
                    </a:lnTo>
                    <a:lnTo>
                      <a:pt x="1543" y="15027"/>
                    </a:lnTo>
                    <a:lnTo>
                      <a:pt x="964" y="13919"/>
                    </a:lnTo>
                    <a:lnTo>
                      <a:pt x="450" y="12759"/>
                    </a:lnTo>
                    <a:lnTo>
                      <a:pt x="193" y="11908"/>
                    </a:lnTo>
                    <a:lnTo>
                      <a:pt x="64" y="11058"/>
                    </a:lnTo>
                    <a:lnTo>
                      <a:pt x="0" y="10156"/>
                    </a:lnTo>
                    <a:lnTo>
                      <a:pt x="0" y="9228"/>
                    </a:lnTo>
                    <a:lnTo>
                      <a:pt x="96" y="8351"/>
                    </a:lnTo>
                    <a:lnTo>
                      <a:pt x="321" y="7423"/>
                    </a:lnTo>
                    <a:lnTo>
                      <a:pt x="579" y="6521"/>
                    </a:lnTo>
                    <a:lnTo>
                      <a:pt x="964" y="5645"/>
                    </a:lnTo>
                    <a:lnTo>
                      <a:pt x="1414" y="4820"/>
                    </a:lnTo>
                    <a:lnTo>
                      <a:pt x="1961" y="3995"/>
                    </a:lnTo>
                    <a:lnTo>
                      <a:pt x="2571" y="3274"/>
                    </a:lnTo>
                    <a:lnTo>
                      <a:pt x="3311" y="2578"/>
                    </a:lnTo>
                    <a:lnTo>
                      <a:pt x="4082" y="1933"/>
                    </a:lnTo>
                    <a:lnTo>
                      <a:pt x="5014" y="1366"/>
                    </a:lnTo>
                    <a:lnTo>
                      <a:pt x="5979" y="876"/>
                    </a:lnTo>
                    <a:lnTo>
                      <a:pt x="7071" y="516"/>
                    </a:lnTo>
                    <a:lnTo>
                      <a:pt x="8229" y="232"/>
                    </a:lnTo>
                    <a:lnTo>
                      <a:pt x="9450" y="52"/>
                    </a:lnTo>
                    <a:lnTo>
                      <a:pt x="10768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3" name="Freeform 26">
                <a:extLst>
                  <a:ext uri="{FF2B5EF4-FFF2-40B4-BE49-F238E27FC236}">
                    <a16:creationId xmlns:a16="http://schemas.microsoft.com/office/drawing/2014/main" id="{9C9C4A80-6BBE-475F-9611-4290728DAC44}"/>
                  </a:ext>
                </a:extLst>
              </p:cNvPr>
              <p:cNvSpPr/>
              <p:nvPr/>
            </p:nvSpPr>
            <p:spPr>
              <a:xfrm>
                <a:off x="165399" y="19971"/>
                <a:ext cx="368186" cy="2934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26" y="0"/>
                    </a:moveTo>
                    <a:lnTo>
                      <a:pt x="12437" y="75"/>
                    </a:lnTo>
                    <a:lnTo>
                      <a:pt x="13369" y="151"/>
                    </a:lnTo>
                    <a:lnTo>
                      <a:pt x="14330" y="528"/>
                    </a:lnTo>
                    <a:lnTo>
                      <a:pt x="15291" y="1018"/>
                    </a:lnTo>
                    <a:lnTo>
                      <a:pt x="16192" y="1696"/>
                    </a:lnTo>
                    <a:lnTo>
                      <a:pt x="17034" y="2526"/>
                    </a:lnTo>
                    <a:lnTo>
                      <a:pt x="17905" y="3468"/>
                    </a:lnTo>
                    <a:lnTo>
                      <a:pt x="18656" y="4561"/>
                    </a:lnTo>
                    <a:lnTo>
                      <a:pt x="19317" y="5617"/>
                    </a:lnTo>
                    <a:lnTo>
                      <a:pt x="19918" y="6748"/>
                    </a:lnTo>
                    <a:lnTo>
                      <a:pt x="20428" y="7879"/>
                    </a:lnTo>
                    <a:lnTo>
                      <a:pt x="20849" y="8934"/>
                    </a:lnTo>
                    <a:lnTo>
                      <a:pt x="21089" y="9990"/>
                    </a:lnTo>
                    <a:lnTo>
                      <a:pt x="21510" y="12402"/>
                    </a:lnTo>
                    <a:lnTo>
                      <a:pt x="21600" y="13608"/>
                    </a:lnTo>
                    <a:lnTo>
                      <a:pt x="21600" y="14815"/>
                    </a:lnTo>
                    <a:lnTo>
                      <a:pt x="21540" y="16059"/>
                    </a:lnTo>
                    <a:lnTo>
                      <a:pt x="21300" y="17227"/>
                    </a:lnTo>
                    <a:lnTo>
                      <a:pt x="20969" y="18471"/>
                    </a:lnTo>
                    <a:lnTo>
                      <a:pt x="20428" y="19677"/>
                    </a:lnTo>
                    <a:lnTo>
                      <a:pt x="19737" y="20959"/>
                    </a:lnTo>
                    <a:lnTo>
                      <a:pt x="19858" y="20318"/>
                    </a:lnTo>
                    <a:lnTo>
                      <a:pt x="19948" y="19677"/>
                    </a:lnTo>
                    <a:lnTo>
                      <a:pt x="20008" y="19037"/>
                    </a:lnTo>
                    <a:lnTo>
                      <a:pt x="20068" y="18434"/>
                    </a:lnTo>
                    <a:lnTo>
                      <a:pt x="20098" y="17830"/>
                    </a:lnTo>
                    <a:lnTo>
                      <a:pt x="20128" y="17265"/>
                    </a:lnTo>
                    <a:lnTo>
                      <a:pt x="20068" y="16699"/>
                    </a:lnTo>
                    <a:lnTo>
                      <a:pt x="20008" y="16285"/>
                    </a:lnTo>
                    <a:lnTo>
                      <a:pt x="19858" y="15870"/>
                    </a:lnTo>
                    <a:lnTo>
                      <a:pt x="19647" y="15606"/>
                    </a:lnTo>
                    <a:lnTo>
                      <a:pt x="19377" y="15418"/>
                    </a:lnTo>
                    <a:lnTo>
                      <a:pt x="19046" y="15380"/>
                    </a:lnTo>
                    <a:lnTo>
                      <a:pt x="18596" y="15455"/>
                    </a:lnTo>
                    <a:lnTo>
                      <a:pt x="18055" y="15644"/>
                    </a:lnTo>
                    <a:lnTo>
                      <a:pt x="17334" y="15946"/>
                    </a:lnTo>
                    <a:lnTo>
                      <a:pt x="16673" y="16134"/>
                    </a:lnTo>
                    <a:lnTo>
                      <a:pt x="16102" y="16096"/>
                    </a:lnTo>
                    <a:lnTo>
                      <a:pt x="15562" y="15832"/>
                    </a:lnTo>
                    <a:lnTo>
                      <a:pt x="15081" y="15455"/>
                    </a:lnTo>
                    <a:lnTo>
                      <a:pt x="14600" y="14815"/>
                    </a:lnTo>
                    <a:lnTo>
                      <a:pt x="14150" y="13985"/>
                    </a:lnTo>
                    <a:lnTo>
                      <a:pt x="13669" y="12968"/>
                    </a:lnTo>
                    <a:lnTo>
                      <a:pt x="13158" y="11686"/>
                    </a:lnTo>
                    <a:lnTo>
                      <a:pt x="12587" y="10216"/>
                    </a:lnTo>
                    <a:lnTo>
                      <a:pt x="12017" y="8896"/>
                    </a:lnTo>
                    <a:lnTo>
                      <a:pt x="11416" y="7841"/>
                    </a:lnTo>
                    <a:lnTo>
                      <a:pt x="10815" y="6974"/>
                    </a:lnTo>
                    <a:lnTo>
                      <a:pt x="10184" y="6333"/>
                    </a:lnTo>
                    <a:lnTo>
                      <a:pt x="9553" y="5843"/>
                    </a:lnTo>
                    <a:lnTo>
                      <a:pt x="8952" y="5579"/>
                    </a:lnTo>
                    <a:lnTo>
                      <a:pt x="8382" y="5504"/>
                    </a:lnTo>
                    <a:lnTo>
                      <a:pt x="7841" y="5541"/>
                    </a:lnTo>
                    <a:lnTo>
                      <a:pt x="7390" y="5768"/>
                    </a:lnTo>
                    <a:lnTo>
                      <a:pt x="6970" y="6107"/>
                    </a:lnTo>
                    <a:lnTo>
                      <a:pt x="6609" y="6559"/>
                    </a:lnTo>
                    <a:lnTo>
                      <a:pt x="6369" y="7162"/>
                    </a:lnTo>
                    <a:lnTo>
                      <a:pt x="5948" y="7954"/>
                    </a:lnTo>
                    <a:lnTo>
                      <a:pt x="5558" y="8670"/>
                    </a:lnTo>
                    <a:lnTo>
                      <a:pt x="5137" y="9273"/>
                    </a:lnTo>
                    <a:lnTo>
                      <a:pt x="4717" y="9839"/>
                    </a:lnTo>
                    <a:lnTo>
                      <a:pt x="4326" y="10291"/>
                    </a:lnTo>
                    <a:lnTo>
                      <a:pt x="3905" y="10743"/>
                    </a:lnTo>
                    <a:lnTo>
                      <a:pt x="3515" y="11158"/>
                    </a:lnTo>
                    <a:lnTo>
                      <a:pt x="3154" y="11573"/>
                    </a:lnTo>
                    <a:lnTo>
                      <a:pt x="2764" y="11950"/>
                    </a:lnTo>
                    <a:lnTo>
                      <a:pt x="2463" y="12440"/>
                    </a:lnTo>
                    <a:lnTo>
                      <a:pt x="2133" y="12930"/>
                    </a:lnTo>
                    <a:lnTo>
                      <a:pt x="1893" y="13420"/>
                    </a:lnTo>
                    <a:lnTo>
                      <a:pt x="1652" y="14023"/>
                    </a:lnTo>
                    <a:lnTo>
                      <a:pt x="1472" y="14739"/>
                    </a:lnTo>
                    <a:lnTo>
                      <a:pt x="1352" y="15531"/>
                    </a:lnTo>
                    <a:lnTo>
                      <a:pt x="1262" y="16436"/>
                    </a:lnTo>
                    <a:lnTo>
                      <a:pt x="1262" y="17453"/>
                    </a:lnTo>
                    <a:lnTo>
                      <a:pt x="1292" y="18697"/>
                    </a:lnTo>
                    <a:lnTo>
                      <a:pt x="1412" y="20054"/>
                    </a:lnTo>
                    <a:lnTo>
                      <a:pt x="1592" y="21600"/>
                    </a:lnTo>
                    <a:lnTo>
                      <a:pt x="1352" y="21261"/>
                    </a:lnTo>
                    <a:lnTo>
                      <a:pt x="1051" y="20771"/>
                    </a:lnTo>
                    <a:lnTo>
                      <a:pt x="811" y="20092"/>
                    </a:lnTo>
                    <a:lnTo>
                      <a:pt x="361" y="18396"/>
                    </a:lnTo>
                    <a:lnTo>
                      <a:pt x="210" y="17340"/>
                    </a:lnTo>
                    <a:lnTo>
                      <a:pt x="90" y="16247"/>
                    </a:lnTo>
                    <a:lnTo>
                      <a:pt x="0" y="15041"/>
                    </a:lnTo>
                    <a:lnTo>
                      <a:pt x="0" y="13835"/>
                    </a:lnTo>
                    <a:lnTo>
                      <a:pt x="30" y="12515"/>
                    </a:lnTo>
                    <a:lnTo>
                      <a:pt x="150" y="11234"/>
                    </a:lnTo>
                    <a:lnTo>
                      <a:pt x="361" y="9952"/>
                    </a:lnTo>
                    <a:lnTo>
                      <a:pt x="691" y="8670"/>
                    </a:lnTo>
                    <a:lnTo>
                      <a:pt x="1112" y="7388"/>
                    </a:lnTo>
                    <a:lnTo>
                      <a:pt x="1592" y="6220"/>
                    </a:lnTo>
                    <a:lnTo>
                      <a:pt x="2223" y="5089"/>
                    </a:lnTo>
                    <a:lnTo>
                      <a:pt x="3004" y="4071"/>
                    </a:lnTo>
                    <a:lnTo>
                      <a:pt x="3905" y="3129"/>
                    </a:lnTo>
                    <a:lnTo>
                      <a:pt x="5137" y="2149"/>
                    </a:lnTo>
                    <a:lnTo>
                      <a:pt x="6339" y="1357"/>
                    </a:lnTo>
                    <a:lnTo>
                      <a:pt x="7510" y="792"/>
                    </a:lnTo>
                    <a:lnTo>
                      <a:pt x="8652" y="377"/>
                    </a:lnTo>
                    <a:lnTo>
                      <a:pt x="9673" y="113"/>
                    </a:lnTo>
                    <a:lnTo>
                      <a:pt x="10695" y="38"/>
                    </a:lnTo>
                    <a:lnTo>
                      <a:pt x="1162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4" name="Freeform 27">
                <a:extLst>
                  <a:ext uri="{FF2B5EF4-FFF2-40B4-BE49-F238E27FC236}">
                    <a16:creationId xmlns:a16="http://schemas.microsoft.com/office/drawing/2014/main" id="{C4720B43-9CF5-4BE8-AAAB-9D6293162708}"/>
                  </a:ext>
                </a:extLst>
              </p:cNvPr>
              <p:cNvSpPr/>
              <p:nvPr/>
            </p:nvSpPr>
            <p:spPr>
              <a:xfrm>
                <a:off x="176665" y="488007"/>
                <a:ext cx="138775" cy="257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20" y="21600"/>
                    </a:moveTo>
                    <a:lnTo>
                      <a:pt x="21600" y="21600"/>
                    </a:lnTo>
                    <a:lnTo>
                      <a:pt x="21520" y="21600"/>
                    </a:lnTo>
                    <a:close/>
                    <a:moveTo>
                      <a:pt x="16180" y="0"/>
                    </a:moveTo>
                    <a:lnTo>
                      <a:pt x="16180" y="3049"/>
                    </a:lnTo>
                    <a:lnTo>
                      <a:pt x="21520" y="21600"/>
                    </a:lnTo>
                    <a:lnTo>
                      <a:pt x="11717" y="21600"/>
                    </a:lnTo>
                    <a:lnTo>
                      <a:pt x="2152" y="16876"/>
                    </a:lnTo>
                    <a:lnTo>
                      <a:pt x="11876" y="13441"/>
                    </a:lnTo>
                    <a:lnTo>
                      <a:pt x="0" y="10435"/>
                    </a:lnTo>
                    <a:lnTo>
                      <a:pt x="7891" y="3865"/>
                    </a:lnTo>
                    <a:lnTo>
                      <a:pt x="10840" y="1331"/>
                    </a:lnTo>
                    <a:lnTo>
                      <a:pt x="1618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205" name="Freeform 28">
                <a:extLst>
                  <a:ext uri="{FF2B5EF4-FFF2-40B4-BE49-F238E27FC236}">
                    <a16:creationId xmlns:a16="http://schemas.microsoft.com/office/drawing/2014/main" id="{34368E38-F035-4D47-B114-53683A696A2E}"/>
                  </a:ext>
                </a:extLst>
              </p:cNvPr>
              <p:cNvSpPr/>
              <p:nvPr/>
            </p:nvSpPr>
            <p:spPr>
              <a:xfrm>
                <a:off x="387129" y="485959"/>
                <a:ext cx="138775" cy="25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" y="21600"/>
                    </a:lnTo>
                    <a:lnTo>
                      <a:pt x="0" y="21600"/>
                    </a:lnTo>
                    <a:close/>
                    <a:moveTo>
                      <a:pt x="5420" y="0"/>
                    </a:moveTo>
                    <a:lnTo>
                      <a:pt x="11876" y="1534"/>
                    </a:lnTo>
                    <a:lnTo>
                      <a:pt x="14745" y="4133"/>
                    </a:lnTo>
                    <a:lnTo>
                      <a:pt x="21600" y="10310"/>
                    </a:lnTo>
                    <a:lnTo>
                      <a:pt x="9724" y="13250"/>
                    </a:lnTo>
                    <a:lnTo>
                      <a:pt x="19448" y="16743"/>
                    </a:lnTo>
                    <a:lnTo>
                      <a:pt x="9883" y="21600"/>
                    </a:lnTo>
                    <a:lnTo>
                      <a:pt x="80" y="21600"/>
                    </a:lnTo>
                    <a:lnTo>
                      <a:pt x="5420" y="3025"/>
                    </a:lnTo>
                    <a:lnTo>
                      <a:pt x="5420" y="0"/>
                    </a:lnTo>
                    <a:close/>
                  </a:path>
                </a:pathLst>
              </a:custGeom>
              <a:solidFill>
                <a:srgbClr val="AFB3C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  <p:grpSp>
          <p:nvGrpSpPr>
            <p:cNvPr id="177" name="Group 81">
              <a:extLst>
                <a:ext uri="{FF2B5EF4-FFF2-40B4-BE49-F238E27FC236}">
                  <a16:creationId xmlns:a16="http://schemas.microsoft.com/office/drawing/2014/main" id="{1E8F11F4-164A-4D48-9300-BF8756E838DA}"/>
                </a:ext>
              </a:extLst>
            </p:cNvPr>
            <p:cNvGrpSpPr/>
            <p:nvPr/>
          </p:nvGrpSpPr>
          <p:grpSpPr>
            <a:xfrm>
              <a:off x="537866" y="-1"/>
              <a:ext cx="957226" cy="1075686"/>
              <a:chOff x="0" y="-1"/>
              <a:chExt cx="957225" cy="1075685"/>
            </a:xfrm>
          </p:grpSpPr>
          <p:sp>
            <p:nvSpPr>
              <p:cNvPr id="178" name="Freeform 29">
                <a:extLst>
                  <a:ext uri="{FF2B5EF4-FFF2-40B4-BE49-F238E27FC236}">
                    <a16:creationId xmlns:a16="http://schemas.microsoft.com/office/drawing/2014/main" id="{C81F0852-AE08-4C91-9BE2-63BE1F3DE532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FFDA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79" name="Freeform 30">
                <a:extLst>
                  <a:ext uri="{FF2B5EF4-FFF2-40B4-BE49-F238E27FC236}">
                    <a16:creationId xmlns:a16="http://schemas.microsoft.com/office/drawing/2014/main" id="{E646AE34-CB83-44A3-ABDD-42ABDB258D0E}"/>
                  </a:ext>
                </a:extLst>
              </p:cNvPr>
              <p:cNvSpPr/>
              <p:nvPr/>
            </p:nvSpPr>
            <p:spPr>
              <a:xfrm>
                <a:off x="-1" y="640798"/>
                <a:ext cx="957226" cy="4348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7" y="0"/>
                    </a:moveTo>
                    <a:lnTo>
                      <a:pt x="13025" y="79"/>
                    </a:lnTo>
                    <a:lnTo>
                      <a:pt x="13975" y="1066"/>
                    </a:lnTo>
                    <a:lnTo>
                      <a:pt x="14854" y="1935"/>
                    </a:lnTo>
                    <a:lnTo>
                      <a:pt x="15644" y="2764"/>
                    </a:lnTo>
                    <a:lnTo>
                      <a:pt x="16344" y="3554"/>
                    </a:lnTo>
                    <a:lnTo>
                      <a:pt x="16936" y="4225"/>
                    </a:lnTo>
                    <a:lnTo>
                      <a:pt x="17474" y="4857"/>
                    </a:lnTo>
                    <a:lnTo>
                      <a:pt x="17940" y="5449"/>
                    </a:lnTo>
                    <a:lnTo>
                      <a:pt x="18353" y="6002"/>
                    </a:lnTo>
                    <a:lnTo>
                      <a:pt x="18694" y="6476"/>
                    </a:lnTo>
                    <a:lnTo>
                      <a:pt x="18981" y="6910"/>
                    </a:lnTo>
                    <a:lnTo>
                      <a:pt x="19232" y="7305"/>
                    </a:lnTo>
                    <a:lnTo>
                      <a:pt x="19429" y="7661"/>
                    </a:lnTo>
                    <a:lnTo>
                      <a:pt x="19609" y="7937"/>
                    </a:lnTo>
                    <a:lnTo>
                      <a:pt x="19734" y="8174"/>
                    </a:lnTo>
                    <a:lnTo>
                      <a:pt x="19985" y="8845"/>
                    </a:lnTo>
                    <a:lnTo>
                      <a:pt x="20201" y="9714"/>
                    </a:lnTo>
                    <a:lnTo>
                      <a:pt x="20416" y="10820"/>
                    </a:lnTo>
                    <a:lnTo>
                      <a:pt x="20613" y="12083"/>
                    </a:lnTo>
                    <a:lnTo>
                      <a:pt x="20793" y="13505"/>
                    </a:lnTo>
                    <a:lnTo>
                      <a:pt x="20954" y="15045"/>
                    </a:lnTo>
                    <a:lnTo>
                      <a:pt x="21134" y="16664"/>
                    </a:lnTo>
                    <a:lnTo>
                      <a:pt x="21277" y="18322"/>
                    </a:lnTo>
                    <a:lnTo>
                      <a:pt x="21456" y="19981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1" y="19981"/>
                    </a:lnTo>
                    <a:lnTo>
                      <a:pt x="305" y="18322"/>
                    </a:lnTo>
                    <a:lnTo>
                      <a:pt x="466" y="16664"/>
                    </a:lnTo>
                    <a:lnTo>
                      <a:pt x="628" y="15045"/>
                    </a:lnTo>
                    <a:lnTo>
                      <a:pt x="807" y="13505"/>
                    </a:lnTo>
                    <a:lnTo>
                      <a:pt x="987" y="12083"/>
                    </a:lnTo>
                    <a:lnTo>
                      <a:pt x="1184" y="10820"/>
                    </a:lnTo>
                    <a:lnTo>
                      <a:pt x="1381" y="9714"/>
                    </a:lnTo>
                    <a:lnTo>
                      <a:pt x="1633" y="8845"/>
                    </a:lnTo>
                    <a:lnTo>
                      <a:pt x="1866" y="8174"/>
                    </a:lnTo>
                    <a:lnTo>
                      <a:pt x="2009" y="7937"/>
                    </a:lnTo>
                    <a:lnTo>
                      <a:pt x="2171" y="7661"/>
                    </a:lnTo>
                    <a:lnTo>
                      <a:pt x="2386" y="7266"/>
                    </a:lnTo>
                    <a:lnTo>
                      <a:pt x="2619" y="6910"/>
                    </a:lnTo>
                    <a:lnTo>
                      <a:pt x="2924" y="6437"/>
                    </a:lnTo>
                    <a:lnTo>
                      <a:pt x="3265" y="5963"/>
                    </a:lnTo>
                    <a:lnTo>
                      <a:pt x="3678" y="5410"/>
                    </a:lnTo>
                    <a:lnTo>
                      <a:pt x="4162" y="4818"/>
                    </a:lnTo>
                    <a:lnTo>
                      <a:pt x="4682" y="4146"/>
                    </a:lnTo>
                    <a:lnTo>
                      <a:pt x="5310" y="3475"/>
                    </a:lnTo>
                    <a:lnTo>
                      <a:pt x="6010" y="2725"/>
                    </a:lnTo>
                    <a:lnTo>
                      <a:pt x="6799" y="1895"/>
                    </a:lnTo>
                    <a:lnTo>
                      <a:pt x="7660" y="987"/>
                    </a:lnTo>
                    <a:lnTo>
                      <a:pt x="864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0" name="Freeform 31">
                <a:extLst>
                  <a:ext uri="{FF2B5EF4-FFF2-40B4-BE49-F238E27FC236}">
                    <a16:creationId xmlns:a16="http://schemas.microsoft.com/office/drawing/2014/main" id="{660D4172-6510-405E-B060-774D66C338C7}"/>
                  </a:ext>
                </a:extLst>
              </p:cNvPr>
              <p:cNvSpPr/>
              <p:nvPr/>
            </p:nvSpPr>
            <p:spPr>
              <a:xfrm>
                <a:off x="375256" y="361740"/>
                <a:ext cx="205916" cy="380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42" y="0"/>
                    </a:moveTo>
                    <a:lnTo>
                      <a:pt x="12676" y="45"/>
                    </a:lnTo>
                    <a:lnTo>
                      <a:pt x="14428" y="271"/>
                    </a:lnTo>
                    <a:lnTo>
                      <a:pt x="16012" y="586"/>
                    </a:lnTo>
                    <a:lnTo>
                      <a:pt x="17597" y="1037"/>
                    </a:lnTo>
                    <a:lnTo>
                      <a:pt x="18848" y="1668"/>
                    </a:lnTo>
                    <a:lnTo>
                      <a:pt x="20015" y="2390"/>
                    </a:lnTo>
                    <a:lnTo>
                      <a:pt x="20933" y="3247"/>
                    </a:lnTo>
                    <a:lnTo>
                      <a:pt x="21433" y="4239"/>
                    </a:lnTo>
                    <a:lnTo>
                      <a:pt x="21600" y="5366"/>
                    </a:lnTo>
                    <a:lnTo>
                      <a:pt x="21600" y="18669"/>
                    </a:lnTo>
                    <a:lnTo>
                      <a:pt x="19765" y="19751"/>
                    </a:lnTo>
                    <a:lnTo>
                      <a:pt x="17680" y="20518"/>
                    </a:lnTo>
                    <a:lnTo>
                      <a:pt x="15429" y="21104"/>
                    </a:lnTo>
                    <a:lnTo>
                      <a:pt x="13177" y="21465"/>
                    </a:lnTo>
                    <a:lnTo>
                      <a:pt x="10842" y="21600"/>
                    </a:lnTo>
                    <a:lnTo>
                      <a:pt x="8507" y="21420"/>
                    </a:lnTo>
                    <a:lnTo>
                      <a:pt x="6255" y="21104"/>
                    </a:lnTo>
                    <a:lnTo>
                      <a:pt x="4003" y="20473"/>
                    </a:lnTo>
                    <a:lnTo>
                      <a:pt x="1918" y="19661"/>
                    </a:lnTo>
                    <a:lnTo>
                      <a:pt x="0" y="18669"/>
                    </a:lnTo>
                    <a:lnTo>
                      <a:pt x="0" y="5366"/>
                    </a:lnTo>
                    <a:lnTo>
                      <a:pt x="334" y="4239"/>
                    </a:lnTo>
                    <a:lnTo>
                      <a:pt x="834" y="3247"/>
                    </a:lnTo>
                    <a:lnTo>
                      <a:pt x="1668" y="2390"/>
                    </a:lnTo>
                    <a:lnTo>
                      <a:pt x="2752" y="1668"/>
                    </a:lnTo>
                    <a:lnTo>
                      <a:pt x="4170" y="1037"/>
                    </a:lnTo>
                    <a:lnTo>
                      <a:pt x="5671" y="586"/>
                    </a:lnTo>
                    <a:lnTo>
                      <a:pt x="7339" y="271"/>
                    </a:lnTo>
                    <a:lnTo>
                      <a:pt x="9090" y="45"/>
                    </a:lnTo>
                    <a:lnTo>
                      <a:pt x="10842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1" name="Freeform 32">
                <a:extLst>
                  <a:ext uri="{FF2B5EF4-FFF2-40B4-BE49-F238E27FC236}">
                    <a16:creationId xmlns:a16="http://schemas.microsoft.com/office/drawing/2014/main" id="{672206F6-2C4C-4128-BDBA-79EC4ECA1806}"/>
                  </a:ext>
                </a:extLst>
              </p:cNvPr>
              <p:cNvSpPr/>
              <p:nvPr/>
            </p:nvSpPr>
            <p:spPr>
              <a:xfrm>
                <a:off x="244870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185" y="0"/>
                    </a:moveTo>
                    <a:lnTo>
                      <a:pt x="11141" y="596"/>
                    </a:lnTo>
                    <a:lnTo>
                      <a:pt x="13642" y="1937"/>
                    </a:lnTo>
                    <a:lnTo>
                      <a:pt x="16371" y="3575"/>
                    </a:lnTo>
                    <a:lnTo>
                      <a:pt x="18417" y="5959"/>
                    </a:lnTo>
                    <a:lnTo>
                      <a:pt x="20463" y="8789"/>
                    </a:lnTo>
                    <a:lnTo>
                      <a:pt x="21373" y="11619"/>
                    </a:lnTo>
                    <a:lnTo>
                      <a:pt x="21600" y="14450"/>
                    </a:lnTo>
                    <a:lnTo>
                      <a:pt x="21373" y="16982"/>
                    </a:lnTo>
                    <a:lnTo>
                      <a:pt x="20236" y="18919"/>
                    </a:lnTo>
                    <a:lnTo>
                      <a:pt x="18417" y="20557"/>
                    </a:lnTo>
                    <a:lnTo>
                      <a:pt x="16371" y="21451"/>
                    </a:lnTo>
                    <a:lnTo>
                      <a:pt x="13415" y="21600"/>
                    </a:lnTo>
                    <a:lnTo>
                      <a:pt x="10914" y="21004"/>
                    </a:lnTo>
                    <a:lnTo>
                      <a:pt x="7958" y="19663"/>
                    </a:lnTo>
                    <a:lnTo>
                      <a:pt x="5684" y="17876"/>
                    </a:lnTo>
                    <a:lnTo>
                      <a:pt x="3411" y="15492"/>
                    </a:lnTo>
                    <a:lnTo>
                      <a:pt x="1592" y="12811"/>
                    </a:lnTo>
                    <a:lnTo>
                      <a:pt x="455" y="9832"/>
                    </a:lnTo>
                    <a:lnTo>
                      <a:pt x="0" y="7150"/>
                    </a:lnTo>
                    <a:lnTo>
                      <a:pt x="455" y="4767"/>
                    </a:lnTo>
                    <a:lnTo>
                      <a:pt x="1592" y="2681"/>
                    </a:lnTo>
                    <a:lnTo>
                      <a:pt x="3183" y="1043"/>
                    </a:lnTo>
                    <a:lnTo>
                      <a:pt x="5684" y="149"/>
                    </a:lnTo>
                    <a:lnTo>
                      <a:pt x="818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2" name="Freeform 33">
                <a:extLst>
                  <a:ext uri="{FF2B5EF4-FFF2-40B4-BE49-F238E27FC236}">
                    <a16:creationId xmlns:a16="http://schemas.microsoft.com/office/drawing/2014/main" id="{B22BDA83-C33D-4A09-A8A8-4A0D1DD2CDBA}"/>
                  </a:ext>
                </a:extLst>
              </p:cNvPr>
              <p:cNvSpPr/>
              <p:nvPr/>
            </p:nvSpPr>
            <p:spPr>
              <a:xfrm>
                <a:off x="635233" y="308473"/>
                <a:ext cx="75530" cy="1152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15" y="0"/>
                    </a:moveTo>
                    <a:lnTo>
                      <a:pt x="16143" y="149"/>
                    </a:lnTo>
                    <a:lnTo>
                      <a:pt x="18417" y="1043"/>
                    </a:lnTo>
                    <a:lnTo>
                      <a:pt x="20236" y="2681"/>
                    </a:lnTo>
                    <a:lnTo>
                      <a:pt x="21373" y="4767"/>
                    </a:lnTo>
                    <a:lnTo>
                      <a:pt x="21600" y="7150"/>
                    </a:lnTo>
                    <a:lnTo>
                      <a:pt x="21373" y="9832"/>
                    </a:lnTo>
                    <a:lnTo>
                      <a:pt x="20236" y="12811"/>
                    </a:lnTo>
                    <a:lnTo>
                      <a:pt x="18417" y="15492"/>
                    </a:lnTo>
                    <a:lnTo>
                      <a:pt x="16371" y="17876"/>
                    </a:lnTo>
                    <a:lnTo>
                      <a:pt x="13642" y="19663"/>
                    </a:lnTo>
                    <a:lnTo>
                      <a:pt x="11141" y="21004"/>
                    </a:lnTo>
                    <a:lnTo>
                      <a:pt x="8185" y="21600"/>
                    </a:lnTo>
                    <a:lnTo>
                      <a:pt x="5457" y="21451"/>
                    </a:lnTo>
                    <a:lnTo>
                      <a:pt x="3183" y="20557"/>
                    </a:lnTo>
                    <a:lnTo>
                      <a:pt x="1592" y="18919"/>
                    </a:lnTo>
                    <a:lnTo>
                      <a:pt x="455" y="16982"/>
                    </a:lnTo>
                    <a:lnTo>
                      <a:pt x="0" y="14450"/>
                    </a:lnTo>
                    <a:lnTo>
                      <a:pt x="227" y="11619"/>
                    </a:lnTo>
                    <a:lnTo>
                      <a:pt x="1592" y="8789"/>
                    </a:lnTo>
                    <a:lnTo>
                      <a:pt x="3183" y="5959"/>
                    </a:lnTo>
                    <a:lnTo>
                      <a:pt x="5457" y="3575"/>
                    </a:lnTo>
                    <a:lnTo>
                      <a:pt x="7958" y="1937"/>
                    </a:lnTo>
                    <a:lnTo>
                      <a:pt x="10914" y="596"/>
                    </a:lnTo>
                    <a:lnTo>
                      <a:pt x="13415" y="0"/>
                    </a:lnTo>
                    <a:close/>
                  </a:path>
                </a:pathLst>
              </a:custGeom>
              <a:solidFill>
                <a:srgbClr val="F2D9C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3" name="Freeform 34">
                <a:extLst>
                  <a:ext uri="{FF2B5EF4-FFF2-40B4-BE49-F238E27FC236}">
                    <a16:creationId xmlns:a16="http://schemas.microsoft.com/office/drawing/2014/main" id="{22FF9C79-1F37-410F-A14C-A2A1FA94DD01}"/>
                  </a:ext>
                </a:extLst>
              </p:cNvPr>
              <p:cNvSpPr/>
              <p:nvPr/>
            </p:nvSpPr>
            <p:spPr>
              <a:xfrm>
                <a:off x="335504" y="742562"/>
                <a:ext cx="271905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32" y="0"/>
                    </a:moveTo>
                    <a:lnTo>
                      <a:pt x="21600" y="2835"/>
                    </a:lnTo>
                    <a:lnTo>
                      <a:pt x="19768" y="21600"/>
                    </a:lnTo>
                    <a:lnTo>
                      <a:pt x="4358" y="21600"/>
                    </a:lnTo>
                    <a:lnTo>
                      <a:pt x="4295" y="21445"/>
                    </a:lnTo>
                    <a:lnTo>
                      <a:pt x="4168" y="20930"/>
                    </a:lnTo>
                    <a:lnTo>
                      <a:pt x="4042" y="20260"/>
                    </a:lnTo>
                    <a:lnTo>
                      <a:pt x="3789" y="19280"/>
                    </a:lnTo>
                    <a:lnTo>
                      <a:pt x="3537" y="18146"/>
                    </a:lnTo>
                    <a:lnTo>
                      <a:pt x="3221" y="16806"/>
                    </a:lnTo>
                    <a:lnTo>
                      <a:pt x="2905" y="15414"/>
                    </a:lnTo>
                    <a:lnTo>
                      <a:pt x="2526" y="13919"/>
                    </a:lnTo>
                    <a:lnTo>
                      <a:pt x="2211" y="12372"/>
                    </a:lnTo>
                    <a:lnTo>
                      <a:pt x="1832" y="10826"/>
                    </a:lnTo>
                    <a:lnTo>
                      <a:pt x="1453" y="9331"/>
                    </a:lnTo>
                    <a:lnTo>
                      <a:pt x="1137" y="7887"/>
                    </a:lnTo>
                    <a:lnTo>
                      <a:pt x="884" y="6547"/>
                    </a:lnTo>
                    <a:lnTo>
                      <a:pt x="568" y="5361"/>
                    </a:lnTo>
                    <a:lnTo>
                      <a:pt x="316" y="4330"/>
                    </a:lnTo>
                    <a:lnTo>
                      <a:pt x="189" y="3557"/>
                    </a:lnTo>
                    <a:lnTo>
                      <a:pt x="63" y="2990"/>
                    </a:lnTo>
                    <a:lnTo>
                      <a:pt x="0" y="2732"/>
                    </a:lnTo>
                    <a:lnTo>
                      <a:pt x="189" y="2578"/>
                    </a:lnTo>
                    <a:lnTo>
                      <a:pt x="695" y="2371"/>
                    </a:lnTo>
                    <a:lnTo>
                      <a:pt x="1579" y="2165"/>
                    </a:lnTo>
                    <a:lnTo>
                      <a:pt x="2589" y="1856"/>
                    </a:lnTo>
                    <a:lnTo>
                      <a:pt x="3789" y="1598"/>
                    </a:lnTo>
                    <a:lnTo>
                      <a:pt x="5053" y="1289"/>
                    </a:lnTo>
                    <a:lnTo>
                      <a:pt x="6379" y="1031"/>
                    </a:lnTo>
                    <a:lnTo>
                      <a:pt x="7642" y="722"/>
                    </a:lnTo>
                    <a:lnTo>
                      <a:pt x="8842" y="464"/>
                    </a:lnTo>
                    <a:lnTo>
                      <a:pt x="9916" y="258"/>
                    </a:lnTo>
                    <a:lnTo>
                      <a:pt x="10674" y="103"/>
                    </a:lnTo>
                    <a:lnTo>
                      <a:pt x="11242" y="52"/>
                    </a:lnTo>
                    <a:lnTo>
                      <a:pt x="114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4" name="Freeform 35">
                <a:extLst>
                  <a:ext uri="{FF2B5EF4-FFF2-40B4-BE49-F238E27FC236}">
                    <a16:creationId xmlns:a16="http://schemas.microsoft.com/office/drawing/2014/main" id="{C97F0966-A807-4A87-A03B-3965042CA5EA}"/>
                  </a:ext>
                </a:extLst>
              </p:cNvPr>
              <p:cNvSpPr/>
              <p:nvPr/>
            </p:nvSpPr>
            <p:spPr>
              <a:xfrm>
                <a:off x="241690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8" y="0"/>
                    </a:moveTo>
                    <a:lnTo>
                      <a:pt x="16128" y="2311"/>
                    </a:lnTo>
                    <a:lnTo>
                      <a:pt x="21600" y="21600"/>
                    </a:lnTo>
                    <a:lnTo>
                      <a:pt x="12288" y="21600"/>
                    </a:lnTo>
                    <a:lnTo>
                      <a:pt x="2112" y="12992"/>
                    </a:lnTo>
                    <a:lnTo>
                      <a:pt x="11808" y="10322"/>
                    </a:lnTo>
                    <a:lnTo>
                      <a:pt x="0" y="8010"/>
                    </a:lnTo>
                    <a:lnTo>
                      <a:pt x="10944" y="996"/>
                    </a:lnTo>
                    <a:lnTo>
                      <a:pt x="16128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5" name="Freeform 36">
                <a:extLst>
                  <a:ext uri="{FF2B5EF4-FFF2-40B4-BE49-F238E27FC236}">
                    <a16:creationId xmlns:a16="http://schemas.microsoft.com/office/drawing/2014/main" id="{2FEB3593-359A-48C7-A3F2-8CA6D878F8FF}"/>
                  </a:ext>
                </a:extLst>
              </p:cNvPr>
              <p:cNvSpPr/>
              <p:nvPr/>
            </p:nvSpPr>
            <p:spPr>
              <a:xfrm>
                <a:off x="535854" y="644773"/>
                <a:ext cx="178884" cy="430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72" y="0"/>
                    </a:moveTo>
                    <a:lnTo>
                      <a:pt x="11904" y="1196"/>
                    </a:lnTo>
                    <a:lnTo>
                      <a:pt x="21600" y="8010"/>
                    </a:lnTo>
                    <a:lnTo>
                      <a:pt x="9792" y="10322"/>
                    </a:lnTo>
                    <a:lnTo>
                      <a:pt x="19488" y="12992"/>
                    </a:lnTo>
                    <a:lnTo>
                      <a:pt x="9312" y="21600"/>
                    </a:lnTo>
                    <a:lnTo>
                      <a:pt x="0" y="21600"/>
                    </a:lnTo>
                    <a:lnTo>
                      <a:pt x="5472" y="2311"/>
                    </a:lnTo>
                    <a:lnTo>
                      <a:pt x="5472" y="0"/>
                    </a:lnTo>
                    <a:close/>
                  </a:path>
                </a:pathLst>
              </a:cu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6" name="Freeform 37">
                <a:extLst>
                  <a:ext uri="{FF2B5EF4-FFF2-40B4-BE49-F238E27FC236}">
                    <a16:creationId xmlns:a16="http://schemas.microsoft.com/office/drawing/2014/main" id="{084520D6-A47E-43A9-B2DB-EFA50716892B}"/>
                  </a:ext>
                </a:extLst>
              </p:cNvPr>
              <p:cNvSpPr/>
              <p:nvPr/>
            </p:nvSpPr>
            <p:spPr>
              <a:xfrm>
                <a:off x="423753" y="742562"/>
                <a:ext cx="109717" cy="333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57" y="0"/>
                    </a:moveTo>
                    <a:lnTo>
                      <a:pt x="19409" y="3042"/>
                    </a:lnTo>
                    <a:lnTo>
                      <a:pt x="14557" y="5568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6887" y="5568"/>
                    </a:lnTo>
                    <a:lnTo>
                      <a:pt x="2035" y="3042"/>
                    </a:lnTo>
                    <a:lnTo>
                      <a:pt x="10957" y="0"/>
                    </a:lnTo>
                    <a:close/>
                  </a:path>
                </a:pathLst>
              </a:custGeom>
              <a:solidFill>
                <a:srgbClr val="EB506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7" name="Freeform 38">
                <a:extLst>
                  <a:ext uri="{FF2B5EF4-FFF2-40B4-BE49-F238E27FC236}">
                    <a16:creationId xmlns:a16="http://schemas.microsoft.com/office/drawing/2014/main" id="{58FE609F-3B32-4839-B67B-23E30B221FFC}"/>
                  </a:ext>
                </a:extLst>
              </p:cNvPr>
              <p:cNvSpPr/>
              <p:nvPr/>
            </p:nvSpPr>
            <p:spPr>
              <a:xfrm>
                <a:off x="367305" y="613767"/>
                <a:ext cx="112103" cy="216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2" y="0"/>
                    </a:moveTo>
                    <a:lnTo>
                      <a:pt x="21600" y="12865"/>
                    </a:lnTo>
                    <a:lnTo>
                      <a:pt x="4749" y="21600"/>
                    </a:lnTo>
                    <a:lnTo>
                      <a:pt x="0" y="3494"/>
                    </a:lnTo>
                    <a:lnTo>
                      <a:pt x="1532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8" name="Freeform 39">
                <a:extLst>
                  <a:ext uri="{FF2B5EF4-FFF2-40B4-BE49-F238E27FC236}">
                    <a16:creationId xmlns:a16="http://schemas.microsoft.com/office/drawing/2014/main" id="{B75C06F9-344E-4532-8A3B-C0D108B7A365}"/>
                  </a:ext>
                </a:extLst>
              </p:cNvPr>
              <p:cNvSpPr/>
              <p:nvPr/>
            </p:nvSpPr>
            <p:spPr>
              <a:xfrm>
                <a:off x="375256" y="570040"/>
                <a:ext cx="205916" cy="71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600"/>
                    </a:lnTo>
                    <a:lnTo>
                      <a:pt x="21517" y="4080"/>
                    </a:lnTo>
                    <a:lnTo>
                      <a:pt x="21100" y="5280"/>
                    </a:lnTo>
                    <a:lnTo>
                      <a:pt x="20432" y="6960"/>
                    </a:lnTo>
                    <a:lnTo>
                      <a:pt x="19682" y="9120"/>
                    </a:lnTo>
                    <a:lnTo>
                      <a:pt x="18681" y="11520"/>
                    </a:lnTo>
                    <a:lnTo>
                      <a:pt x="17680" y="14160"/>
                    </a:lnTo>
                    <a:lnTo>
                      <a:pt x="16346" y="16560"/>
                    </a:lnTo>
                    <a:lnTo>
                      <a:pt x="15012" y="18720"/>
                    </a:lnTo>
                    <a:lnTo>
                      <a:pt x="13677" y="20400"/>
                    </a:lnTo>
                    <a:lnTo>
                      <a:pt x="12176" y="21360"/>
                    </a:lnTo>
                    <a:lnTo>
                      <a:pt x="10842" y="21600"/>
                    </a:lnTo>
                    <a:lnTo>
                      <a:pt x="9424" y="21120"/>
                    </a:lnTo>
                    <a:lnTo>
                      <a:pt x="8006" y="19920"/>
                    </a:lnTo>
                    <a:lnTo>
                      <a:pt x="6588" y="18000"/>
                    </a:lnTo>
                    <a:lnTo>
                      <a:pt x="5254" y="15600"/>
                    </a:lnTo>
                    <a:lnTo>
                      <a:pt x="4086" y="13200"/>
                    </a:lnTo>
                    <a:lnTo>
                      <a:pt x="2919" y="10320"/>
                    </a:lnTo>
                    <a:lnTo>
                      <a:pt x="1918" y="8160"/>
                    </a:lnTo>
                    <a:lnTo>
                      <a:pt x="1168" y="5760"/>
                    </a:lnTo>
                    <a:lnTo>
                      <a:pt x="167" y="2880"/>
                    </a:lnTo>
                    <a:lnTo>
                      <a:pt x="0" y="2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0D0D">
                  <a:alpha val="37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89" name="Freeform 40">
                <a:extLst>
                  <a:ext uri="{FF2B5EF4-FFF2-40B4-BE49-F238E27FC236}">
                    <a16:creationId xmlns:a16="http://schemas.microsoft.com/office/drawing/2014/main" id="{D464E693-65A1-4575-8548-46BFFD615210}"/>
                  </a:ext>
                </a:extLst>
              </p:cNvPr>
              <p:cNvSpPr/>
              <p:nvPr/>
            </p:nvSpPr>
            <p:spPr>
              <a:xfrm>
                <a:off x="245665" y="-2"/>
                <a:ext cx="486564" cy="500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18" y="0"/>
                    </a:moveTo>
                    <a:lnTo>
                      <a:pt x="11259" y="69"/>
                    </a:lnTo>
                    <a:lnTo>
                      <a:pt x="12565" y="309"/>
                    </a:lnTo>
                    <a:lnTo>
                      <a:pt x="13906" y="617"/>
                    </a:lnTo>
                    <a:lnTo>
                      <a:pt x="15141" y="1063"/>
                    </a:lnTo>
                    <a:lnTo>
                      <a:pt x="16412" y="1611"/>
                    </a:lnTo>
                    <a:lnTo>
                      <a:pt x="17576" y="2297"/>
                    </a:lnTo>
                    <a:lnTo>
                      <a:pt x="18424" y="2537"/>
                    </a:lnTo>
                    <a:lnTo>
                      <a:pt x="19129" y="2846"/>
                    </a:lnTo>
                    <a:lnTo>
                      <a:pt x="19765" y="3291"/>
                    </a:lnTo>
                    <a:lnTo>
                      <a:pt x="20259" y="3806"/>
                    </a:lnTo>
                    <a:lnTo>
                      <a:pt x="20718" y="4423"/>
                    </a:lnTo>
                    <a:lnTo>
                      <a:pt x="21035" y="5109"/>
                    </a:lnTo>
                    <a:lnTo>
                      <a:pt x="21318" y="5931"/>
                    </a:lnTo>
                    <a:lnTo>
                      <a:pt x="21459" y="6754"/>
                    </a:lnTo>
                    <a:lnTo>
                      <a:pt x="21565" y="7646"/>
                    </a:lnTo>
                    <a:lnTo>
                      <a:pt x="21600" y="8571"/>
                    </a:lnTo>
                    <a:lnTo>
                      <a:pt x="21565" y="9634"/>
                    </a:lnTo>
                    <a:lnTo>
                      <a:pt x="21424" y="10663"/>
                    </a:lnTo>
                    <a:lnTo>
                      <a:pt x="21247" y="11760"/>
                    </a:lnTo>
                    <a:lnTo>
                      <a:pt x="20965" y="12857"/>
                    </a:lnTo>
                    <a:lnTo>
                      <a:pt x="20612" y="13954"/>
                    </a:lnTo>
                    <a:lnTo>
                      <a:pt x="20153" y="15017"/>
                    </a:lnTo>
                    <a:lnTo>
                      <a:pt x="19659" y="16046"/>
                    </a:lnTo>
                    <a:lnTo>
                      <a:pt x="19024" y="17040"/>
                    </a:lnTo>
                    <a:lnTo>
                      <a:pt x="18318" y="18000"/>
                    </a:lnTo>
                    <a:lnTo>
                      <a:pt x="17506" y="18857"/>
                    </a:lnTo>
                    <a:lnTo>
                      <a:pt x="16588" y="19611"/>
                    </a:lnTo>
                    <a:lnTo>
                      <a:pt x="15600" y="20263"/>
                    </a:lnTo>
                    <a:lnTo>
                      <a:pt x="14471" y="20811"/>
                    </a:lnTo>
                    <a:lnTo>
                      <a:pt x="13306" y="21223"/>
                    </a:lnTo>
                    <a:lnTo>
                      <a:pt x="12000" y="21497"/>
                    </a:lnTo>
                    <a:lnTo>
                      <a:pt x="10553" y="21600"/>
                    </a:lnTo>
                    <a:lnTo>
                      <a:pt x="9176" y="21566"/>
                    </a:lnTo>
                    <a:lnTo>
                      <a:pt x="7835" y="21497"/>
                    </a:lnTo>
                    <a:lnTo>
                      <a:pt x="6635" y="21257"/>
                    </a:lnTo>
                    <a:lnTo>
                      <a:pt x="5506" y="20983"/>
                    </a:lnTo>
                    <a:lnTo>
                      <a:pt x="4482" y="20571"/>
                    </a:lnTo>
                    <a:lnTo>
                      <a:pt x="3529" y="20091"/>
                    </a:lnTo>
                    <a:lnTo>
                      <a:pt x="2753" y="19440"/>
                    </a:lnTo>
                    <a:lnTo>
                      <a:pt x="2047" y="18686"/>
                    </a:lnTo>
                    <a:lnTo>
                      <a:pt x="1482" y="17726"/>
                    </a:lnTo>
                    <a:lnTo>
                      <a:pt x="1059" y="16697"/>
                    </a:lnTo>
                    <a:lnTo>
                      <a:pt x="741" y="15703"/>
                    </a:lnTo>
                    <a:lnTo>
                      <a:pt x="494" y="14640"/>
                    </a:lnTo>
                    <a:lnTo>
                      <a:pt x="282" y="13509"/>
                    </a:lnTo>
                    <a:lnTo>
                      <a:pt x="141" y="12343"/>
                    </a:lnTo>
                    <a:lnTo>
                      <a:pt x="0" y="11143"/>
                    </a:lnTo>
                    <a:lnTo>
                      <a:pt x="0" y="9909"/>
                    </a:lnTo>
                    <a:lnTo>
                      <a:pt x="106" y="8743"/>
                    </a:lnTo>
                    <a:lnTo>
                      <a:pt x="247" y="7543"/>
                    </a:lnTo>
                    <a:lnTo>
                      <a:pt x="529" y="6377"/>
                    </a:lnTo>
                    <a:lnTo>
                      <a:pt x="918" y="5314"/>
                    </a:lnTo>
                    <a:lnTo>
                      <a:pt x="1376" y="4320"/>
                    </a:lnTo>
                    <a:lnTo>
                      <a:pt x="2012" y="3394"/>
                    </a:lnTo>
                    <a:lnTo>
                      <a:pt x="2859" y="2503"/>
                    </a:lnTo>
                    <a:lnTo>
                      <a:pt x="3847" y="1749"/>
                    </a:lnTo>
                    <a:lnTo>
                      <a:pt x="4906" y="1131"/>
                    </a:lnTo>
                    <a:lnTo>
                      <a:pt x="6106" y="617"/>
                    </a:lnTo>
                    <a:lnTo>
                      <a:pt x="7341" y="309"/>
                    </a:lnTo>
                    <a:lnTo>
                      <a:pt x="8576" y="69"/>
                    </a:lnTo>
                    <a:lnTo>
                      <a:pt x="9918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0" name="Freeform 41">
                <a:extLst>
                  <a:ext uri="{FF2B5EF4-FFF2-40B4-BE49-F238E27FC236}">
                    <a16:creationId xmlns:a16="http://schemas.microsoft.com/office/drawing/2014/main" id="{FBD84D3D-E995-4965-82D8-4D9DB3A48900}"/>
                  </a:ext>
                </a:extLst>
              </p:cNvPr>
              <p:cNvSpPr/>
              <p:nvPr/>
            </p:nvSpPr>
            <p:spPr>
              <a:xfrm>
                <a:off x="264746" y="35776"/>
                <a:ext cx="428526" cy="5827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lnTo>
                      <a:pt x="12423" y="59"/>
                    </a:lnTo>
                    <a:lnTo>
                      <a:pt x="13866" y="236"/>
                    </a:lnTo>
                    <a:lnTo>
                      <a:pt x="15188" y="501"/>
                    </a:lnTo>
                    <a:lnTo>
                      <a:pt x="16310" y="914"/>
                    </a:lnTo>
                    <a:lnTo>
                      <a:pt x="17392" y="1385"/>
                    </a:lnTo>
                    <a:lnTo>
                      <a:pt x="18274" y="1886"/>
                    </a:lnTo>
                    <a:lnTo>
                      <a:pt x="19035" y="2505"/>
                    </a:lnTo>
                    <a:lnTo>
                      <a:pt x="19636" y="3212"/>
                    </a:lnTo>
                    <a:lnTo>
                      <a:pt x="20197" y="3949"/>
                    </a:lnTo>
                    <a:lnTo>
                      <a:pt x="20678" y="4715"/>
                    </a:lnTo>
                    <a:lnTo>
                      <a:pt x="20999" y="5540"/>
                    </a:lnTo>
                    <a:lnTo>
                      <a:pt x="21239" y="6424"/>
                    </a:lnTo>
                    <a:lnTo>
                      <a:pt x="21440" y="7279"/>
                    </a:lnTo>
                    <a:lnTo>
                      <a:pt x="21560" y="8192"/>
                    </a:lnTo>
                    <a:lnTo>
                      <a:pt x="21600" y="9047"/>
                    </a:lnTo>
                    <a:lnTo>
                      <a:pt x="21560" y="9960"/>
                    </a:lnTo>
                    <a:lnTo>
                      <a:pt x="21520" y="10815"/>
                    </a:lnTo>
                    <a:lnTo>
                      <a:pt x="21400" y="11699"/>
                    </a:lnTo>
                    <a:lnTo>
                      <a:pt x="21239" y="12524"/>
                    </a:lnTo>
                    <a:lnTo>
                      <a:pt x="21079" y="13290"/>
                    </a:lnTo>
                    <a:lnTo>
                      <a:pt x="20678" y="14763"/>
                    </a:lnTo>
                    <a:lnTo>
                      <a:pt x="20438" y="15382"/>
                    </a:lnTo>
                    <a:lnTo>
                      <a:pt x="20237" y="15942"/>
                    </a:lnTo>
                    <a:lnTo>
                      <a:pt x="20037" y="16384"/>
                    </a:lnTo>
                    <a:lnTo>
                      <a:pt x="19877" y="16797"/>
                    </a:lnTo>
                    <a:lnTo>
                      <a:pt x="19717" y="17091"/>
                    </a:lnTo>
                    <a:lnTo>
                      <a:pt x="19556" y="17268"/>
                    </a:lnTo>
                    <a:lnTo>
                      <a:pt x="19155" y="17651"/>
                    </a:lnTo>
                    <a:lnTo>
                      <a:pt x="18594" y="18123"/>
                    </a:lnTo>
                    <a:lnTo>
                      <a:pt x="17873" y="18653"/>
                    </a:lnTo>
                    <a:lnTo>
                      <a:pt x="17072" y="19184"/>
                    </a:lnTo>
                    <a:lnTo>
                      <a:pt x="16150" y="19685"/>
                    </a:lnTo>
                    <a:lnTo>
                      <a:pt x="15228" y="20215"/>
                    </a:lnTo>
                    <a:lnTo>
                      <a:pt x="14266" y="20628"/>
                    </a:lnTo>
                    <a:lnTo>
                      <a:pt x="13345" y="21040"/>
                    </a:lnTo>
                    <a:lnTo>
                      <a:pt x="12423" y="21364"/>
                    </a:lnTo>
                    <a:lnTo>
                      <a:pt x="11541" y="21541"/>
                    </a:lnTo>
                    <a:lnTo>
                      <a:pt x="10780" y="21600"/>
                    </a:lnTo>
                    <a:lnTo>
                      <a:pt x="10019" y="21541"/>
                    </a:lnTo>
                    <a:lnTo>
                      <a:pt x="9177" y="21364"/>
                    </a:lnTo>
                    <a:lnTo>
                      <a:pt x="8255" y="21040"/>
                    </a:lnTo>
                    <a:lnTo>
                      <a:pt x="6332" y="20215"/>
                    </a:lnTo>
                    <a:lnTo>
                      <a:pt x="5370" y="19685"/>
                    </a:lnTo>
                    <a:lnTo>
                      <a:pt x="4488" y="19184"/>
                    </a:lnTo>
                    <a:lnTo>
                      <a:pt x="3687" y="18653"/>
                    </a:lnTo>
                    <a:lnTo>
                      <a:pt x="2965" y="18123"/>
                    </a:lnTo>
                    <a:lnTo>
                      <a:pt x="2445" y="17651"/>
                    </a:lnTo>
                    <a:lnTo>
                      <a:pt x="2004" y="17268"/>
                    </a:lnTo>
                    <a:lnTo>
                      <a:pt x="1883" y="17091"/>
                    </a:lnTo>
                    <a:lnTo>
                      <a:pt x="1723" y="16797"/>
                    </a:lnTo>
                    <a:lnTo>
                      <a:pt x="1523" y="16384"/>
                    </a:lnTo>
                    <a:lnTo>
                      <a:pt x="1322" y="15942"/>
                    </a:lnTo>
                    <a:lnTo>
                      <a:pt x="1122" y="15382"/>
                    </a:lnTo>
                    <a:lnTo>
                      <a:pt x="922" y="14763"/>
                    </a:lnTo>
                    <a:lnTo>
                      <a:pt x="681" y="14027"/>
                    </a:lnTo>
                    <a:lnTo>
                      <a:pt x="481" y="13290"/>
                    </a:lnTo>
                    <a:lnTo>
                      <a:pt x="321" y="12524"/>
                    </a:lnTo>
                    <a:lnTo>
                      <a:pt x="200" y="11699"/>
                    </a:lnTo>
                    <a:lnTo>
                      <a:pt x="80" y="10815"/>
                    </a:lnTo>
                    <a:lnTo>
                      <a:pt x="40" y="9960"/>
                    </a:lnTo>
                    <a:lnTo>
                      <a:pt x="0" y="9047"/>
                    </a:lnTo>
                    <a:lnTo>
                      <a:pt x="40" y="8192"/>
                    </a:lnTo>
                    <a:lnTo>
                      <a:pt x="160" y="7279"/>
                    </a:lnTo>
                    <a:lnTo>
                      <a:pt x="321" y="6424"/>
                    </a:lnTo>
                    <a:lnTo>
                      <a:pt x="561" y="5540"/>
                    </a:lnTo>
                    <a:lnTo>
                      <a:pt x="922" y="4715"/>
                    </a:lnTo>
                    <a:lnTo>
                      <a:pt x="1363" y="3949"/>
                    </a:lnTo>
                    <a:lnTo>
                      <a:pt x="1924" y="3212"/>
                    </a:lnTo>
                    <a:lnTo>
                      <a:pt x="2565" y="2505"/>
                    </a:lnTo>
                    <a:lnTo>
                      <a:pt x="3326" y="1886"/>
                    </a:lnTo>
                    <a:lnTo>
                      <a:pt x="4208" y="1385"/>
                    </a:lnTo>
                    <a:lnTo>
                      <a:pt x="5250" y="914"/>
                    </a:lnTo>
                    <a:lnTo>
                      <a:pt x="6372" y="501"/>
                    </a:lnTo>
                    <a:lnTo>
                      <a:pt x="7694" y="236"/>
                    </a:lnTo>
                    <a:lnTo>
                      <a:pt x="9177" y="59"/>
                    </a:lnTo>
                    <a:lnTo>
                      <a:pt x="10780" y="0"/>
                    </a:lnTo>
                    <a:close/>
                  </a:path>
                </a:pathLst>
              </a:custGeom>
              <a:solidFill>
                <a:srgbClr val="EABF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1" name="Freeform 42">
                <a:extLst>
                  <a:ext uri="{FF2B5EF4-FFF2-40B4-BE49-F238E27FC236}">
                    <a16:creationId xmlns:a16="http://schemas.microsoft.com/office/drawing/2014/main" id="{E6BF4695-2E75-45A8-967D-BE56C95A0666}"/>
                  </a:ext>
                </a:extLst>
              </p:cNvPr>
              <p:cNvSpPr/>
              <p:nvPr/>
            </p:nvSpPr>
            <p:spPr>
              <a:xfrm>
                <a:off x="249640" y="29416"/>
                <a:ext cx="459533" cy="335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136" y="0"/>
                    </a:moveTo>
                    <a:lnTo>
                      <a:pt x="12781" y="154"/>
                    </a:lnTo>
                    <a:lnTo>
                      <a:pt x="14313" y="512"/>
                    </a:lnTo>
                    <a:lnTo>
                      <a:pt x="15696" y="1126"/>
                    </a:lnTo>
                    <a:lnTo>
                      <a:pt x="16929" y="1843"/>
                    </a:lnTo>
                    <a:lnTo>
                      <a:pt x="18012" y="2764"/>
                    </a:lnTo>
                    <a:lnTo>
                      <a:pt x="18947" y="3839"/>
                    </a:lnTo>
                    <a:lnTo>
                      <a:pt x="19731" y="5016"/>
                    </a:lnTo>
                    <a:lnTo>
                      <a:pt x="20404" y="6347"/>
                    </a:lnTo>
                    <a:lnTo>
                      <a:pt x="20927" y="7780"/>
                    </a:lnTo>
                    <a:lnTo>
                      <a:pt x="21301" y="9418"/>
                    </a:lnTo>
                    <a:lnTo>
                      <a:pt x="21525" y="11056"/>
                    </a:lnTo>
                    <a:lnTo>
                      <a:pt x="21600" y="12899"/>
                    </a:lnTo>
                    <a:lnTo>
                      <a:pt x="21525" y="14844"/>
                    </a:lnTo>
                    <a:lnTo>
                      <a:pt x="21264" y="16891"/>
                    </a:lnTo>
                    <a:lnTo>
                      <a:pt x="20927" y="18990"/>
                    </a:lnTo>
                    <a:lnTo>
                      <a:pt x="20703" y="16942"/>
                    </a:lnTo>
                    <a:lnTo>
                      <a:pt x="20367" y="15151"/>
                    </a:lnTo>
                    <a:lnTo>
                      <a:pt x="19993" y="13666"/>
                    </a:lnTo>
                    <a:lnTo>
                      <a:pt x="19545" y="12438"/>
                    </a:lnTo>
                    <a:lnTo>
                      <a:pt x="19096" y="11465"/>
                    </a:lnTo>
                    <a:lnTo>
                      <a:pt x="18536" y="10646"/>
                    </a:lnTo>
                    <a:lnTo>
                      <a:pt x="17975" y="10032"/>
                    </a:lnTo>
                    <a:lnTo>
                      <a:pt x="17377" y="9623"/>
                    </a:lnTo>
                    <a:lnTo>
                      <a:pt x="16817" y="9367"/>
                    </a:lnTo>
                    <a:lnTo>
                      <a:pt x="16181" y="9213"/>
                    </a:lnTo>
                    <a:lnTo>
                      <a:pt x="15546" y="9162"/>
                    </a:lnTo>
                    <a:lnTo>
                      <a:pt x="14911" y="9162"/>
                    </a:lnTo>
                    <a:lnTo>
                      <a:pt x="13640" y="9367"/>
                    </a:lnTo>
                    <a:lnTo>
                      <a:pt x="11958" y="9674"/>
                    </a:lnTo>
                    <a:lnTo>
                      <a:pt x="11510" y="9674"/>
                    </a:lnTo>
                    <a:lnTo>
                      <a:pt x="11062" y="9623"/>
                    </a:lnTo>
                    <a:lnTo>
                      <a:pt x="10688" y="9469"/>
                    </a:lnTo>
                    <a:lnTo>
                      <a:pt x="9978" y="9213"/>
                    </a:lnTo>
                    <a:lnTo>
                      <a:pt x="9268" y="9162"/>
                    </a:lnTo>
                    <a:lnTo>
                      <a:pt x="8595" y="9213"/>
                    </a:lnTo>
                    <a:lnTo>
                      <a:pt x="7885" y="9418"/>
                    </a:lnTo>
                    <a:lnTo>
                      <a:pt x="6540" y="9827"/>
                    </a:lnTo>
                    <a:lnTo>
                      <a:pt x="5830" y="9930"/>
                    </a:lnTo>
                    <a:lnTo>
                      <a:pt x="5082" y="9879"/>
                    </a:lnTo>
                    <a:lnTo>
                      <a:pt x="4335" y="9674"/>
                    </a:lnTo>
                    <a:lnTo>
                      <a:pt x="3588" y="9162"/>
                    </a:lnTo>
                    <a:lnTo>
                      <a:pt x="2878" y="10288"/>
                    </a:lnTo>
                    <a:lnTo>
                      <a:pt x="2317" y="11517"/>
                    </a:lnTo>
                    <a:lnTo>
                      <a:pt x="1794" y="12847"/>
                    </a:lnTo>
                    <a:lnTo>
                      <a:pt x="1345" y="14332"/>
                    </a:lnTo>
                    <a:lnTo>
                      <a:pt x="1046" y="15918"/>
                    </a:lnTo>
                    <a:lnTo>
                      <a:pt x="860" y="17659"/>
                    </a:lnTo>
                    <a:lnTo>
                      <a:pt x="747" y="19604"/>
                    </a:lnTo>
                    <a:lnTo>
                      <a:pt x="785" y="21600"/>
                    </a:lnTo>
                    <a:lnTo>
                      <a:pt x="374" y="19757"/>
                    </a:lnTo>
                    <a:lnTo>
                      <a:pt x="112" y="17864"/>
                    </a:lnTo>
                    <a:lnTo>
                      <a:pt x="0" y="15970"/>
                    </a:lnTo>
                    <a:lnTo>
                      <a:pt x="0" y="14076"/>
                    </a:lnTo>
                    <a:lnTo>
                      <a:pt x="112" y="12336"/>
                    </a:lnTo>
                    <a:lnTo>
                      <a:pt x="374" y="10544"/>
                    </a:lnTo>
                    <a:lnTo>
                      <a:pt x="747" y="8906"/>
                    </a:lnTo>
                    <a:lnTo>
                      <a:pt x="1233" y="7319"/>
                    </a:lnTo>
                    <a:lnTo>
                      <a:pt x="1869" y="5835"/>
                    </a:lnTo>
                    <a:lnTo>
                      <a:pt x="2616" y="4504"/>
                    </a:lnTo>
                    <a:lnTo>
                      <a:pt x="3475" y="3327"/>
                    </a:lnTo>
                    <a:lnTo>
                      <a:pt x="4447" y="2303"/>
                    </a:lnTo>
                    <a:lnTo>
                      <a:pt x="5568" y="1433"/>
                    </a:lnTo>
                    <a:lnTo>
                      <a:pt x="6764" y="768"/>
                    </a:lnTo>
                    <a:lnTo>
                      <a:pt x="8109" y="256"/>
                    </a:lnTo>
                    <a:lnTo>
                      <a:pt x="9567" y="0"/>
                    </a:lnTo>
                    <a:lnTo>
                      <a:pt x="11136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2" name="Freeform 43">
                <a:extLst>
                  <a:ext uri="{FF2B5EF4-FFF2-40B4-BE49-F238E27FC236}">
                    <a16:creationId xmlns:a16="http://schemas.microsoft.com/office/drawing/2014/main" id="{1E2478C8-1BE1-4A73-A9B5-AC6B16111718}"/>
                  </a:ext>
                </a:extLst>
              </p:cNvPr>
              <p:cNvSpPr/>
              <p:nvPr/>
            </p:nvSpPr>
            <p:spPr>
              <a:xfrm>
                <a:off x="321193" y="147876"/>
                <a:ext cx="200352" cy="437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57" y="0"/>
                    </a:moveTo>
                    <a:lnTo>
                      <a:pt x="21343" y="393"/>
                    </a:lnTo>
                    <a:lnTo>
                      <a:pt x="21514" y="393"/>
                    </a:lnTo>
                    <a:lnTo>
                      <a:pt x="21600" y="1178"/>
                    </a:lnTo>
                    <a:lnTo>
                      <a:pt x="21600" y="2356"/>
                    </a:lnTo>
                    <a:lnTo>
                      <a:pt x="21514" y="3142"/>
                    </a:lnTo>
                    <a:lnTo>
                      <a:pt x="19800" y="8247"/>
                    </a:lnTo>
                    <a:lnTo>
                      <a:pt x="17829" y="12175"/>
                    </a:lnTo>
                    <a:lnTo>
                      <a:pt x="15857" y="15316"/>
                    </a:lnTo>
                    <a:lnTo>
                      <a:pt x="13886" y="18065"/>
                    </a:lnTo>
                    <a:lnTo>
                      <a:pt x="11829" y="20422"/>
                    </a:lnTo>
                    <a:lnTo>
                      <a:pt x="9771" y="21600"/>
                    </a:lnTo>
                    <a:lnTo>
                      <a:pt x="6857" y="21600"/>
                    </a:lnTo>
                    <a:lnTo>
                      <a:pt x="5743" y="20815"/>
                    </a:lnTo>
                    <a:lnTo>
                      <a:pt x="4714" y="20029"/>
                    </a:lnTo>
                    <a:lnTo>
                      <a:pt x="3600" y="19244"/>
                    </a:lnTo>
                    <a:lnTo>
                      <a:pt x="2486" y="17280"/>
                    </a:lnTo>
                    <a:lnTo>
                      <a:pt x="1543" y="14924"/>
                    </a:lnTo>
                    <a:lnTo>
                      <a:pt x="686" y="12567"/>
                    </a:lnTo>
                    <a:lnTo>
                      <a:pt x="171" y="8640"/>
                    </a:lnTo>
                    <a:lnTo>
                      <a:pt x="0" y="4320"/>
                    </a:lnTo>
                    <a:lnTo>
                      <a:pt x="0" y="3927"/>
                    </a:lnTo>
                    <a:lnTo>
                      <a:pt x="86" y="3535"/>
                    </a:lnTo>
                    <a:lnTo>
                      <a:pt x="171" y="3535"/>
                    </a:lnTo>
                    <a:lnTo>
                      <a:pt x="343" y="3927"/>
                    </a:lnTo>
                    <a:lnTo>
                      <a:pt x="1629" y="7462"/>
                    </a:lnTo>
                    <a:lnTo>
                      <a:pt x="3171" y="10996"/>
                    </a:lnTo>
                    <a:lnTo>
                      <a:pt x="4800" y="12567"/>
                    </a:lnTo>
                    <a:lnTo>
                      <a:pt x="6514" y="13745"/>
                    </a:lnTo>
                    <a:lnTo>
                      <a:pt x="8143" y="14138"/>
                    </a:lnTo>
                    <a:lnTo>
                      <a:pt x="9771" y="13745"/>
                    </a:lnTo>
                    <a:lnTo>
                      <a:pt x="11657" y="11782"/>
                    </a:lnTo>
                    <a:lnTo>
                      <a:pt x="15600" y="5498"/>
                    </a:lnTo>
                    <a:lnTo>
                      <a:pt x="17486" y="1964"/>
                    </a:lnTo>
                    <a:lnTo>
                      <a:pt x="19457" y="0"/>
                    </a:lnTo>
                    <a:close/>
                  </a:path>
                </a:pathLst>
              </a:custGeom>
              <a:solidFill>
                <a:srgbClr val="0D0D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3" name="Freeform 44">
                <a:extLst>
                  <a:ext uri="{FF2B5EF4-FFF2-40B4-BE49-F238E27FC236}">
                    <a16:creationId xmlns:a16="http://schemas.microsoft.com/office/drawing/2014/main" id="{BA313706-5884-4A37-A9B9-ECB1CA07771B}"/>
                  </a:ext>
                </a:extLst>
              </p:cNvPr>
              <p:cNvSpPr/>
              <p:nvPr/>
            </p:nvSpPr>
            <p:spPr>
              <a:xfrm>
                <a:off x="287007" y="299728"/>
                <a:ext cx="387184" cy="1391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80" y="1481"/>
                    </a:moveTo>
                    <a:lnTo>
                      <a:pt x="3681" y="1605"/>
                    </a:lnTo>
                    <a:lnTo>
                      <a:pt x="2972" y="1851"/>
                    </a:lnTo>
                    <a:lnTo>
                      <a:pt x="2484" y="2098"/>
                    </a:lnTo>
                    <a:lnTo>
                      <a:pt x="2085" y="2469"/>
                    </a:lnTo>
                    <a:lnTo>
                      <a:pt x="1774" y="3456"/>
                    </a:lnTo>
                    <a:lnTo>
                      <a:pt x="1597" y="4814"/>
                    </a:lnTo>
                    <a:lnTo>
                      <a:pt x="1464" y="6542"/>
                    </a:lnTo>
                    <a:lnTo>
                      <a:pt x="1375" y="8517"/>
                    </a:lnTo>
                    <a:lnTo>
                      <a:pt x="1464" y="10615"/>
                    </a:lnTo>
                    <a:lnTo>
                      <a:pt x="1552" y="12590"/>
                    </a:lnTo>
                    <a:lnTo>
                      <a:pt x="1685" y="14565"/>
                    </a:lnTo>
                    <a:lnTo>
                      <a:pt x="1907" y="16293"/>
                    </a:lnTo>
                    <a:lnTo>
                      <a:pt x="2306" y="17650"/>
                    </a:lnTo>
                    <a:lnTo>
                      <a:pt x="2883" y="18885"/>
                    </a:lnTo>
                    <a:lnTo>
                      <a:pt x="3593" y="19749"/>
                    </a:lnTo>
                    <a:lnTo>
                      <a:pt x="5189" y="20489"/>
                    </a:lnTo>
                    <a:lnTo>
                      <a:pt x="6076" y="20119"/>
                    </a:lnTo>
                    <a:lnTo>
                      <a:pt x="6742" y="19378"/>
                    </a:lnTo>
                    <a:lnTo>
                      <a:pt x="7274" y="18638"/>
                    </a:lnTo>
                    <a:lnTo>
                      <a:pt x="7673" y="17157"/>
                    </a:lnTo>
                    <a:lnTo>
                      <a:pt x="8161" y="15675"/>
                    </a:lnTo>
                    <a:lnTo>
                      <a:pt x="8516" y="13824"/>
                    </a:lnTo>
                    <a:lnTo>
                      <a:pt x="8826" y="11849"/>
                    </a:lnTo>
                    <a:lnTo>
                      <a:pt x="9048" y="9751"/>
                    </a:lnTo>
                    <a:lnTo>
                      <a:pt x="9137" y="8023"/>
                    </a:lnTo>
                    <a:lnTo>
                      <a:pt x="9092" y="6295"/>
                    </a:lnTo>
                    <a:lnTo>
                      <a:pt x="8915" y="4814"/>
                    </a:lnTo>
                    <a:lnTo>
                      <a:pt x="8427" y="3703"/>
                    </a:lnTo>
                    <a:lnTo>
                      <a:pt x="7851" y="2839"/>
                    </a:lnTo>
                    <a:lnTo>
                      <a:pt x="7052" y="2098"/>
                    </a:lnTo>
                    <a:lnTo>
                      <a:pt x="6209" y="1728"/>
                    </a:lnTo>
                    <a:lnTo>
                      <a:pt x="5322" y="1481"/>
                    </a:lnTo>
                    <a:lnTo>
                      <a:pt x="4480" y="1481"/>
                    </a:lnTo>
                    <a:close/>
                    <a:moveTo>
                      <a:pt x="17120" y="1481"/>
                    </a:moveTo>
                    <a:lnTo>
                      <a:pt x="16278" y="1481"/>
                    </a:lnTo>
                    <a:lnTo>
                      <a:pt x="15391" y="1728"/>
                    </a:lnTo>
                    <a:lnTo>
                      <a:pt x="14548" y="2098"/>
                    </a:lnTo>
                    <a:lnTo>
                      <a:pt x="13749" y="2839"/>
                    </a:lnTo>
                    <a:lnTo>
                      <a:pt x="13129" y="3703"/>
                    </a:lnTo>
                    <a:lnTo>
                      <a:pt x="12685" y="4814"/>
                    </a:lnTo>
                    <a:lnTo>
                      <a:pt x="12463" y="6295"/>
                    </a:lnTo>
                    <a:lnTo>
                      <a:pt x="12330" y="8023"/>
                    </a:lnTo>
                    <a:lnTo>
                      <a:pt x="12419" y="9751"/>
                    </a:lnTo>
                    <a:lnTo>
                      <a:pt x="12596" y="11726"/>
                    </a:lnTo>
                    <a:lnTo>
                      <a:pt x="12818" y="13701"/>
                    </a:lnTo>
                    <a:lnTo>
                      <a:pt x="13173" y="15675"/>
                    </a:lnTo>
                    <a:lnTo>
                      <a:pt x="13572" y="17157"/>
                    </a:lnTo>
                    <a:lnTo>
                      <a:pt x="14016" y="18514"/>
                    </a:lnTo>
                    <a:lnTo>
                      <a:pt x="14459" y="19378"/>
                    </a:lnTo>
                    <a:lnTo>
                      <a:pt x="14947" y="19872"/>
                    </a:lnTo>
                    <a:lnTo>
                      <a:pt x="15524" y="20119"/>
                    </a:lnTo>
                    <a:lnTo>
                      <a:pt x="16145" y="20242"/>
                    </a:lnTo>
                    <a:lnTo>
                      <a:pt x="16943" y="20119"/>
                    </a:lnTo>
                    <a:lnTo>
                      <a:pt x="17653" y="19625"/>
                    </a:lnTo>
                    <a:lnTo>
                      <a:pt x="18362" y="18761"/>
                    </a:lnTo>
                    <a:lnTo>
                      <a:pt x="18983" y="17527"/>
                    </a:lnTo>
                    <a:lnTo>
                      <a:pt x="19382" y="16169"/>
                    </a:lnTo>
                    <a:lnTo>
                      <a:pt x="19693" y="14441"/>
                    </a:lnTo>
                    <a:lnTo>
                      <a:pt x="19870" y="12466"/>
                    </a:lnTo>
                    <a:lnTo>
                      <a:pt x="20003" y="10491"/>
                    </a:lnTo>
                    <a:lnTo>
                      <a:pt x="20092" y="8393"/>
                    </a:lnTo>
                    <a:lnTo>
                      <a:pt x="20092" y="6418"/>
                    </a:lnTo>
                    <a:lnTo>
                      <a:pt x="20003" y="4690"/>
                    </a:lnTo>
                    <a:lnTo>
                      <a:pt x="19826" y="3456"/>
                    </a:lnTo>
                    <a:lnTo>
                      <a:pt x="19515" y="2469"/>
                    </a:lnTo>
                    <a:lnTo>
                      <a:pt x="19161" y="1975"/>
                    </a:lnTo>
                    <a:lnTo>
                      <a:pt x="18584" y="1728"/>
                    </a:lnTo>
                    <a:lnTo>
                      <a:pt x="17919" y="1481"/>
                    </a:lnTo>
                    <a:lnTo>
                      <a:pt x="17120" y="1481"/>
                    </a:lnTo>
                    <a:close/>
                    <a:moveTo>
                      <a:pt x="17253" y="0"/>
                    </a:moveTo>
                    <a:lnTo>
                      <a:pt x="18229" y="0"/>
                    </a:lnTo>
                    <a:lnTo>
                      <a:pt x="19161" y="247"/>
                    </a:lnTo>
                    <a:lnTo>
                      <a:pt x="20003" y="494"/>
                    </a:lnTo>
                    <a:lnTo>
                      <a:pt x="20669" y="617"/>
                    </a:lnTo>
                    <a:lnTo>
                      <a:pt x="21023" y="864"/>
                    </a:lnTo>
                    <a:lnTo>
                      <a:pt x="21201" y="1111"/>
                    </a:lnTo>
                    <a:lnTo>
                      <a:pt x="21334" y="1234"/>
                    </a:lnTo>
                    <a:lnTo>
                      <a:pt x="21423" y="1481"/>
                    </a:lnTo>
                    <a:lnTo>
                      <a:pt x="21556" y="1728"/>
                    </a:lnTo>
                    <a:lnTo>
                      <a:pt x="21600" y="1975"/>
                    </a:lnTo>
                    <a:lnTo>
                      <a:pt x="21600" y="4073"/>
                    </a:lnTo>
                    <a:lnTo>
                      <a:pt x="21423" y="4937"/>
                    </a:lnTo>
                    <a:lnTo>
                      <a:pt x="21156" y="5678"/>
                    </a:lnTo>
                    <a:lnTo>
                      <a:pt x="20935" y="6048"/>
                    </a:lnTo>
                    <a:lnTo>
                      <a:pt x="20802" y="6789"/>
                    </a:lnTo>
                    <a:lnTo>
                      <a:pt x="20669" y="8270"/>
                    </a:lnTo>
                    <a:lnTo>
                      <a:pt x="20491" y="10121"/>
                    </a:lnTo>
                    <a:lnTo>
                      <a:pt x="20314" y="12713"/>
                    </a:lnTo>
                    <a:lnTo>
                      <a:pt x="20181" y="14318"/>
                    </a:lnTo>
                    <a:lnTo>
                      <a:pt x="20003" y="15922"/>
                    </a:lnTo>
                    <a:lnTo>
                      <a:pt x="19737" y="17280"/>
                    </a:lnTo>
                    <a:lnTo>
                      <a:pt x="19338" y="18638"/>
                    </a:lnTo>
                    <a:lnTo>
                      <a:pt x="18850" y="19625"/>
                    </a:lnTo>
                    <a:lnTo>
                      <a:pt x="18229" y="20613"/>
                    </a:lnTo>
                    <a:lnTo>
                      <a:pt x="17431" y="21106"/>
                    </a:lnTo>
                    <a:lnTo>
                      <a:pt x="16455" y="21477"/>
                    </a:lnTo>
                    <a:lnTo>
                      <a:pt x="16145" y="21600"/>
                    </a:lnTo>
                    <a:lnTo>
                      <a:pt x="15257" y="21477"/>
                    </a:lnTo>
                    <a:lnTo>
                      <a:pt x="14548" y="20859"/>
                    </a:lnTo>
                    <a:lnTo>
                      <a:pt x="13927" y="19995"/>
                    </a:lnTo>
                    <a:lnTo>
                      <a:pt x="13483" y="19008"/>
                    </a:lnTo>
                    <a:lnTo>
                      <a:pt x="13084" y="17774"/>
                    </a:lnTo>
                    <a:lnTo>
                      <a:pt x="12818" y="16663"/>
                    </a:lnTo>
                    <a:lnTo>
                      <a:pt x="12641" y="15799"/>
                    </a:lnTo>
                    <a:lnTo>
                      <a:pt x="12508" y="14935"/>
                    </a:lnTo>
                    <a:lnTo>
                      <a:pt x="12286" y="13701"/>
                    </a:lnTo>
                    <a:lnTo>
                      <a:pt x="12197" y="12466"/>
                    </a:lnTo>
                    <a:lnTo>
                      <a:pt x="12064" y="11232"/>
                    </a:lnTo>
                    <a:lnTo>
                      <a:pt x="11975" y="9998"/>
                    </a:lnTo>
                    <a:lnTo>
                      <a:pt x="11798" y="9134"/>
                    </a:lnTo>
                    <a:lnTo>
                      <a:pt x="11576" y="8270"/>
                    </a:lnTo>
                    <a:lnTo>
                      <a:pt x="11221" y="7776"/>
                    </a:lnTo>
                    <a:lnTo>
                      <a:pt x="10778" y="7529"/>
                    </a:lnTo>
                    <a:lnTo>
                      <a:pt x="10290" y="7899"/>
                    </a:lnTo>
                    <a:lnTo>
                      <a:pt x="9935" y="8393"/>
                    </a:lnTo>
                    <a:lnTo>
                      <a:pt x="9713" y="9134"/>
                    </a:lnTo>
                    <a:lnTo>
                      <a:pt x="9492" y="10121"/>
                    </a:lnTo>
                    <a:lnTo>
                      <a:pt x="9359" y="11355"/>
                    </a:lnTo>
                    <a:lnTo>
                      <a:pt x="9225" y="12466"/>
                    </a:lnTo>
                    <a:lnTo>
                      <a:pt x="9048" y="13824"/>
                    </a:lnTo>
                    <a:lnTo>
                      <a:pt x="8871" y="14935"/>
                    </a:lnTo>
                    <a:lnTo>
                      <a:pt x="8693" y="15799"/>
                    </a:lnTo>
                    <a:lnTo>
                      <a:pt x="8516" y="16786"/>
                    </a:lnTo>
                    <a:lnTo>
                      <a:pt x="8205" y="17774"/>
                    </a:lnTo>
                    <a:lnTo>
                      <a:pt x="7851" y="19008"/>
                    </a:lnTo>
                    <a:lnTo>
                      <a:pt x="7363" y="19995"/>
                    </a:lnTo>
                    <a:lnTo>
                      <a:pt x="6742" y="20859"/>
                    </a:lnTo>
                    <a:lnTo>
                      <a:pt x="6032" y="21477"/>
                    </a:lnTo>
                    <a:lnTo>
                      <a:pt x="5189" y="21600"/>
                    </a:lnTo>
                    <a:lnTo>
                      <a:pt x="4746" y="21600"/>
                    </a:lnTo>
                    <a:lnTo>
                      <a:pt x="3770" y="21230"/>
                    </a:lnTo>
                    <a:lnTo>
                      <a:pt x="2972" y="20613"/>
                    </a:lnTo>
                    <a:lnTo>
                      <a:pt x="2395" y="19749"/>
                    </a:lnTo>
                    <a:lnTo>
                      <a:pt x="1907" y="18761"/>
                    </a:lnTo>
                    <a:lnTo>
                      <a:pt x="1286" y="16046"/>
                    </a:lnTo>
                    <a:lnTo>
                      <a:pt x="1153" y="14441"/>
                    </a:lnTo>
                    <a:lnTo>
                      <a:pt x="1020" y="12960"/>
                    </a:lnTo>
                    <a:lnTo>
                      <a:pt x="931" y="10368"/>
                    </a:lnTo>
                    <a:lnTo>
                      <a:pt x="843" y="8393"/>
                    </a:lnTo>
                    <a:lnTo>
                      <a:pt x="754" y="6912"/>
                    </a:lnTo>
                    <a:lnTo>
                      <a:pt x="621" y="6171"/>
                    </a:lnTo>
                    <a:lnTo>
                      <a:pt x="355" y="5801"/>
                    </a:lnTo>
                    <a:lnTo>
                      <a:pt x="133" y="5061"/>
                    </a:lnTo>
                    <a:lnTo>
                      <a:pt x="0" y="4197"/>
                    </a:lnTo>
                    <a:lnTo>
                      <a:pt x="0" y="2962"/>
                    </a:lnTo>
                    <a:lnTo>
                      <a:pt x="44" y="2469"/>
                    </a:lnTo>
                    <a:lnTo>
                      <a:pt x="44" y="2098"/>
                    </a:lnTo>
                    <a:lnTo>
                      <a:pt x="89" y="1851"/>
                    </a:lnTo>
                    <a:lnTo>
                      <a:pt x="266" y="1358"/>
                    </a:lnTo>
                    <a:lnTo>
                      <a:pt x="665" y="987"/>
                    </a:lnTo>
                    <a:lnTo>
                      <a:pt x="1020" y="741"/>
                    </a:lnTo>
                    <a:lnTo>
                      <a:pt x="1641" y="617"/>
                    </a:lnTo>
                    <a:lnTo>
                      <a:pt x="2484" y="370"/>
                    </a:lnTo>
                    <a:lnTo>
                      <a:pt x="3415" y="247"/>
                    </a:lnTo>
                    <a:lnTo>
                      <a:pt x="5322" y="247"/>
                    </a:lnTo>
                    <a:lnTo>
                      <a:pt x="6520" y="617"/>
                    </a:lnTo>
                    <a:lnTo>
                      <a:pt x="7407" y="987"/>
                    </a:lnTo>
                    <a:lnTo>
                      <a:pt x="8294" y="1481"/>
                    </a:lnTo>
                    <a:lnTo>
                      <a:pt x="9092" y="1851"/>
                    </a:lnTo>
                    <a:lnTo>
                      <a:pt x="9846" y="2345"/>
                    </a:lnTo>
                    <a:lnTo>
                      <a:pt x="10379" y="2715"/>
                    </a:lnTo>
                    <a:lnTo>
                      <a:pt x="10778" y="2839"/>
                    </a:lnTo>
                    <a:lnTo>
                      <a:pt x="11754" y="2469"/>
                    </a:lnTo>
                    <a:lnTo>
                      <a:pt x="12774" y="1851"/>
                    </a:lnTo>
                    <a:lnTo>
                      <a:pt x="14903" y="617"/>
                    </a:lnTo>
                    <a:lnTo>
                      <a:pt x="15923" y="247"/>
                    </a:lnTo>
                    <a:lnTo>
                      <a:pt x="16278" y="247"/>
                    </a:lnTo>
                    <a:lnTo>
                      <a:pt x="17253" y="0"/>
                    </a:lnTo>
                    <a:close/>
                  </a:path>
                </a:pathLst>
              </a:custGeom>
              <a:solidFill>
                <a:srgbClr val="A7132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  <p:sp>
            <p:nvSpPr>
              <p:cNvPr id="194" name="Freeform 45">
                <a:extLst>
                  <a:ext uri="{FF2B5EF4-FFF2-40B4-BE49-F238E27FC236}">
                    <a16:creationId xmlns:a16="http://schemas.microsoft.com/office/drawing/2014/main" id="{E1C4BB6E-7E64-4A40-A244-CE85AD26D94C}"/>
                  </a:ext>
                </a:extLst>
              </p:cNvPr>
              <p:cNvSpPr/>
              <p:nvPr/>
            </p:nvSpPr>
            <p:spPr>
              <a:xfrm>
                <a:off x="479406" y="613767"/>
                <a:ext cx="108921" cy="218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81" y="0"/>
                    </a:moveTo>
                    <a:lnTo>
                      <a:pt x="21600" y="3377"/>
                    </a:lnTo>
                    <a:lnTo>
                      <a:pt x="16870" y="21600"/>
                    </a:lnTo>
                    <a:lnTo>
                      <a:pt x="0" y="12724"/>
                    </a:lnTo>
                    <a:lnTo>
                      <a:pt x="20181" y="0"/>
                    </a:lnTo>
                    <a:close/>
                  </a:path>
                </a:pathLst>
              </a:custGeom>
              <a:solidFill>
                <a:srgbClr val="D9D9D9"/>
              </a:solidFill>
              <a:ln w="3175" cap="flat">
                <a:solidFill>
                  <a:srgbClr val="D9D9D9"/>
                </a:solidFill>
                <a:prstDash val="solid"/>
                <a:round/>
              </a:ln>
              <a:effectLst/>
            </p:spPr>
            <p:txBody>
              <a:bodyPr wrap="square" lIns="35719" tIns="35719" rIns="35719" bIns="35719" numCol="1" anchor="t">
                <a:noAutofit/>
              </a:bodyPr>
              <a:lstStyle/>
              <a:p>
                <a:pPr defTabSz="85707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 sz="984"/>
              </a:p>
            </p:txBody>
          </p: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B0F5AD4-98EA-4471-9C23-B6B64CD6DF84}"/>
              </a:ext>
            </a:extLst>
          </p:cNvPr>
          <p:cNvSpPr txBox="1"/>
          <p:nvPr/>
        </p:nvSpPr>
        <p:spPr>
          <a:xfrm>
            <a:off x="6298762" y="5349184"/>
            <a:ext cx="5036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лиц получивших социальную помощь </a:t>
            </a:r>
          </a:p>
        </p:txBody>
      </p:sp>
      <p:grpSp>
        <p:nvGrpSpPr>
          <p:cNvPr id="228" name="Группа 227">
            <a:extLst>
              <a:ext uri="{FF2B5EF4-FFF2-40B4-BE49-F238E27FC236}">
                <a16:creationId xmlns:a16="http://schemas.microsoft.com/office/drawing/2014/main" id="{25242534-8CB2-48DA-8FA0-FA1131F0EC3E}"/>
              </a:ext>
            </a:extLst>
          </p:cNvPr>
          <p:cNvGrpSpPr/>
          <p:nvPr/>
        </p:nvGrpSpPr>
        <p:grpSpPr>
          <a:xfrm>
            <a:off x="9345504" y="4173991"/>
            <a:ext cx="1410659" cy="707885"/>
            <a:chOff x="0" y="0"/>
            <a:chExt cx="1410659" cy="707885"/>
          </a:xfrm>
        </p:grpSpPr>
        <p:sp>
          <p:nvSpPr>
            <p:cNvPr id="229" name="Овал 228">
              <a:extLst>
                <a:ext uri="{FF2B5EF4-FFF2-40B4-BE49-F238E27FC236}">
                  <a16:creationId xmlns:a16="http://schemas.microsoft.com/office/drawing/2014/main" id="{D7EB4F89-A6F0-41A8-AA13-A2C7B1B19BD0}"/>
                </a:ext>
              </a:extLst>
            </p:cNvPr>
            <p:cNvSpPr/>
            <p:nvPr/>
          </p:nvSpPr>
          <p:spPr>
            <a:xfrm>
              <a:off x="0" y="0"/>
              <a:ext cx="1410659" cy="70788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0" name="Овал 4">
              <a:extLst>
                <a:ext uri="{FF2B5EF4-FFF2-40B4-BE49-F238E27FC236}">
                  <a16:creationId xmlns:a16="http://schemas.microsoft.com/office/drawing/2014/main" id="{BF2A8EEA-0A81-44FF-8C9F-0E7D1936F59F}"/>
                </a:ext>
              </a:extLst>
            </p:cNvPr>
            <p:cNvSpPr txBox="1"/>
            <p:nvPr/>
          </p:nvSpPr>
          <p:spPr>
            <a:xfrm>
              <a:off x="206586" y="103667"/>
              <a:ext cx="997487" cy="5005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7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</a:t>
              </a:r>
              <a:endParaRPr lang="ru-RU" sz="2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077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E828F0-56B9-B5AA-8528-48B26A53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49316" cy="82999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социальный заказ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917D56-56F7-54F6-F9AD-78F34F8DC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9" y="829995"/>
            <a:ext cx="11349316" cy="5741133"/>
          </a:xfrm>
        </p:spPr>
        <p:txBody>
          <a:bodyPr>
            <a:normAutofit fontScale="32500" lnSpcReduction="20000"/>
          </a:bodyPr>
          <a:lstStyle/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января 2021 года была проведена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адвокационная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встреча с привлечением представителей ННЦФ, УОЗ, ГРП ГФ, депутатов городского маслихата, ГЦФ, представителей НПО. В результате было принято решение о выделении финансирование для ГСЗ.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октябре 2021 года был объявлен конкурс на тему «Услуги по пропаганде здорового образа жизни и развитию общественного здоровья. Профилактика инфекционных заболеваний». Конкурс не состоялось. В связи с коротким сроком до окончание года, конкурс отменен.</a:t>
            </a: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ноября 2021 года проведена повторная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авдокационная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встреча с лицами принимающими решение (МЗ РК, ННЦФ, ГЦФ, Маслихат, Руководителей ПМСП, НПО) о выделении ГСЗ на 2022 год.</a:t>
            </a:r>
          </a:p>
          <a:p>
            <a:pPr algn="just">
              <a:defRPr/>
            </a:pPr>
            <a:r>
              <a:rPr lang="ru-RU" sz="5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 июля текущего года, был объявлен конкурс в рамках государственного социального заказа на тему «</a:t>
            </a:r>
            <a:r>
              <a:rPr lang="ru-RU" sz="5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пропаганде здорового образа жизни (ЗОЖ) и развитию общественного здоровья на тему контроль за туберкулезом в 2022 году</a:t>
            </a:r>
            <a:r>
              <a:rPr lang="ru-RU" sz="5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ru-RU" sz="5500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05 августа, по итогам конкурсного отбора, ОФ «Санат </a:t>
            </a:r>
            <a:r>
              <a:rPr lang="ru-RU" sz="5500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алеми</a:t>
            </a:r>
            <a:r>
              <a:rPr lang="ru-RU" sz="5500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был признан победителем.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14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C0CDCA-349C-43F1-9002-0D10135528D2}"/>
              </a:ext>
            </a:extLst>
          </p:cNvPr>
          <p:cNvSpPr txBox="1"/>
          <p:nvPr/>
        </p:nvSpPr>
        <p:spPr>
          <a:xfrm>
            <a:off x="2067951" y="2027332"/>
            <a:ext cx="939721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5484734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1939</TotalTime>
  <Words>387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Tw Cen MT</vt:lpstr>
      <vt:lpstr>Капля</vt:lpstr>
      <vt:lpstr>Общественный фонд «Санат алеми»</vt:lpstr>
      <vt:lpstr>Выявление ТБ</vt:lpstr>
      <vt:lpstr>Приверженность к лечению пациентов </vt:lpstr>
      <vt:lpstr>Социальная поддержка</vt:lpstr>
      <vt:lpstr>Государственный социальный заказ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Вклад НПО в снижение бремени ТБ</dc:title>
  <dc:creator>User</dc:creator>
  <cp:lastModifiedBy>User</cp:lastModifiedBy>
  <cp:revision>46</cp:revision>
  <dcterms:created xsi:type="dcterms:W3CDTF">2020-09-01T06:32:08Z</dcterms:created>
  <dcterms:modified xsi:type="dcterms:W3CDTF">2022-11-29T06:52:15Z</dcterms:modified>
</cp:coreProperties>
</file>