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599" r:id="rId2"/>
    <p:sldId id="1619" r:id="rId3"/>
    <p:sldId id="1616" r:id="rId4"/>
    <p:sldId id="1617" r:id="rId5"/>
    <p:sldId id="1600" r:id="rId6"/>
    <p:sldId id="1618" r:id="rId7"/>
    <p:sldId id="1620" r:id="rId8"/>
    <p:sldId id="1623" r:id="rId9"/>
    <p:sldId id="1622" r:id="rId10"/>
    <p:sldId id="1638" r:id="rId11"/>
    <p:sldId id="1624" r:id="rId12"/>
    <p:sldId id="1636" r:id="rId13"/>
    <p:sldId id="393" r:id="rId14"/>
    <p:sldId id="162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478A9"/>
    <a:srgbClr val="4472C4"/>
    <a:srgbClr val="97B11E"/>
    <a:srgbClr val="6600CC"/>
    <a:srgbClr val="B53E46"/>
    <a:srgbClr val="F6B0C6"/>
    <a:srgbClr val="F183A5"/>
    <a:srgbClr val="EE6C94"/>
    <a:srgbClr val="FD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5184" autoAdjust="0"/>
  </p:normalViewPr>
  <p:slideViewPr>
    <p:cSldViewPr snapToGrid="0">
      <p:cViewPr varScale="1">
        <p:scale>
          <a:sx n="86" d="100"/>
          <a:sy n="86" d="100"/>
        </p:scale>
        <p:origin x="81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12D59-9077-45E4-A0A7-A5AC2CCD259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94CF4F8E-7C24-4E51-BCDB-88DD3BD9F3E2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j-lt"/>
            </a:rPr>
            <a:t>4736</a:t>
          </a:r>
          <a:endParaRPr lang="ru-RU" sz="1500" dirty="0">
            <a:solidFill>
              <a:schemeClr val="tx1"/>
            </a:solidFill>
          </a:endParaRPr>
        </a:p>
      </dgm:t>
    </dgm:pt>
    <dgm:pt modelId="{9348A02E-C1BF-47FC-BD5F-B440F81EA828}" type="parTrans" cxnId="{3C72EFC7-5E02-4034-9A88-11AC6C6F9A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CFCD63-67BA-4FC5-B86B-917C7A1AFBB9}" type="sibTrans" cxnId="{3C72EFC7-5E02-4034-9A88-11AC6C6F9A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A6E212-A845-436E-B863-18C658031609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3733</a:t>
          </a:r>
        </a:p>
        <a:p>
          <a:r>
            <a:rPr lang="ru-RU" sz="1600" dirty="0">
              <a:solidFill>
                <a:schemeClr val="tx1"/>
              </a:solidFill>
            </a:rPr>
            <a:t>(79%)</a:t>
          </a:r>
        </a:p>
      </dgm:t>
    </dgm:pt>
    <dgm:pt modelId="{388346A0-9F5F-4521-8C4B-F14C749E840A}" type="parTrans" cxnId="{C299AC41-C967-4EE3-8092-287DC3D8DE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34BE63-33D7-4CA1-A798-8417870D8EEE}" type="sibTrans" cxnId="{C299AC41-C967-4EE3-8092-287DC3D8DE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1A486F-7617-47BC-8B34-8141825B5190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26</a:t>
          </a:r>
          <a:endParaRPr lang="ru-RU" sz="1500" dirty="0">
            <a:solidFill>
              <a:schemeClr val="tx1"/>
            </a:solidFill>
          </a:endParaRPr>
        </a:p>
      </dgm:t>
    </dgm:pt>
    <dgm:pt modelId="{A1248FB9-228E-4B1D-A128-FADC6A4F47D2}" type="parTrans" cxnId="{44AEDD18-B636-4F83-B74F-FAFCCCDA29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E6F5A0-011C-4E01-AB08-1D05564901A0}" type="sibTrans" cxnId="{44AEDD18-B636-4F83-B74F-FAFCCCDA29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738726-8074-49B4-8795-3BF8D3D416F2}" type="pres">
      <dgm:prSet presAssocID="{F9912D59-9077-45E4-A0A7-A5AC2CCD2592}" presName="Name0" presStyleCnt="0">
        <dgm:presLayoutVars>
          <dgm:dir/>
          <dgm:resizeHandles val="exact"/>
        </dgm:presLayoutVars>
      </dgm:prSet>
      <dgm:spPr/>
    </dgm:pt>
    <dgm:pt modelId="{9BF7C04E-877A-4CDB-9B56-8C604078F737}" type="pres">
      <dgm:prSet presAssocID="{94CF4F8E-7C24-4E51-BCDB-88DD3BD9F3E2}" presName="node" presStyleLbl="node1" presStyleIdx="0" presStyleCnt="3">
        <dgm:presLayoutVars>
          <dgm:bulletEnabled val="1"/>
        </dgm:presLayoutVars>
      </dgm:prSet>
      <dgm:spPr/>
    </dgm:pt>
    <dgm:pt modelId="{05429F4B-B028-488F-BEAC-E8F11A25C7FB}" type="pres">
      <dgm:prSet presAssocID="{B8CFCD63-67BA-4FC5-B86B-917C7A1AFBB9}" presName="sibTrans" presStyleLbl="sibTrans2D1" presStyleIdx="0" presStyleCnt="2"/>
      <dgm:spPr/>
    </dgm:pt>
    <dgm:pt modelId="{ECDE93A1-8438-448C-BDC7-FCB9E14D1E47}" type="pres">
      <dgm:prSet presAssocID="{B8CFCD63-67BA-4FC5-B86B-917C7A1AFBB9}" presName="connectorText" presStyleLbl="sibTrans2D1" presStyleIdx="0" presStyleCnt="2"/>
      <dgm:spPr/>
    </dgm:pt>
    <dgm:pt modelId="{3E57DC67-DB00-4CFA-9F26-4B11A54261E5}" type="pres">
      <dgm:prSet presAssocID="{94A6E212-A845-436E-B863-18C658031609}" presName="node" presStyleLbl="node1" presStyleIdx="1" presStyleCnt="3">
        <dgm:presLayoutVars>
          <dgm:bulletEnabled val="1"/>
        </dgm:presLayoutVars>
      </dgm:prSet>
      <dgm:spPr/>
    </dgm:pt>
    <dgm:pt modelId="{3556C627-884C-43A6-8D7C-1C74F70AB158}" type="pres">
      <dgm:prSet presAssocID="{4E34BE63-33D7-4CA1-A798-8417870D8EEE}" presName="sibTrans" presStyleLbl="sibTrans2D1" presStyleIdx="1" presStyleCnt="2"/>
      <dgm:spPr/>
    </dgm:pt>
    <dgm:pt modelId="{F0BE314F-B4DF-4C4D-B4FF-2E58422CB224}" type="pres">
      <dgm:prSet presAssocID="{4E34BE63-33D7-4CA1-A798-8417870D8EEE}" presName="connectorText" presStyleLbl="sibTrans2D1" presStyleIdx="1" presStyleCnt="2"/>
      <dgm:spPr/>
    </dgm:pt>
    <dgm:pt modelId="{12E7A04C-29EA-48A6-9AFE-C32D74656D83}" type="pres">
      <dgm:prSet presAssocID="{EF1A486F-7617-47BC-8B34-8141825B5190}" presName="node" presStyleLbl="node1" presStyleIdx="2" presStyleCnt="3">
        <dgm:presLayoutVars>
          <dgm:bulletEnabled val="1"/>
        </dgm:presLayoutVars>
      </dgm:prSet>
      <dgm:spPr/>
    </dgm:pt>
  </dgm:ptLst>
  <dgm:cxnLst>
    <dgm:cxn modelId="{44AEDD18-B636-4F83-B74F-FAFCCCDA29E0}" srcId="{F9912D59-9077-45E4-A0A7-A5AC2CCD2592}" destId="{EF1A486F-7617-47BC-8B34-8141825B5190}" srcOrd="2" destOrd="0" parTransId="{A1248FB9-228E-4B1D-A128-FADC6A4F47D2}" sibTransId="{05E6F5A0-011C-4E01-AB08-1D05564901A0}"/>
    <dgm:cxn modelId="{CC67FD3A-D320-4275-8FF8-C3458F143BEE}" type="presOf" srcId="{EF1A486F-7617-47BC-8B34-8141825B5190}" destId="{12E7A04C-29EA-48A6-9AFE-C32D74656D83}" srcOrd="0" destOrd="0" presId="urn:microsoft.com/office/officeart/2005/8/layout/process1"/>
    <dgm:cxn modelId="{C299AC41-C967-4EE3-8092-287DC3D8DEB7}" srcId="{F9912D59-9077-45E4-A0A7-A5AC2CCD2592}" destId="{94A6E212-A845-436E-B863-18C658031609}" srcOrd="1" destOrd="0" parTransId="{388346A0-9F5F-4521-8C4B-F14C749E840A}" sibTransId="{4E34BE63-33D7-4CA1-A798-8417870D8EEE}"/>
    <dgm:cxn modelId="{2C86A443-00E6-4347-BAB0-14BB0B8AC0AA}" type="presOf" srcId="{4E34BE63-33D7-4CA1-A798-8417870D8EEE}" destId="{3556C627-884C-43A6-8D7C-1C74F70AB158}" srcOrd="0" destOrd="0" presId="urn:microsoft.com/office/officeart/2005/8/layout/process1"/>
    <dgm:cxn modelId="{E408B86D-F281-4FF6-8E49-5964BD4868F8}" type="presOf" srcId="{B8CFCD63-67BA-4FC5-B86B-917C7A1AFBB9}" destId="{ECDE93A1-8438-448C-BDC7-FCB9E14D1E47}" srcOrd="1" destOrd="0" presId="urn:microsoft.com/office/officeart/2005/8/layout/process1"/>
    <dgm:cxn modelId="{98E19680-278B-4AD8-90C0-E55A5B62A54C}" type="presOf" srcId="{4E34BE63-33D7-4CA1-A798-8417870D8EEE}" destId="{F0BE314F-B4DF-4C4D-B4FF-2E58422CB224}" srcOrd="1" destOrd="0" presId="urn:microsoft.com/office/officeart/2005/8/layout/process1"/>
    <dgm:cxn modelId="{D7757986-1380-4B9A-B468-5FF879360AE0}" type="presOf" srcId="{94A6E212-A845-436E-B863-18C658031609}" destId="{3E57DC67-DB00-4CFA-9F26-4B11A54261E5}" srcOrd="0" destOrd="0" presId="urn:microsoft.com/office/officeart/2005/8/layout/process1"/>
    <dgm:cxn modelId="{148F4B96-C35A-401F-AF93-507FD85D833A}" type="presOf" srcId="{F9912D59-9077-45E4-A0A7-A5AC2CCD2592}" destId="{2C738726-8074-49B4-8795-3BF8D3D416F2}" srcOrd="0" destOrd="0" presId="urn:microsoft.com/office/officeart/2005/8/layout/process1"/>
    <dgm:cxn modelId="{3C72EFC7-5E02-4034-9A88-11AC6C6F9A35}" srcId="{F9912D59-9077-45E4-A0A7-A5AC2CCD2592}" destId="{94CF4F8E-7C24-4E51-BCDB-88DD3BD9F3E2}" srcOrd="0" destOrd="0" parTransId="{9348A02E-C1BF-47FC-BD5F-B440F81EA828}" sibTransId="{B8CFCD63-67BA-4FC5-B86B-917C7A1AFBB9}"/>
    <dgm:cxn modelId="{AE9FB9E6-FCE9-4929-925C-E6E65634AA98}" type="presOf" srcId="{94CF4F8E-7C24-4E51-BCDB-88DD3BD9F3E2}" destId="{9BF7C04E-877A-4CDB-9B56-8C604078F737}" srcOrd="0" destOrd="0" presId="urn:microsoft.com/office/officeart/2005/8/layout/process1"/>
    <dgm:cxn modelId="{89DEC6FD-6AEA-45D0-AA6D-B182B2498D21}" type="presOf" srcId="{B8CFCD63-67BA-4FC5-B86B-917C7A1AFBB9}" destId="{05429F4B-B028-488F-BEAC-E8F11A25C7FB}" srcOrd="0" destOrd="0" presId="urn:microsoft.com/office/officeart/2005/8/layout/process1"/>
    <dgm:cxn modelId="{019B3A38-3A3C-48FF-95A1-D4A0C463A338}" type="presParOf" srcId="{2C738726-8074-49B4-8795-3BF8D3D416F2}" destId="{9BF7C04E-877A-4CDB-9B56-8C604078F737}" srcOrd="0" destOrd="0" presId="urn:microsoft.com/office/officeart/2005/8/layout/process1"/>
    <dgm:cxn modelId="{DDC85530-CA5B-4FD4-B267-A8C8F1A7BEDA}" type="presParOf" srcId="{2C738726-8074-49B4-8795-3BF8D3D416F2}" destId="{05429F4B-B028-488F-BEAC-E8F11A25C7FB}" srcOrd="1" destOrd="0" presId="urn:microsoft.com/office/officeart/2005/8/layout/process1"/>
    <dgm:cxn modelId="{266A8E2F-1E65-482D-A34B-B27288BFB69F}" type="presParOf" srcId="{05429F4B-B028-488F-BEAC-E8F11A25C7FB}" destId="{ECDE93A1-8438-448C-BDC7-FCB9E14D1E47}" srcOrd="0" destOrd="0" presId="urn:microsoft.com/office/officeart/2005/8/layout/process1"/>
    <dgm:cxn modelId="{A626C980-9C84-481D-80ED-21A6FCEF113F}" type="presParOf" srcId="{2C738726-8074-49B4-8795-3BF8D3D416F2}" destId="{3E57DC67-DB00-4CFA-9F26-4B11A54261E5}" srcOrd="2" destOrd="0" presId="urn:microsoft.com/office/officeart/2005/8/layout/process1"/>
    <dgm:cxn modelId="{58DBDA1F-C561-406D-B598-A1761A33F873}" type="presParOf" srcId="{2C738726-8074-49B4-8795-3BF8D3D416F2}" destId="{3556C627-884C-43A6-8D7C-1C74F70AB158}" srcOrd="3" destOrd="0" presId="urn:microsoft.com/office/officeart/2005/8/layout/process1"/>
    <dgm:cxn modelId="{71FA6335-6AD3-42BE-89CE-9F7ED0A9DE16}" type="presParOf" srcId="{3556C627-884C-43A6-8D7C-1C74F70AB158}" destId="{F0BE314F-B4DF-4C4D-B4FF-2E58422CB224}" srcOrd="0" destOrd="0" presId="urn:microsoft.com/office/officeart/2005/8/layout/process1"/>
    <dgm:cxn modelId="{8E5BF7BB-E7E1-44CD-8DE0-C75942029DFB}" type="presParOf" srcId="{2C738726-8074-49B4-8795-3BF8D3D416F2}" destId="{12E7A04C-29EA-48A6-9AFE-C32D74656D8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912D59-9077-45E4-A0A7-A5AC2CCD259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94CF4F8E-7C24-4E51-BCDB-88DD3BD9F3E2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4067</a:t>
          </a:r>
          <a:endParaRPr lang="ru-RU" sz="1600" dirty="0">
            <a:solidFill>
              <a:schemeClr val="tx1"/>
            </a:solidFill>
          </a:endParaRPr>
        </a:p>
      </dgm:t>
    </dgm:pt>
    <dgm:pt modelId="{9348A02E-C1BF-47FC-BD5F-B440F81EA828}" type="parTrans" cxnId="{3C72EFC7-5E02-4034-9A88-11AC6C6F9A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CFCD63-67BA-4FC5-B86B-917C7A1AFBB9}" type="sibTrans" cxnId="{3C72EFC7-5E02-4034-9A88-11AC6C6F9A35}">
      <dgm:prSet/>
      <dgm:spPr>
        <a:solidFill>
          <a:schemeClr val="accent6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A6E212-A845-436E-B863-18C658031609}">
      <dgm:prSet phldrT="[Текст]"/>
      <dgm:spPr>
        <a:solidFill>
          <a:schemeClr val="accent6">
            <a:lumMod val="40000"/>
            <a:lumOff val="60000"/>
            <a:alpha val="76667"/>
          </a:schemeClr>
        </a:solidFill>
      </dgm:spPr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dirty="0">
              <a:solidFill>
                <a:schemeClr val="tx1"/>
              </a:solidFill>
            </a:rPr>
            <a:t>3265 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dirty="0">
              <a:solidFill>
                <a:schemeClr val="tx1"/>
              </a:solidFill>
            </a:rPr>
            <a:t>(80%)</a:t>
          </a:r>
        </a:p>
      </dgm:t>
    </dgm:pt>
    <dgm:pt modelId="{388346A0-9F5F-4521-8C4B-F14C749E840A}" type="parTrans" cxnId="{C299AC41-C967-4EE3-8092-287DC3D8DE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34BE63-33D7-4CA1-A798-8417870D8EEE}" type="sibTrans" cxnId="{C299AC41-C967-4EE3-8092-287DC3D8DEB7}">
      <dgm:prSet/>
      <dgm:spPr>
        <a:solidFill>
          <a:schemeClr val="accent6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1A486F-7617-47BC-8B34-8141825B5190}">
      <dgm:prSet phldrT="[Текст]" custT="1"/>
      <dgm:spPr>
        <a:solidFill>
          <a:schemeClr val="accent6">
            <a:lumMod val="40000"/>
            <a:lumOff val="60000"/>
            <a:alpha val="63333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18</a:t>
          </a:r>
          <a:endParaRPr lang="ru-RU" sz="1600" dirty="0">
            <a:solidFill>
              <a:schemeClr val="tx1"/>
            </a:solidFill>
          </a:endParaRPr>
        </a:p>
      </dgm:t>
    </dgm:pt>
    <dgm:pt modelId="{A1248FB9-228E-4B1D-A128-FADC6A4F47D2}" type="parTrans" cxnId="{44AEDD18-B636-4F83-B74F-FAFCCCDA29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E6F5A0-011C-4E01-AB08-1D05564901A0}" type="sibTrans" cxnId="{44AEDD18-B636-4F83-B74F-FAFCCCDA29E0}">
      <dgm:prSet/>
      <dgm:spPr>
        <a:solidFill>
          <a:schemeClr val="accent6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738726-8074-49B4-8795-3BF8D3D416F2}" type="pres">
      <dgm:prSet presAssocID="{F9912D59-9077-45E4-A0A7-A5AC2CCD2592}" presName="Name0" presStyleCnt="0">
        <dgm:presLayoutVars>
          <dgm:dir/>
          <dgm:resizeHandles val="exact"/>
        </dgm:presLayoutVars>
      </dgm:prSet>
      <dgm:spPr/>
    </dgm:pt>
    <dgm:pt modelId="{9BF7C04E-877A-4CDB-9B56-8C604078F737}" type="pres">
      <dgm:prSet presAssocID="{94CF4F8E-7C24-4E51-BCDB-88DD3BD9F3E2}" presName="node" presStyleLbl="node1" presStyleIdx="0" presStyleCnt="3">
        <dgm:presLayoutVars>
          <dgm:bulletEnabled val="1"/>
        </dgm:presLayoutVars>
      </dgm:prSet>
      <dgm:spPr/>
    </dgm:pt>
    <dgm:pt modelId="{05429F4B-B028-488F-BEAC-E8F11A25C7FB}" type="pres">
      <dgm:prSet presAssocID="{B8CFCD63-67BA-4FC5-B86B-917C7A1AFBB9}" presName="sibTrans" presStyleLbl="sibTrans2D1" presStyleIdx="0" presStyleCnt="2"/>
      <dgm:spPr/>
    </dgm:pt>
    <dgm:pt modelId="{ECDE93A1-8438-448C-BDC7-FCB9E14D1E47}" type="pres">
      <dgm:prSet presAssocID="{B8CFCD63-67BA-4FC5-B86B-917C7A1AFBB9}" presName="connectorText" presStyleLbl="sibTrans2D1" presStyleIdx="0" presStyleCnt="2"/>
      <dgm:spPr/>
    </dgm:pt>
    <dgm:pt modelId="{3E57DC67-DB00-4CFA-9F26-4B11A54261E5}" type="pres">
      <dgm:prSet presAssocID="{94A6E212-A845-436E-B863-18C658031609}" presName="node" presStyleLbl="node1" presStyleIdx="1" presStyleCnt="3">
        <dgm:presLayoutVars>
          <dgm:bulletEnabled val="1"/>
        </dgm:presLayoutVars>
      </dgm:prSet>
      <dgm:spPr/>
    </dgm:pt>
    <dgm:pt modelId="{3556C627-884C-43A6-8D7C-1C74F70AB158}" type="pres">
      <dgm:prSet presAssocID="{4E34BE63-33D7-4CA1-A798-8417870D8EEE}" presName="sibTrans" presStyleLbl="sibTrans2D1" presStyleIdx="1" presStyleCnt="2"/>
      <dgm:spPr/>
    </dgm:pt>
    <dgm:pt modelId="{F0BE314F-B4DF-4C4D-B4FF-2E58422CB224}" type="pres">
      <dgm:prSet presAssocID="{4E34BE63-33D7-4CA1-A798-8417870D8EEE}" presName="connectorText" presStyleLbl="sibTrans2D1" presStyleIdx="1" presStyleCnt="2"/>
      <dgm:spPr/>
    </dgm:pt>
    <dgm:pt modelId="{12E7A04C-29EA-48A6-9AFE-C32D74656D83}" type="pres">
      <dgm:prSet presAssocID="{EF1A486F-7617-47BC-8B34-8141825B5190}" presName="node" presStyleLbl="node1" presStyleIdx="2" presStyleCnt="3">
        <dgm:presLayoutVars>
          <dgm:bulletEnabled val="1"/>
        </dgm:presLayoutVars>
      </dgm:prSet>
      <dgm:spPr/>
    </dgm:pt>
  </dgm:ptLst>
  <dgm:cxnLst>
    <dgm:cxn modelId="{44AEDD18-B636-4F83-B74F-FAFCCCDA29E0}" srcId="{F9912D59-9077-45E4-A0A7-A5AC2CCD2592}" destId="{EF1A486F-7617-47BC-8B34-8141825B5190}" srcOrd="2" destOrd="0" parTransId="{A1248FB9-228E-4B1D-A128-FADC6A4F47D2}" sibTransId="{05E6F5A0-011C-4E01-AB08-1D05564901A0}"/>
    <dgm:cxn modelId="{CC67FD3A-D320-4275-8FF8-C3458F143BEE}" type="presOf" srcId="{EF1A486F-7617-47BC-8B34-8141825B5190}" destId="{12E7A04C-29EA-48A6-9AFE-C32D74656D83}" srcOrd="0" destOrd="0" presId="urn:microsoft.com/office/officeart/2005/8/layout/process1"/>
    <dgm:cxn modelId="{C299AC41-C967-4EE3-8092-287DC3D8DEB7}" srcId="{F9912D59-9077-45E4-A0A7-A5AC2CCD2592}" destId="{94A6E212-A845-436E-B863-18C658031609}" srcOrd="1" destOrd="0" parTransId="{388346A0-9F5F-4521-8C4B-F14C749E840A}" sibTransId="{4E34BE63-33D7-4CA1-A798-8417870D8EEE}"/>
    <dgm:cxn modelId="{2C86A443-00E6-4347-BAB0-14BB0B8AC0AA}" type="presOf" srcId="{4E34BE63-33D7-4CA1-A798-8417870D8EEE}" destId="{3556C627-884C-43A6-8D7C-1C74F70AB158}" srcOrd="0" destOrd="0" presId="urn:microsoft.com/office/officeart/2005/8/layout/process1"/>
    <dgm:cxn modelId="{E408B86D-F281-4FF6-8E49-5964BD4868F8}" type="presOf" srcId="{B8CFCD63-67BA-4FC5-B86B-917C7A1AFBB9}" destId="{ECDE93A1-8438-448C-BDC7-FCB9E14D1E47}" srcOrd="1" destOrd="0" presId="urn:microsoft.com/office/officeart/2005/8/layout/process1"/>
    <dgm:cxn modelId="{98E19680-278B-4AD8-90C0-E55A5B62A54C}" type="presOf" srcId="{4E34BE63-33D7-4CA1-A798-8417870D8EEE}" destId="{F0BE314F-B4DF-4C4D-B4FF-2E58422CB224}" srcOrd="1" destOrd="0" presId="urn:microsoft.com/office/officeart/2005/8/layout/process1"/>
    <dgm:cxn modelId="{D7757986-1380-4B9A-B468-5FF879360AE0}" type="presOf" srcId="{94A6E212-A845-436E-B863-18C658031609}" destId="{3E57DC67-DB00-4CFA-9F26-4B11A54261E5}" srcOrd="0" destOrd="0" presId="urn:microsoft.com/office/officeart/2005/8/layout/process1"/>
    <dgm:cxn modelId="{148F4B96-C35A-401F-AF93-507FD85D833A}" type="presOf" srcId="{F9912D59-9077-45E4-A0A7-A5AC2CCD2592}" destId="{2C738726-8074-49B4-8795-3BF8D3D416F2}" srcOrd="0" destOrd="0" presId="urn:microsoft.com/office/officeart/2005/8/layout/process1"/>
    <dgm:cxn modelId="{3C72EFC7-5E02-4034-9A88-11AC6C6F9A35}" srcId="{F9912D59-9077-45E4-A0A7-A5AC2CCD2592}" destId="{94CF4F8E-7C24-4E51-BCDB-88DD3BD9F3E2}" srcOrd="0" destOrd="0" parTransId="{9348A02E-C1BF-47FC-BD5F-B440F81EA828}" sibTransId="{B8CFCD63-67BA-4FC5-B86B-917C7A1AFBB9}"/>
    <dgm:cxn modelId="{AE9FB9E6-FCE9-4929-925C-E6E65634AA98}" type="presOf" srcId="{94CF4F8E-7C24-4E51-BCDB-88DD3BD9F3E2}" destId="{9BF7C04E-877A-4CDB-9B56-8C604078F737}" srcOrd="0" destOrd="0" presId="urn:microsoft.com/office/officeart/2005/8/layout/process1"/>
    <dgm:cxn modelId="{89DEC6FD-6AEA-45D0-AA6D-B182B2498D21}" type="presOf" srcId="{B8CFCD63-67BA-4FC5-B86B-917C7A1AFBB9}" destId="{05429F4B-B028-488F-BEAC-E8F11A25C7FB}" srcOrd="0" destOrd="0" presId="urn:microsoft.com/office/officeart/2005/8/layout/process1"/>
    <dgm:cxn modelId="{019B3A38-3A3C-48FF-95A1-D4A0C463A338}" type="presParOf" srcId="{2C738726-8074-49B4-8795-3BF8D3D416F2}" destId="{9BF7C04E-877A-4CDB-9B56-8C604078F737}" srcOrd="0" destOrd="0" presId="urn:microsoft.com/office/officeart/2005/8/layout/process1"/>
    <dgm:cxn modelId="{DDC85530-CA5B-4FD4-B267-A8C8F1A7BEDA}" type="presParOf" srcId="{2C738726-8074-49B4-8795-3BF8D3D416F2}" destId="{05429F4B-B028-488F-BEAC-E8F11A25C7FB}" srcOrd="1" destOrd="0" presId="urn:microsoft.com/office/officeart/2005/8/layout/process1"/>
    <dgm:cxn modelId="{266A8E2F-1E65-482D-A34B-B27288BFB69F}" type="presParOf" srcId="{05429F4B-B028-488F-BEAC-E8F11A25C7FB}" destId="{ECDE93A1-8438-448C-BDC7-FCB9E14D1E47}" srcOrd="0" destOrd="0" presId="urn:microsoft.com/office/officeart/2005/8/layout/process1"/>
    <dgm:cxn modelId="{A626C980-9C84-481D-80ED-21A6FCEF113F}" type="presParOf" srcId="{2C738726-8074-49B4-8795-3BF8D3D416F2}" destId="{3E57DC67-DB00-4CFA-9F26-4B11A54261E5}" srcOrd="2" destOrd="0" presId="urn:microsoft.com/office/officeart/2005/8/layout/process1"/>
    <dgm:cxn modelId="{58DBDA1F-C561-406D-B598-A1761A33F873}" type="presParOf" srcId="{2C738726-8074-49B4-8795-3BF8D3D416F2}" destId="{3556C627-884C-43A6-8D7C-1C74F70AB158}" srcOrd="3" destOrd="0" presId="urn:microsoft.com/office/officeart/2005/8/layout/process1"/>
    <dgm:cxn modelId="{71FA6335-6AD3-42BE-89CE-9F7ED0A9DE16}" type="presParOf" srcId="{3556C627-884C-43A6-8D7C-1C74F70AB158}" destId="{F0BE314F-B4DF-4C4D-B4FF-2E58422CB224}" srcOrd="0" destOrd="0" presId="urn:microsoft.com/office/officeart/2005/8/layout/process1"/>
    <dgm:cxn modelId="{8E5BF7BB-E7E1-44CD-8DE0-C75942029DFB}" type="presParOf" srcId="{2C738726-8074-49B4-8795-3BF8D3D416F2}" destId="{12E7A04C-29EA-48A6-9AFE-C32D74656D8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912D59-9077-45E4-A0A7-A5AC2CCD259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94CF4F8E-7C24-4E51-BCDB-88DD3BD9F3E2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1116</a:t>
          </a:r>
        </a:p>
      </dgm:t>
    </dgm:pt>
    <dgm:pt modelId="{9348A02E-C1BF-47FC-BD5F-B440F81EA828}" type="parTrans" cxnId="{3C72EFC7-5E02-4034-9A88-11AC6C6F9A3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8CFCD63-67BA-4FC5-B86B-917C7A1AFBB9}" type="sibTrans" cxnId="{3C72EFC7-5E02-4034-9A88-11AC6C6F9A35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4A6E212-A845-436E-B863-18C658031609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372000</a:t>
          </a:r>
        </a:p>
      </dgm:t>
    </dgm:pt>
    <dgm:pt modelId="{388346A0-9F5F-4521-8C4B-F14C749E840A}" type="parTrans" cxnId="{C299AC41-C967-4EE3-8092-287DC3D8DEB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E34BE63-33D7-4CA1-A798-8417870D8EEE}" type="sibTrans" cxnId="{C299AC41-C967-4EE3-8092-287DC3D8DEB7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F1A486F-7617-47BC-8B34-8141825B5190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155000</a:t>
          </a:r>
        </a:p>
      </dgm:t>
    </dgm:pt>
    <dgm:pt modelId="{A1248FB9-228E-4B1D-A128-FADC6A4F47D2}" type="parTrans" cxnId="{44AEDD18-B636-4F83-B74F-FAFCCCDA29E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5E6F5A0-011C-4E01-AB08-1D05564901A0}" type="sibTrans" cxnId="{44AEDD18-B636-4F83-B74F-FAFCCCDA29E0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9D8FD7C-69E5-4149-BE7A-0FB126B9345B}">
      <dgm:prSet custT="1"/>
      <dgm:spPr>
        <a:solidFill>
          <a:schemeClr val="bg1">
            <a:alpha val="50000"/>
          </a:schemeClr>
        </a:solidFill>
      </dgm:spPr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D89F30B4-2D5F-4735-B0C3-0AB539BDA306}" type="sibTrans" cxnId="{0CE0256C-0C9D-4991-8DD5-DC202BAC2E7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CD535F1-B513-4778-BD33-5791FDAD2768}" type="parTrans" cxnId="{0CE0256C-0C9D-4991-8DD5-DC202BAC2E7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C738726-8074-49B4-8795-3BF8D3D416F2}" type="pres">
      <dgm:prSet presAssocID="{F9912D59-9077-45E4-A0A7-A5AC2CCD2592}" presName="Name0" presStyleCnt="0">
        <dgm:presLayoutVars>
          <dgm:dir/>
          <dgm:resizeHandles val="exact"/>
        </dgm:presLayoutVars>
      </dgm:prSet>
      <dgm:spPr/>
    </dgm:pt>
    <dgm:pt modelId="{9BF7C04E-877A-4CDB-9B56-8C604078F737}" type="pres">
      <dgm:prSet presAssocID="{94CF4F8E-7C24-4E51-BCDB-88DD3BD9F3E2}" presName="node" presStyleLbl="node1" presStyleIdx="0" presStyleCnt="4">
        <dgm:presLayoutVars>
          <dgm:bulletEnabled val="1"/>
        </dgm:presLayoutVars>
      </dgm:prSet>
      <dgm:spPr/>
    </dgm:pt>
    <dgm:pt modelId="{05429F4B-B028-488F-BEAC-E8F11A25C7FB}" type="pres">
      <dgm:prSet presAssocID="{B8CFCD63-67BA-4FC5-B86B-917C7A1AFBB9}" presName="sibTrans" presStyleLbl="sibTrans2D1" presStyleIdx="0" presStyleCnt="3"/>
      <dgm:spPr/>
    </dgm:pt>
    <dgm:pt modelId="{ECDE93A1-8438-448C-BDC7-FCB9E14D1E47}" type="pres">
      <dgm:prSet presAssocID="{B8CFCD63-67BA-4FC5-B86B-917C7A1AFBB9}" presName="connectorText" presStyleLbl="sibTrans2D1" presStyleIdx="0" presStyleCnt="3"/>
      <dgm:spPr/>
    </dgm:pt>
    <dgm:pt modelId="{3E57DC67-DB00-4CFA-9F26-4B11A54261E5}" type="pres">
      <dgm:prSet presAssocID="{94A6E212-A845-436E-B863-18C658031609}" presName="node" presStyleLbl="node1" presStyleIdx="1" presStyleCnt="4" custLinFactNeighborX="-44319" custLinFactNeighborY="-1426">
        <dgm:presLayoutVars>
          <dgm:bulletEnabled val="1"/>
        </dgm:presLayoutVars>
      </dgm:prSet>
      <dgm:spPr/>
    </dgm:pt>
    <dgm:pt modelId="{3556C627-884C-43A6-8D7C-1C74F70AB158}" type="pres">
      <dgm:prSet presAssocID="{4E34BE63-33D7-4CA1-A798-8417870D8EEE}" presName="sibTrans" presStyleLbl="sibTrans2D1" presStyleIdx="1" presStyleCnt="3"/>
      <dgm:spPr/>
    </dgm:pt>
    <dgm:pt modelId="{F0BE314F-B4DF-4C4D-B4FF-2E58422CB224}" type="pres">
      <dgm:prSet presAssocID="{4E34BE63-33D7-4CA1-A798-8417870D8EEE}" presName="connectorText" presStyleLbl="sibTrans2D1" presStyleIdx="1" presStyleCnt="3"/>
      <dgm:spPr/>
    </dgm:pt>
    <dgm:pt modelId="{12E7A04C-29EA-48A6-9AFE-C32D74656D83}" type="pres">
      <dgm:prSet presAssocID="{EF1A486F-7617-47BC-8B34-8141825B5190}" presName="node" presStyleLbl="node1" presStyleIdx="2" presStyleCnt="4" custLinFactNeighborX="-90401" custLinFactNeighborY="-1185">
        <dgm:presLayoutVars>
          <dgm:bulletEnabled val="1"/>
        </dgm:presLayoutVars>
      </dgm:prSet>
      <dgm:spPr/>
    </dgm:pt>
    <dgm:pt modelId="{59741D76-9FAD-4D6C-9139-E528774395AE}" type="pres">
      <dgm:prSet presAssocID="{05E6F5A0-011C-4E01-AB08-1D05564901A0}" presName="sibTrans" presStyleLbl="sibTrans2D1" presStyleIdx="2" presStyleCnt="3"/>
      <dgm:spPr/>
    </dgm:pt>
    <dgm:pt modelId="{47A07BF6-89C6-41A6-B0C6-66C63599C9AC}" type="pres">
      <dgm:prSet presAssocID="{05E6F5A0-011C-4E01-AB08-1D05564901A0}" presName="connectorText" presStyleLbl="sibTrans2D1" presStyleIdx="2" presStyleCnt="3"/>
      <dgm:spPr/>
    </dgm:pt>
    <dgm:pt modelId="{0BE273D9-122E-4441-ADA7-333561BCBE13}" type="pres">
      <dgm:prSet presAssocID="{99D8FD7C-69E5-4149-BE7A-0FB126B9345B}" presName="node" presStyleLbl="node1" presStyleIdx="3" presStyleCnt="4" custLinFactX="-16337" custLinFactNeighborX="-100000" custLinFactNeighborY="-2241">
        <dgm:presLayoutVars>
          <dgm:bulletEnabled val="1"/>
        </dgm:presLayoutVars>
      </dgm:prSet>
      <dgm:spPr/>
    </dgm:pt>
  </dgm:ptLst>
  <dgm:cxnLst>
    <dgm:cxn modelId="{44AEDD18-B636-4F83-B74F-FAFCCCDA29E0}" srcId="{F9912D59-9077-45E4-A0A7-A5AC2CCD2592}" destId="{EF1A486F-7617-47BC-8B34-8141825B5190}" srcOrd="2" destOrd="0" parTransId="{A1248FB9-228E-4B1D-A128-FADC6A4F47D2}" sibTransId="{05E6F5A0-011C-4E01-AB08-1D05564901A0}"/>
    <dgm:cxn modelId="{1B230B2B-7470-4327-9F59-46B8F3C987B9}" type="presOf" srcId="{05E6F5A0-011C-4E01-AB08-1D05564901A0}" destId="{47A07BF6-89C6-41A6-B0C6-66C63599C9AC}" srcOrd="1" destOrd="0" presId="urn:microsoft.com/office/officeart/2005/8/layout/process1"/>
    <dgm:cxn modelId="{CC67FD3A-D320-4275-8FF8-C3458F143BEE}" type="presOf" srcId="{EF1A486F-7617-47BC-8B34-8141825B5190}" destId="{12E7A04C-29EA-48A6-9AFE-C32D74656D83}" srcOrd="0" destOrd="0" presId="urn:microsoft.com/office/officeart/2005/8/layout/process1"/>
    <dgm:cxn modelId="{C299AC41-C967-4EE3-8092-287DC3D8DEB7}" srcId="{F9912D59-9077-45E4-A0A7-A5AC2CCD2592}" destId="{94A6E212-A845-436E-B863-18C658031609}" srcOrd="1" destOrd="0" parTransId="{388346A0-9F5F-4521-8C4B-F14C749E840A}" sibTransId="{4E34BE63-33D7-4CA1-A798-8417870D8EEE}"/>
    <dgm:cxn modelId="{2C86A443-00E6-4347-BAB0-14BB0B8AC0AA}" type="presOf" srcId="{4E34BE63-33D7-4CA1-A798-8417870D8EEE}" destId="{3556C627-884C-43A6-8D7C-1C74F70AB158}" srcOrd="0" destOrd="0" presId="urn:microsoft.com/office/officeart/2005/8/layout/process1"/>
    <dgm:cxn modelId="{0CE0256C-0C9D-4991-8DD5-DC202BAC2E75}" srcId="{F9912D59-9077-45E4-A0A7-A5AC2CCD2592}" destId="{99D8FD7C-69E5-4149-BE7A-0FB126B9345B}" srcOrd="3" destOrd="0" parTransId="{8CD535F1-B513-4778-BD33-5791FDAD2768}" sibTransId="{D89F30B4-2D5F-4735-B0C3-0AB539BDA306}"/>
    <dgm:cxn modelId="{915CC86C-8D76-4C7A-94D9-2737E591F64D}" type="presOf" srcId="{05E6F5A0-011C-4E01-AB08-1D05564901A0}" destId="{59741D76-9FAD-4D6C-9139-E528774395AE}" srcOrd="0" destOrd="0" presId="urn:microsoft.com/office/officeart/2005/8/layout/process1"/>
    <dgm:cxn modelId="{E408B86D-F281-4FF6-8E49-5964BD4868F8}" type="presOf" srcId="{B8CFCD63-67BA-4FC5-B86B-917C7A1AFBB9}" destId="{ECDE93A1-8438-448C-BDC7-FCB9E14D1E47}" srcOrd="1" destOrd="0" presId="urn:microsoft.com/office/officeart/2005/8/layout/process1"/>
    <dgm:cxn modelId="{98E19680-278B-4AD8-90C0-E55A5B62A54C}" type="presOf" srcId="{4E34BE63-33D7-4CA1-A798-8417870D8EEE}" destId="{F0BE314F-B4DF-4C4D-B4FF-2E58422CB224}" srcOrd="1" destOrd="0" presId="urn:microsoft.com/office/officeart/2005/8/layout/process1"/>
    <dgm:cxn modelId="{D7757986-1380-4B9A-B468-5FF879360AE0}" type="presOf" srcId="{94A6E212-A845-436E-B863-18C658031609}" destId="{3E57DC67-DB00-4CFA-9F26-4B11A54261E5}" srcOrd="0" destOrd="0" presId="urn:microsoft.com/office/officeart/2005/8/layout/process1"/>
    <dgm:cxn modelId="{148F4B96-C35A-401F-AF93-507FD85D833A}" type="presOf" srcId="{F9912D59-9077-45E4-A0A7-A5AC2CCD2592}" destId="{2C738726-8074-49B4-8795-3BF8D3D416F2}" srcOrd="0" destOrd="0" presId="urn:microsoft.com/office/officeart/2005/8/layout/process1"/>
    <dgm:cxn modelId="{55EB879D-F95C-4EB3-BB53-AAB5E78DAED2}" type="presOf" srcId="{99D8FD7C-69E5-4149-BE7A-0FB126B9345B}" destId="{0BE273D9-122E-4441-ADA7-333561BCBE13}" srcOrd="0" destOrd="0" presId="urn:microsoft.com/office/officeart/2005/8/layout/process1"/>
    <dgm:cxn modelId="{3C72EFC7-5E02-4034-9A88-11AC6C6F9A35}" srcId="{F9912D59-9077-45E4-A0A7-A5AC2CCD2592}" destId="{94CF4F8E-7C24-4E51-BCDB-88DD3BD9F3E2}" srcOrd="0" destOrd="0" parTransId="{9348A02E-C1BF-47FC-BD5F-B440F81EA828}" sibTransId="{B8CFCD63-67BA-4FC5-B86B-917C7A1AFBB9}"/>
    <dgm:cxn modelId="{AE9FB9E6-FCE9-4929-925C-E6E65634AA98}" type="presOf" srcId="{94CF4F8E-7C24-4E51-BCDB-88DD3BD9F3E2}" destId="{9BF7C04E-877A-4CDB-9B56-8C604078F737}" srcOrd="0" destOrd="0" presId="urn:microsoft.com/office/officeart/2005/8/layout/process1"/>
    <dgm:cxn modelId="{89DEC6FD-6AEA-45D0-AA6D-B182B2498D21}" type="presOf" srcId="{B8CFCD63-67BA-4FC5-B86B-917C7A1AFBB9}" destId="{05429F4B-B028-488F-BEAC-E8F11A25C7FB}" srcOrd="0" destOrd="0" presId="urn:microsoft.com/office/officeart/2005/8/layout/process1"/>
    <dgm:cxn modelId="{019B3A38-3A3C-48FF-95A1-D4A0C463A338}" type="presParOf" srcId="{2C738726-8074-49B4-8795-3BF8D3D416F2}" destId="{9BF7C04E-877A-4CDB-9B56-8C604078F737}" srcOrd="0" destOrd="0" presId="urn:microsoft.com/office/officeart/2005/8/layout/process1"/>
    <dgm:cxn modelId="{DDC85530-CA5B-4FD4-B267-A8C8F1A7BEDA}" type="presParOf" srcId="{2C738726-8074-49B4-8795-3BF8D3D416F2}" destId="{05429F4B-B028-488F-BEAC-E8F11A25C7FB}" srcOrd="1" destOrd="0" presId="urn:microsoft.com/office/officeart/2005/8/layout/process1"/>
    <dgm:cxn modelId="{266A8E2F-1E65-482D-A34B-B27288BFB69F}" type="presParOf" srcId="{05429F4B-B028-488F-BEAC-E8F11A25C7FB}" destId="{ECDE93A1-8438-448C-BDC7-FCB9E14D1E47}" srcOrd="0" destOrd="0" presId="urn:microsoft.com/office/officeart/2005/8/layout/process1"/>
    <dgm:cxn modelId="{A626C980-9C84-481D-80ED-21A6FCEF113F}" type="presParOf" srcId="{2C738726-8074-49B4-8795-3BF8D3D416F2}" destId="{3E57DC67-DB00-4CFA-9F26-4B11A54261E5}" srcOrd="2" destOrd="0" presId="urn:microsoft.com/office/officeart/2005/8/layout/process1"/>
    <dgm:cxn modelId="{58DBDA1F-C561-406D-B598-A1761A33F873}" type="presParOf" srcId="{2C738726-8074-49B4-8795-3BF8D3D416F2}" destId="{3556C627-884C-43A6-8D7C-1C74F70AB158}" srcOrd="3" destOrd="0" presId="urn:microsoft.com/office/officeart/2005/8/layout/process1"/>
    <dgm:cxn modelId="{71FA6335-6AD3-42BE-89CE-9F7ED0A9DE16}" type="presParOf" srcId="{3556C627-884C-43A6-8D7C-1C74F70AB158}" destId="{F0BE314F-B4DF-4C4D-B4FF-2E58422CB224}" srcOrd="0" destOrd="0" presId="urn:microsoft.com/office/officeart/2005/8/layout/process1"/>
    <dgm:cxn modelId="{8E5BF7BB-E7E1-44CD-8DE0-C75942029DFB}" type="presParOf" srcId="{2C738726-8074-49B4-8795-3BF8D3D416F2}" destId="{12E7A04C-29EA-48A6-9AFE-C32D74656D83}" srcOrd="4" destOrd="0" presId="urn:microsoft.com/office/officeart/2005/8/layout/process1"/>
    <dgm:cxn modelId="{4A25BA5B-39AC-4A39-AC83-5C3A8740DF87}" type="presParOf" srcId="{2C738726-8074-49B4-8795-3BF8D3D416F2}" destId="{59741D76-9FAD-4D6C-9139-E528774395AE}" srcOrd="5" destOrd="0" presId="urn:microsoft.com/office/officeart/2005/8/layout/process1"/>
    <dgm:cxn modelId="{AD59E22E-B522-4BE8-8524-B78C47518741}" type="presParOf" srcId="{59741D76-9FAD-4D6C-9139-E528774395AE}" destId="{47A07BF6-89C6-41A6-B0C6-66C63599C9AC}" srcOrd="0" destOrd="0" presId="urn:microsoft.com/office/officeart/2005/8/layout/process1"/>
    <dgm:cxn modelId="{AE3609D0-39CE-448B-AF46-60055E640F91}" type="presParOf" srcId="{2C738726-8074-49B4-8795-3BF8D3D416F2}" destId="{0BE273D9-122E-4441-ADA7-333561BCBE1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912D59-9077-45E4-A0A7-A5AC2CCD259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94CF4F8E-7C24-4E51-BCDB-88DD3BD9F3E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1427</a:t>
          </a:r>
        </a:p>
      </dgm:t>
    </dgm:pt>
    <dgm:pt modelId="{9348A02E-C1BF-47FC-BD5F-B440F81EA828}" type="parTrans" cxnId="{3C72EFC7-5E02-4034-9A88-11AC6C6F9A3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8CFCD63-67BA-4FC5-B86B-917C7A1AFBB9}" type="sibTrans" cxnId="{3C72EFC7-5E02-4034-9A88-11AC6C6F9A35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4A6E212-A845-436E-B863-18C658031609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527000</a:t>
          </a:r>
        </a:p>
      </dgm:t>
    </dgm:pt>
    <dgm:pt modelId="{388346A0-9F5F-4521-8C4B-F14C749E840A}" type="parTrans" cxnId="{C299AC41-C967-4EE3-8092-287DC3D8DEB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E34BE63-33D7-4CA1-A798-8417870D8EEE}" type="sibTrans" cxnId="{C299AC41-C967-4EE3-8092-287DC3D8DEB7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F1A486F-7617-47BC-8B34-8141825B519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231000</a:t>
          </a:r>
        </a:p>
      </dgm:t>
    </dgm:pt>
    <dgm:pt modelId="{A1248FB9-228E-4B1D-A128-FADC6A4F47D2}" type="parTrans" cxnId="{44AEDD18-B636-4F83-B74F-FAFCCCDA29E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5E6F5A0-011C-4E01-AB08-1D05564901A0}" type="sibTrans" cxnId="{44AEDD18-B636-4F83-B74F-FAFCCCDA29E0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9D8FD7C-69E5-4149-BE7A-0FB126B9345B}">
      <dgm:prSet custT="1"/>
      <dgm:spPr>
        <a:solidFill>
          <a:schemeClr val="bg1"/>
        </a:solidFill>
      </dgm:spPr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8CD535F1-B513-4778-BD33-5791FDAD2768}" type="parTrans" cxnId="{0CE0256C-0C9D-4991-8DD5-DC202BAC2E7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89F30B4-2D5F-4735-B0C3-0AB539BDA306}" type="sibTrans" cxnId="{0CE0256C-0C9D-4991-8DD5-DC202BAC2E7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C738726-8074-49B4-8795-3BF8D3D416F2}" type="pres">
      <dgm:prSet presAssocID="{F9912D59-9077-45E4-A0A7-A5AC2CCD2592}" presName="Name0" presStyleCnt="0">
        <dgm:presLayoutVars>
          <dgm:dir/>
          <dgm:resizeHandles val="exact"/>
        </dgm:presLayoutVars>
      </dgm:prSet>
      <dgm:spPr/>
    </dgm:pt>
    <dgm:pt modelId="{9BF7C04E-877A-4CDB-9B56-8C604078F737}" type="pres">
      <dgm:prSet presAssocID="{94CF4F8E-7C24-4E51-BCDB-88DD3BD9F3E2}" presName="node" presStyleLbl="node1" presStyleIdx="0" presStyleCnt="4">
        <dgm:presLayoutVars>
          <dgm:bulletEnabled val="1"/>
        </dgm:presLayoutVars>
      </dgm:prSet>
      <dgm:spPr/>
    </dgm:pt>
    <dgm:pt modelId="{05429F4B-B028-488F-BEAC-E8F11A25C7FB}" type="pres">
      <dgm:prSet presAssocID="{B8CFCD63-67BA-4FC5-B86B-917C7A1AFBB9}" presName="sibTrans" presStyleLbl="sibTrans2D1" presStyleIdx="0" presStyleCnt="3"/>
      <dgm:spPr/>
    </dgm:pt>
    <dgm:pt modelId="{ECDE93A1-8438-448C-BDC7-FCB9E14D1E47}" type="pres">
      <dgm:prSet presAssocID="{B8CFCD63-67BA-4FC5-B86B-917C7A1AFBB9}" presName="connectorText" presStyleLbl="sibTrans2D1" presStyleIdx="0" presStyleCnt="3"/>
      <dgm:spPr/>
    </dgm:pt>
    <dgm:pt modelId="{3E57DC67-DB00-4CFA-9F26-4B11A54261E5}" type="pres">
      <dgm:prSet presAssocID="{94A6E212-A845-436E-B863-18C658031609}" presName="node" presStyleLbl="node1" presStyleIdx="1" presStyleCnt="4" custLinFactNeighborX="-44319" custLinFactNeighborY="-1426">
        <dgm:presLayoutVars>
          <dgm:bulletEnabled val="1"/>
        </dgm:presLayoutVars>
      </dgm:prSet>
      <dgm:spPr/>
    </dgm:pt>
    <dgm:pt modelId="{3556C627-884C-43A6-8D7C-1C74F70AB158}" type="pres">
      <dgm:prSet presAssocID="{4E34BE63-33D7-4CA1-A798-8417870D8EEE}" presName="sibTrans" presStyleLbl="sibTrans2D1" presStyleIdx="1" presStyleCnt="3"/>
      <dgm:spPr/>
    </dgm:pt>
    <dgm:pt modelId="{F0BE314F-B4DF-4C4D-B4FF-2E58422CB224}" type="pres">
      <dgm:prSet presAssocID="{4E34BE63-33D7-4CA1-A798-8417870D8EEE}" presName="connectorText" presStyleLbl="sibTrans2D1" presStyleIdx="1" presStyleCnt="3"/>
      <dgm:spPr/>
    </dgm:pt>
    <dgm:pt modelId="{12E7A04C-29EA-48A6-9AFE-C32D74656D83}" type="pres">
      <dgm:prSet presAssocID="{EF1A486F-7617-47BC-8B34-8141825B5190}" presName="node" presStyleLbl="node1" presStyleIdx="2" presStyleCnt="4" custLinFactNeighborX="-90401" custLinFactNeighborY="-1185">
        <dgm:presLayoutVars>
          <dgm:bulletEnabled val="1"/>
        </dgm:presLayoutVars>
      </dgm:prSet>
      <dgm:spPr/>
    </dgm:pt>
    <dgm:pt modelId="{59741D76-9FAD-4D6C-9139-E528774395AE}" type="pres">
      <dgm:prSet presAssocID="{05E6F5A0-011C-4E01-AB08-1D05564901A0}" presName="sibTrans" presStyleLbl="sibTrans2D1" presStyleIdx="2" presStyleCnt="3"/>
      <dgm:spPr/>
    </dgm:pt>
    <dgm:pt modelId="{47A07BF6-89C6-41A6-B0C6-66C63599C9AC}" type="pres">
      <dgm:prSet presAssocID="{05E6F5A0-011C-4E01-AB08-1D05564901A0}" presName="connectorText" presStyleLbl="sibTrans2D1" presStyleIdx="2" presStyleCnt="3"/>
      <dgm:spPr/>
    </dgm:pt>
    <dgm:pt modelId="{0BE273D9-122E-4441-ADA7-333561BCBE13}" type="pres">
      <dgm:prSet presAssocID="{99D8FD7C-69E5-4149-BE7A-0FB126B9345B}" presName="node" presStyleLbl="node1" presStyleIdx="3" presStyleCnt="4" custLinFactX="-16337" custLinFactNeighborX="-100000" custLinFactNeighborY="-2241">
        <dgm:presLayoutVars>
          <dgm:bulletEnabled val="1"/>
        </dgm:presLayoutVars>
      </dgm:prSet>
      <dgm:spPr/>
    </dgm:pt>
  </dgm:ptLst>
  <dgm:cxnLst>
    <dgm:cxn modelId="{44AEDD18-B636-4F83-B74F-FAFCCCDA29E0}" srcId="{F9912D59-9077-45E4-A0A7-A5AC2CCD2592}" destId="{EF1A486F-7617-47BC-8B34-8141825B5190}" srcOrd="2" destOrd="0" parTransId="{A1248FB9-228E-4B1D-A128-FADC6A4F47D2}" sibTransId="{05E6F5A0-011C-4E01-AB08-1D05564901A0}"/>
    <dgm:cxn modelId="{1B230B2B-7470-4327-9F59-46B8F3C987B9}" type="presOf" srcId="{05E6F5A0-011C-4E01-AB08-1D05564901A0}" destId="{47A07BF6-89C6-41A6-B0C6-66C63599C9AC}" srcOrd="1" destOrd="0" presId="urn:microsoft.com/office/officeart/2005/8/layout/process1"/>
    <dgm:cxn modelId="{CC67FD3A-D320-4275-8FF8-C3458F143BEE}" type="presOf" srcId="{EF1A486F-7617-47BC-8B34-8141825B5190}" destId="{12E7A04C-29EA-48A6-9AFE-C32D74656D83}" srcOrd="0" destOrd="0" presId="urn:microsoft.com/office/officeart/2005/8/layout/process1"/>
    <dgm:cxn modelId="{C299AC41-C967-4EE3-8092-287DC3D8DEB7}" srcId="{F9912D59-9077-45E4-A0A7-A5AC2CCD2592}" destId="{94A6E212-A845-436E-B863-18C658031609}" srcOrd="1" destOrd="0" parTransId="{388346A0-9F5F-4521-8C4B-F14C749E840A}" sibTransId="{4E34BE63-33D7-4CA1-A798-8417870D8EEE}"/>
    <dgm:cxn modelId="{2C86A443-00E6-4347-BAB0-14BB0B8AC0AA}" type="presOf" srcId="{4E34BE63-33D7-4CA1-A798-8417870D8EEE}" destId="{3556C627-884C-43A6-8D7C-1C74F70AB158}" srcOrd="0" destOrd="0" presId="urn:microsoft.com/office/officeart/2005/8/layout/process1"/>
    <dgm:cxn modelId="{0CE0256C-0C9D-4991-8DD5-DC202BAC2E75}" srcId="{F9912D59-9077-45E4-A0A7-A5AC2CCD2592}" destId="{99D8FD7C-69E5-4149-BE7A-0FB126B9345B}" srcOrd="3" destOrd="0" parTransId="{8CD535F1-B513-4778-BD33-5791FDAD2768}" sibTransId="{D89F30B4-2D5F-4735-B0C3-0AB539BDA306}"/>
    <dgm:cxn modelId="{915CC86C-8D76-4C7A-94D9-2737E591F64D}" type="presOf" srcId="{05E6F5A0-011C-4E01-AB08-1D05564901A0}" destId="{59741D76-9FAD-4D6C-9139-E528774395AE}" srcOrd="0" destOrd="0" presId="urn:microsoft.com/office/officeart/2005/8/layout/process1"/>
    <dgm:cxn modelId="{E408B86D-F281-4FF6-8E49-5964BD4868F8}" type="presOf" srcId="{B8CFCD63-67BA-4FC5-B86B-917C7A1AFBB9}" destId="{ECDE93A1-8438-448C-BDC7-FCB9E14D1E47}" srcOrd="1" destOrd="0" presId="urn:microsoft.com/office/officeart/2005/8/layout/process1"/>
    <dgm:cxn modelId="{98E19680-278B-4AD8-90C0-E55A5B62A54C}" type="presOf" srcId="{4E34BE63-33D7-4CA1-A798-8417870D8EEE}" destId="{F0BE314F-B4DF-4C4D-B4FF-2E58422CB224}" srcOrd="1" destOrd="0" presId="urn:microsoft.com/office/officeart/2005/8/layout/process1"/>
    <dgm:cxn modelId="{D7757986-1380-4B9A-B468-5FF879360AE0}" type="presOf" srcId="{94A6E212-A845-436E-B863-18C658031609}" destId="{3E57DC67-DB00-4CFA-9F26-4B11A54261E5}" srcOrd="0" destOrd="0" presId="urn:microsoft.com/office/officeart/2005/8/layout/process1"/>
    <dgm:cxn modelId="{148F4B96-C35A-401F-AF93-507FD85D833A}" type="presOf" srcId="{F9912D59-9077-45E4-A0A7-A5AC2CCD2592}" destId="{2C738726-8074-49B4-8795-3BF8D3D416F2}" srcOrd="0" destOrd="0" presId="urn:microsoft.com/office/officeart/2005/8/layout/process1"/>
    <dgm:cxn modelId="{55EB879D-F95C-4EB3-BB53-AAB5E78DAED2}" type="presOf" srcId="{99D8FD7C-69E5-4149-BE7A-0FB126B9345B}" destId="{0BE273D9-122E-4441-ADA7-333561BCBE13}" srcOrd="0" destOrd="0" presId="urn:microsoft.com/office/officeart/2005/8/layout/process1"/>
    <dgm:cxn modelId="{3C72EFC7-5E02-4034-9A88-11AC6C6F9A35}" srcId="{F9912D59-9077-45E4-A0A7-A5AC2CCD2592}" destId="{94CF4F8E-7C24-4E51-BCDB-88DD3BD9F3E2}" srcOrd="0" destOrd="0" parTransId="{9348A02E-C1BF-47FC-BD5F-B440F81EA828}" sibTransId="{B8CFCD63-67BA-4FC5-B86B-917C7A1AFBB9}"/>
    <dgm:cxn modelId="{AE9FB9E6-FCE9-4929-925C-E6E65634AA98}" type="presOf" srcId="{94CF4F8E-7C24-4E51-BCDB-88DD3BD9F3E2}" destId="{9BF7C04E-877A-4CDB-9B56-8C604078F737}" srcOrd="0" destOrd="0" presId="urn:microsoft.com/office/officeart/2005/8/layout/process1"/>
    <dgm:cxn modelId="{89DEC6FD-6AEA-45D0-AA6D-B182B2498D21}" type="presOf" srcId="{B8CFCD63-67BA-4FC5-B86B-917C7A1AFBB9}" destId="{05429F4B-B028-488F-BEAC-E8F11A25C7FB}" srcOrd="0" destOrd="0" presId="urn:microsoft.com/office/officeart/2005/8/layout/process1"/>
    <dgm:cxn modelId="{019B3A38-3A3C-48FF-95A1-D4A0C463A338}" type="presParOf" srcId="{2C738726-8074-49B4-8795-3BF8D3D416F2}" destId="{9BF7C04E-877A-4CDB-9B56-8C604078F737}" srcOrd="0" destOrd="0" presId="urn:microsoft.com/office/officeart/2005/8/layout/process1"/>
    <dgm:cxn modelId="{DDC85530-CA5B-4FD4-B267-A8C8F1A7BEDA}" type="presParOf" srcId="{2C738726-8074-49B4-8795-3BF8D3D416F2}" destId="{05429F4B-B028-488F-BEAC-E8F11A25C7FB}" srcOrd="1" destOrd="0" presId="urn:microsoft.com/office/officeart/2005/8/layout/process1"/>
    <dgm:cxn modelId="{266A8E2F-1E65-482D-A34B-B27288BFB69F}" type="presParOf" srcId="{05429F4B-B028-488F-BEAC-E8F11A25C7FB}" destId="{ECDE93A1-8438-448C-BDC7-FCB9E14D1E47}" srcOrd="0" destOrd="0" presId="urn:microsoft.com/office/officeart/2005/8/layout/process1"/>
    <dgm:cxn modelId="{A626C980-9C84-481D-80ED-21A6FCEF113F}" type="presParOf" srcId="{2C738726-8074-49B4-8795-3BF8D3D416F2}" destId="{3E57DC67-DB00-4CFA-9F26-4B11A54261E5}" srcOrd="2" destOrd="0" presId="urn:microsoft.com/office/officeart/2005/8/layout/process1"/>
    <dgm:cxn modelId="{58DBDA1F-C561-406D-B598-A1761A33F873}" type="presParOf" srcId="{2C738726-8074-49B4-8795-3BF8D3D416F2}" destId="{3556C627-884C-43A6-8D7C-1C74F70AB158}" srcOrd="3" destOrd="0" presId="urn:microsoft.com/office/officeart/2005/8/layout/process1"/>
    <dgm:cxn modelId="{71FA6335-6AD3-42BE-89CE-9F7ED0A9DE16}" type="presParOf" srcId="{3556C627-884C-43A6-8D7C-1C74F70AB158}" destId="{F0BE314F-B4DF-4C4D-B4FF-2E58422CB224}" srcOrd="0" destOrd="0" presId="urn:microsoft.com/office/officeart/2005/8/layout/process1"/>
    <dgm:cxn modelId="{8E5BF7BB-E7E1-44CD-8DE0-C75942029DFB}" type="presParOf" srcId="{2C738726-8074-49B4-8795-3BF8D3D416F2}" destId="{12E7A04C-29EA-48A6-9AFE-C32D74656D83}" srcOrd="4" destOrd="0" presId="urn:microsoft.com/office/officeart/2005/8/layout/process1"/>
    <dgm:cxn modelId="{4A25BA5B-39AC-4A39-AC83-5C3A8740DF87}" type="presParOf" srcId="{2C738726-8074-49B4-8795-3BF8D3D416F2}" destId="{59741D76-9FAD-4D6C-9139-E528774395AE}" srcOrd="5" destOrd="0" presId="urn:microsoft.com/office/officeart/2005/8/layout/process1"/>
    <dgm:cxn modelId="{AD59E22E-B522-4BE8-8524-B78C47518741}" type="presParOf" srcId="{59741D76-9FAD-4D6C-9139-E528774395AE}" destId="{47A07BF6-89C6-41A6-B0C6-66C63599C9AC}" srcOrd="0" destOrd="0" presId="urn:microsoft.com/office/officeart/2005/8/layout/process1"/>
    <dgm:cxn modelId="{AE3609D0-39CE-448B-AF46-60055E640F91}" type="presParOf" srcId="{2C738726-8074-49B4-8795-3BF8D3D416F2}" destId="{0BE273D9-122E-4441-ADA7-333561BCBE1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912D59-9077-45E4-A0A7-A5AC2CCD259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4CF4F8E-7C24-4E51-BCDB-88DD3BD9F3E2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1200</a:t>
          </a:r>
        </a:p>
      </dgm:t>
    </dgm:pt>
    <dgm:pt modelId="{9348A02E-C1BF-47FC-BD5F-B440F81EA828}" type="parTrans" cxnId="{3C72EFC7-5E02-4034-9A88-11AC6C6F9A3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8CFCD63-67BA-4FC5-B86B-917C7A1AFBB9}" type="sibTrans" cxnId="{3C72EFC7-5E02-4034-9A88-11AC6C6F9A35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4A6E212-A845-436E-B863-18C658031609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350</a:t>
          </a:r>
        </a:p>
      </dgm:t>
    </dgm:pt>
    <dgm:pt modelId="{388346A0-9F5F-4521-8C4B-F14C749E840A}" type="parTrans" cxnId="{C299AC41-C967-4EE3-8092-287DC3D8DEB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E34BE63-33D7-4CA1-A798-8417870D8EEE}" type="sibTrans" cxnId="{C299AC41-C967-4EE3-8092-287DC3D8DEB7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F1A486F-7617-47BC-8B34-8141825B5190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1200</a:t>
          </a:r>
        </a:p>
      </dgm:t>
    </dgm:pt>
    <dgm:pt modelId="{A1248FB9-228E-4B1D-A128-FADC6A4F47D2}" type="parTrans" cxnId="{44AEDD18-B636-4F83-B74F-FAFCCCDA29E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5E6F5A0-011C-4E01-AB08-1D05564901A0}" type="sibTrans" cxnId="{44AEDD18-B636-4F83-B74F-FAFCCCDA29E0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90655C7-9493-4D6A-9B60-E5FABCED9498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70</a:t>
          </a:r>
        </a:p>
      </dgm:t>
    </dgm:pt>
    <dgm:pt modelId="{6047DA9D-8800-42EB-AC36-3FB8D96443B7}" type="parTrans" cxnId="{54826838-4876-4415-A4BB-13CC0EDDCB8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7D4A986-EF6C-4AEA-9AD5-C06BFE72FDB0}" type="sibTrans" cxnId="{54826838-4876-4415-A4BB-13CC0EDDCB86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714C85E-6A11-47B7-B51B-6981E8A45386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400 / 30</a:t>
          </a:r>
        </a:p>
      </dgm:t>
    </dgm:pt>
    <dgm:pt modelId="{7237C2E6-20CF-4486-96A7-6B9C7A3F36C4}" type="parTrans" cxnId="{4DEA733F-6968-4FE0-B4BE-89F2710C270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09F0AB7-658E-46BE-9907-07FCE246C85C}" type="sibTrans" cxnId="{4DEA733F-6968-4FE0-B4BE-89F2710C2705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FDDEE53-8A01-4A82-A818-0C269C0442BF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140</a:t>
          </a:r>
        </a:p>
      </dgm:t>
    </dgm:pt>
    <dgm:pt modelId="{820DBA38-D8D0-4412-B8A9-CD9684BCA986}" type="parTrans" cxnId="{05F45969-B5DF-414B-B5AC-D8AD0184BB8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36C4B08-E129-46DC-A597-477509B6981A}" type="sibTrans" cxnId="{05F45969-B5DF-414B-B5AC-D8AD0184BB8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C738726-8074-49B4-8795-3BF8D3D416F2}" type="pres">
      <dgm:prSet presAssocID="{F9912D59-9077-45E4-A0A7-A5AC2CCD2592}" presName="Name0" presStyleCnt="0">
        <dgm:presLayoutVars>
          <dgm:dir/>
          <dgm:resizeHandles val="exact"/>
        </dgm:presLayoutVars>
      </dgm:prSet>
      <dgm:spPr/>
    </dgm:pt>
    <dgm:pt modelId="{9BF7C04E-877A-4CDB-9B56-8C604078F737}" type="pres">
      <dgm:prSet presAssocID="{94CF4F8E-7C24-4E51-BCDB-88DD3BD9F3E2}" presName="node" presStyleLbl="node1" presStyleIdx="0" presStyleCnt="6">
        <dgm:presLayoutVars>
          <dgm:bulletEnabled val="1"/>
        </dgm:presLayoutVars>
      </dgm:prSet>
      <dgm:spPr/>
    </dgm:pt>
    <dgm:pt modelId="{05429F4B-B028-488F-BEAC-E8F11A25C7FB}" type="pres">
      <dgm:prSet presAssocID="{B8CFCD63-67BA-4FC5-B86B-917C7A1AFBB9}" presName="sibTrans" presStyleLbl="sibTrans2D1" presStyleIdx="0" presStyleCnt="5"/>
      <dgm:spPr/>
    </dgm:pt>
    <dgm:pt modelId="{ECDE93A1-8438-448C-BDC7-FCB9E14D1E47}" type="pres">
      <dgm:prSet presAssocID="{B8CFCD63-67BA-4FC5-B86B-917C7A1AFBB9}" presName="connectorText" presStyleLbl="sibTrans2D1" presStyleIdx="0" presStyleCnt="5"/>
      <dgm:spPr/>
    </dgm:pt>
    <dgm:pt modelId="{3E57DC67-DB00-4CFA-9F26-4B11A54261E5}" type="pres">
      <dgm:prSet presAssocID="{94A6E212-A845-436E-B863-18C658031609}" presName="node" presStyleLbl="node1" presStyleIdx="1" presStyleCnt="6">
        <dgm:presLayoutVars>
          <dgm:bulletEnabled val="1"/>
        </dgm:presLayoutVars>
      </dgm:prSet>
      <dgm:spPr/>
    </dgm:pt>
    <dgm:pt modelId="{3556C627-884C-43A6-8D7C-1C74F70AB158}" type="pres">
      <dgm:prSet presAssocID="{4E34BE63-33D7-4CA1-A798-8417870D8EEE}" presName="sibTrans" presStyleLbl="sibTrans2D1" presStyleIdx="1" presStyleCnt="5"/>
      <dgm:spPr/>
    </dgm:pt>
    <dgm:pt modelId="{F0BE314F-B4DF-4C4D-B4FF-2E58422CB224}" type="pres">
      <dgm:prSet presAssocID="{4E34BE63-33D7-4CA1-A798-8417870D8EEE}" presName="connectorText" presStyleLbl="sibTrans2D1" presStyleIdx="1" presStyleCnt="5"/>
      <dgm:spPr/>
    </dgm:pt>
    <dgm:pt modelId="{12E7A04C-29EA-48A6-9AFE-C32D74656D83}" type="pres">
      <dgm:prSet presAssocID="{EF1A486F-7617-47BC-8B34-8141825B5190}" presName="node" presStyleLbl="node1" presStyleIdx="2" presStyleCnt="6">
        <dgm:presLayoutVars>
          <dgm:bulletEnabled val="1"/>
        </dgm:presLayoutVars>
      </dgm:prSet>
      <dgm:spPr/>
    </dgm:pt>
    <dgm:pt modelId="{5FF50274-732D-4AD5-A507-61E22CAB0555}" type="pres">
      <dgm:prSet presAssocID="{05E6F5A0-011C-4E01-AB08-1D05564901A0}" presName="sibTrans" presStyleLbl="sibTrans2D1" presStyleIdx="2" presStyleCnt="5"/>
      <dgm:spPr/>
    </dgm:pt>
    <dgm:pt modelId="{8CB40827-212C-4A76-BA91-084E76899198}" type="pres">
      <dgm:prSet presAssocID="{05E6F5A0-011C-4E01-AB08-1D05564901A0}" presName="connectorText" presStyleLbl="sibTrans2D1" presStyleIdx="2" presStyleCnt="5"/>
      <dgm:spPr/>
    </dgm:pt>
    <dgm:pt modelId="{E771AE62-6CD7-481A-8D9B-BAAEBA99F6F5}" type="pres">
      <dgm:prSet presAssocID="{C90655C7-9493-4D6A-9B60-E5FABCED9498}" presName="node" presStyleLbl="node1" presStyleIdx="3" presStyleCnt="6">
        <dgm:presLayoutVars>
          <dgm:bulletEnabled val="1"/>
        </dgm:presLayoutVars>
      </dgm:prSet>
      <dgm:spPr/>
    </dgm:pt>
    <dgm:pt modelId="{2BB1A291-7FE6-495C-B37B-92C7D513AFB0}" type="pres">
      <dgm:prSet presAssocID="{07D4A986-EF6C-4AEA-9AD5-C06BFE72FDB0}" presName="sibTrans" presStyleLbl="sibTrans2D1" presStyleIdx="3" presStyleCnt="5"/>
      <dgm:spPr/>
    </dgm:pt>
    <dgm:pt modelId="{850EE439-F6F2-45AD-AC3C-5E50A4BD2A9C}" type="pres">
      <dgm:prSet presAssocID="{07D4A986-EF6C-4AEA-9AD5-C06BFE72FDB0}" presName="connectorText" presStyleLbl="sibTrans2D1" presStyleIdx="3" presStyleCnt="5"/>
      <dgm:spPr/>
    </dgm:pt>
    <dgm:pt modelId="{FD04E462-A321-477E-A367-06FC415CC9EA}" type="pres">
      <dgm:prSet presAssocID="{F714C85E-6A11-47B7-B51B-6981E8A45386}" presName="node" presStyleLbl="node1" presStyleIdx="4" presStyleCnt="6">
        <dgm:presLayoutVars>
          <dgm:bulletEnabled val="1"/>
        </dgm:presLayoutVars>
      </dgm:prSet>
      <dgm:spPr/>
    </dgm:pt>
    <dgm:pt modelId="{3F3C617F-CF73-4FDF-8F45-5AD30FF2136B}" type="pres">
      <dgm:prSet presAssocID="{509F0AB7-658E-46BE-9907-07FCE246C85C}" presName="sibTrans" presStyleLbl="sibTrans2D1" presStyleIdx="4" presStyleCnt="5"/>
      <dgm:spPr/>
    </dgm:pt>
    <dgm:pt modelId="{676ECD35-8B2A-43AC-8F4B-0141DFF1FD64}" type="pres">
      <dgm:prSet presAssocID="{509F0AB7-658E-46BE-9907-07FCE246C85C}" presName="connectorText" presStyleLbl="sibTrans2D1" presStyleIdx="4" presStyleCnt="5"/>
      <dgm:spPr/>
    </dgm:pt>
    <dgm:pt modelId="{E990ACE8-2401-4E5F-AA3B-AC3B3C913C0F}" type="pres">
      <dgm:prSet presAssocID="{FFDDEE53-8A01-4A82-A818-0C269C0442BF}" presName="node" presStyleLbl="node1" presStyleIdx="5" presStyleCnt="6">
        <dgm:presLayoutVars>
          <dgm:bulletEnabled val="1"/>
        </dgm:presLayoutVars>
      </dgm:prSet>
      <dgm:spPr/>
    </dgm:pt>
  </dgm:ptLst>
  <dgm:cxnLst>
    <dgm:cxn modelId="{44AEDD18-B636-4F83-B74F-FAFCCCDA29E0}" srcId="{F9912D59-9077-45E4-A0A7-A5AC2CCD2592}" destId="{EF1A486F-7617-47BC-8B34-8141825B5190}" srcOrd="2" destOrd="0" parTransId="{A1248FB9-228E-4B1D-A128-FADC6A4F47D2}" sibTransId="{05E6F5A0-011C-4E01-AB08-1D05564901A0}"/>
    <dgm:cxn modelId="{D1E7B527-BB3F-41EC-A0E7-1C197DAABCA2}" type="presOf" srcId="{07D4A986-EF6C-4AEA-9AD5-C06BFE72FDB0}" destId="{850EE439-F6F2-45AD-AC3C-5E50A4BD2A9C}" srcOrd="1" destOrd="0" presId="urn:microsoft.com/office/officeart/2005/8/layout/process1"/>
    <dgm:cxn modelId="{404A7328-B031-4B84-A247-F7012AA164E9}" type="presOf" srcId="{FFDDEE53-8A01-4A82-A818-0C269C0442BF}" destId="{E990ACE8-2401-4E5F-AA3B-AC3B3C913C0F}" srcOrd="0" destOrd="0" presId="urn:microsoft.com/office/officeart/2005/8/layout/process1"/>
    <dgm:cxn modelId="{54826838-4876-4415-A4BB-13CC0EDDCB86}" srcId="{F9912D59-9077-45E4-A0A7-A5AC2CCD2592}" destId="{C90655C7-9493-4D6A-9B60-E5FABCED9498}" srcOrd="3" destOrd="0" parTransId="{6047DA9D-8800-42EB-AC36-3FB8D96443B7}" sibTransId="{07D4A986-EF6C-4AEA-9AD5-C06BFE72FDB0}"/>
    <dgm:cxn modelId="{F9BF053A-F3DC-4FDB-9A46-A503E2D2A653}" type="presOf" srcId="{C90655C7-9493-4D6A-9B60-E5FABCED9498}" destId="{E771AE62-6CD7-481A-8D9B-BAAEBA99F6F5}" srcOrd="0" destOrd="0" presId="urn:microsoft.com/office/officeart/2005/8/layout/process1"/>
    <dgm:cxn modelId="{CC67FD3A-D320-4275-8FF8-C3458F143BEE}" type="presOf" srcId="{EF1A486F-7617-47BC-8B34-8141825B5190}" destId="{12E7A04C-29EA-48A6-9AFE-C32D74656D83}" srcOrd="0" destOrd="0" presId="urn:microsoft.com/office/officeart/2005/8/layout/process1"/>
    <dgm:cxn modelId="{4DEA733F-6968-4FE0-B4BE-89F2710C2705}" srcId="{F9912D59-9077-45E4-A0A7-A5AC2CCD2592}" destId="{F714C85E-6A11-47B7-B51B-6981E8A45386}" srcOrd="4" destOrd="0" parTransId="{7237C2E6-20CF-4486-96A7-6B9C7A3F36C4}" sibTransId="{509F0AB7-658E-46BE-9907-07FCE246C85C}"/>
    <dgm:cxn modelId="{C299AC41-C967-4EE3-8092-287DC3D8DEB7}" srcId="{F9912D59-9077-45E4-A0A7-A5AC2CCD2592}" destId="{94A6E212-A845-436E-B863-18C658031609}" srcOrd="1" destOrd="0" parTransId="{388346A0-9F5F-4521-8C4B-F14C749E840A}" sibTransId="{4E34BE63-33D7-4CA1-A798-8417870D8EEE}"/>
    <dgm:cxn modelId="{4A480562-15AF-4810-82BB-5957CD74C02E}" type="presOf" srcId="{509F0AB7-658E-46BE-9907-07FCE246C85C}" destId="{676ECD35-8B2A-43AC-8F4B-0141DFF1FD64}" srcOrd="1" destOrd="0" presId="urn:microsoft.com/office/officeart/2005/8/layout/process1"/>
    <dgm:cxn modelId="{2C86A443-00E6-4347-BAB0-14BB0B8AC0AA}" type="presOf" srcId="{4E34BE63-33D7-4CA1-A798-8417870D8EEE}" destId="{3556C627-884C-43A6-8D7C-1C74F70AB158}" srcOrd="0" destOrd="0" presId="urn:microsoft.com/office/officeart/2005/8/layout/process1"/>
    <dgm:cxn modelId="{E9892569-2180-43A9-9879-08D6F775CC9D}" type="presOf" srcId="{05E6F5A0-011C-4E01-AB08-1D05564901A0}" destId="{8CB40827-212C-4A76-BA91-084E76899198}" srcOrd="1" destOrd="0" presId="urn:microsoft.com/office/officeart/2005/8/layout/process1"/>
    <dgm:cxn modelId="{05F45969-B5DF-414B-B5AC-D8AD0184BB87}" srcId="{F9912D59-9077-45E4-A0A7-A5AC2CCD2592}" destId="{FFDDEE53-8A01-4A82-A818-0C269C0442BF}" srcOrd="5" destOrd="0" parTransId="{820DBA38-D8D0-4412-B8A9-CD9684BCA986}" sibTransId="{136C4B08-E129-46DC-A597-477509B6981A}"/>
    <dgm:cxn modelId="{E408B86D-F281-4FF6-8E49-5964BD4868F8}" type="presOf" srcId="{B8CFCD63-67BA-4FC5-B86B-917C7A1AFBB9}" destId="{ECDE93A1-8438-448C-BDC7-FCB9E14D1E47}" srcOrd="1" destOrd="0" presId="urn:microsoft.com/office/officeart/2005/8/layout/process1"/>
    <dgm:cxn modelId="{98E19680-278B-4AD8-90C0-E55A5B62A54C}" type="presOf" srcId="{4E34BE63-33D7-4CA1-A798-8417870D8EEE}" destId="{F0BE314F-B4DF-4C4D-B4FF-2E58422CB224}" srcOrd="1" destOrd="0" presId="urn:microsoft.com/office/officeart/2005/8/layout/process1"/>
    <dgm:cxn modelId="{D7757986-1380-4B9A-B468-5FF879360AE0}" type="presOf" srcId="{94A6E212-A845-436E-B863-18C658031609}" destId="{3E57DC67-DB00-4CFA-9F26-4B11A54261E5}" srcOrd="0" destOrd="0" presId="urn:microsoft.com/office/officeart/2005/8/layout/process1"/>
    <dgm:cxn modelId="{88590F8E-A1B5-482E-966A-0531ABBD5914}" type="presOf" srcId="{05E6F5A0-011C-4E01-AB08-1D05564901A0}" destId="{5FF50274-732D-4AD5-A507-61E22CAB0555}" srcOrd="0" destOrd="0" presId="urn:microsoft.com/office/officeart/2005/8/layout/process1"/>
    <dgm:cxn modelId="{148F4B96-C35A-401F-AF93-507FD85D833A}" type="presOf" srcId="{F9912D59-9077-45E4-A0A7-A5AC2CCD2592}" destId="{2C738726-8074-49B4-8795-3BF8D3D416F2}" srcOrd="0" destOrd="0" presId="urn:microsoft.com/office/officeart/2005/8/layout/process1"/>
    <dgm:cxn modelId="{E3CB5AB4-73F2-4204-A9B8-2EAC5A4FB236}" type="presOf" srcId="{07D4A986-EF6C-4AEA-9AD5-C06BFE72FDB0}" destId="{2BB1A291-7FE6-495C-B37B-92C7D513AFB0}" srcOrd="0" destOrd="0" presId="urn:microsoft.com/office/officeart/2005/8/layout/process1"/>
    <dgm:cxn modelId="{259304B6-EBF9-4439-93C8-5F5777EA48A2}" type="presOf" srcId="{509F0AB7-658E-46BE-9907-07FCE246C85C}" destId="{3F3C617F-CF73-4FDF-8F45-5AD30FF2136B}" srcOrd="0" destOrd="0" presId="urn:microsoft.com/office/officeart/2005/8/layout/process1"/>
    <dgm:cxn modelId="{3C72EFC7-5E02-4034-9A88-11AC6C6F9A35}" srcId="{F9912D59-9077-45E4-A0A7-A5AC2CCD2592}" destId="{94CF4F8E-7C24-4E51-BCDB-88DD3BD9F3E2}" srcOrd="0" destOrd="0" parTransId="{9348A02E-C1BF-47FC-BD5F-B440F81EA828}" sibTransId="{B8CFCD63-67BA-4FC5-B86B-917C7A1AFBB9}"/>
    <dgm:cxn modelId="{01E3D1D3-9520-4FE0-A368-48BD382190E5}" type="presOf" srcId="{F714C85E-6A11-47B7-B51B-6981E8A45386}" destId="{FD04E462-A321-477E-A367-06FC415CC9EA}" srcOrd="0" destOrd="0" presId="urn:microsoft.com/office/officeart/2005/8/layout/process1"/>
    <dgm:cxn modelId="{AE9FB9E6-FCE9-4929-925C-E6E65634AA98}" type="presOf" srcId="{94CF4F8E-7C24-4E51-BCDB-88DD3BD9F3E2}" destId="{9BF7C04E-877A-4CDB-9B56-8C604078F737}" srcOrd="0" destOrd="0" presId="urn:microsoft.com/office/officeart/2005/8/layout/process1"/>
    <dgm:cxn modelId="{89DEC6FD-6AEA-45D0-AA6D-B182B2498D21}" type="presOf" srcId="{B8CFCD63-67BA-4FC5-B86B-917C7A1AFBB9}" destId="{05429F4B-B028-488F-BEAC-E8F11A25C7FB}" srcOrd="0" destOrd="0" presId="urn:microsoft.com/office/officeart/2005/8/layout/process1"/>
    <dgm:cxn modelId="{019B3A38-3A3C-48FF-95A1-D4A0C463A338}" type="presParOf" srcId="{2C738726-8074-49B4-8795-3BF8D3D416F2}" destId="{9BF7C04E-877A-4CDB-9B56-8C604078F737}" srcOrd="0" destOrd="0" presId="urn:microsoft.com/office/officeart/2005/8/layout/process1"/>
    <dgm:cxn modelId="{DDC85530-CA5B-4FD4-B267-A8C8F1A7BEDA}" type="presParOf" srcId="{2C738726-8074-49B4-8795-3BF8D3D416F2}" destId="{05429F4B-B028-488F-BEAC-E8F11A25C7FB}" srcOrd="1" destOrd="0" presId="urn:microsoft.com/office/officeart/2005/8/layout/process1"/>
    <dgm:cxn modelId="{266A8E2F-1E65-482D-A34B-B27288BFB69F}" type="presParOf" srcId="{05429F4B-B028-488F-BEAC-E8F11A25C7FB}" destId="{ECDE93A1-8438-448C-BDC7-FCB9E14D1E47}" srcOrd="0" destOrd="0" presId="urn:microsoft.com/office/officeart/2005/8/layout/process1"/>
    <dgm:cxn modelId="{A626C980-9C84-481D-80ED-21A6FCEF113F}" type="presParOf" srcId="{2C738726-8074-49B4-8795-3BF8D3D416F2}" destId="{3E57DC67-DB00-4CFA-9F26-4B11A54261E5}" srcOrd="2" destOrd="0" presId="urn:microsoft.com/office/officeart/2005/8/layout/process1"/>
    <dgm:cxn modelId="{58DBDA1F-C561-406D-B598-A1761A33F873}" type="presParOf" srcId="{2C738726-8074-49B4-8795-3BF8D3D416F2}" destId="{3556C627-884C-43A6-8D7C-1C74F70AB158}" srcOrd="3" destOrd="0" presId="urn:microsoft.com/office/officeart/2005/8/layout/process1"/>
    <dgm:cxn modelId="{71FA6335-6AD3-42BE-89CE-9F7ED0A9DE16}" type="presParOf" srcId="{3556C627-884C-43A6-8D7C-1C74F70AB158}" destId="{F0BE314F-B4DF-4C4D-B4FF-2E58422CB224}" srcOrd="0" destOrd="0" presId="urn:microsoft.com/office/officeart/2005/8/layout/process1"/>
    <dgm:cxn modelId="{8E5BF7BB-E7E1-44CD-8DE0-C75942029DFB}" type="presParOf" srcId="{2C738726-8074-49B4-8795-3BF8D3D416F2}" destId="{12E7A04C-29EA-48A6-9AFE-C32D74656D83}" srcOrd="4" destOrd="0" presId="urn:microsoft.com/office/officeart/2005/8/layout/process1"/>
    <dgm:cxn modelId="{FDB674A9-1C91-4253-BCDA-4F2C0E5F61CD}" type="presParOf" srcId="{2C738726-8074-49B4-8795-3BF8D3D416F2}" destId="{5FF50274-732D-4AD5-A507-61E22CAB0555}" srcOrd="5" destOrd="0" presId="urn:microsoft.com/office/officeart/2005/8/layout/process1"/>
    <dgm:cxn modelId="{2865E32F-CEA1-457C-98BF-3416D52A5B77}" type="presParOf" srcId="{5FF50274-732D-4AD5-A507-61E22CAB0555}" destId="{8CB40827-212C-4A76-BA91-084E76899198}" srcOrd="0" destOrd="0" presId="urn:microsoft.com/office/officeart/2005/8/layout/process1"/>
    <dgm:cxn modelId="{EDBC0AB4-A717-4EA0-9F3F-7B89B8254C33}" type="presParOf" srcId="{2C738726-8074-49B4-8795-3BF8D3D416F2}" destId="{E771AE62-6CD7-481A-8D9B-BAAEBA99F6F5}" srcOrd="6" destOrd="0" presId="urn:microsoft.com/office/officeart/2005/8/layout/process1"/>
    <dgm:cxn modelId="{FC929AD0-0933-42AC-BB1C-69D70AE2B4F6}" type="presParOf" srcId="{2C738726-8074-49B4-8795-3BF8D3D416F2}" destId="{2BB1A291-7FE6-495C-B37B-92C7D513AFB0}" srcOrd="7" destOrd="0" presId="urn:microsoft.com/office/officeart/2005/8/layout/process1"/>
    <dgm:cxn modelId="{14A21880-4EFC-40A3-AF59-E8D745785262}" type="presParOf" srcId="{2BB1A291-7FE6-495C-B37B-92C7D513AFB0}" destId="{850EE439-F6F2-45AD-AC3C-5E50A4BD2A9C}" srcOrd="0" destOrd="0" presId="urn:microsoft.com/office/officeart/2005/8/layout/process1"/>
    <dgm:cxn modelId="{E2C32A00-DC4E-4376-A22C-DB9692FC618C}" type="presParOf" srcId="{2C738726-8074-49B4-8795-3BF8D3D416F2}" destId="{FD04E462-A321-477E-A367-06FC415CC9EA}" srcOrd="8" destOrd="0" presId="urn:microsoft.com/office/officeart/2005/8/layout/process1"/>
    <dgm:cxn modelId="{5534F5B1-92ED-42FD-A052-C5CEC1F6F174}" type="presParOf" srcId="{2C738726-8074-49B4-8795-3BF8D3D416F2}" destId="{3F3C617F-CF73-4FDF-8F45-5AD30FF2136B}" srcOrd="9" destOrd="0" presId="urn:microsoft.com/office/officeart/2005/8/layout/process1"/>
    <dgm:cxn modelId="{6CC590AF-B7F5-4CA1-905F-5C33DBD9D70F}" type="presParOf" srcId="{3F3C617F-CF73-4FDF-8F45-5AD30FF2136B}" destId="{676ECD35-8B2A-43AC-8F4B-0141DFF1FD64}" srcOrd="0" destOrd="0" presId="urn:microsoft.com/office/officeart/2005/8/layout/process1"/>
    <dgm:cxn modelId="{46DF215C-8F93-430E-A6B0-7A4570242B0B}" type="presParOf" srcId="{2C738726-8074-49B4-8795-3BF8D3D416F2}" destId="{E990ACE8-2401-4E5F-AA3B-AC3B3C913C0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912D59-9077-45E4-A0A7-A5AC2CCD259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4CF4F8E-7C24-4E51-BCDB-88DD3BD9F3E2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1400</a:t>
          </a:r>
        </a:p>
      </dgm:t>
    </dgm:pt>
    <dgm:pt modelId="{9348A02E-C1BF-47FC-BD5F-B440F81EA828}" type="parTrans" cxnId="{3C72EFC7-5E02-4034-9A88-11AC6C6F9A3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8CFCD63-67BA-4FC5-B86B-917C7A1AFBB9}" type="sibTrans" cxnId="{3C72EFC7-5E02-4034-9A88-11AC6C6F9A35}">
      <dgm:prSet custT="1"/>
      <dgm:spPr>
        <a:solidFill>
          <a:schemeClr val="accent6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4A6E212-A845-436E-B863-18C658031609}">
      <dgm:prSet phldrT="[Текст]" custT="1"/>
      <dgm:spPr>
        <a:solidFill>
          <a:schemeClr val="accent6">
            <a:lumMod val="40000"/>
            <a:lumOff val="60000"/>
            <a:alpha val="76667"/>
          </a:schemeClr>
        </a:solidFill>
      </dgm:spPr>
      <dgm:t>
        <a:bodyPr/>
        <a:lstStyle/>
        <a:p>
          <a:r>
            <a:rPr lang="ru-RU" sz="18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390</a:t>
          </a:r>
        </a:p>
      </dgm:t>
    </dgm:pt>
    <dgm:pt modelId="{388346A0-9F5F-4521-8C4B-F14C749E840A}" type="parTrans" cxnId="{C299AC41-C967-4EE3-8092-287DC3D8DEB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E34BE63-33D7-4CA1-A798-8417870D8EEE}" type="sibTrans" cxnId="{C299AC41-C967-4EE3-8092-287DC3D8DEB7}">
      <dgm:prSet custT="1"/>
      <dgm:spPr>
        <a:solidFill>
          <a:schemeClr val="accent6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F1A486F-7617-47BC-8B34-8141825B5190}">
      <dgm:prSet phldrT="[Текст]" custT="1"/>
      <dgm:spPr>
        <a:solidFill>
          <a:schemeClr val="accent6">
            <a:lumMod val="40000"/>
            <a:lumOff val="60000"/>
            <a:alpha val="63333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1350</a:t>
          </a:r>
        </a:p>
      </dgm:t>
    </dgm:pt>
    <dgm:pt modelId="{A1248FB9-228E-4B1D-A128-FADC6A4F47D2}" type="parTrans" cxnId="{44AEDD18-B636-4F83-B74F-FAFCCCDA29E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5E6F5A0-011C-4E01-AB08-1D05564901A0}" type="sibTrans" cxnId="{44AEDD18-B636-4F83-B74F-FAFCCCDA29E0}">
      <dgm:prSet custT="1"/>
      <dgm:spPr>
        <a:solidFill>
          <a:schemeClr val="accent6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17535A9-7172-42E5-B202-2E16AA9B431F}">
      <dgm:prSet custT="1"/>
      <dgm:spPr>
        <a:solidFill>
          <a:schemeClr val="accent6">
            <a:lumMod val="60000"/>
            <a:lumOff val="40000"/>
            <a:alpha val="66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82</a:t>
          </a:r>
        </a:p>
      </dgm:t>
    </dgm:pt>
    <dgm:pt modelId="{B30200C7-301F-4272-8D12-3050E6C995F8}" type="parTrans" cxnId="{AB83AF5C-A675-435A-B8FA-74A3AEB8298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C2EA691-DF25-4E3A-97BC-DDD275D77212}" type="sibTrans" cxnId="{AB83AF5C-A675-435A-B8FA-74A3AEB82984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35B53F8-F45D-47CE-AE7E-23B3874F2F2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482 / 31</a:t>
          </a:r>
        </a:p>
      </dgm:t>
    </dgm:pt>
    <dgm:pt modelId="{04CB00C3-C933-48E2-B637-380346E7AD4B}" type="parTrans" cxnId="{BB662529-B9D6-47E6-B20C-314ECC3B604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2B0FB76-9393-458D-A4F5-E59BA4003C78}" type="sibTrans" cxnId="{BB662529-B9D6-47E6-B20C-314ECC3B604D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778B8FD-C62C-45C1-912E-44F14651502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141</a:t>
          </a:r>
        </a:p>
      </dgm:t>
    </dgm:pt>
    <dgm:pt modelId="{39EF67B4-2710-4D1C-9883-092A87A7CBE4}" type="parTrans" cxnId="{3E092DB7-CD8F-40B0-ACA7-6DD97823DD5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BD757C3-90A8-427F-97DA-12BB77C7BFA8}" type="sibTrans" cxnId="{3E092DB7-CD8F-40B0-ACA7-6DD97823DD5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C738726-8074-49B4-8795-3BF8D3D416F2}" type="pres">
      <dgm:prSet presAssocID="{F9912D59-9077-45E4-A0A7-A5AC2CCD2592}" presName="Name0" presStyleCnt="0">
        <dgm:presLayoutVars>
          <dgm:dir/>
          <dgm:resizeHandles val="exact"/>
        </dgm:presLayoutVars>
      </dgm:prSet>
      <dgm:spPr/>
    </dgm:pt>
    <dgm:pt modelId="{9BF7C04E-877A-4CDB-9B56-8C604078F737}" type="pres">
      <dgm:prSet presAssocID="{94CF4F8E-7C24-4E51-BCDB-88DD3BD9F3E2}" presName="node" presStyleLbl="node1" presStyleIdx="0" presStyleCnt="6">
        <dgm:presLayoutVars>
          <dgm:bulletEnabled val="1"/>
        </dgm:presLayoutVars>
      </dgm:prSet>
      <dgm:spPr/>
    </dgm:pt>
    <dgm:pt modelId="{05429F4B-B028-488F-BEAC-E8F11A25C7FB}" type="pres">
      <dgm:prSet presAssocID="{B8CFCD63-67BA-4FC5-B86B-917C7A1AFBB9}" presName="sibTrans" presStyleLbl="sibTrans2D1" presStyleIdx="0" presStyleCnt="5"/>
      <dgm:spPr/>
    </dgm:pt>
    <dgm:pt modelId="{ECDE93A1-8438-448C-BDC7-FCB9E14D1E47}" type="pres">
      <dgm:prSet presAssocID="{B8CFCD63-67BA-4FC5-B86B-917C7A1AFBB9}" presName="connectorText" presStyleLbl="sibTrans2D1" presStyleIdx="0" presStyleCnt="5"/>
      <dgm:spPr/>
    </dgm:pt>
    <dgm:pt modelId="{3E57DC67-DB00-4CFA-9F26-4B11A54261E5}" type="pres">
      <dgm:prSet presAssocID="{94A6E212-A845-436E-B863-18C658031609}" presName="node" presStyleLbl="node1" presStyleIdx="1" presStyleCnt="6">
        <dgm:presLayoutVars>
          <dgm:bulletEnabled val="1"/>
        </dgm:presLayoutVars>
      </dgm:prSet>
      <dgm:spPr/>
    </dgm:pt>
    <dgm:pt modelId="{3556C627-884C-43A6-8D7C-1C74F70AB158}" type="pres">
      <dgm:prSet presAssocID="{4E34BE63-33D7-4CA1-A798-8417870D8EEE}" presName="sibTrans" presStyleLbl="sibTrans2D1" presStyleIdx="1" presStyleCnt="5"/>
      <dgm:spPr/>
    </dgm:pt>
    <dgm:pt modelId="{F0BE314F-B4DF-4C4D-B4FF-2E58422CB224}" type="pres">
      <dgm:prSet presAssocID="{4E34BE63-33D7-4CA1-A798-8417870D8EEE}" presName="connectorText" presStyleLbl="sibTrans2D1" presStyleIdx="1" presStyleCnt="5"/>
      <dgm:spPr/>
    </dgm:pt>
    <dgm:pt modelId="{12E7A04C-29EA-48A6-9AFE-C32D74656D83}" type="pres">
      <dgm:prSet presAssocID="{EF1A486F-7617-47BC-8B34-8141825B5190}" presName="node" presStyleLbl="node1" presStyleIdx="2" presStyleCnt="6">
        <dgm:presLayoutVars>
          <dgm:bulletEnabled val="1"/>
        </dgm:presLayoutVars>
      </dgm:prSet>
      <dgm:spPr/>
    </dgm:pt>
    <dgm:pt modelId="{7E4CD027-264E-4164-BC89-18ED44121EBC}" type="pres">
      <dgm:prSet presAssocID="{05E6F5A0-011C-4E01-AB08-1D05564901A0}" presName="sibTrans" presStyleLbl="sibTrans2D1" presStyleIdx="2" presStyleCnt="5"/>
      <dgm:spPr/>
    </dgm:pt>
    <dgm:pt modelId="{074E3B76-F858-446B-B7CA-3A94BD2F5BB8}" type="pres">
      <dgm:prSet presAssocID="{05E6F5A0-011C-4E01-AB08-1D05564901A0}" presName="connectorText" presStyleLbl="sibTrans2D1" presStyleIdx="2" presStyleCnt="5"/>
      <dgm:spPr/>
    </dgm:pt>
    <dgm:pt modelId="{07730CC0-D0F6-4DED-825F-9F4BACDA8095}" type="pres">
      <dgm:prSet presAssocID="{717535A9-7172-42E5-B202-2E16AA9B431F}" presName="node" presStyleLbl="node1" presStyleIdx="3" presStyleCnt="6">
        <dgm:presLayoutVars>
          <dgm:bulletEnabled val="1"/>
        </dgm:presLayoutVars>
      </dgm:prSet>
      <dgm:spPr/>
    </dgm:pt>
    <dgm:pt modelId="{9AE36924-6A18-44DA-A869-5E1E91282F31}" type="pres">
      <dgm:prSet presAssocID="{0C2EA691-DF25-4E3A-97BC-DDD275D77212}" presName="sibTrans" presStyleLbl="sibTrans2D1" presStyleIdx="3" presStyleCnt="5"/>
      <dgm:spPr/>
    </dgm:pt>
    <dgm:pt modelId="{FBF22D28-2B6A-45FF-964E-76537E139E5D}" type="pres">
      <dgm:prSet presAssocID="{0C2EA691-DF25-4E3A-97BC-DDD275D77212}" presName="connectorText" presStyleLbl="sibTrans2D1" presStyleIdx="3" presStyleCnt="5"/>
      <dgm:spPr/>
    </dgm:pt>
    <dgm:pt modelId="{A46EF9C3-AEFC-47E9-BCB0-6020D7CF50CC}" type="pres">
      <dgm:prSet presAssocID="{735B53F8-F45D-47CE-AE7E-23B3874F2F21}" presName="node" presStyleLbl="node1" presStyleIdx="4" presStyleCnt="6">
        <dgm:presLayoutVars>
          <dgm:bulletEnabled val="1"/>
        </dgm:presLayoutVars>
      </dgm:prSet>
      <dgm:spPr/>
    </dgm:pt>
    <dgm:pt modelId="{6D12A53C-16FF-43C8-AB1C-3FFFCDA39502}" type="pres">
      <dgm:prSet presAssocID="{22B0FB76-9393-458D-A4F5-E59BA4003C78}" presName="sibTrans" presStyleLbl="sibTrans2D1" presStyleIdx="4" presStyleCnt="5"/>
      <dgm:spPr/>
    </dgm:pt>
    <dgm:pt modelId="{FD1B5DA4-EA5F-43F7-866E-7D5042C81A8A}" type="pres">
      <dgm:prSet presAssocID="{22B0FB76-9393-458D-A4F5-E59BA4003C78}" presName="connectorText" presStyleLbl="sibTrans2D1" presStyleIdx="4" presStyleCnt="5"/>
      <dgm:spPr/>
    </dgm:pt>
    <dgm:pt modelId="{1F893E69-C6AE-4106-B869-4D3FBC1FC610}" type="pres">
      <dgm:prSet presAssocID="{D778B8FD-C62C-45C1-912E-44F14651502B}" presName="node" presStyleLbl="node1" presStyleIdx="5" presStyleCnt="6">
        <dgm:presLayoutVars>
          <dgm:bulletEnabled val="1"/>
        </dgm:presLayoutVars>
      </dgm:prSet>
      <dgm:spPr/>
    </dgm:pt>
  </dgm:ptLst>
  <dgm:cxnLst>
    <dgm:cxn modelId="{44AEDD18-B636-4F83-B74F-FAFCCCDA29E0}" srcId="{F9912D59-9077-45E4-A0A7-A5AC2CCD2592}" destId="{EF1A486F-7617-47BC-8B34-8141825B5190}" srcOrd="2" destOrd="0" parTransId="{A1248FB9-228E-4B1D-A128-FADC6A4F47D2}" sibTransId="{05E6F5A0-011C-4E01-AB08-1D05564901A0}"/>
    <dgm:cxn modelId="{BB662529-B9D6-47E6-B20C-314ECC3B604D}" srcId="{F9912D59-9077-45E4-A0A7-A5AC2CCD2592}" destId="{735B53F8-F45D-47CE-AE7E-23B3874F2F21}" srcOrd="4" destOrd="0" parTransId="{04CB00C3-C933-48E2-B637-380346E7AD4B}" sibTransId="{22B0FB76-9393-458D-A4F5-E59BA4003C78}"/>
    <dgm:cxn modelId="{CC67FD3A-D320-4275-8FF8-C3458F143BEE}" type="presOf" srcId="{EF1A486F-7617-47BC-8B34-8141825B5190}" destId="{12E7A04C-29EA-48A6-9AFE-C32D74656D83}" srcOrd="0" destOrd="0" presId="urn:microsoft.com/office/officeart/2005/8/layout/process1"/>
    <dgm:cxn modelId="{AB83AF5C-A675-435A-B8FA-74A3AEB82984}" srcId="{F9912D59-9077-45E4-A0A7-A5AC2CCD2592}" destId="{717535A9-7172-42E5-B202-2E16AA9B431F}" srcOrd="3" destOrd="0" parTransId="{B30200C7-301F-4272-8D12-3050E6C995F8}" sibTransId="{0C2EA691-DF25-4E3A-97BC-DDD275D77212}"/>
    <dgm:cxn modelId="{C679A560-96A0-41C7-AF0D-BA2FA06D4EAB}" type="presOf" srcId="{735B53F8-F45D-47CE-AE7E-23B3874F2F21}" destId="{A46EF9C3-AEFC-47E9-BCB0-6020D7CF50CC}" srcOrd="0" destOrd="0" presId="urn:microsoft.com/office/officeart/2005/8/layout/process1"/>
    <dgm:cxn modelId="{C299AC41-C967-4EE3-8092-287DC3D8DEB7}" srcId="{F9912D59-9077-45E4-A0A7-A5AC2CCD2592}" destId="{94A6E212-A845-436E-B863-18C658031609}" srcOrd="1" destOrd="0" parTransId="{388346A0-9F5F-4521-8C4B-F14C749E840A}" sibTransId="{4E34BE63-33D7-4CA1-A798-8417870D8EEE}"/>
    <dgm:cxn modelId="{2C86A443-00E6-4347-BAB0-14BB0B8AC0AA}" type="presOf" srcId="{4E34BE63-33D7-4CA1-A798-8417870D8EEE}" destId="{3556C627-884C-43A6-8D7C-1C74F70AB158}" srcOrd="0" destOrd="0" presId="urn:microsoft.com/office/officeart/2005/8/layout/process1"/>
    <dgm:cxn modelId="{E408B86D-F281-4FF6-8E49-5964BD4868F8}" type="presOf" srcId="{B8CFCD63-67BA-4FC5-B86B-917C7A1AFBB9}" destId="{ECDE93A1-8438-448C-BDC7-FCB9E14D1E47}" srcOrd="1" destOrd="0" presId="urn:microsoft.com/office/officeart/2005/8/layout/process1"/>
    <dgm:cxn modelId="{C181966F-11AF-4C7E-8BAF-7D1FECEF4F1F}" type="presOf" srcId="{22B0FB76-9393-458D-A4F5-E59BA4003C78}" destId="{FD1B5DA4-EA5F-43F7-866E-7D5042C81A8A}" srcOrd="1" destOrd="0" presId="urn:microsoft.com/office/officeart/2005/8/layout/process1"/>
    <dgm:cxn modelId="{E4566E51-5A08-42C7-8C8B-98FB5BA1735D}" type="presOf" srcId="{0C2EA691-DF25-4E3A-97BC-DDD275D77212}" destId="{9AE36924-6A18-44DA-A869-5E1E91282F31}" srcOrd="0" destOrd="0" presId="urn:microsoft.com/office/officeart/2005/8/layout/process1"/>
    <dgm:cxn modelId="{31853774-3728-46D4-8D87-091115102A47}" type="presOf" srcId="{717535A9-7172-42E5-B202-2E16AA9B431F}" destId="{07730CC0-D0F6-4DED-825F-9F4BACDA8095}" srcOrd="0" destOrd="0" presId="urn:microsoft.com/office/officeart/2005/8/layout/process1"/>
    <dgm:cxn modelId="{98E19680-278B-4AD8-90C0-E55A5B62A54C}" type="presOf" srcId="{4E34BE63-33D7-4CA1-A798-8417870D8EEE}" destId="{F0BE314F-B4DF-4C4D-B4FF-2E58422CB224}" srcOrd="1" destOrd="0" presId="urn:microsoft.com/office/officeart/2005/8/layout/process1"/>
    <dgm:cxn modelId="{D7757986-1380-4B9A-B468-5FF879360AE0}" type="presOf" srcId="{94A6E212-A845-436E-B863-18C658031609}" destId="{3E57DC67-DB00-4CFA-9F26-4B11A54261E5}" srcOrd="0" destOrd="0" presId="urn:microsoft.com/office/officeart/2005/8/layout/process1"/>
    <dgm:cxn modelId="{148F4B96-C35A-401F-AF93-507FD85D833A}" type="presOf" srcId="{F9912D59-9077-45E4-A0A7-A5AC2CCD2592}" destId="{2C738726-8074-49B4-8795-3BF8D3D416F2}" srcOrd="0" destOrd="0" presId="urn:microsoft.com/office/officeart/2005/8/layout/process1"/>
    <dgm:cxn modelId="{3E092DB7-CD8F-40B0-ACA7-6DD97823DD5A}" srcId="{F9912D59-9077-45E4-A0A7-A5AC2CCD2592}" destId="{D778B8FD-C62C-45C1-912E-44F14651502B}" srcOrd="5" destOrd="0" parTransId="{39EF67B4-2710-4D1C-9883-092A87A7CBE4}" sibTransId="{CBD757C3-90A8-427F-97DA-12BB77C7BFA8}"/>
    <dgm:cxn modelId="{263DC1BA-3003-49DC-B47A-A716E58D5A9C}" type="presOf" srcId="{05E6F5A0-011C-4E01-AB08-1D05564901A0}" destId="{074E3B76-F858-446B-B7CA-3A94BD2F5BB8}" srcOrd="1" destOrd="0" presId="urn:microsoft.com/office/officeart/2005/8/layout/process1"/>
    <dgm:cxn modelId="{CC8FCBBC-7152-422C-B262-2E12FDBDD95F}" type="presOf" srcId="{05E6F5A0-011C-4E01-AB08-1D05564901A0}" destId="{7E4CD027-264E-4164-BC89-18ED44121EBC}" srcOrd="0" destOrd="0" presId="urn:microsoft.com/office/officeart/2005/8/layout/process1"/>
    <dgm:cxn modelId="{3C72EFC7-5E02-4034-9A88-11AC6C6F9A35}" srcId="{F9912D59-9077-45E4-A0A7-A5AC2CCD2592}" destId="{94CF4F8E-7C24-4E51-BCDB-88DD3BD9F3E2}" srcOrd="0" destOrd="0" parTransId="{9348A02E-C1BF-47FC-BD5F-B440F81EA828}" sibTransId="{B8CFCD63-67BA-4FC5-B86B-917C7A1AFBB9}"/>
    <dgm:cxn modelId="{D9E5FDCE-A062-47C3-9D98-94E5877C424A}" type="presOf" srcId="{D778B8FD-C62C-45C1-912E-44F14651502B}" destId="{1F893E69-C6AE-4106-B869-4D3FBC1FC610}" srcOrd="0" destOrd="0" presId="urn:microsoft.com/office/officeart/2005/8/layout/process1"/>
    <dgm:cxn modelId="{AE9FB9E6-FCE9-4929-925C-E6E65634AA98}" type="presOf" srcId="{94CF4F8E-7C24-4E51-BCDB-88DD3BD9F3E2}" destId="{9BF7C04E-877A-4CDB-9B56-8C604078F737}" srcOrd="0" destOrd="0" presId="urn:microsoft.com/office/officeart/2005/8/layout/process1"/>
    <dgm:cxn modelId="{64D252FD-BAC6-4E69-9D55-2D9F215F4C62}" type="presOf" srcId="{22B0FB76-9393-458D-A4F5-E59BA4003C78}" destId="{6D12A53C-16FF-43C8-AB1C-3FFFCDA39502}" srcOrd="0" destOrd="0" presId="urn:microsoft.com/office/officeart/2005/8/layout/process1"/>
    <dgm:cxn modelId="{89DEC6FD-6AEA-45D0-AA6D-B182B2498D21}" type="presOf" srcId="{B8CFCD63-67BA-4FC5-B86B-917C7A1AFBB9}" destId="{05429F4B-B028-488F-BEAC-E8F11A25C7FB}" srcOrd="0" destOrd="0" presId="urn:microsoft.com/office/officeart/2005/8/layout/process1"/>
    <dgm:cxn modelId="{49CBEDFD-E927-445E-86EC-2FCD4BF00D35}" type="presOf" srcId="{0C2EA691-DF25-4E3A-97BC-DDD275D77212}" destId="{FBF22D28-2B6A-45FF-964E-76537E139E5D}" srcOrd="1" destOrd="0" presId="urn:microsoft.com/office/officeart/2005/8/layout/process1"/>
    <dgm:cxn modelId="{019B3A38-3A3C-48FF-95A1-D4A0C463A338}" type="presParOf" srcId="{2C738726-8074-49B4-8795-3BF8D3D416F2}" destId="{9BF7C04E-877A-4CDB-9B56-8C604078F737}" srcOrd="0" destOrd="0" presId="urn:microsoft.com/office/officeart/2005/8/layout/process1"/>
    <dgm:cxn modelId="{DDC85530-CA5B-4FD4-B267-A8C8F1A7BEDA}" type="presParOf" srcId="{2C738726-8074-49B4-8795-3BF8D3D416F2}" destId="{05429F4B-B028-488F-BEAC-E8F11A25C7FB}" srcOrd="1" destOrd="0" presId="urn:microsoft.com/office/officeart/2005/8/layout/process1"/>
    <dgm:cxn modelId="{266A8E2F-1E65-482D-A34B-B27288BFB69F}" type="presParOf" srcId="{05429F4B-B028-488F-BEAC-E8F11A25C7FB}" destId="{ECDE93A1-8438-448C-BDC7-FCB9E14D1E47}" srcOrd="0" destOrd="0" presId="urn:microsoft.com/office/officeart/2005/8/layout/process1"/>
    <dgm:cxn modelId="{A626C980-9C84-481D-80ED-21A6FCEF113F}" type="presParOf" srcId="{2C738726-8074-49B4-8795-3BF8D3D416F2}" destId="{3E57DC67-DB00-4CFA-9F26-4B11A54261E5}" srcOrd="2" destOrd="0" presId="urn:microsoft.com/office/officeart/2005/8/layout/process1"/>
    <dgm:cxn modelId="{58DBDA1F-C561-406D-B598-A1761A33F873}" type="presParOf" srcId="{2C738726-8074-49B4-8795-3BF8D3D416F2}" destId="{3556C627-884C-43A6-8D7C-1C74F70AB158}" srcOrd="3" destOrd="0" presId="urn:microsoft.com/office/officeart/2005/8/layout/process1"/>
    <dgm:cxn modelId="{71FA6335-6AD3-42BE-89CE-9F7ED0A9DE16}" type="presParOf" srcId="{3556C627-884C-43A6-8D7C-1C74F70AB158}" destId="{F0BE314F-B4DF-4C4D-B4FF-2E58422CB224}" srcOrd="0" destOrd="0" presId="urn:microsoft.com/office/officeart/2005/8/layout/process1"/>
    <dgm:cxn modelId="{8E5BF7BB-E7E1-44CD-8DE0-C75942029DFB}" type="presParOf" srcId="{2C738726-8074-49B4-8795-3BF8D3D416F2}" destId="{12E7A04C-29EA-48A6-9AFE-C32D74656D83}" srcOrd="4" destOrd="0" presId="urn:microsoft.com/office/officeart/2005/8/layout/process1"/>
    <dgm:cxn modelId="{D1CEEFC2-52D7-4620-9B73-2A9EC7BC8071}" type="presParOf" srcId="{2C738726-8074-49B4-8795-3BF8D3D416F2}" destId="{7E4CD027-264E-4164-BC89-18ED44121EBC}" srcOrd="5" destOrd="0" presId="urn:microsoft.com/office/officeart/2005/8/layout/process1"/>
    <dgm:cxn modelId="{A24FB7E3-C94E-40C1-A709-1668CCAB6339}" type="presParOf" srcId="{7E4CD027-264E-4164-BC89-18ED44121EBC}" destId="{074E3B76-F858-446B-B7CA-3A94BD2F5BB8}" srcOrd="0" destOrd="0" presId="urn:microsoft.com/office/officeart/2005/8/layout/process1"/>
    <dgm:cxn modelId="{16FB4AE4-53C2-4876-A1A0-2E79336F1340}" type="presParOf" srcId="{2C738726-8074-49B4-8795-3BF8D3D416F2}" destId="{07730CC0-D0F6-4DED-825F-9F4BACDA8095}" srcOrd="6" destOrd="0" presId="urn:microsoft.com/office/officeart/2005/8/layout/process1"/>
    <dgm:cxn modelId="{21D2D0B7-4847-426E-A677-82E3BCD11B6A}" type="presParOf" srcId="{2C738726-8074-49B4-8795-3BF8D3D416F2}" destId="{9AE36924-6A18-44DA-A869-5E1E91282F31}" srcOrd="7" destOrd="0" presId="urn:microsoft.com/office/officeart/2005/8/layout/process1"/>
    <dgm:cxn modelId="{CBB777C1-43D9-424C-BFBA-0544B78A3060}" type="presParOf" srcId="{9AE36924-6A18-44DA-A869-5E1E91282F31}" destId="{FBF22D28-2B6A-45FF-964E-76537E139E5D}" srcOrd="0" destOrd="0" presId="urn:microsoft.com/office/officeart/2005/8/layout/process1"/>
    <dgm:cxn modelId="{5F04F960-D726-4CE2-AC70-EFB91D082E49}" type="presParOf" srcId="{2C738726-8074-49B4-8795-3BF8D3D416F2}" destId="{A46EF9C3-AEFC-47E9-BCB0-6020D7CF50CC}" srcOrd="8" destOrd="0" presId="urn:microsoft.com/office/officeart/2005/8/layout/process1"/>
    <dgm:cxn modelId="{B67C1AF9-6449-470F-A837-A403B9FDB5D8}" type="presParOf" srcId="{2C738726-8074-49B4-8795-3BF8D3D416F2}" destId="{6D12A53C-16FF-43C8-AB1C-3FFFCDA39502}" srcOrd="9" destOrd="0" presId="urn:microsoft.com/office/officeart/2005/8/layout/process1"/>
    <dgm:cxn modelId="{41F0480F-8231-425B-A6F4-89EBEE465E53}" type="presParOf" srcId="{6D12A53C-16FF-43C8-AB1C-3FFFCDA39502}" destId="{FD1B5DA4-EA5F-43F7-866E-7D5042C81A8A}" srcOrd="0" destOrd="0" presId="urn:microsoft.com/office/officeart/2005/8/layout/process1"/>
    <dgm:cxn modelId="{4C0BD8F5-FB3E-4AA5-9B9E-D7E036FED552}" type="presParOf" srcId="{2C738726-8074-49B4-8795-3BF8D3D416F2}" destId="{1F893E69-C6AE-4106-B869-4D3FBC1FC61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912D59-9077-45E4-A0A7-A5AC2CCD259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94CF4F8E-7C24-4E51-BCDB-88DD3BD9F3E2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4949</a:t>
          </a:r>
          <a:endParaRPr lang="ru-RU" sz="1700" dirty="0">
            <a:solidFill>
              <a:schemeClr val="tx1"/>
            </a:solidFill>
          </a:endParaRPr>
        </a:p>
      </dgm:t>
    </dgm:pt>
    <dgm:pt modelId="{9348A02E-C1BF-47FC-BD5F-B440F81EA828}" type="parTrans" cxnId="{3C72EFC7-5E02-4034-9A88-11AC6C6F9A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CFCD63-67BA-4FC5-B86B-917C7A1AFBB9}" type="sibTrans" cxnId="{3C72EFC7-5E02-4034-9A88-11AC6C6F9A35}">
      <dgm:prSet/>
      <dgm:spPr>
        <a:solidFill>
          <a:schemeClr val="accent6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A6E212-A845-436E-B863-18C658031609}">
      <dgm:prSet phldrT="[Текст]" custT="1"/>
      <dgm:spPr>
        <a:solidFill>
          <a:schemeClr val="accent6">
            <a:lumMod val="40000"/>
            <a:lumOff val="60000"/>
            <a:alpha val="76667"/>
          </a:schemeClr>
        </a:solidFill>
      </dgm:spPr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dirty="0">
              <a:solidFill>
                <a:schemeClr val="tx1"/>
              </a:solidFill>
            </a:rPr>
            <a:t>3775 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dirty="0">
              <a:solidFill>
                <a:schemeClr val="tx1"/>
              </a:solidFill>
            </a:rPr>
            <a:t>(76%)</a:t>
          </a:r>
        </a:p>
      </dgm:t>
    </dgm:pt>
    <dgm:pt modelId="{388346A0-9F5F-4521-8C4B-F14C749E840A}" type="parTrans" cxnId="{C299AC41-C967-4EE3-8092-287DC3D8DE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34BE63-33D7-4CA1-A798-8417870D8EEE}" type="sibTrans" cxnId="{C299AC41-C967-4EE3-8092-287DC3D8DEB7}">
      <dgm:prSet/>
      <dgm:spPr>
        <a:solidFill>
          <a:schemeClr val="accent6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1A486F-7617-47BC-8B34-8141825B5190}">
      <dgm:prSet phldrT="[Текст]" custT="1"/>
      <dgm:spPr>
        <a:solidFill>
          <a:schemeClr val="accent6">
            <a:lumMod val="40000"/>
            <a:lumOff val="60000"/>
            <a:alpha val="63333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29</a:t>
          </a:r>
          <a:endParaRPr lang="ru-RU" sz="3300" dirty="0">
            <a:solidFill>
              <a:schemeClr val="tx1"/>
            </a:solidFill>
          </a:endParaRPr>
        </a:p>
      </dgm:t>
    </dgm:pt>
    <dgm:pt modelId="{A1248FB9-228E-4B1D-A128-FADC6A4F47D2}" type="parTrans" cxnId="{44AEDD18-B636-4F83-B74F-FAFCCCDA29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E6F5A0-011C-4E01-AB08-1D05564901A0}" type="sibTrans" cxnId="{44AEDD18-B636-4F83-B74F-FAFCCCDA29E0}">
      <dgm:prSet/>
      <dgm:spPr>
        <a:solidFill>
          <a:schemeClr val="accent6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738726-8074-49B4-8795-3BF8D3D416F2}" type="pres">
      <dgm:prSet presAssocID="{F9912D59-9077-45E4-A0A7-A5AC2CCD2592}" presName="Name0" presStyleCnt="0">
        <dgm:presLayoutVars>
          <dgm:dir/>
          <dgm:resizeHandles val="exact"/>
        </dgm:presLayoutVars>
      </dgm:prSet>
      <dgm:spPr/>
    </dgm:pt>
    <dgm:pt modelId="{9BF7C04E-877A-4CDB-9B56-8C604078F737}" type="pres">
      <dgm:prSet presAssocID="{94CF4F8E-7C24-4E51-BCDB-88DD3BD9F3E2}" presName="node" presStyleLbl="node1" presStyleIdx="0" presStyleCnt="3">
        <dgm:presLayoutVars>
          <dgm:bulletEnabled val="1"/>
        </dgm:presLayoutVars>
      </dgm:prSet>
      <dgm:spPr/>
    </dgm:pt>
    <dgm:pt modelId="{05429F4B-B028-488F-BEAC-E8F11A25C7FB}" type="pres">
      <dgm:prSet presAssocID="{B8CFCD63-67BA-4FC5-B86B-917C7A1AFBB9}" presName="sibTrans" presStyleLbl="sibTrans2D1" presStyleIdx="0" presStyleCnt="2"/>
      <dgm:spPr/>
    </dgm:pt>
    <dgm:pt modelId="{ECDE93A1-8438-448C-BDC7-FCB9E14D1E47}" type="pres">
      <dgm:prSet presAssocID="{B8CFCD63-67BA-4FC5-B86B-917C7A1AFBB9}" presName="connectorText" presStyleLbl="sibTrans2D1" presStyleIdx="0" presStyleCnt="2"/>
      <dgm:spPr/>
    </dgm:pt>
    <dgm:pt modelId="{3E57DC67-DB00-4CFA-9F26-4B11A54261E5}" type="pres">
      <dgm:prSet presAssocID="{94A6E212-A845-436E-B863-18C658031609}" presName="node" presStyleLbl="node1" presStyleIdx="1" presStyleCnt="3">
        <dgm:presLayoutVars>
          <dgm:bulletEnabled val="1"/>
        </dgm:presLayoutVars>
      </dgm:prSet>
      <dgm:spPr/>
    </dgm:pt>
    <dgm:pt modelId="{3556C627-884C-43A6-8D7C-1C74F70AB158}" type="pres">
      <dgm:prSet presAssocID="{4E34BE63-33D7-4CA1-A798-8417870D8EEE}" presName="sibTrans" presStyleLbl="sibTrans2D1" presStyleIdx="1" presStyleCnt="2"/>
      <dgm:spPr/>
    </dgm:pt>
    <dgm:pt modelId="{F0BE314F-B4DF-4C4D-B4FF-2E58422CB224}" type="pres">
      <dgm:prSet presAssocID="{4E34BE63-33D7-4CA1-A798-8417870D8EEE}" presName="connectorText" presStyleLbl="sibTrans2D1" presStyleIdx="1" presStyleCnt="2"/>
      <dgm:spPr/>
    </dgm:pt>
    <dgm:pt modelId="{12E7A04C-29EA-48A6-9AFE-C32D74656D83}" type="pres">
      <dgm:prSet presAssocID="{EF1A486F-7617-47BC-8B34-8141825B5190}" presName="node" presStyleLbl="node1" presStyleIdx="2" presStyleCnt="3">
        <dgm:presLayoutVars>
          <dgm:bulletEnabled val="1"/>
        </dgm:presLayoutVars>
      </dgm:prSet>
      <dgm:spPr/>
    </dgm:pt>
  </dgm:ptLst>
  <dgm:cxnLst>
    <dgm:cxn modelId="{44AEDD18-B636-4F83-B74F-FAFCCCDA29E0}" srcId="{F9912D59-9077-45E4-A0A7-A5AC2CCD2592}" destId="{EF1A486F-7617-47BC-8B34-8141825B5190}" srcOrd="2" destOrd="0" parTransId="{A1248FB9-228E-4B1D-A128-FADC6A4F47D2}" sibTransId="{05E6F5A0-011C-4E01-AB08-1D05564901A0}"/>
    <dgm:cxn modelId="{CC67FD3A-D320-4275-8FF8-C3458F143BEE}" type="presOf" srcId="{EF1A486F-7617-47BC-8B34-8141825B5190}" destId="{12E7A04C-29EA-48A6-9AFE-C32D74656D83}" srcOrd="0" destOrd="0" presId="urn:microsoft.com/office/officeart/2005/8/layout/process1"/>
    <dgm:cxn modelId="{C299AC41-C967-4EE3-8092-287DC3D8DEB7}" srcId="{F9912D59-9077-45E4-A0A7-A5AC2CCD2592}" destId="{94A6E212-A845-436E-B863-18C658031609}" srcOrd="1" destOrd="0" parTransId="{388346A0-9F5F-4521-8C4B-F14C749E840A}" sibTransId="{4E34BE63-33D7-4CA1-A798-8417870D8EEE}"/>
    <dgm:cxn modelId="{2C86A443-00E6-4347-BAB0-14BB0B8AC0AA}" type="presOf" srcId="{4E34BE63-33D7-4CA1-A798-8417870D8EEE}" destId="{3556C627-884C-43A6-8D7C-1C74F70AB158}" srcOrd="0" destOrd="0" presId="urn:microsoft.com/office/officeart/2005/8/layout/process1"/>
    <dgm:cxn modelId="{E408B86D-F281-4FF6-8E49-5964BD4868F8}" type="presOf" srcId="{B8CFCD63-67BA-4FC5-B86B-917C7A1AFBB9}" destId="{ECDE93A1-8438-448C-BDC7-FCB9E14D1E47}" srcOrd="1" destOrd="0" presId="urn:microsoft.com/office/officeart/2005/8/layout/process1"/>
    <dgm:cxn modelId="{98E19680-278B-4AD8-90C0-E55A5B62A54C}" type="presOf" srcId="{4E34BE63-33D7-4CA1-A798-8417870D8EEE}" destId="{F0BE314F-B4DF-4C4D-B4FF-2E58422CB224}" srcOrd="1" destOrd="0" presId="urn:microsoft.com/office/officeart/2005/8/layout/process1"/>
    <dgm:cxn modelId="{D7757986-1380-4B9A-B468-5FF879360AE0}" type="presOf" srcId="{94A6E212-A845-436E-B863-18C658031609}" destId="{3E57DC67-DB00-4CFA-9F26-4B11A54261E5}" srcOrd="0" destOrd="0" presId="urn:microsoft.com/office/officeart/2005/8/layout/process1"/>
    <dgm:cxn modelId="{148F4B96-C35A-401F-AF93-507FD85D833A}" type="presOf" srcId="{F9912D59-9077-45E4-A0A7-A5AC2CCD2592}" destId="{2C738726-8074-49B4-8795-3BF8D3D416F2}" srcOrd="0" destOrd="0" presId="urn:microsoft.com/office/officeart/2005/8/layout/process1"/>
    <dgm:cxn modelId="{3C72EFC7-5E02-4034-9A88-11AC6C6F9A35}" srcId="{F9912D59-9077-45E4-A0A7-A5AC2CCD2592}" destId="{94CF4F8E-7C24-4E51-BCDB-88DD3BD9F3E2}" srcOrd="0" destOrd="0" parTransId="{9348A02E-C1BF-47FC-BD5F-B440F81EA828}" sibTransId="{B8CFCD63-67BA-4FC5-B86B-917C7A1AFBB9}"/>
    <dgm:cxn modelId="{AE9FB9E6-FCE9-4929-925C-E6E65634AA98}" type="presOf" srcId="{94CF4F8E-7C24-4E51-BCDB-88DD3BD9F3E2}" destId="{9BF7C04E-877A-4CDB-9B56-8C604078F737}" srcOrd="0" destOrd="0" presId="urn:microsoft.com/office/officeart/2005/8/layout/process1"/>
    <dgm:cxn modelId="{89DEC6FD-6AEA-45D0-AA6D-B182B2498D21}" type="presOf" srcId="{B8CFCD63-67BA-4FC5-B86B-917C7A1AFBB9}" destId="{05429F4B-B028-488F-BEAC-E8F11A25C7FB}" srcOrd="0" destOrd="0" presId="urn:microsoft.com/office/officeart/2005/8/layout/process1"/>
    <dgm:cxn modelId="{019B3A38-3A3C-48FF-95A1-D4A0C463A338}" type="presParOf" srcId="{2C738726-8074-49B4-8795-3BF8D3D416F2}" destId="{9BF7C04E-877A-4CDB-9B56-8C604078F737}" srcOrd="0" destOrd="0" presId="urn:microsoft.com/office/officeart/2005/8/layout/process1"/>
    <dgm:cxn modelId="{DDC85530-CA5B-4FD4-B267-A8C8F1A7BEDA}" type="presParOf" srcId="{2C738726-8074-49B4-8795-3BF8D3D416F2}" destId="{05429F4B-B028-488F-BEAC-E8F11A25C7FB}" srcOrd="1" destOrd="0" presId="urn:microsoft.com/office/officeart/2005/8/layout/process1"/>
    <dgm:cxn modelId="{266A8E2F-1E65-482D-A34B-B27288BFB69F}" type="presParOf" srcId="{05429F4B-B028-488F-BEAC-E8F11A25C7FB}" destId="{ECDE93A1-8438-448C-BDC7-FCB9E14D1E47}" srcOrd="0" destOrd="0" presId="urn:microsoft.com/office/officeart/2005/8/layout/process1"/>
    <dgm:cxn modelId="{A626C980-9C84-481D-80ED-21A6FCEF113F}" type="presParOf" srcId="{2C738726-8074-49B4-8795-3BF8D3D416F2}" destId="{3E57DC67-DB00-4CFA-9F26-4B11A54261E5}" srcOrd="2" destOrd="0" presId="urn:microsoft.com/office/officeart/2005/8/layout/process1"/>
    <dgm:cxn modelId="{58DBDA1F-C561-406D-B598-A1761A33F873}" type="presParOf" srcId="{2C738726-8074-49B4-8795-3BF8D3D416F2}" destId="{3556C627-884C-43A6-8D7C-1C74F70AB158}" srcOrd="3" destOrd="0" presId="urn:microsoft.com/office/officeart/2005/8/layout/process1"/>
    <dgm:cxn modelId="{71FA6335-6AD3-42BE-89CE-9F7ED0A9DE16}" type="presParOf" srcId="{3556C627-884C-43A6-8D7C-1C74F70AB158}" destId="{F0BE314F-B4DF-4C4D-B4FF-2E58422CB224}" srcOrd="0" destOrd="0" presId="urn:microsoft.com/office/officeart/2005/8/layout/process1"/>
    <dgm:cxn modelId="{8E5BF7BB-E7E1-44CD-8DE0-C75942029DFB}" type="presParOf" srcId="{2C738726-8074-49B4-8795-3BF8D3D416F2}" destId="{12E7A04C-29EA-48A6-9AFE-C32D74656D8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12D59-9077-45E4-A0A7-A5AC2CCD259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94A6E212-A845-436E-B863-18C658031609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2084</a:t>
          </a:r>
        </a:p>
      </dgm:t>
    </dgm:pt>
    <dgm:pt modelId="{388346A0-9F5F-4521-8C4B-F14C749E840A}" type="parTrans" cxnId="{C299AC41-C967-4EE3-8092-287DC3D8DEB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E34BE63-33D7-4CA1-A798-8417870D8EEE}" type="sibTrans" cxnId="{C299AC41-C967-4EE3-8092-287DC3D8DEB7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F1A486F-7617-47BC-8B34-8141825B5190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513000</a:t>
          </a:r>
        </a:p>
      </dgm:t>
    </dgm:pt>
    <dgm:pt modelId="{A1248FB9-228E-4B1D-A128-FADC6A4F47D2}" type="parTrans" cxnId="{44AEDD18-B636-4F83-B74F-FAFCCCDA29E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5E6F5A0-011C-4E01-AB08-1D05564901A0}" type="sibTrans" cxnId="{44AEDD18-B636-4F83-B74F-FAFCCCDA29E0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9D8FD7C-69E5-4149-BE7A-0FB126B9345B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513000</a:t>
          </a:r>
        </a:p>
      </dgm:t>
    </dgm:pt>
    <dgm:pt modelId="{8CD535F1-B513-4778-BD33-5791FDAD2768}" type="parTrans" cxnId="{0CE0256C-0C9D-4991-8DD5-DC202BAC2E7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89F30B4-2D5F-4735-B0C3-0AB539BDA306}" type="sibTrans" cxnId="{0CE0256C-0C9D-4991-8DD5-DC202BAC2E7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4CF4F8E-7C24-4E51-BCDB-88DD3BD9F3E2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105</a:t>
          </a:r>
        </a:p>
      </dgm:t>
    </dgm:pt>
    <dgm:pt modelId="{B8CFCD63-67BA-4FC5-B86B-917C7A1AFBB9}" type="sibTrans" cxnId="{3C72EFC7-5E02-4034-9A88-11AC6C6F9A35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348A02E-C1BF-47FC-BD5F-B440F81EA828}" type="parTrans" cxnId="{3C72EFC7-5E02-4034-9A88-11AC6C6F9A3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C738726-8074-49B4-8795-3BF8D3D416F2}" type="pres">
      <dgm:prSet presAssocID="{F9912D59-9077-45E4-A0A7-A5AC2CCD2592}" presName="Name0" presStyleCnt="0">
        <dgm:presLayoutVars>
          <dgm:dir/>
          <dgm:resizeHandles val="exact"/>
        </dgm:presLayoutVars>
      </dgm:prSet>
      <dgm:spPr/>
    </dgm:pt>
    <dgm:pt modelId="{9BF7C04E-877A-4CDB-9B56-8C604078F737}" type="pres">
      <dgm:prSet presAssocID="{94CF4F8E-7C24-4E51-BCDB-88DD3BD9F3E2}" presName="node" presStyleLbl="node1" presStyleIdx="0" presStyleCnt="4">
        <dgm:presLayoutVars>
          <dgm:bulletEnabled val="1"/>
        </dgm:presLayoutVars>
      </dgm:prSet>
      <dgm:spPr/>
    </dgm:pt>
    <dgm:pt modelId="{05429F4B-B028-488F-BEAC-E8F11A25C7FB}" type="pres">
      <dgm:prSet presAssocID="{B8CFCD63-67BA-4FC5-B86B-917C7A1AFBB9}" presName="sibTrans" presStyleLbl="sibTrans2D1" presStyleIdx="0" presStyleCnt="3"/>
      <dgm:spPr/>
    </dgm:pt>
    <dgm:pt modelId="{ECDE93A1-8438-448C-BDC7-FCB9E14D1E47}" type="pres">
      <dgm:prSet presAssocID="{B8CFCD63-67BA-4FC5-B86B-917C7A1AFBB9}" presName="connectorText" presStyleLbl="sibTrans2D1" presStyleIdx="0" presStyleCnt="3"/>
      <dgm:spPr/>
    </dgm:pt>
    <dgm:pt modelId="{3E57DC67-DB00-4CFA-9F26-4B11A54261E5}" type="pres">
      <dgm:prSet presAssocID="{94A6E212-A845-436E-B863-18C658031609}" presName="node" presStyleLbl="node1" presStyleIdx="1" presStyleCnt="4" custLinFactNeighborX="-44319" custLinFactNeighborY="-1426">
        <dgm:presLayoutVars>
          <dgm:bulletEnabled val="1"/>
        </dgm:presLayoutVars>
      </dgm:prSet>
      <dgm:spPr/>
    </dgm:pt>
    <dgm:pt modelId="{3556C627-884C-43A6-8D7C-1C74F70AB158}" type="pres">
      <dgm:prSet presAssocID="{4E34BE63-33D7-4CA1-A798-8417870D8EEE}" presName="sibTrans" presStyleLbl="sibTrans2D1" presStyleIdx="1" presStyleCnt="3"/>
      <dgm:spPr/>
    </dgm:pt>
    <dgm:pt modelId="{F0BE314F-B4DF-4C4D-B4FF-2E58422CB224}" type="pres">
      <dgm:prSet presAssocID="{4E34BE63-33D7-4CA1-A798-8417870D8EEE}" presName="connectorText" presStyleLbl="sibTrans2D1" presStyleIdx="1" presStyleCnt="3"/>
      <dgm:spPr/>
    </dgm:pt>
    <dgm:pt modelId="{12E7A04C-29EA-48A6-9AFE-C32D74656D83}" type="pres">
      <dgm:prSet presAssocID="{EF1A486F-7617-47BC-8B34-8141825B5190}" presName="node" presStyleLbl="node1" presStyleIdx="2" presStyleCnt="4" custLinFactNeighborX="-90401" custLinFactNeighborY="-1185">
        <dgm:presLayoutVars>
          <dgm:bulletEnabled val="1"/>
        </dgm:presLayoutVars>
      </dgm:prSet>
      <dgm:spPr/>
    </dgm:pt>
    <dgm:pt modelId="{59741D76-9FAD-4D6C-9139-E528774395AE}" type="pres">
      <dgm:prSet presAssocID="{05E6F5A0-011C-4E01-AB08-1D05564901A0}" presName="sibTrans" presStyleLbl="sibTrans2D1" presStyleIdx="2" presStyleCnt="3"/>
      <dgm:spPr/>
    </dgm:pt>
    <dgm:pt modelId="{47A07BF6-89C6-41A6-B0C6-66C63599C9AC}" type="pres">
      <dgm:prSet presAssocID="{05E6F5A0-011C-4E01-AB08-1D05564901A0}" presName="connectorText" presStyleLbl="sibTrans2D1" presStyleIdx="2" presStyleCnt="3"/>
      <dgm:spPr/>
    </dgm:pt>
    <dgm:pt modelId="{0BE273D9-122E-4441-ADA7-333561BCBE13}" type="pres">
      <dgm:prSet presAssocID="{99D8FD7C-69E5-4149-BE7A-0FB126B9345B}" presName="node" presStyleLbl="node1" presStyleIdx="3" presStyleCnt="4" custLinFactX="-16337" custLinFactNeighborX="-100000" custLinFactNeighborY="-2241">
        <dgm:presLayoutVars>
          <dgm:bulletEnabled val="1"/>
        </dgm:presLayoutVars>
      </dgm:prSet>
      <dgm:spPr/>
    </dgm:pt>
  </dgm:ptLst>
  <dgm:cxnLst>
    <dgm:cxn modelId="{44AEDD18-B636-4F83-B74F-FAFCCCDA29E0}" srcId="{F9912D59-9077-45E4-A0A7-A5AC2CCD2592}" destId="{EF1A486F-7617-47BC-8B34-8141825B5190}" srcOrd="2" destOrd="0" parTransId="{A1248FB9-228E-4B1D-A128-FADC6A4F47D2}" sibTransId="{05E6F5A0-011C-4E01-AB08-1D05564901A0}"/>
    <dgm:cxn modelId="{1B230B2B-7470-4327-9F59-46B8F3C987B9}" type="presOf" srcId="{05E6F5A0-011C-4E01-AB08-1D05564901A0}" destId="{47A07BF6-89C6-41A6-B0C6-66C63599C9AC}" srcOrd="1" destOrd="0" presId="urn:microsoft.com/office/officeart/2005/8/layout/process1"/>
    <dgm:cxn modelId="{CC67FD3A-D320-4275-8FF8-C3458F143BEE}" type="presOf" srcId="{EF1A486F-7617-47BC-8B34-8141825B5190}" destId="{12E7A04C-29EA-48A6-9AFE-C32D74656D83}" srcOrd="0" destOrd="0" presId="urn:microsoft.com/office/officeart/2005/8/layout/process1"/>
    <dgm:cxn modelId="{C299AC41-C967-4EE3-8092-287DC3D8DEB7}" srcId="{F9912D59-9077-45E4-A0A7-A5AC2CCD2592}" destId="{94A6E212-A845-436E-B863-18C658031609}" srcOrd="1" destOrd="0" parTransId="{388346A0-9F5F-4521-8C4B-F14C749E840A}" sibTransId="{4E34BE63-33D7-4CA1-A798-8417870D8EEE}"/>
    <dgm:cxn modelId="{2C86A443-00E6-4347-BAB0-14BB0B8AC0AA}" type="presOf" srcId="{4E34BE63-33D7-4CA1-A798-8417870D8EEE}" destId="{3556C627-884C-43A6-8D7C-1C74F70AB158}" srcOrd="0" destOrd="0" presId="urn:microsoft.com/office/officeart/2005/8/layout/process1"/>
    <dgm:cxn modelId="{0CE0256C-0C9D-4991-8DD5-DC202BAC2E75}" srcId="{F9912D59-9077-45E4-A0A7-A5AC2CCD2592}" destId="{99D8FD7C-69E5-4149-BE7A-0FB126B9345B}" srcOrd="3" destOrd="0" parTransId="{8CD535F1-B513-4778-BD33-5791FDAD2768}" sibTransId="{D89F30B4-2D5F-4735-B0C3-0AB539BDA306}"/>
    <dgm:cxn modelId="{915CC86C-8D76-4C7A-94D9-2737E591F64D}" type="presOf" srcId="{05E6F5A0-011C-4E01-AB08-1D05564901A0}" destId="{59741D76-9FAD-4D6C-9139-E528774395AE}" srcOrd="0" destOrd="0" presId="urn:microsoft.com/office/officeart/2005/8/layout/process1"/>
    <dgm:cxn modelId="{E408B86D-F281-4FF6-8E49-5964BD4868F8}" type="presOf" srcId="{B8CFCD63-67BA-4FC5-B86B-917C7A1AFBB9}" destId="{ECDE93A1-8438-448C-BDC7-FCB9E14D1E47}" srcOrd="1" destOrd="0" presId="urn:microsoft.com/office/officeart/2005/8/layout/process1"/>
    <dgm:cxn modelId="{98E19680-278B-4AD8-90C0-E55A5B62A54C}" type="presOf" srcId="{4E34BE63-33D7-4CA1-A798-8417870D8EEE}" destId="{F0BE314F-B4DF-4C4D-B4FF-2E58422CB224}" srcOrd="1" destOrd="0" presId="urn:microsoft.com/office/officeart/2005/8/layout/process1"/>
    <dgm:cxn modelId="{D7757986-1380-4B9A-B468-5FF879360AE0}" type="presOf" srcId="{94A6E212-A845-436E-B863-18C658031609}" destId="{3E57DC67-DB00-4CFA-9F26-4B11A54261E5}" srcOrd="0" destOrd="0" presId="urn:microsoft.com/office/officeart/2005/8/layout/process1"/>
    <dgm:cxn modelId="{148F4B96-C35A-401F-AF93-507FD85D833A}" type="presOf" srcId="{F9912D59-9077-45E4-A0A7-A5AC2CCD2592}" destId="{2C738726-8074-49B4-8795-3BF8D3D416F2}" srcOrd="0" destOrd="0" presId="urn:microsoft.com/office/officeart/2005/8/layout/process1"/>
    <dgm:cxn modelId="{55EB879D-F95C-4EB3-BB53-AAB5E78DAED2}" type="presOf" srcId="{99D8FD7C-69E5-4149-BE7A-0FB126B9345B}" destId="{0BE273D9-122E-4441-ADA7-333561BCBE13}" srcOrd="0" destOrd="0" presId="urn:microsoft.com/office/officeart/2005/8/layout/process1"/>
    <dgm:cxn modelId="{3C72EFC7-5E02-4034-9A88-11AC6C6F9A35}" srcId="{F9912D59-9077-45E4-A0A7-A5AC2CCD2592}" destId="{94CF4F8E-7C24-4E51-BCDB-88DD3BD9F3E2}" srcOrd="0" destOrd="0" parTransId="{9348A02E-C1BF-47FC-BD5F-B440F81EA828}" sibTransId="{B8CFCD63-67BA-4FC5-B86B-917C7A1AFBB9}"/>
    <dgm:cxn modelId="{AE9FB9E6-FCE9-4929-925C-E6E65634AA98}" type="presOf" srcId="{94CF4F8E-7C24-4E51-BCDB-88DD3BD9F3E2}" destId="{9BF7C04E-877A-4CDB-9B56-8C604078F737}" srcOrd="0" destOrd="0" presId="urn:microsoft.com/office/officeart/2005/8/layout/process1"/>
    <dgm:cxn modelId="{89DEC6FD-6AEA-45D0-AA6D-B182B2498D21}" type="presOf" srcId="{B8CFCD63-67BA-4FC5-B86B-917C7A1AFBB9}" destId="{05429F4B-B028-488F-BEAC-E8F11A25C7FB}" srcOrd="0" destOrd="0" presId="urn:microsoft.com/office/officeart/2005/8/layout/process1"/>
    <dgm:cxn modelId="{019B3A38-3A3C-48FF-95A1-D4A0C463A338}" type="presParOf" srcId="{2C738726-8074-49B4-8795-3BF8D3D416F2}" destId="{9BF7C04E-877A-4CDB-9B56-8C604078F737}" srcOrd="0" destOrd="0" presId="urn:microsoft.com/office/officeart/2005/8/layout/process1"/>
    <dgm:cxn modelId="{DDC85530-CA5B-4FD4-B267-A8C8F1A7BEDA}" type="presParOf" srcId="{2C738726-8074-49B4-8795-3BF8D3D416F2}" destId="{05429F4B-B028-488F-BEAC-E8F11A25C7FB}" srcOrd="1" destOrd="0" presId="urn:microsoft.com/office/officeart/2005/8/layout/process1"/>
    <dgm:cxn modelId="{266A8E2F-1E65-482D-A34B-B27288BFB69F}" type="presParOf" srcId="{05429F4B-B028-488F-BEAC-E8F11A25C7FB}" destId="{ECDE93A1-8438-448C-BDC7-FCB9E14D1E47}" srcOrd="0" destOrd="0" presId="urn:microsoft.com/office/officeart/2005/8/layout/process1"/>
    <dgm:cxn modelId="{A626C980-9C84-481D-80ED-21A6FCEF113F}" type="presParOf" srcId="{2C738726-8074-49B4-8795-3BF8D3D416F2}" destId="{3E57DC67-DB00-4CFA-9F26-4B11A54261E5}" srcOrd="2" destOrd="0" presId="urn:microsoft.com/office/officeart/2005/8/layout/process1"/>
    <dgm:cxn modelId="{58DBDA1F-C561-406D-B598-A1761A33F873}" type="presParOf" srcId="{2C738726-8074-49B4-8795-3BF8D3D416F2}" destId="{3556C627-884C-43A6-8D7C-1C74F70AB158}" srcOrd="3" destOrd="0" presId="urn:microsoft.com/office/officeart/2005/8/layout/process1"/>
    <dgm:cxn modelId="{71FA6335-6AD3-42BE-89CE-9F7ED0A9DE16}" type="presParOf" srcId="{3556C627-884C-43A6-8D7C-1C74F70AB158}" destId="{F0BE314F-B4DF-4C4D-B4FF-2E58422CB224}" srcOrd="0" destOrd="0" presId="urn:microsoft.com/office/officeart/2005/8/layout/process1"/>
    <dgm:cxn modelId="{8E5BF7BB-E7E1-44CD-8DE0-C75942029DFB}" type="presParOf" srcId="{2C738726-8074-49B4-8795-3BF8D3D416F2}" destId="{12E7A04C-29EA-48A6-9AFE-C32D74656D83}" srcOrd="4" destOrd="0" presId="urn:microsoft.com/office/officeart/2005/8/layout/process1"/>
    <dgm:cxn modelId="{4A25BA5B-39AC-4A39-AC83-5C3A8740DF87}" type="presParOf" srcId="{2C738726-8074-49B4-8795-3BF8D3D416F2}" destId="{59741D76-9FAD-4D6C-9139-E528774395AE}" srcOrd="5" destOrd="0" presId="urn:microsoft.com/office/officeart/2005/8/layout/process1"/>
    <dgm:cxn modelId="{AD59E22E-B522-4BE8-8524-B78C47518741}" type="presParOf" srcId="{59741D76-9FAD-4D6C-9139-E528774395AE}" destId="{47A07BF6-89C6-41A6-B0C6-66C63599C9AC}" srcOrd="0" destOrd="0" presId="urn:microsoft.com/office/officeart/2005/8/layout/process1"/>
    <dgm:cxn modelId="{AE3609D0-39CE-448B-AF46-60055E640F91}" type="presParOf" srcId="{2C738726-8074-49B4-8795-3BF8D3D416F2}" destId="{0BE273D9-122E-4441-ADA7-333561BCBE1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912D59-9077-45E4-A0A7-A5AC2CCD259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94CF4F8E-7C24-4E51-BCDB-88DD3BD9F3E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107</a:t>
          </a:r>
        </a:p>
      </dgm:t>
    </dgm:pt>
    <dgm:pt modelId="{9348A02E-C1BF-47FC-BD5F-B440F81EA828}" type="parTrans" cxnId="{3C72EFC7-5E02-4034-9A88-11AC6C6F9A3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8CFCD63-67BA-4FC5-B86B-917C7A1AFBB9}" type="sibTrans" cxnId="{3C72EFC7-5E02-4034-9A88-11AC6C6F9A35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4A6E212-A845-436E-B863-18C658031609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3127</a:t>
          </a:r>
        </a:p>
      </dgm:t>
    </dgm:pt>
    <dgm:pt modelId="{388346A0-9F5F-4521-8C4B-F14C749E840A}" type="parTrans" cxnId="{C299AC41-C967-4EE3-8092-287DC3D8DEB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E34BE63-33D7-4CA1-A798-8417870D8EEE}" type="sibTrans" cxnId="{C299AC41-C967-4EE3-8092-287DC3D8DEB7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F1A486F-7617-47BC-8B34-8141825B519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495800</a:t>
          </a:r>
        </a:p>
      </dgm:t>
    </dgm:pt>
    <dgm:pt modelId="{A1248FB9-228E-4B1D-A128-FADC6A4F47D2}" type="parTrans" cxnId="{44AEDD18-B636-4F83-B74F-FAFCCCDA29E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5E6F5A0-011C-4E01-AB08-1D05564901A0}" type="sibTrans" cxnId="{44AEDD18-B636-4F83-B74F-FAFCCCDA29E0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9D8FD7C-69E5-4149-BE7A-0FB126B9345B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495800</a:t>
          </a:r>
        </a:p>
      </dgm:t>
    </dgm:pt>
    <dgm:pt modelId="{8CD535F1-B513-4778-BD33-5791FDAD2768}" type="parTrans" cxnId="{0CE0256C-0C9D-4991-8DD5-DC202BAC2E7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89F30B4-2D5F-4735-B0C3-0AB539BDA306}" type="sibTrans" cxnId="{0CE0256C-0C9D-4991-8DD5-DC202BAC2E7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C738726-8074-49B4-8795-3BF8D3D416F2}" type="pres">
      <dgm:prSet presAssocID="{F9912D59-9077-45E4-A0A7-A5AC2CCD2592}" presName="Name0" presStyleCnt="0">
        <dgm:presLayoutVars>
          <dgm:dir/>
          <dgm:resizeHandles val="exact"/>
        </dgm:presLayoutVars>
      </dgm:prSet>
      <dgm:spPr/>
    </dgm:pt>
    <dgm:pt modelId="{9BF7C04E-877A-4CDB-9B56-8C604078F737}" type="pres">
      <dgm:prSet presAssocID="{94CF4F8E-7C24-4E51-BCDB-88DD3BD9F3E2}" presName="node" presStyleLbl="node1" presStyleIdx="0" presStyleCnt="4">
        <dgm:presLayoutVars>
          <dgm:bulletEnabled val="1"/>
        </dgm:presLayoutVars>
      </dgm:prSet>
      <dgm:spPr/>
    </dgm:pt>
    <dgm:pt modelId="{05429F4B-B028-488F-BEAC-E8F11A25C7FB}" type="pres">
      <dgm:prSet presAssocID="{B8CFCD63-67BA-4FC5-B86B-917C7A1AFBB9}" presName="sibTrans" presStyleLbl="sibTrans2D1" presStyleIdx="0" presStyleCnt="3"/>
      <dgm:spPr/>
    </dgm:pt>
    <dgm:pt modelId="{ECDE93A1-8438-448C-BDC7-FCB9E14D1E47}" type="pres">
      <dgm:prSet presAssocID="{B8CFCD63-67BA-4FC5-B86B-917C7A1AFBB9}" presName="connectorText" presStyleLbl="sibTrans2D1" presStyleIdx="0" presStyleCnt="3"/>
      <dgm:spPr/>
    </dgm:pt>
    <dgm:pt modelId="{3E57DC67-DB00-4CFA-9F26-4B11A54261E5}" type="pres">
      <dgm:prSet presAssocID="{94A6E212-A845-436E-B863-18C658031609}" presName="node" presStyleLbl="node1" presStyleIdx="1" presStyleCnt="4" custLinFactNeighborX="-44588" custLinFactNeighborY="-1428">
        <dgm:presLayoutVars>
          <dgm:bulletEnabled val="1"/>
        </dgm:presLayoutVars>
      </dgm:prSet>
      <dgm:spPr/>
    </dgm:pt>
    <dgm:pt modelId="{3556C627-884C-43A6-8D7C-1C74F70AB158}" type="pres">
      <dgm:prSet presAssocID="{4E34BE63-33D7-4CA1-A798-8417870D8EEE}" presName="sibTrans" presStyleLbl="sibTrans2D1" presStyleIdx="1" presStyleCnt="3"/>
      <dgm:spPr/>
    </dgm:pt>
    <dgm:pt modelId="{F0BE314F-B4DF-4C4D-B4FF-2E58422CB224}" type="pres">
      <dgm:prSet presAssocID="{4E34BE63-33D7-4CA1-A798-8417870D8EEE}" presName="connectorText" presStyleLbl="sibTrans2D1" presStyleIdx="1" presStyleCnt="3"/>
      <dgm:spPr/>
    </dgm:pt>
    <dgm:pt modelId="{12E7A04C-29EA-48A6-9AFE-C32D74656D83}" type="pres">
      <dgm:prSet presAssocID="{EF1A486F-7617-47BC-8B34-8141825B5190}" presName="node" presStyleLbl="node1" presStyleIdx="2" presStyleCnt="4" custLinFactNeighborX="-90401" custLinFactNeighborY="-1185">
        <dgm:presLayoutVars>
          <dgm:bulletEnabled val="1"/>
        </dgm:presLayoutVars>
      </dgm:prSet>
      <dgm:spPr/>
    </dgm:pt>
    <dgm:pt modelId="{59741D76-9FAD-4D6C-9139-E528774395AE}" type="pres">
      <dgm:prSet presAssocID="{05E6F5A0-011C-4E01-AB08-1D05564901A0}" presName="sibTrans" presStyleLbl="sibTrans2D1" presStyleIdx="2" presStyleCnt="3"/>
      <dgm:spPr/>
    </dgm:pt>
    <dgm:pt modelId="{47A07BF6-89C6-41A6-B0C6-66C63599C9AC}" type="pres">
      <dgm:prSet presAssocID="{05E6F5A0-011C-4E01-AB08-1D05564901A0}" presName="connectorText" presStyleLbl="sibTrans2D1" presStyleIdx="2" presStyleCnt="3"/>
      <dgm:spPr/>
    </dgm:pt>
    <dgm:pt modelId="{0BE273D9-122E-4441-ADA7-333561BCBE13}" type="pres">
      <dgm:prSet presAssocID="{99D8FD7C-69E5-4149-BE7A-0FB126B9345B}" presName="node" presStyleLbl="node1" presStyleIdx="3" presStyleCnt="4" custLinFactX="-16337" custLinFactNeighborX="-100000" custLinFactNeighborY="-2241">
        <dgm:presLayoutVars>
          <dgm:bulletEnabled val="1"/>
        </dgm:presLayoutVars>
      </dgm:prSet>
      <dgm:spPr/>
    </dgm:pt>
  </dgm:ptLst>
  <dgm:cxnLst>
    <dgm:cxn modelId="{44AEDD18-B636-4F83-B74F-FAFCCCDA29E0}" srcId="{F9912D59-9077-45E4-A0A7-A5AC2CCD2592}" destId="{EF1A486F-7617-47BC-8B34-8141825B5190}" srcOrd="2" destOrd="0" parTransId="{A1248FB9-228E-4B1D-A128-FADC6A4F47D2}" sibTransId="{05E6F5A0-011C-4E01-AB08-1D05564901A0}"/>
    <dgm:cxn modelId="{1B230B2B-7470-4327-9F59-46B8F3C987B9}" type="presOf" srcId="{05E6F5A0-011C-4E01-AB08-1D05564901A0}" destId="{47A07BF6-89C6-41A6-B0C6-66C63599C9AC}" srcOrd="1" destOrd="0" presId="urn:microsoft.com/office/officeart/2005/8/layout/process1"/>
    <dgm:cxn modelId="{CC67FD3A-D320-4275-8FF8-C3458F143BEE}" type="presOf" srcId="{EF1A486F-7617-47BC-8B34-8141825B5190}" destId="{12E7A04C-29EA-48A6-9AFE-C32D74656D83}" srcOrd="0" destOrd="0" presId="urn:microsoft.com/office/officeart/2005/8/layout/process1"/>
    <dgm:cxn modelId="{C299AC41-C967-4EE3-8092-287DC3D8DEB7}" srcId="{F9912D59-9077-45E4-A0A7-A5AC2CCD2592}" destId="{94A6E212-A845-436E-B863-18C658031609}" srcOrd="1" destOrd="0" parTransId="{388346A0-9F5F-4521-8C4B-F14C749E840A}" sibTransId="{4E34BE63-33D7-4CA1-A798-8417870D8EEE}"/>
    <dgm:cxn modelId="{2C86A443-00E6-4347-BAB0-14BB0B8AC0AA}" type="presOf" srcId="{4E34BE63-33D7-4CA1-A798-8417870D8EEE}" destId="{3556C627-884C-43A6-8D7C-1C74F70AB158}" srcOrd="0" destOrd="0" presId="urn:microsoft.com/office/officeart/2005/8/layout/process1"/>
    <dgm:cxn modelId="{0CE0256C-0C9D-4991-8DD5-DC202BAC2E75}" srcId="{F9912D59-9077-45E4-A0A7-A5AC2CCD2592}" destId="{99D8FD7C-69E5-4149-BE7A-0FB126B9345B}" srcOrd="3" destOrd="0" parTransId="{8CD535F1-B513-4778-BD33-5791FDAD2768}" sibTransId="{D89F30B4-2D5F-4735-B0C3-0AB539BDA306}"/>
    <dgm:cxn modelId="{915CC86C-8D76-4C7A-94D9-2737E591F64D}" type="presOf" srcId="{05E6F5A0-011C-4E01-AB08-1D05564901A0}" destId="{59741D76-9FAD-4D6C-9139-E528774395AE}" srcOrd="0" destOrd="0" presId="urn:microsoft.com/office/officeart/2005/8/layout/process1"/>
    <dgm:cxn modelId="{E408B86D-F281-4FF6-8E49-5964BD4868F8}" type="presOf" srcId="{B8CFCD63-67BA-4FC5-B86B-917C7A1AFBB9}" destId="{ECDE93A1-8438-448C-BDC7-FCB9E14D1E47}" srcOrd="1" destOrd="0" presId="urn:microsoft.com/office/officeart/2005/8/layout/process1"/>
    <dgm:cxn modelId="{98E19680-278B-4AD8-90C0-E55A5B62A54C}" type="presOf" srcId="{4E34BE63-33D7-4CA1-A798-8417870D8EEE}" destId="{F0BE314F-B4DF-4C4D-B4FF-2E58422CB224}" srcOrd="1" destOrd="0" presId="urn:microsoft.com/office/officeart/2005/8/layout/process1"/>
    <dgm:cxn modelId="{D7757986-1380-4B9A-B468-5FF879360AE0}" type="presOf" srcId="{94A6E212-A845-436E-B863-18C658031609}" destId="{3E57DC67-DB00-4CFA-9F26-4B11A54261E5}" srcOrd="0" destOrd="0" presId="urn:microsoft.com/office/officeart/2005/8/layout/process1"/>
    <dgm:cxn modelId="{148F4B96-C35A-401F-AF93-507FD85D833A}" type="presOf" srcId="{F9912D59-9077-45E4-A0A7-A5AC2CCD2592}" destId="{2C738726-8074-49B4-8795-3BF8D3D416F2}" srcOrd="0" destOrd="0" presId="urn:microsoft.com/office/officeart/2005/8/layout/process1"/>
    <dgm:cxn modelId="{55EB879D-F95C-4EB3-BB53-AAB5E78DAED2}" type="presOf" srcId="{99D8FD7C-69E5-4149-BE7A-0FB126B9345B}" destId="{0BE273D9-122E-4441-ADA7-333561BCBE13}" srcOrd="0" destOrd="0" presId="urn:microsoft.com/office/officeart/2005/8/layout/process1"/>
    <dgm:cxn modelId="{3C72EFC7-5E02-4034-9A88-11AC6C6F9A35}" srcId="{F9912D59-9077-45E4-A0A7-A5AC2CCD2592}" destId="{94CF4F8E-7C24-4E51-BCDB-88DD3BD9F3E2}" srcOrd="0" destOrd="0" parTransId="{9348A02E-C1BF-47FC-BD5F-B440F81EA828}" sibTransId="{B8CFCD63-67BA-4FC5-B86B-917C7A1AFBB9}"/>
    <dgm:cxn modelId="{AE9FB9E6-FCE9-4929-925C-E6E65634AA98}" type="presOf" srcId="{94CF4F8E-7C24-4E51-BCDB-88DD3BD9F3E2}" destId="{9BF7C04E-877A-4CDB-9B56-8C604078F737}" srcOrd="0" destOrd="0" presId="urn:microsoft.com/office/officeart/2005/8/layout/process1"/>
    <dgm:cxn modelId="{89DEC6FD-6AEA-45D0-AA6D-B182B2498D21}" type="presOf" srcId="{B8CFCD63-67BA-4FC5-B86B-917C7A1AFBB9}" destId="{05429F4B-B028-488F-BEAC-E8F11A25C7FB}" srcOrd="0" destOrd="0" presId="urn:microsoft.com/office/officeart/2005/8/layout/process1"/>
    <dgm:cxn modelId="{019B3A38-3A3C-48FF-95A1-D4A0C463A338}" type="presParOf" srcId="{2C738726-8074-49B4-8795-3BF8D3D416F2}" destId="{9BF7C04E-877A-4CDB-9B56-8C604078F737}" srcOrd="0" destOrd="0" presId="urn:microsoft.com/office/officeart/2005/8/layout/process1"/>
    <dgm:cxn modelId="{DDC85530-CA5B-4FD4-B267-A8C8F1A7BEDA}" type="presParOf" srcId="{2C738726-8074-49B4-8795-3BF8D3D416F2}" destId="{05429F4B-B028-488F-BEAC-E8F11A25C7FB}" srcOrd="1" destOrd="0" presId="urn:microsoft.com/office/officeart/2005/8/layout/process1"/>
    <dgm:cxn modelId="{266A8E2F-1E65-482D-A34B-B27288BFB69F}" type="presParOf" srcId="{05429F4B-B028-488F-BEAC-E8F11A25C7FB}" destId="{ECDE93A1-8438-448C-BDC7-FCB9E14D1E47}" srcOrd="0" destOrd="0" presId="urn:microsoft.com/office/officeart/2005/8/layout/process1"/>
    <dgm:cxn modelId="{A626C980-9C84-481D-80ED-21A6FCEF113F}" type="presParOf" srcId="{2C738726-8074-49B4-8795-3BF8D3D416F2}" destId="{3E57DC67-DB00-4CFA-9F26-4B11A54261E5}" srcOrd="2" destOrd="0" presId="urn:microsoft.com/office/officeart/2005/8/layout/process1"/>
    <dgm:cxn modelId="{58DBDA1F-C561-406D-B598-A1761A33F873}" type="presParOf" srcId="{2C738726-8074-49B4-8795-3BF8D3D416F2}" destId="{3556C627-884C-43A6-8D7C-1C74F70AB158}" srcOrd="3" destOrd="0" presId="urn:microsoft.com/office/officeart/2005/8/layout/process1"/>
    <dgm:cxn modelId="{71FA6335-6AD3-42BE-89CE-9F7ED0A9DE16}" type="presParOf" srcId="{3556C627-884C-43A6-8D7C-1C74F70AB158}" destId="{F0BE314F-B4DF-4C4D-B4FF-2E58422CB224}" srcOrd="0" destOrd="0" presId="urn:microsoft.com/office/officeart/2005/8/layout/process1"/>
    <dgm:cxn modelId="{8E5BF7BB-E7E1-44CD-8DE0-C75942029DFB}" type="presParOf" srcId="{2C738726-8074-49B4-8795-3BF8D3D416F2}" destId="{12E7A04C-29EA-48A6-9AFE-C32D74656D83}" srcOrd="4" destOrd="0" presId="urn:microsoft.com/office/officeart/2005/8/layout/process1"/>
    <dgm:cxn modelId="{4A25BA5B-39AC-4A39-AC83-5C3A8740DF87}" type="presParOf" srcId="{2C738726-8074-49B4-8795-3BF8D3D416F2}" destId="{59741D76-9FAD-4D6C-9139-E528774395AE}" srcOrd="5" destOrd="0" presId="urn:microsoft.com/office/officeart/2005/8/layout/process1"/>
    <dgm:cxn modelId="{AD59E22E-B522-4BE8-8524-B78C47518741}" type="presParOf" srcId="{59741D76-9FAD-4D6C-9139-E528774395AE}" destId="{47A07BF6-89C6-41A6-B0C6-66C63599C9AC}" srcOrd="0" destOrd="0" presId="urn:microsoft.com/office/officeart/2005/8/layout/process1"/>
    <dgm:cxn modelId="{AE3609D0-39CE-448B-AF46-60055E640F91}" type="presParOf" srcId="{2C738726-8074-49B4-8795-3BF8D3D416F2}" destId="{0BE273D9-122E-4441-ADA7-333561BCBE1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912D59-9077-45E4-A0A7-A5AC2CCD259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94CF4F8E-7C24-4E51-BCDB-88DD3BD9F3E2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45</a:t>
          </a:r>
          <a:endParaRPr lang="ru-RU" sz="1500" dirty="0">
            <a:solidFill>
              <a:schemeClr val="tx1"/>
            </a:solidFill>
          </a:endParaRPr>
        </a:p>
      </dgm:t>
    </dgm:pt>
    <dgm:pt modelId="{9348A02E-C1BF-47FC-BD5F-B440F81EA828}" type="parTrans" cxnId="{3C72EFC7-5E02-4034-9A88-11AC6C6F9A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CFCD63-67BA-4FC5-B86B-917C7A1AFBB9}" type="sibTrans" cxnId="{3C72EFC7-5E02-4034-9A88-11AC6C6F9A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A6E212-A845-436E-B863-18C658031609}">
      <dgm:prSet phldrT="[Текст]"/>
      <dgm:spPr/>
      <dgm:t>
        <a:bodyPr/>
        <a:lstStyle/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dirty="0">
              <a:solidFill>
                <a:schemeClr val="tx1"/>
              </a:solidFill>
            </a:rPr>
            <a:t>35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dirty="0">
              <a:solidFill>
                <a:schemeClr val="tx1"/>
              </a:solidFill>
            </a:rPr>
            <a:t>(77%)</a:t>
          </a:r>
        </a:p>
      </dgm:t>
    </dgm:pt>
    <dgm:pt modelId="{388346A0-9F5F-4521-8C4B-F14C749E840A}" type="parTrans" cxnId="{C299AC41-C967-4EE3-8092-287DC3D8DE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34BE63-33D7-4CA1-A798-8417870D8EEE}" type="sibTrans" cxnId="{C299AC41-C967-4EE3-8092-287DC3D8DE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1A486F-7617-47BC-8B34-8141825B5190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0</a:t>
          </a:r>
        </a:p>
      </dgm:t>
    </dgm:pt>
    <dgm:pt modelId="{A1248FB9-228E-4B1D-A128-FADC6A4F47D2}" type="parTrans" cxnId="{44AEDD18-B636-4F83-B74F-FAFCCCDA29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E6F5A0-011C-4E01-AB08-1D05564901A0}" type="sibTrans" cxnId="{44AEDD18-B636-4F83-B74F-FAFCCCDA29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738726-8074-49B4-8795-3BF8D3D416F2}" type="pres">
      <dgm:prSet presAssocID="{F9912D59-9077-45E4-A0A7-A5AC2CCD2592}" presName="Name0" presStyleCnt="0">
        <dgm:presLayoutVars>
          <dgm:dir/>
          <dgm:resizeHandles val="exact"/>
        </dgm:presLayoutVars>
      </dgm:prSet>
      <dgm:spPr/>
    </dgm:pt>
    <dgm:pt modelId="{9BF7C04E-877A-4CDB-9B56-8C604078F737}" type="pres">
      <dgm:prSet presAssocID="{94CF4F8E-7C24-4E51-BCDB-88DD3BD9F3E2}" presName="node" presStyleLbl="node1" presStyleIdx="0" presStyleCnt="3">
        <dgm:presLayoutVars>
          <dgm:bulletEnabled val="1"/>
        </dgm:presLayoutVars>
      </dgm:prSet>
      <dgm:spPr/>
    </dgm:pt>
    <dgm:pt modelId="{05429F4B-B028-488F-BEAC-E8F11A25C7FB}" type="pres">
      <dgm:prSet presAssocID="{B8CFCD63-67BA-4FC5-B86B-917C7A1AFBB9}" presName="sibTrans" presStyleLbl="sibTrans2D1" presStyleIdx="0" presStyleCnt="2"/>
      <dgm:spPr/>
    </dgm:pt>
    <dgm:pt modelId="{ECDE93A1-8438-448C-BDC7-FCB9E14D1E47}" type="pres">
      <dgm:prSet presAssocID="{B8CFCD63-67BA-4FC5-B86B-917C7A1AFBB9}" presName="connectorText" presStyleLbl="sibTrans2D1" presStyleIdx="0" presStyleCnt="2"/>
      <dgm:spPr/>
    </dgm:pt>
    <dgm:pt modelId="{3E57DC67-DB00-4CFA-9F26-4B11A54261E5}" type="pres">
      <dgm:prSet presAssocID="{94A6E212-A845-436E-B863-18C658031609}" presName="node" presStyleLbl="node1" presStyleIdx="1" presStyleCnt="3" custLinFactNeighborY="1361">
        <dgm:presLayoutVars>
          <dgm:bulletEnabled val="1"/>
        </dgm:presLayoutVars>
      </dgm:prSet>
      <dgm:spPr/>
    </dgm:pt>
    <dgm:pt modelId="{3556C627-884C-43A6-8D7C-1C74F70AB158}" type="pres">
      <dgm:prSet presAssocID="{4E34BE63-33D7-4CA1-A798-8417870D8EEE}" presName="sibTrans" presStyleLbl="sibTrans2D1" presStyleIdx="1" presStyleCnt="2"/>
      <dgm:spPr/>
    </dgm:pt>
    <dgm:pt modelId="{F0BE314F-B4DF-4C4D-B4FF-2E58422CB224}" type="pres">
      <dgm:prSet presAssocID="{4E34BE63-33D7-4CA1-A798-8417870D8EEE}" presName="connectorText" presStyleLbl="sibTrans2D1" presStyleIdx="1" presStyleCnt="2"/>
      <dgm:spPr/>
    </dgm:pt>
    <dgm:pt modelId="{12E7A04C-29EA-48A6-9AFE-C32D74656D83}" type="pres">
      <dgm:prSet presAssocID="{EF1A486F-7617-47BC-8B34-8141825B5190}" presName="node" presStyleLbl="node1" presStyleIdx="2" presStyleCnt="3">
        <dgm:presLayoutVars>
          <dgm:bulletEnabled val="1"/>
        </dgm:presLayoutVars>
      </dgm:prSet>
      <dgm:spPr/>
    </dgm:pt>
  </dgm:ptLst>
  <dgm:cxnLst>
    <dgm:cxn modelId="{44AEDD18-B636-4F83-B74F-FAFCCCDA29E0}" srcId="{F9912D59-9077-45E4-A0A7-A5AC2CCD2592}" destId="{EF1A486F-7617-47BC-8B34-8141825B5190}" srcOrd="2" destOrd="0" parTransId="{A1248FB9-228E-4B1D-A128-FADC6A4F47D2}" sibTransId="{05E6F5A0-011C-4E01-AB08-1D05564901A0}"/>
    <dgm:cxn modelId="{CC67FD3A-D320-4275-8FF8-C3458F143BEE}" type="presOf" srcId="{EF1A486F-7617-47BC-8B34-8141825B5190}" destId="{12E7A04C-29EA-48A6-9AFE-C32D74656D83}" srcOrd="0" destOrd="0" presId="urn:microsoft.com/office/officeart/2005/8/layout/process1"/>
    <dgm:cxn modelId="{C299AC41-C967-4EE3-8092-287DC3D8DEB7}" srcId="{F9912D59-9077-45E4-A0A7-A5AC2CCD2592}" destId="{94A6E212-A845-436E-B863-18C658031609}" srcOrd="1" destOrd="0" parTransId="{388346A0-9F5F-4521-8C4B-F14C749E840A}" sibTransId="{4E34BE63-33D7-4CA1-A798-8417870D8EEE}"/>
    <dgm:cxn modelId="{2C86A443-00E6-4347-BAB0-14BB0B8AC0AA}" type="presOf" srcId="{4E34BE63-33D7-4CA1-A798-8417870D8EEE}" destId="{3556C627-884C-43A6-8D7C-1C74F70AB158}" srcOrd="0" destOrd="0" presId="urn:microsoft.com/office/officeart/2005/8/layout/process1"/>
    <dgm:cxn modelId="{E408B86D-F281-4FF6-8E49-5964BD4868F8}" type="presOf" srcId="{B8CFCD63-67BA-4FC5-B86B-917C7A1AFBB9}" destId="{ECDE93A1-8438-448C-BDC7-FCB9E14D1E47}" srcOrd="1" destOrd="0" presId="urn:microsoft.com/office/officeart/2005/8/layout/process1"/>
    <dgm:cxn modelId="{98E19680-278B-4AD8-90C0-E55A5B62A54C}" type="presOf" srcId="{4E34BE63-33D7-4CA1-A798-8417870D8EEE}" destId="{F0BE314F-B4DF-4C4D-B4FF-2E58422CB224}" srcOrd="1" destOrd="0" presId="urn:microsoft.com/office/officeart/2005/8/layout/process1"/>
    <dgm:cxn modelId="{D7757986-1380-4B9A-B468-5FF879360AE0}" type="presOf" srcId="{94A6E212-A845-436E-B863-18C658031609}" destId="{3E57DC67-DB00-4CFA-9F26-4B11A54261E5}" srcOrd="0" destOrd="0" presId="urn:microsoft.com/office/officeart/2005/8/layout/process1"/>
    <dgm:cxn modelId="{148F4B96-C35A-401F-AF93-507FD85D833A}" type="presOf" srcId="{F9912D59-9077-45E4-A0A7-A5AC2CCD2592}" destId="{2C738726-8074-49B4-8795-3BF8D3D416F2}" srcOrd="0" destOrd="0" presId="urn:microsoft.com/office/officeart/2005/8/layout/process1"/>
    <dgm:cxn modelId="{3C72EFC7-5E02-4034-9A88-11AC6C6F9A35}" srcId="{F9912D59-9077-45E4-A0A7-A5AC2CCD2592}" destId="{94CF4F8E-7C24-4E51-BCDB-88DD3BD9F3E2}" srcOrd="0" destOrd="0" parTransId="{9348A02E-C1BF-47FC-BD5F-B440F81EA828}" sibTransId="{B8CFCD63-67BA-4FC5-B86B-917C7A1AFBB9}"/>
    <dgm:cxn modelId="{AE9FB9E6-FCE9-4929-925C-E6E65634AA98}" type="presOf" srcId="{94CF4F8E-7C24-4E51-BCDB-88DD3BD9F3E2}" destId="{9BF7C04E-877A-4CDB-9B56-8C604078F737}" srcOrd="0" destOrd="0" presId="urn:microsoft.com/office/officeart/2005/8/layout/process1"/>
    <dgm:cxn modelId="{89DEC6FD-6AEA-45D0-AA6D-B182B2498D21}" type="presOf" srcId="{B8CFCD63-67BA-4FC5-B86B-917C7A1AFBB9}" destId="{05429F4B-B028-488F-BEAC-E8F11A25C7FB}" srcOrd="0" destOrd="0" presId="urn:microsoft.com/office/officeart/2005/8/layout/process1"/>
    <dgm:cxn modelId="{019B3A38-3A3C-48FF-95A1-D4A0C463A338}" type="presParOf" srcId="{2C738726-8074-49B4-8795-3BF8D3D416F2}" destId="{9BF7C04E-877A-4CDB-9B56-8C604078F737}" srcOrd="0" destOrd="0" presId="urn:microsoft.com/office/officeart/2005/8/layout/process1"/>
    <dgm:cxn modelId="{DDC85530-CA5B-4FD4-B267-A8C8F1A7BEDA}" type="presParOf" srcId="{2C738726-8074-49B4-8795-3BF8D3D416F2}" destId="{05429F4B-B028-488F-BEAC-E8F11A25C7FB}" srcOrd="1" destOrd="0" presId="urn:microsoft.com/office/officeart/2005/8/layout/process1"/>
    <dgm:cxn modelId="{266A8E2F-1E65-482D-A34B-B27288BFB69F}" type="presParOf" srcId="{05429F4B-B028-488F-BEAC-E8F11A25C7FB}" destId="{ECDE93A1-8438-448C-BDC7-FCB9E14D1E47}" srcOrd="0" destOrd="0" presId="urn:microsoft.com/office/officeart/2005/8/layout/process1"/>
    <dgm:cxn modelId="{A626C980-9C84-481D-80ED-21A6FCEF113F}" type="presParOf" srcId="{2C738726-8074-49B4-8795-3BF8D3D416F2}" destId="{3E57DC67-DB00-4CFA-9F26-4B11A54261E5}" srcOrd="2" destOrd="0" presId="urn:microsoft.com/office/officeart/2005/8/layout/process1"/>
    <dgm:cxn modelId="{58DBDA1F-C561-406D-B598-A1761A33F873}" type="presParOf" srcId="{2C738726-8074-49B4-8795-3BF8D3D416F2}" destId="{3556C627-884C-43A6-8D7C-1C74F70AB158}" srcOrd="3" destOrd="0" presId="urn:microsoft.com/office/officeart/2005/8/layout/process1"/>
    <dgm:cxn modelId="{71FA6335-6AD3-42BE-89CE-9F7ED0A9DE16}" type="presParOf" srcId="{3556C627-884C-43A6-8D7C-1C74F70AB158}" destId="{F0BE314F-B4DF-4C4D-B4FF-2E58422CB224}" srcOrd="0" destOrd="0" presId="urn:microsoft.com/office/officeart/2005/8/layout/process1"/>
    <dgm:cxn modelId="{8E5BF7BB-E7E1-44CD-8DE0-C75942029DFB}" type="presParOf" srcId="{2C738726-8074-49B4-8795-3BF8D3D416F2}" destId="{12E7A04C-29EA-48A6-9AFE-C32D74656D8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912D59-9077-45E4-A0A7-A5AC2CCD259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94CF4F8E-7C24-4E51-BCDB-88DD3BD9F3E2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49</a:t>
          </a:r>
          <a:endParaRPr lang="ru-RU" sz="1500" dirty="0">
            <a:solidFill>
              <a:schemeClr val="tx1"/>
            </a:solidFill>
          </a:endParaRPr>
        </a:p>
      </dgm:t>
    </dgm:pt>
    <dgm:pt modelId="{9348A02E-C1BF-47FC-BD5F-B440F81EA828}" type="parTrans" cxnId="{3C72EFC7-5E02-4034-9A88-11AC6C6F9A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CFCD63-67BA-4FC5-B86B-917C7A1AFBB9}" type="sibTrans" cxnId="{3C72EFC7-5E02-4034-9A88-11AC6C6F9A35}">
      <dgm:prSet/>
      <dgm:spPr>
        <a:solidFill>
          <a:schemeClr val="accent6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A6E212-A845-436E-B863-18C658031609}">
      <dgm:prSet phldrT="[Текст]"/>
      <dgm:spPr>
        <a:solidFill>
          <a:schemeClr val="accent6">
            <a:lumMod val="40000"/>
            <a:lumOff val="60000"/>
            <a:alpha val="76667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tx1"/>
              </a:solidFill>
            </a:rPr>
            <a:t>42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tx1"/>
              </a:solidFill>
            </a:rPr>
            <a:t>(86%)</a:t>
          </a:r>
        </a:p>
      </dgm:t>
    </dgm:pt>
    <dgm:pt modelId="{388346A0-9F5F-4521-8C4B-F14C749E840A}" type="parTrans" cxnId="{C299AC41-C967-4EE3-8092-287DC3D8DE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34BE63-33D7-4CA1-A798-8417870D8EEE}" type="sibTrans" cxnId="{C299AC41-C967-4EE3-8092-287DC3D8DEB7}">
      <dgm:prSet/>
      <dgm:spPr>
        <a:solidFill>
          <a:schemeClr val="accent6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1A486F-7617-47BC-8B34-8141825B5190}">
      <dgm:prSet phldrT="[Текст]" custT="1"/>
      <dgm:spPr>
        <a:solidFill>
          <a:schemeClr val="accent6">
            <a:lumMod val="40000"/>
            <a:lumOff val="60000"/>
            <a:alpha val="63333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0</a:t>
          </a:r>
          <a:endParaRPr lang="ru-RU" sz="1500" dirty="0">
            <a:solidFill>
              <a:schemeClr val="tx1"/>
            </a:solidFill>
          </a:endParaRPr>
        </a:p>
      </dgm:t>
    </dgm:pt>
    <dgm:pt modelId="{A1248FB9-228E-4B1D-A128-FADC6A4F47D2}" type="parTrans" cxnId="{44AEDD18-B636-4F83-B74F-FAFCCCDA29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E6F5A0-011C-4E01-AB08-1D05564901A0}" type="sibTrans" cxnId="{44AEDD18-B636-4F83-B74F-FAFCCCDA29E0}">
      <dgm:prSet/>
      <dgm:spPr>
        <a:solidFill>
          <a:schemeClr val="accent6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738726-8074-49B4-8795-3BF8D3D416F2}" type="pres">
      <dgm:prSet presAssocID="{F9912D59-9077-45E4-A0A7-A5AC2CCD2592}" presName="Name0" presStyleCnt="0">
        <dgm:presLayoutVars>
          <dgm:dir/>
          <dgm:resizeHandles val="exact"/>
        </dgm:presLayoutVars>
      </dgm:prSet>
      <dgm:spPr/>
    </dgm:pt>
    <dgm:pt modelId="{9BF7C04E-877A-4CDB-9B56-8C604078F737}" type="pres">
      <dgm:prSet presAssocID="{94CF4F8E-7C24-4E51-BCDB-88DD3BD9F3E2}" presName="node" presStyleLbl="node1" presStyleIdx="0" presStyleCnt="3">
        <dgm:presLayoutVars>
          <dgm:bulletEnabled val="1"/>
        </dgm:presLayoutVars>
      </dgm:prSet>
      <dgm:spPr/>
    </dgm:pt>
    <dgm:pt modelId="{05429F4B-B028-488F-BEAC-E8F11A25C7FB}" type="pres">
      <dgm:prSet presAssocID="{B8CFCD63-67BA-4FC5-B86B-917C7A1AFBB9}" presName="sibTrans" presStyleLbl="sibTrans2D1" presStyleIdx="0" presStyleCnt="2"/>
      <dgm:spPr/>
    </dgm:pt>
    <dgm:pt modelId="{ECDE93A1-8438-448C-BDC7-FCB9E14D1E47}" type="pres">
      <dgm:prSet presAssocID="{B8CFCD63-67BA-4FC5-B86B-917C7A1AFBB9}" presName="connectorText" presStyleLbl="sibTrans2D1" presStyleIdx="0" presStyleCnt="2"/>
      <dgm:spPr/>
    </dgm:pt>
    <dgm:pt modelId="{3E57DC67-DB00-4CFA-9F26-4B11A54261E5}" type="pres">
      <dgm:prSet presAssocID="{94A6E212-A845-436E-B863-18C658031609}" presName="node" presStyleLbl="node1" presStyleIdx="1" presStyleCnt="3">
        <dgm:presLayoutVars>
          <dgm:bulletEnabled val="1"/>
        </dgm:presLayoutVars>
      </dgm:prSet>
      <dgm:spPr/>
    </dgm:pt>
    <dgm:pt modelId="{3556C627-884C-43A6-8D7C-1C74F70AB158}" type="pres">
      <dgm:prSet presAssocID="{4E34BE63-33D7-4CA1-A798-8417870D8EEE}" presName="sibTrans" presStyleLbl="sibTrans2D1" presStyleIdx="1" presStyleCnt="2"/>
      <dgm:spPr/>
    </dgm:pt>
    <dgm:pt modelId="{F0BE314F-B4DF-4C4D-B4FF-2E58422CB224}" type="pres">
      <dgm:prSet presAssocID="{4E34BE63-33D7-4CA1-A798-8417870D8EEE}" presName="connectorText" presStyleLbl="sibTrans2D1" presStyleIdx="1" presStyleCnt="2"/>
      <dgm:spPr/>
    </dgm:pt>
    <dgm:pt modelId="{12E7A04C-29EA-48A6-9AFE-C32D74656D83}" type="pres">
      <dgm:prSet presAssocID="{EF1A486F-7617-47BC-8B34-8141825B5190}" presName="node" presStyleLbl="node1" presStyleIdx="2" presStyleCnt="3">
        <dgm:presLayoutVars>
          <dgm:bulletEnabled val="1"/>
        </dgm:presLayoutVars>
      </dgm:prSet>
      <dgm:spPr/>
    </dgm:pt>
  </dgm:ptLst>
  <dgm:cxnLst>
    <dgm:cxn modelId="{44AEDD18-B636-4F83-B74F-FAFCCCDA29E0}" srcId="{F9912D59-9077-45E4-A0A7-A5AC2CCD2592}" destId="{EF1A486F-7617-47BC-8B34-8141825B5190}" srcOrd="2" destOrd="0" parTransId="{A1248FB9-228E-4B1D-A128-FADC6A4F47D2}" sibTransId="{05E6F5A0-011C-4E01-AB08-1D05564901A0}"/>
    <dgm:cxn modelId="{CC67FD3A-D320-4275-8FF8-C3458F143BEE}" type="presOf" srcId="{EF1A486F-7617-47BC-8B34-8141825B5190}" destId="{12E7A04C-29EA-48A6-9AFE-C32D74656D83}" srcOrd="0" destOrd="0" presId="urn:microsoft.com/office/officeart/2005/8/layout/process1"/>
    <dgm:cxn modelId="{C299AC41-C967-4EE3-8092-287DC3D8DEB7}" srcId="{F9912D59-9077-45E4-A0A7-A5AC2CCD2592}" destId="{94A6E212-A845-436E-B863-18C658031609}" srcOrd="1" destOrd="0" parTransId="{388346A0-9F5F-4521-8C4B-F14C749E840A}" sibTransId="{4E34BE63-33D7-4CA1-A798-8417870D8EEE}"/>
    <dgm:cxn modelId="{2C86A443-00E6-4347-BAB0-14BB0B8AC0AA}" type="presOf" srcId="{4E34BE63-33D7-4CA1-A798-8417870D8EEE}" destId="{3556C627-884C-43A6-8D7C-1C74F70AB158}" srcOrd="0" destOrd="0" presId="urn:microsoft.com/office/officeart/2005/8/layout/process1"/>
    <dgm:cxn modelId="{E408B86D-F281-4FF6-8E49-5964BD4868F8}" type="presOf" srcId="{B8CFCD63-67BA-4FC5-B86B-917C7A1AFBB9}" destId="{ECDE93A1-8438-448C-BDC7-FCB9E14D1E47}" srcOrd="1" destOrd="0" presId="urn:microsoft.com/office/officeart/2005/8/layout/process1"/>
    <dgm:cxn modelId="{98E19680-278B-4AD8-90C0-E55A5B62A54C}" type="presOf" srcId="{4E34BE63-33D7-4CA1-A798-8417870D8EEE}" destId="{F0BE314F-B4DF-4C4D-B4FF-2E58422CB224}" srcOrd="1" destOrd="0" presId="urn:microsoft.com/office/officeart/2005/8/layout/process1"/>
    <dgm:cxn modelId="{D7757986-1380-4B9A-B468-5FF879360AE0}" type="presOf" srcId="{94A6E212-A845-436E-B863-18C658031609}" destId="{3E57DC67-DB00-4CFA-9F26-4B11A54261E5}" srcOrd="0" destOrd="0" presId="urn:microsoft.com/office/officeart/2005/8/layout/process1"/>
    <dgm:cxn modelId="{148F4B96-C35A-401F-AF93-507FD85D833A}" type="presOf" srcId="{F9912D59-9077-45E4-A0A7-A5AC2CCD2592}" destId="{2C738726-8074-49B4-8795-3BF8D3D416F2}" srcOrd="0" destOrd="0" presId="urn:microsoft.com/office/officeart/2005/8/layout/process1"/>
    <dgm:cxn modelId="{3C72EFC7-5E02-4034-9A88-11AC6C6F9A35}" srcId="{F9912D59-9077-45E4-A0A7-A5AC2CCD2592}" destId="{94CF4F8E-7C24-4E51-BCDB-88DD3BD9F3E2}" srcOrd="0" destOrd="0" parTransId="{9348A02E-C1BF-47FC-BD5F-B440F81EA828}" sibTransId="{B8CFCD63-67BA-4FC5-B86B-917C7A1AFBB9}"/>
    <dgm:cxn modelId="{AE9FB9E6-FCE9-4929-925C-E6E65634AA98}" type="presOf" srcId="{94CF4F8E-7C24-4E51-BCDB-88DD3BD9F3E2}" destId="{9BF7C04E-877A-4CDB-9B56-8C604078F737}" srcOrd="0" destOrd="0" presId="urn:microsoft.com/office/officeart/2005/8/layout/process1"/>
    <dgm:cxn modelId="{89DEC6FD-6AEA-45D0-AA6D-B182B2498D21}" type="presOf" srcId="{B8CFCD63-67BA-4FC5-B86B-917C7A1AFBB9}" destId="{05429F4B-B028-488F-BEAC-E8F11A25C7FB}" srcOrd="0" destOrd="0" presId="urn:microsoft.com/office/officeart/2005/8/layout/process1"/>
    <dgm:cxn modelId="{019B3A38-3A3C-48FF-95A1-D4A0C463A338}" type="presParOf" srcId="{2C738726-8074-49B4-8795-3BF8D3D416F2}" destId="{9BF7C04E-877A-4CDB-9B56-8C604078F737}" srcOrd="0" destOrd="0" presId="urn:microsoft.com/office/officeart/2005/8/layout/process1"/>
    <dgm:cxn modelId="{DDC85530-CA5B-4FD4-B267-A8C8F1A7BEDA}" type="presParOf" srcId="{2C738726-8074-49B4-8795-3BF8D3D416F2}" destId="{05429F4B-B028-488F-BEAC-E8F11A25C7FB}" srcOrd="1" destOrd="0" presId="urn:microsoft.com/office/officeart/2005/8/layout/process1"/>
    <dgm:cxn modelId="{266A8E2F-1E65-482D-A34B-B27288BFB69F}" type="presParOf" srcId="{05429F4B-B028-488F-BEAC-E8F11A25C7FB}" destId="{ECDE93A1-8438-448C-BDC7-FCB9E14D1E47}" srcOrd="0" destOrd="0" presId="urn:microsoft.com/office/officeart/2005/8/layout/process1"/>
    <dgm:cxn modelId="{A626C980-9C84-481D-80ED-21A6FCEF113F}" type="presParOf" srcId="{2C738726-8074-49B4-8795-3BF8D3D416F2}" destId="{3E57DC67-DB00-4CFA-9F26-4B11A54261E5}" srcOrd="2" destOrd="0" presId="urn:microsoft.com/office/officeart/2005/8/layout/process1"/>
    <dgm:cxn modelId="{58DBDA1F-C561-406D-B598-A1761A33F873}" type="presParOf" srcId="{2C738726-8074-49B4-8795-3BF8D3D416F2}" destId="{3556C627-884C-43A6-8D7C-1C74F70AB158}" srcOrd="3" destOrd="0" presId="urn:microsoft.com/office/officeart/2005/8/layout/process1"/>
    <dgm:cxn modelId="{71FA6335-6AD3-42BE-89CE-9F7ED0A9DE16}" type="presParOf" srcId="{3556C627-884C-43A6-8D7C-1C74F70AB158}" destId="{F0BE314F-B4DF-4C4D-B4FF-2E58422CB224}" srcOrd="0" destOrd="0" presId="urn:microsoft.com/office/officeart/2005/8/layout/process1"/>
    <dgm:cxn modelId="{8E5BF7BB-E7E1-44CD-8DE0-C75942029DFB}" type="presParOf" srcId="{2C738726-8074-49B4-8795-3BF8D3D416F2}" destId="{12E7A04C-29EA-48A6-9AFE-C32D74656D8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912D59-9077-45E4-A0A7-A5AC2CCD259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94CF4F8E-7C24-4E51-BCDB-88DD3BD9F3E2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15</a:t>
          </a:r>
        </a:p>
      </dgm:t>
    </dgm:pt>
    <dgm:pt modelId="{9348A02E-C1BF-47FC-BD5F-B440F81EA828}" type="parTrans" cxnId="{3C72EFC7-5E02-4034-9A88-11AC6C6F9A3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8CFCD63-67BA-4FC5-B86B-917C7A1AFBB9}" type="sibTrans" cxnId="{3C72EFC7-5E02-4034-9A88-11AC6C6F9A35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4A6E212-A845-436E-B863-18C658031609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41</a:t>
          </a:r>
        </a:p>
      </dgm:t>
    </dgm:pt>
    <dgm:pt modelId="{388346A0-9F5F-4521-8C4B-F14C749E840A}" type="parTrans" cxnId="{C299AC41-C967-4EE3-8092-287DC3D8DEB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E34BE63-33D7-4CA1-A798-8417870D8EEE}" type="sibTrans" cxnId="{C299AC41-C967-4EE3-8092-287DC3D8DEB7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F1A486F-7617-47BC-8B34-8141825B5190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5000</a:t>
          </a:r>
        </a:p>
      </dgm:t>
    </dgm:pt>
    <dgm:pt modelId="{A1248FB9-228E-4B1D-A128-FADC6A4F47D2}" type="parTrans" cxnId="{44AEDD18-B636-4F83-B74F-FAFCCCDA29E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5E6F5A0-011C-4E01-AB08-1D05564901A0}" type="sibTrans" cxnId="{44AEDD18-B636-4F83-B74F-FAFCCCDA29E0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9D8FD7C-69E5-4149-BE7A-0FB126B9345B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5000</a:t>
          </a:r>
        </a:p>
      </dgm:t>
    </dgm:pt>
    <dgm:pt modelId="{8CD535F1-B513-4778-BD33-5791FDAD2768}" type="parTrans" cxnId="{0CE0256C-0C9D-4991-8DD5-DC202BAC2E7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89F30B4-2D5F-4735-B0C3-0AB539BDA306}" type="sibTrans" cxnId="{0CE0256C-0C9D-4991-8DD5-DC202BAC2E7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C738726-8074-49B4-8795-3BF8D3D416F2}" type="pres">
      <dgm:prSet presAssocID="{F9912D59-9077-45E4-A0A7-A5AC2CCD2592}" presName="Name0" presStyleCnt="0">
        <dgm:presLayoutVars>
          <dgm:dir/>
          <dgm:resizeHandles val="exact"/>
        </dgm:presLayoutVars>
      </dgm:prSet>
      <dgm:spPr/>
    </dgm:pt>
    <dgm:pt modelId="{9BF7C04E-877A-4CDB-9B56-8C604078F737}" type="pres">
      <dgm:prSet presAssocID="{94CF4F8E-7C24-4E51-BCDB-88DD3BD9F3E2}" presName="node" presStyleLbl="node1" presStyleIdx="0" presStyleCnt="4">
        <dgm:presLayoutVars>
          <dgm:bulletEnabled val="1"/>
        </dgm:presLayoutVars>
      </dgm:prSet>
      <dgm:spPr/>
    </dgm:pt>
    <dgm:pt modelId="{05429F4B-B028-488F-BEAC-E8F11A25C7FB}" type="pres">
      <dgm:prSet presAssocID="{B8CFCD63-67BA-4FC5-B86B-917C7A1AFBB9}" presName="sibTrans" presStyleLbl="sibTrans2D1" presStyleIdx="0" presStyleCnt="3"/>
      <dgm:spPr/>
    </dgm:pt>
    <dgm:pt modelId="{ECDE93A1-8438-448C-BDC7-FCB9E14D1E47}" type="pres">
      <dgm:prSet presAssocID="{B8CFCD63-67BA-4FC5-B86B-917C7A1AFBB9}" presName="connectorText" presStyleLbl="sibTrans2D1" presStyleIdx="0" presStyleCnt="3"/>
      <dgm:spPr/>
    </dgm:pt>
    <dgm:pt modelId="{3E57DC67-DB00-4CFA-9F26-4B11A54261E5}" type="pres">
      <dgm:prSet presAssocID="{94A6E212-A845-436E-B863-18C658031609}" presName="node" presStyleLbl="node1" presStyleIdx="1" presStyleCnt="4" custLinFactNeighborX="-44319" custLinFactNeighborY="-1426">
        <dgm:presLayoutVars>
          <dgm:bulletEnabled val="1"/>
        </dgm:presLayoutVars>
      </dgm:prSet>
      <dgm:spPr/>
    </dgm:pt>
    <dgm:pt modelId="{3556C627-884C-43A6-8D7C-1C74F70AB158}" type="pres">
      <dgm:prSet presAssocID="{4E34BE63-33D7-4CA1-A798-8417870D8EEE}" presName="sibTrans" presStyleLbl="sibTrans2D1" presStyleIdx="1" presStyleCnt="3"/>
      <dgm:spPr/>
    </dgm:pt>
    <dgm:pt modelId="{F0BE314F-B4DF-4C4D-B4FF-2E58422CB224}" type="pres">
      <dgm:prSet presAssocID="{4E34BE63-33D7-4CA1-A798-8417870D8EEE}" presName="connectorText" presStyleLbl="sibTrans2D1" presStyleIdx="1" presStyleCnt="3"/>
      <dgm:spPr/>
    </dgm:pt>
    <dgm:pt modelId="{12E7A04C-29EA-48A6-9AFE-C32D74656D83}" type="pres">
      <dgm:prSet presAssocID="{EF1A486F-7617-47BC-8B34-8141825B5190}" presName="node" presStyleLbl="node1" presStyleIdx="2" presStyleCnt="4" custLinFactNeighborX="-90401" custLinFactNeighborY="-1185">
        <dgm:presLayoutVars>
          <dgm:bulletEnabled val="1"/>
        </dgm:presLayoutVars>
      </dgm:prSet>
      <dgm:spPr/>
    </dgm:pt>
    <dgm:pt modelId="{59741D76-9FAD-4D6C-9139-E528774395AE}" type="pres">
      <dgm:prSet presAssocID="{05E6F5A0-011C-4E01-AB08-1D05564901A0}" presName="sibTrans" presStyleLbl="sibTrans2D1" presStyleIdx="2" presStyleCnt="3"/>
      <dgm:spPr/>
    </dgm:pt>
    <dgm:pt modelId="{47A07BF6-89C6-41A6-B0C6-66C63599C9AC}" type="pres">
      <dgm:prSet presAssocID="{05E6F5A0-011C-4E01-AB08-1D05564901A0}" presName="connectorText" presStyleLbl="sibTrans2D1" presStyleIdx="2" presStyleCnt="3"/>
      <dgm:spPr/>
    </dgm:pt>
    <dgm:pt modelId="{0BE273D9-122E-4441-ADA7-333561BCBE13}" type="pres">
      <dgm:prSet presAssocID="{99D8FD7C-69E5-4149-BE7A-0FB126B9345B}" presName="node" presStyleLbl="node1" presStyleIdx="3" presStyleCnt="4" custLinFactX="-16337" custLinFactNeighborX="-100000" custLinFactNeighborY="-2241">
        <dgm:presLayoutVars>
          <dgm:bulletEnabled val="1"/>
        </dgm:presLayoutVars>
      </dgm:prSet>
      <dgm:spPr/>
    </dgm:pt>
  </dgm:ptLst>
  <dgm:cxnLst>
    <dgm:cxn modelId="{44AEDD18-B636-4F83-B74F-FAFCCCDA29E0}" srcId="{F9912D59-9077-45E4-A0A7-A5AC2CCD2592}" destId="{EF1A486F-7617-47BC-8B34-8141825B5190}" srcOrd="2" destOrd="0" parTransId="{A1248FB9-228E-4B1D-A128-FADC6A4F47D2}" sibTransId="{05E6F5A0-011C-4E01-AB08-1D05564901A0}"/>
    <dgm:cxn modelId="{1B230B2B-7470-4327-9F59-46B8F3C987B9}" type="presOf" srcId="{05E6F5A0-011C-4E01-AB08-1D05564901A0}" destId="{47A07BF6-89C6-41A6-B0C6-66C63599C9AC}" srcOrd="1" destOrd="0" presId="urn:microsoft.com/office/officeart/2005/8/layout/process1"/>
    <dgm:cxn modelId="{CC67FD3A-D320-4275-8FF8-C3458F143BEE}" type="presOf" srcId="{EF1A486F-7617-47BC-8B34-8141825B5190}" destId="{12E7A04C-29EA-48A6-9AFE-C32D74656D83}" srcOrd="0" destOrd="0" presId="urn:microsoft.com/office/officeart/2005/8/layout/process1"/>
    <dgm:cxn modelId="{C299AC41-C967-4EE3-8092-287DC3D8DEB7}" srcId="{F9912D59-9077-45E4-A0A7-A5AC2CCD2592}" destId="{94A6E212-A845-436E-B863-18C658031609}" srcOrd="1" destOrd="0" parTransId="{388346A0-9F5F-4521-8C4B-F14C749E840A}" sibTransId="{4E34BE63-33D7-4CA1-A798-8417870D8EEE}"/>
    <dgm:cxn modelId="{2C86A443-00E6-4347-BAB0-14BB0B8AC0AA}" type="presOf" srcId="{4E34BE63-33D7-4CA1-A798-8417870D8EEE}" destId="{3556C627-884C-43A6-8D7C-1C74F70AB158}" srcOrd="0" destOrd="0" presId="urn:microsoft.com/office/officeart/2005/8/layout/process1"/>
    <dgm:cxn modelId="{0CE0256C-0C9D-4991-8DD5-DC202BAC2E75}" srcId="{F9912D59-9077-45E4-A0A7-A5AC2CCD2592}" destId="{99D8FD7C-69E5-4149-BE7A-0FB126B9345B}" srcOrd="3" destOrd="0" parTransId="{8CD535F1-B513-4778-BD33-5791FDAD2768}" sibTransId="{D89F30B4-2D5F-4735-B0C3-0AB539BDA306}"/>
    <dgm:cxn modelId="{915CC86C-8D76-4C7A-94D9-2737E591F64D}" type="presOf" srcId="{05E6F5A0-011C-4E01-AB08-1D05564901A0}" destId="{59741D76-9FAD-4D6C-9139-E528774395AE}" srcOrd="0" destOrd="0" presId="urn:microsoft.com/office/officeart/2005/8/layout/process1"/>
    <dgm:cxn modelId="{E408B86D-F281-4FF6-8E49-5964BD4868F8}" type="presOf" srcId="{B8CFCD63-67BA-4FC5-B86B-917C7A1AFBB9}" destId="{ECDE93A1-8438-448C-BDC7-FCB9E14D1E47}" srcOrd="1" destOrd="0" presId="urn:microsoft.com/office/officeart/2005/8/layout/process1"/>
    <dgm:cxn modelId="{98E19680-278B-4AD8-90C0-E55A5B62A54C}" type="presOf" srcId="{4E34BE63-33D7-4CA1-A798-8417870D8EEE}" destId="{F0BE314F-B4DF-4C4D-B4FF-2E58422CB224}" srcOrd="1" destOrd="0" presId="urn:microsoft.com/office/officeart/2005/8/layout/process1"/>
    <dgm:cxn modelId="{D7757986-1380-4B9A-B468-5FF879360AE0}" type="presOf" srcId="{94A6E212-A845-436E-B863-18C658031609}" destId="{3E57DC67-DB00-4CFA-9F26-4B11A54261E5}" srcOrd="0" destOrd="0" presId="urn:microsoft.com/office/officeart/2005/8/layout/process1"/>
    <dgm:cxn modelId="{148F4B96-C35A-401F-AF93-507FD85D833A}" type="presOf" srcId="{F9912D59-9077-45E4-A0A7-A5AC2CCD2592}" destId="{2C738726-8074-49B4-8795-3BF8D3D416F2}" srcOrd="0" destOrd="0" presId="urn:microsoft.com/office/officeart/2005/8/layout/process1"/>
    <dgm:cxn modelId="{55EB879D-F95C-4EB3-BB53-AAB5E78DAED2}" type="presOf" srcId="{99D8FD7C-69E5-4149-BE7A-0FB126B9345B}" destId="{0BE273D9-122E-4441-ADA7-333561BCBE13}" srcOrd="0" destOrd="0" presId="urn:microsoft.com/office/officeart/2005/8/layout/process1"/>
    <dgm:cxn modelId="{3C72EFC7-5E02-4034-9A88-11AC6C6F9A35}" srcId="{F9912D59-9077-45E4-A0A7-A5AC2CCD2592}" destId="{94CF4F8E-7C24-4E51-BCDB-88DD3BD9F3E2}" srcOrd="0" destOrd="0" parTransId="{9348A02E-C1BF-47FC-BD5F-B440F81EA828}" sibTransId="{B8CFCD63-67BA-4FC5-B86B-917C7A1AFBB9}"/>
    <dgm:cxn modelId="{AE9FB9E6-FCE9-4929-925C-E6E65634AA98}" type="presOf" srcId="{94CF4F8E-7C24-4E51-BCDB-88DD3BD9F3E2}" destId="{9BF7C04E-877A-4CDB-9B56-8C604078F737}" srcOrd="0" destOrd="0" presId="urn:microsoft.com/office/officeart/2005/8/layout/process1"/>
    <dgm:cxn modelId="{89DEC6FD-6AEA-45D0-AA6D-B182B2498D21}" type="presOf" srcId="{B8CFCD63-67BA-4FC5-B86B-917C7A1AFBB9}" destId="{05429F4B-B028-488F-BEAC-E8F11A25C7FB}" srcOrd="0" destOrd="0" presId="urn:microsoft.com/office/officeart/2005/8/layout/process1"/>
    <dgm:cxn modelId="{019B3A38-3A3C-48FF-95A1-D4A0C463A338}" type="presParOf" srcId="{2C738726-8074-49B4-8795-3BF8D3D416F2}" destId="{9BF7C04E-877A-4CDB-9B56-8C604078F737}" srcOrd="0" destOrd="0" presId="urn:microsoft.com/office/officeart/2005/8/layout/process1"/>
    <dgm:cxn modelId="{DDC85530-CA5B-4FD4-B267-A8C8F1A7BEDA}" type="presParOf" srcId="{2C738726-8074-49B4-8795-3BF8D3D416F2}" destId="{05429F4B-B028-488F-BEAC-E8F11A25C7FB}" srcOrd="1" destOrd="0" presId="urn:microsoft.com/office/officeart/2005/8/layout/process1"/>
    <dgm:cxn modelId="{266A8E2F-1E65-482D-A34B-B27288BFB69F}" type="presParOf" srcId="{05429F4B-B028-488F-BEAC-E8F11A25C7FB}" destId="{ECDE93A1-8438-448C-BDC7-FCB9E14D1E47}" srcOrd="0" destOrd="0" presId="urn:microsoft.com/office/officeart/2005/8/layout/process1"/>
    <dgm:cxn modelId="{A626C980-9C84-481D-80ED-21A6FCEF113F}" type="presParOf" srcId="{2C738726-8074-49B4-8795-3BF8D3D416F2}" destId="{3E57DC67-DB00-4CFA-9F26-4B11A54261E5}" srcOrd="2" destOrd="0" presId="urn:microsoft.com/office/officeart/2005/8/layout/process1"/>
    <dgm:cxn modelId="{58DBDA1F-C561-406D-B598-A1761A33F873}" type="presParOf" srcId="{2C738726-8074-49B4-8795-3BF8D3D416F2}" destId="{3556C627-884C-43A6-8D7C-1C74F70AB158}" srcOrd="3" destOrd="0" presId="urn:microsoft.com/office/officeart/2005/8/layout/process1"/>
    <dgm:cxn modelId="{71FA6335-6AD3-42BE-89CE-9F7ED0A9DE16}" type="presParOf" srcId="{3556C627-884C-43A6-8D7C-1C74F70AB158}" destId="{F0BE314F-B4DF-4C4D-B4FF-2E58422CB224}" srcOrd="0" destOrd="0" presId="urn:microsoft.com/office/officeart/2005/8/layout/process1"/>
    <dgm:cxn modelId="{8E5BF7BB-E7E1-44CD-8DE0-C75942029DFB}" type="presParOf" srcId="{2C738726-8074-49B4-8795-3BF8D3D416F2}" destId="{12E7A04C-29EA-48A6-9AFE-C32D74656D83}" srcOrd="4" destOrd="0" presId="urn:microsoft.com/office/officeart/2005/8/layout/process1"/>
    <dgm:cxn modelId="{4A25BA5B-39AC-4A39-AC83-5C3A8740DF87}" type="presParOf" srcId="{2C738726-8074-49B4-8795-3BF8D3D416F2}" destId="{59741D76-9FAD-4D6C-9139-E528774395AE}" srcOrd="5" destOrd="0" presId="urn:microsoft.com/office/officeart/2005/8/layout/process1"/>
    <dgm:cxn modelId="{AD59E22E-B522-4BE8-8524-B78C47518741}" type="presParOf" srcId="{59741D76-9FAD-4D6C-9139-E528774395AE}" destId="{47A07BF6-89C6-41A6-B0C6-66C63599C9AC}" srcOrd="0" destOrd="0" presId="urn:microsoft.com/office/officeart/2005/8/layout/process1"/>
    <dgm:cxn modelId="{AE3609D0-39CE-448B-AF46-60055E640F91}" type="presParOf" srcId="{2C738726-8074-49B4-8795-3BF8D3D416F2}" destId="{0BE273D9-122E-4441-ADA7-333561BCBE1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912D59-9077-45E4-A0A7-A5AC2CCD259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94CF4F8E-7C24-4E51-BCDB-88DD3BD9F3E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19</a:t>
          </a:r>
        </a:p>
      </dgm:t>
    </dgm:pt>
    <dgm:pt modelId="{9348A02E-C1BF-47FC-BD5F-B440F81EA828}" type="parTrans" cxnId="{3C72EFC7-5E02-4034-9A88-11AC6C6F9A3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8CFCD63-67BA-4FC5-B86B-917C7A1AFBB9}" type="sibTrans" cxnId="{3C72EFC7-5E02-4034-9A88-11AC6C6F9A35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4A6E212-A845-436E-B863-18C658031609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44</a:t>
          </a:r>
        </a:p>
      </dgm:t>
    </dgm:pt>
    <dgm:pt modelId="{388346A0-9F5F-4521-8C4B-F14C749E840A}" type="parTrans" cxnId="{C299AC41-C967-4EE3-8092-287DC3D8DEB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E34BE63-33D7-4CA1-A798-8417870D8EEE}" type="sibTrans" cxnId="{C299AC41-C967-4EE3-8092-287DC3D8DEB7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F1A486F-7617-47BC-8B34-8141825B519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8000</a:t>
          </a:r>
        </a:p>
      </dgm:t>
    </dgm:pt>
    <dgm:pt modelId="{A1248FB9-228E-4B1D-A128-FADC6A4F47D2}" type="parTrans" cxnId="{44AEDD18-B636-4F83-B74F-FAFCCCDA29E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5E6F5A0-011C-4E01-AB08-1D05564901A0}" type="sibTrans" cxnId="{44AEDD18-B636-4F83-B74F-FAFCCCDA29E0}">
      <dgm:prSet custT="1"/>
      <dgm:spPr>
        <a:solidFill>
          <a:schemeClr val="bg1"/>
        </a:solidFill>
      </dgm:spPr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9D8FD7C-69E5-4149-BE7A-0FB126B9345B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8000</a:t>
          </a:r>
        </a:p>
      </dgm:t>
    </dgm:pt>
    <dgm:pt modelId="{8CD535F1-B513-4778-BD33-5791FDAD2768}" type="parTrans" cxnId="{0CE0256C-0C9D-4991-8DD5-DC202BAC2E7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89F30B4-2D5F-4735-B0C3-0AB539BDA306}" type="sibTrans" cxnId="{0CE0256C-0C9D-4991-8DD5-DC202BAC2E7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C738726-8074-49B4-8795-3BF8D3D416F2}" type="pres">
      <dgm:prSet presAssocID="{F9912D59-9077-45E4-A0A7-A5AC2CCD2592}" presName="Name0" presStyleCnt="0">
        <dgm:presLayoutVars>
          <dgm:dir/>
          <dgm:resizeHandles val="exact"/>
        </dgm:presLayoutVars>
      </dgm:prSet>
      <dgm:spPr/>
    </dgm:pt>
    <dgm:pt modelId="{9BF7C04E-877A-4CDB-9B56-8C604078F737}" type="pres">
      <dgm:prSet presAssocID="{94CF4F8E-7C24-4E51-BCDB-88DD3BD9F3E2}" presName="node" presStyleLbl="node1" presStyleIdx="0" presStyleCnt="4">
        <dgm:presLayoutVars>
          <dgm:bulletEnabled val="1"/>
        </dgm:presLayoutVars>
      </dgm:prSet>
      <dgm:spPr/>
    </dgm:pt>
    <dgm:pt modelId="{05429F4B-B028-488F-BEAC-E8F11A25C7FB}" type="pres">
      <dgm:prSet presAssocID="{B8CFCD63-67BA-4FC5-B86B-917C7A1AFBB9}" presName="sibTrans" presStyleLbl="sibTrans2D1" presStyleIdx="0" presStyleCnt="3"/>
      <dgm:spPr/>
    </dgm:pt>
    <dgm:pt modelId="{ECDE93A1-8438-448C-BDC7-FCB9E14D1E47}" type="pres">
      <dgm:prSet presAssocID="{B8CFCD63-67BA-4FC5-B86B-917C7A1AFBB9}" presName="connectorText" presStyleLbl="sibTrans2D1" presStyleIdx="0" presStyleCnt="3"/>
      <dgm:spPr/>
    </dgm:pt>
    <dgm:pt modelId="{3E57DC67-DB00-4CFA-9F26-4B11A54261E5}" type="pres">
      <dgm:prSet presAssocID="{94A6E212-A845-436E-B863-18C658031609}" presName="node" presStyleLbl="node1" presStyleIdx="1" presStyleCnt="4" custLinFactNeighborX="-44319" custLinFactNeighborY="-1426">
        <dgm:presLayoutVars>
          <dgm:bulletEnabled val="1"/>
        </dgm:presLayoutVars>
      </dgm:prSet>
      <dgm:spPr/>
    </dgm:pt>
    <dgm:pt modelId="{3556C627-884C-43A6-8D7C-1C74F70AB158}" type="pres">
      <dgm:prSet presAssocID="{4E34BE63-33D7-4CA1-A798-8417870D8EEE}" presName="sibTrans" presStyleLbl="sibTrans2D1" presStyleIdx="1" presStyleCnt="3"/>
      <dgm:spPr/>
    </dgm:pt>
    <dgm:pt modelId="{F0BE314F-B4DF-4C4D-B4FF-2E58422CB224}" type="pres">
      <dgm:prSet presAssocID="{4E34BE63-33D7-4CA1-A798-8417870D8EEE}" presName="connectorText" presStyleLbl="sibTrans2D1" presStyleIdx="1" presStyleCnt="3"/>
      <dgm:spPr/>
    </dgm:pt>
    <dgm:pt modelId="{12E7A04C-29EA-48A6-9AFE-C32D74656D83}" type="pres">
      <dgm:prSet presAssocID="{EF1A486F-7617-47BC-8B34-8141825B5190}" presName="node" presStyleLbl="node1" presStyleIdx="2" presStyleCnt="4" custLinFactNeighborX="-90401" custLinFactNeighborY="-1185">
        <dgm:presLayoutVars>
          <dgm:bulletEnabled val="1"/>
        </dgm:presLayoutVars>
      </dgm:prSet>
      <dgm:spPr/>
    </dgm:pt>
    <dgm:pt modelId="{59741D76-9FAD-4D6C-9139-E528774395AE}" type="pres">
      <dgm:prSet presAssocID="{05E6F5A0-011C-4E01-AB08-1D05564901A0}" presName="sibTrans" presStyleLbl="sibTrans2D1" presStyleIdx="2" presStyleCnt="3"/>
      <dgm:spPr/>
    </dgm:pt>
    <dgm:pt modelId="{47A07BF6-89C6-41A6-B0C6-66C63599C9AC}" type="pres">
      <dgm:prSet presAssocID="{05E6F5A0-011C-4E01-AB08-1D05564901A0}" presName="connectorText" presStyleLbl="sibTrans2D1" presStyleIdx="2" presStyleCnt="3"/>
      <dgm:spPr/>
    </dgm:pt>
    <dgm:pt modelId="{0BE273D9-122E-4441-ADA7-333561BCBE13}" type="pres">
      <dgm:prSet presAssocID="{99D8FD7C-69E5-4149-BE7A-0FB126B9345B}" presName="node" presStyleLbl="node1" presStyleIdx="3" presStyleCnt="4" custLinFactX="-16337" custLinFactNeighborX="-100000" custLinFactNeighborY="-2241">
        <dgm:presLayoutVars>
          <dgm:bulletEnabled val="1"/>
        </dgm:presLayoutVars>
      </dgm:prSet>
      <dgm:spPr/>
    </dgm:pt>
  </dgm:ptLst>
  <dgm:cxnLst>
    <dgm:cxn modelId="{44AEDD18-B636-4F83-B74F-FAFCCCDA29E0}" srcId="{F9912D59-9077-45E4-A0A7-A5AC2CCD2592}" destId="{EF1A486F-7617-47BC-8B34-8141825B5190}" srcOrd="2" destOrd="0" parTransId="{A1248FB9-228E-4B1D-A128-FADC6A4F47D2}" sibTransId="{05E6F5A0-011C-4E01-AB08-1D05564901A0}"/>
    <dgm:cxn modelId="{1B230B2B-7470-4327-9F59-46B8F3C987B9}" type="presOf" srcId="{05E6F5A0-011C-4E01-AB08-1D05564901A0}" destId="{47A07BF6-89C6-41A6-B0C6-66C63599C9AC}" srcOrd="1" destOrd="0" presId="urn:microsoft.com/office/officeart/2005/8/layout/process1"/>
    <dgm:cxn modelId="{CC67FD3A-D320-4275-8FF8-C3458F143BEE}" type="presOf" srcId="{EF1A486F-7617-47BC-8B34-8141825B5190}" destId="{12E7A04C-29EA-48A6-9AFE-C32D74656D83}" srcOrd="0" destOrd="0" presId="urn:microsoft.com/office/officeart/2005/8/layout/process1"/>
    <dgm:cxn modelId="{C299AC41-C967-4EE3-8092-287DC3D8DEB7}" srcId="{F9912D59-9077-45E4-A0A7-A5AC2CCD2592}" destId="{94A6E212-A845-436E-B863-18C658031609}" srcOrd="1" destOrd="0" parTransId="{388346A0-9F5F-4521-8C4B-F14C749E840A}" sibTransId="{4E34BE63-33D7-4CA1-A798-8417870D8EEE}"/>
    <dgm:cxn modelId="{2C86A443-00E6-4347-BAB0-14BB0B8AC0AA}" type="presOf" srcId="{4E34BE63-33D7-4CA1-A798-8417870D8EEE}" destId="{3556C627-884C-43A6-8D7C-1C74F70AB158}" srcOrd="0" destOrd="0" presId="urn:microsoft.com/office/officeart/2005/8/layout/process1"/>
    <dgm:cxn modelId="{0CE0256C-0C9D-4991-8DD5-DC202BAC2E75}" srcId="{F9912D59-9077-45E4-A0A7-A5AC2CCD2592}" destId="{99D8FD7C-69E5-4149-BE7A-0FB126B9345B}" srcOrd="3" destOrd="0" parTransId="{8CD535F1-B513-4778-BD33-5791FDAD2768}" sibTransId="{D89F30B4-2D5F-4735-B0C3-0AB539BDA306}"/>
    <dgm:cxn modelId="{915CC86C-8D76-4C7A-94D9-2737E591F64D}" type="presOf" srcId="{05E6F5A0-011C-4E01-AB08-1D05564901A0}" destId="{59741D76-9FAD-4D6C-9139-E528774395AE}" srcOrd="0" destOrd="0" presId="urn:microsoft.com/office/officeart/2005/8/layout/process1"/>
    <dgm:cxn modelId="{E408B86D-F281-4FF6-8E49-5964BD4868F8}" type="presOf" srcId="{B8CFCD63-67BA-4FC5-B86B-917C7A1AFBB9}" destId="{ECDE93A1-8438-448C-BDC7-FCB9E14D1E47}" srcOrd="1" destOrd="0" presId="urn:microsoft.com/office/officeart/2005/8/layout/process1"/>
    <dgm:cxn modelId="{98E19680-278B-4AD8-90C0-E55A5B62A54C}" type="presOf" srcId="{4E34BE63-33D7-4CA1-A798-8417870D8EEE}" destId="{F0BE314F-B4DF-4C4D-B4FF-2E58422CB224}" srcOrd="1" destOrd="0" presId="urn:microsoft.com/office/officeart/2005/8/layout/process1"/>
    <dgm:cxn modelId="{D7757986-1380-4B9A-B468-5FF879360AE0}" type="presOf" srcId="{94A6E212-A845-436E-B863-18C658031609}" destId="{3E57DC67-DB00-4CFA-9F26-4B11A54261E5}" srcOrd="0" destOrd="0" presId="urn:microsoft.com/office/officeart/2005/8/layout/process1"/>
    <dgm:cxn modelId="{148F4B96-C35A-401F-AF93-507FD85D833A}" type="presOf" srcId="{F9912D59-9077-45E4-A0A7-A5AC2CCD2592}" destId="{2C738726-8074-49B4-8795-3BF8D3D416F2}" srcOrd="0" destOrd="0" presId="urn:microsoft.com/office/officeart/2005/8/layout/process1"/>
    <dgm:cxn modelId="{55EB879D-F95C-4EB3-BB53-AAB5E78DAED2}" type="presOf" srcId="{99D8FD7C-69E5-4149-BE7A-0FB126B9345B}" destId="{0BE273D9-122E-4441-ADA7-333561BCBE13}" srcOrd="0" destOrd="0" presId="urn:microsoft.com/office/officeart/2005/8/layout/process1"/>
    <dgm:cxn modelId="{3C72EFC7-5E02-4034-9A88-11AC6C6F9A35}" srcId="{F9912D59-9077-45E4-A0A7-A5AC2CCD2592}" destId="{94CF4F8E-7C24-4E51-BCDB-88DD3BD9F3E2}" srcOrd="0" destOrd="0" parTransId="{9348A02E-C1BF-47FC-BD5F-B440F81EA828}" sibTransId="{B8CFCD63-67BA-4FC5-B86B-917C7A1AFBB9}"/>
    <dgm:cxn modelId="{AE9FB9E6-FCE9-4929-925C-E6E65634AA98}" type="presOf" srcId="{94CF4F8E-7C24-4E51-BCDB-88DD3BD9F3E2}" destId="{9BF7C04E-877A-4CDB-9B56-8C604078F737}" srcOrd="0" destOrd="0" presId="urn:microsoft.com/office/officeart/2005/8/layout/process1"/>
    <dgm:cxn modelId="{89DEC6FD-6AEA-45D0-AA6D-B182B2498D21}" type="presOf" srcId="{B8CFCD63-67BA-4FC5-B86B-917C7A1AFBB9}" destId="{05429F4B-B028-488F-BEAC-E8F11A25C7FB}" srcOrd="0" destOrd="0" presId="urn:microsoft.com/office/officeart/2005/8/layout/process1"/>
    <dgm:cxn modelId="{019B3A38-3A3C-48FF-95A1-D4A0C463A338}" type="presParOf" srcId="{2C738726-8074-49B4-8795-3BF8D3D416F2}" destId="{9BF7C04E-877A-4CDB-9B56-8C604078F737}" srcOrd="0" destOrd="0" presId="urn:microsoft.com/office/officeart/2005/8/layout/process1"/>
    <dgm:cxn modelId="{DDC85530-CA5B-4FD4-B267-A8C8F1A7BEDA}" type="presParOf" srcId="{2C738726-8074-49B4-8795-3BF8D3D416F2}" destId="{05429F4B-B028-488F-BEAC-E8F11A25C7FB}" srcOrd="1" destOrd="0" presId="urn:microsoft.com/office/officeart/2005/8/layout/process1"/>
    <dgm:cxn modelId="{266A8E2F-1E65-482D-A34B-B27288BFB69F}" type="presParOf" srcId="{05429F4B-B028-488F-BEAC-E8F11A25C7FB}" destId="{ECDE93A1-8438-448C-BDC7-FCB9E14D1E47}" srcOrd="0" destOrd="0" presId="urn:microsoft.com/office/officeart/2005/8/layout/process1"/>
    <dgm:cxn modelId="{A626C980-9C84-481D-80ED-21A6FCEF113F}" type="presParOf" srcId="{2C738726-8074-49B4-8795-3BF8D3D416F2}" destId="{3E57DC67-DB00-4CFA-9F26-4B11A54261E5}" srcOrd="2" destOrd="0" presId="urn:microsoft.com/office/officeart/2005/8/layout/process1"/>
    <dgm:cxn modelId="{58DBDA1F-C561-406D-B598-A1761A33F873}" type="presParOf" srcId="{2C738726-8074-49B4-8795-3BF8D3D416F2}" destId="{3556C627-884C-43A6-8D7C-1C74F70AB158}" srcOrd="3" destOrd="0" presId="urn:microsoft.com/office/officeart/2005/8/layout/process1"/>
    <dgm:cxn modelId="{71FA6335-6AD3-42BE-89CE-9F7ED0A9DE16}" type="presParOf" srcId="{3556C627-884C-43A6-8D7C-1C74F70AB158}" destId="{F0BE314F-B4DF-4C4D-B4FF-2E58422CB224}" srcOrd="0" destOrd="0" presId="urn:microsoft.com/office/officeart/2005/8/layout/process1"/>
    <dgm:cxn modelId="{8E5BF7BB-E7E1-44CD-8DE0-C75942029DFB}" type="presParOf" srcId="{2C738726-8074-49B4-8795-3BF8D3D416F2}" destId="{12E7A04C-29EA-48A6-9AFE-C32D74656D83}" srcOrd="4" destOrd="0" presId="urn:microsoft.com/office/officeart/2005/8/layout/process1"/>
    <dgm:cxn modelId="{4A25BA5B-39AC-4A39-AC83-5C3A8740DF87}" type="presParOf" srcId="{2C738726-8074-49B4-8795-3BF8D3D416F2}" destId="{59741D76-9FAD-4D6C-9139-E528774395AE}" srcOrd="5" destOrd="0" presId="urn:microsoft.com/office/officeart/2005/8/layout/process1"/>
    <dgm:cxn modelId="{AD59E22E-B522-4BE8-8524-B78C47518741}" type="presParOf" srcId="{59741D76-9FAD-4D6C-9139-E528774395AE}" destId="{47A07BF6-89C6-41A6-B0C6-66C63599C9AC}" srcOrd="0" destOrd="0" presId="urn:microsoft.com/office/officeart/2005/8/layout/process1"/>
    <dgm:cxn modelId="{AE3609D0-39CE-448B-AF46-60055E640F91}" type="presParOf" srcId="{2C738726-8074-49B4-8795-3BF8D3D416F2}" destId="{0BE273D9-122E-4441-ADA7-333561BCBE1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912D59-9077-45E4-A0A7-A5AC2CCD259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94CF4F8E-7C24-4E51-BCDB-88DD3BD9F3E2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3720</a:t>
          </a:r>
          <a:endParaRPr lang="ru-RU" sz="1500" dirty="0">
            <a:solidFill>
              <a:schemeClr val="tx1"/>
            </a:solidFill>
          </a:endParaRPr>
        </a:p>
      </dgm:t>
    </dgm:pt>
    <dgm:pt modelId="{9348A02E-C1BF-47FC-BD5F-B440F81EA828}" type="parTrans" cxnId="{3C72EFC7-5E02-4034-9A88-11AC6C6F9A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CFCD63-67BA-4FC5-B86B-917C7A1AFBB9}" type="sibTrans" cxnId="{3C72EFC7-5E02-4034-9A88-11AC6C6F9A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A6E212-A845-436E-B863-18C65803160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2418 </a:t>
          </a:r>
        </a:p>
        <a:p>
          <a:r>
            <a:rPr lang="ru-RU" dirty="0">
              <a:solidFill>
                <a:schemeClr val="tx1"/>
              </a:solidFill>
            </a:rPr>
            <a:t>(65%)</a:t>
          </a:r>
        </a:p>
      </dgm:t>
    </dgm:pt>
    <dgm:pt modelId="{388346A0-9F5F-4521-8C4B-F14C749E840A}" type="parTrans" cxnId="{C299AC41-C967-4EE3-8092-287DC3D8DE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34BE63-33D7-4CA1-A798-8417870D8EEE}" type="sibTrans" cxnId="{C299AC41-C967-4EE3-8092-287DC3D8DE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1A486F-7617-47BC-8B34-8141825B5190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15</a:t>
          </a:r>
          <a:endParaRPr lang="ru-RU" sz="1500" dirty="0">
            <a:solidFill>
              <a:schemeClr val="tx1"/>
            </a:solidFill>
          </a:endParaRPr>
        </a:p>
      </dgm:t>
    </dgm:pt>
    <dgm:pt modelId="{A1248FB9-228E-4B1D-A128-FADC6A4F47D2}" type="parTrans" cxnId="{44AEDD18-B636-4F83-B74F-FAFCCCDA29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E6F5A0-011C-4E01-AB08-1D05564901A0}" type="sibTrans" cxnId="{44AEDD18-B636-4F83-B74F-FAFCCCDA29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738726-8074-49B4-8795-3BF8D3D416F2}" type="pres">
      <dgm:prSet presAssocID="{F9912D59-9077-45E4-A0A7-A5AC2CCD2592}" presName="Name0" presStyleCnt="0">
        <dgm:presLayoutVars>
          <dgm:dir/>
          <dgm:resizeHandles val="exact"/>
        </dgm:presLayoutVars>
      </dgm:prSet>
      <dgm:spPr/>
    </dgm:pt>
    <dgm:pt modelId="{9BF7C04E-877A-4CDB-9B56-8C604078F737}" type="pres">
      <dgm:prSet presAssocID="{94CF4F8E-7C24-4E51-BCDB-88DD3BD9F3E2}" presName="node" presStyleLbl="node1" presStyleIdx="0" presStyleCnt="3">
        <dgm:presLayoutVars>
          <dgm:bulletEnabled val="1"/>
        </dgm:presLayoutVars>
      </dgm:prSet>
      <dgm:spPr/>
    </dgm:pt>
    <dgm:pt modelId="{05429F4B-B028-488F-BEAC-E8F11A25C7FB}" type="pres">
      <dgm:prSet presAssocID="{B8CFCD63-67BA-4FC5-B86B-917C7A1AFBB9}" presName="sibTrans" presStyleLbl="sibTrans2D1" presStyleIdx="0" presStyleCnt="2"/>
      <dgm:spPr/>
    </dgm:pt>
    <dgm:pt modelId="{ECDE93A1-8438-448C-BDC7-FCB9E14D1E47}" type="pres">
      <dgm:prSet presAssocID="{B8CFCD63-67BA-4FC5-B86B-917C7A1AFBB9}" presName="connectorText" presStyleLbl="sibTrans2D1" presStyleIdx="0" presStyleCnt="2"/>
      <dgm:spPr/>
    </dgm:pt>
    <dgm:pt modelId="{3E57DC67-DB00-4CFA-9F26-4B11A54261E5}" type="pres">
      <dgm:prSet presAssocID="{94A6E212-A845-436E-B863-18C658031609}" presName="node" presStyleLbl="node1" presStyleIdx="1" presStyleCnt="3">
        <dgm:presLayoutVars>
          <dgm:bulletEnabled val="1"/>
        </dgm:presLayoutVars>
      </dgm:prSet>
      <dgm:spPr/>
    </dgm:pt>
    <dgm:pt modelId="{3556C627-884C-43A6-8D7C-1C74F70AB158}" type="pres">
      <dgm:prSet presAssocID="{4E34BE63-33D7-4CA1-A798-8417870D8EEE}" presName="sibTrans" presStyleLbl="sibTrans2D1" presStyleIdx="1" presStyleCnt="2"/>
      <dgm:spPr/>
    </dgm:pt>
    <dgm:pt modelId="{F0BE314F-B4DF-4C4D-B4FF-2E58422CB224}" type="pres">
      <dgm:prSet presAssocID="{4E34BE63-33D7-4CA1-A798-8417870D8EEE}" presName="connectorText" presStyleLbl="sibTrans2D1" presStyleIdx="1" presStyleCnt="2"/>
      <dgm:spPr/>
    </dgm:pt>
    <dgm:pt modelId="{12E7A04C-29EA-48A6-9AFE-C32D74656D83}" type="pres">
      <dgm:prSet presAssocID="{EF1A486F-7617-47BC-8B34-8141825B5190}" presName="node" presStyleLbl="node1" presStyleIdx="2" presStyleCnt="3">
        <dgm:presLayoutVars>
          <dgm:bulletEnabled val="1"/>
        </dgm:presLayoutVars>
      </dgm:prSet>
      <dgm:spPr/>
    </dgm:pt>
  </dgm:ptLst>
  <dgm:cxnLst>
    <dgm:cxn modelId="{44AEDD18-B636-4F83-B74F-FAFCCCDA29E0}" srcId="{F9912D59-9077-45E4-A0A7-A5AC2CCD2592}" destId="{EF1A486F-7617-47BC-8B34-8141825B5190}" srcOrd="2" destOrd="0" parTransId="{A1248FB9-228E-4B1D-A128-FADC6A4F47D2}" sibTransId="{05E6F5A0-011C-4E01-AB08-1D05564901A0}"/>
    <dgm:cxn modelId="{CC67FD3A-D320-4275-8FF8-C3458F143BEE}" type="presOf" srcId="{EF1A486F-7617-47BC-8B34-8141825B5190}" destId="{12E7A04C-29EA-48A6-9AFE-C32D74656D83}" srcOrd="0" destOrd="0" presId="urn:microsoft.com/office/officeart/2005/8/layout/process1"/>
    <dgm:cxn modelId="{C299AC41-C967-4EE3-8092-287DC3D8DEB7}" srcId="{F9912D59-9077-45E4-A0A7-A5AC2CCD2592}" destId="{94A6E212-A845-436E-B863-18C658031609}" srcOrd="1" destOrd="0" parTransId="{388346A0-9F5F-4521-8C4B-F14C749E840A}" sibTransId="{4E34BE63-33D7-4CA1-A798-8417870D8EEE}"/>
    <dgm:cxn modelId="{2C86A443-00E6-4347-BAB0-14BB0B8AC0AA}" type="presOf" srcId="{4E34BE63-33D7-4CA1-A798-8417870D8EEE}" destId="{3556C627-884C-43A6-8D7C-1C74F70AB158}" srcOrd="0" destOrd="0" presId="urn:microsoft.com/office/officeart/2005/8/layout/process1"/>
    <dgm:cxn modelId="{E408B86D-F281-4FF6-8E49-5964BD4868F8}" type="presOf" srcId="{B8CFCD63-67BA-4FC5-B86B-917C7A1AFBB9}" destId="{ECDE93A1-8438-448C-BDC7-FCB9E14D1E47}" srcOrd="1" destOrd="0" presId="urn:microsoft.com/office/officeart/2005/8/layout/process1"/>
    <dgm:cxn modelId="{98E19680-278B-4AD8-90C0-E55A5B62A54C}" type="presOf" srcId="{4E34BE63-33D7-4CA1-A798-8417870D8EEE}" destId="{F0BE314F-B4DF-4C4D-B4FF-2E58422CB224}" srcOrd="1" destOrd="0" presId="urn:microsoft.com/office/officeart/2005/8/layout/process1"/>
    <dgm:cxn modelId="{D7757986-1380-4B9A-B468-5FF879360AE0}" type="presOf" srcId="{94A6E212-A845-436E-B863-18C658031609}" destId="{3E57DC67-DB00-4CFA-9F26-4B11A54261E5}" srcOrd="0" destOrd="0" presId="urn:microsoft.com/office/officeart/2005/8/layout/process1"/>
    <dgm:cxn modelId="{148F4B96-C35A-401F-AF93-507FD85D833A}" type="presOf" srcId="{F9912D59-9077-45E4-A0A7-A5AC2CCD2592}" destId="{2C738726-8074-49B4-8795-3BF8D3D416F2}" srcOrd="0" destOrd="0" presId="urn:microsoft.com/office/officeart/2005/8/layout/process1"/>
    <dgm:cxn modelId="{3C72EFC7-5E02-4034-9A88-11AC6C6F9A35}" srcId="{F9912D59-9077-45E4-A0A7-A5AC2CCD2592}" destId="{94CF4F8E-7C24-4E51-BCDB-88DD3BD9F3E2}" srcOrd="0" destOrd="0" parTransId="{9348A02E-C1BF-47FC-BD5F-B440F81EA828}" sibTransId="{B8CFCD63-67BA-4FC5-B86B-917C7A1AFBB9}"/>
    <dgm:cxn modelId="{AE9FB9E6-FCE9-4929-925C-E6E65634AA98}" type="presOf" srcId="{94CF4F8E-7C24-4E51-BCDB-88DD3BD9F3E2}" destId="{9BF7C04E-877A-4CDB-9B56-8C604078F737}" srcOrd="0" destOrd="0" presId="urn:microsoft.com/office/officeart/2005/8/layout/process1"/>
    <dgm:cxn modelId="{89DEC6FD-6AEA-45D0-AA6D-B182B2498D21}" type="presOf" srcId="{B8CFCD63-67BA-4FC5-B86B-917C7A1AFBB9}" destId="{05429F4B-B028-488F-BEAC-E8F11A25C7FB}" srcOrd="0" destOrd="0" presId="urn:microsoft.com/office/officeart/2005/8/layout/process1"/>
    <dgm:cxn modelId="{019B3A38-3A3C-48FF-95A1-D4A0C463A338}" type="presParOf" srcId="{2C738726-8074-49B4-8795-3BF8D3D416F2}" destId="{9BF7C04E-877A-4CDB-9B56-8C604078F737}" srcOrd="0" destOrd="0" presId="urn:microsoft.com/office/officeart/2005/8/layout/process1"/>
    <dgm:cxn modelId="{DDC85530-CA5B-4FD4-B267-A8C8F1A7BEDA}" type="presParOf" srcId="{2C738726-8074-49B4-8795-3BF8D3D416F2}" destId="{05429F4B-B028-488F-BEAC-E8F11A25C7FB}" srcOrd="1" destOrd="0" presId="urn:microsoft.com/office/officeart/2005/8/layout/process1"/>
    <dgm:cxn modelId="{266A8E2F-1E65-482D-A34B-B27288BFB69F}" type="presParOf" srcId="{05429F4B-B028-488F-BEAC-E8F11A25C7FB}" destId="{ECDE93A1-8438-448C-BDC7-FCB9E14D1E47}" srcOrd="0" destOrd="0" presId="urn:microsoft.com/office/officeart/2005/8/layout/process1"/>
    <dgm:cxn modelId="{A626C980-9C84-481D-80ED-21A6FCEF113F}" type="presParOf" srcId="{2C738726-8074-49B4-8795-3BF8D3D416F2}" destId="{3E57DC67-DB00-4CFA-9F26-4B11A54261E5}" srcOrd="2" destOrd="0" presId="urn:microsoft.com/office/officeart/2005/8/layout/process1"/>
    <dgm:cxn modelId="{58DBDA1F-C561-406D-B598-A1761A33F873}" type="presParOf" srcId="{2C738726-8074-49B4-8795-3BF8D3D416F2}" destId="{3556C627-884C-43A6-8D7C-1C74F70AB158}" srcOrd="3" destOrd="0" presId="urn:microsoft.com/office/officeart/2005/8/layout/process1"/>
    <dgm:cxn modelId="{71FA6335-6AD3-42BE-89CE-9F7ED0A9DE16}" type="presParOf" srcId="{3556C627-884C-43A6-8D7C-1C74F70AB158}" destId="{F0BE314F-B4DF-4C4D-B4FF-2E58422CB224}" srcOrd="0" destOrd="0" presId="urn:microsoft.com/office/officeart/2005/8/layout/process1"/>
    <dgm:cxn modelId="{8E5BF7BB-E7E1-44CD-8DE0-C75942029DFB}" type="presParOf" srcId="{2C738726-8074-49B4-8795-3BF8D3D416F2}" destId="{12E7A04C-29EA-48A6-9AFE-C32D74656D8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C04E-877A-4CDB-9B56-8C604078F737}">
      <dsp:nvSpPr>
        <dsp:cNvPr id="0" name=""/>
        <dsp:cNvSpPr/>
      </dsp:nvSpPr>
      <dsp:spPr>
        <a:xfrm>
          <a:off x="4720" y="0"/>
          <a:ext cx="1410849" cy="7262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+mj-lt"/>
            </a:rPr>
            <a:t>4736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5991" y="21271"/>
        <a:ext cx="1368307" cy="683697"/>
      </dsp:txXfrm>
    </dsp:sp>
    <dsp:sp modelId="{05429F4B-B028-488F-BEAC-E8F11A25C7FB}">
      <dsp:nvSpPr>
        <dsp:cNvPr id="0" name=""/>
        <dsp:cNvSpPr/>
      </dsp:nvSpPr>
      <dsp:spPr>
        <a:xfrm>
          <a:off x="1556654" y="188174"/>
          <a:ext cx="299100" cy="349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>
            <a:solidFill>
              <a:schemeClr val="tx1"/>
            </a:solidFill>
          </a:endParaRPr>
        </a:p>
      </dsp:txBody>
      <dsp:txXfrm>
        <a:off x="1556654" y="258152"/>
        <a:ext cx="209370" cy="209934"/>
      </dsp:txXfrm>
    </dsp:sp>
    <dsp:sp modelId="{3E57DC67-DB00-4CFA-9F26-4B11A54261E5}">
      <dsp:nvSpPr>
        <dsp:cNvPr id="0" name=""/>
        <dsp:cNvSpPr/>
      </dsp:nvSpPr>
      <dsp:spPr>
        <a:xfrm>
          <a:off x="1979909" y="0"/>
          <a:ext cx="1410849" cy="7262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3733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(79%)</a:t>
          </a:r>
        </a:p>
      </dsp:txBody>
      <dsp:txXfrm>
        <a:off x="2001180" y="21271"/>
        <a:ext cx="1368307" cy="683697"/>
      </dsp:txXfrm>
    </dsp:sp>
    <dsp:sp modelId="{3556C627-884C-43A6-8D7C-1C74F70AB158}">
      <dsp:nvSpPr>
        <dsp:cNvPr id="0" name=""/>
        <dsp:cNvSpPr/>
      </dsp:nvSpPr>
      <dsp:spPr>
        <a:xfrm>
          <a:off x="3531843" y="188174"/>
          <a:ext cx="299100" cy="349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>
            <a:solidFill>
              <a:schemeClr val="tx1"/>
            </a:solidFill>
          </a:endParaRPr>
        </a:p>
      </dsp:txBody>
      <dsp:txXfrm>
        <a:off x="3531843" y="258152"/>
        <a:ext cx="209370" cy="209934"/>
      </dsp:txXfrm>
    </dsp:sp>
    <dsp:sp modelId="{12E7A04C-29EA-48A6-9AFE-C32D74656D83}">
      <dsp:nvSpPr>
        <dsp:cNvPr id="0" name=""/>
        <dsp:cNvSpPr/>
      </dsp:nvSpPr>
      <dsp:spPr>
        <a:xfrm>
          <a:off x="3955098" y="0"/>
          <a:ext cx="1410849" cy="7262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26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976369" y="21271"/>
        <a:ext cx="1368307" cy="6836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C04E-877A-4CDB-9B56-8C604078F737}">
      <dsp:nvSpPr>
        <dsp:cNvPr id="0" name=""/>
        <dsp:cNvSpPr/>
      </dsp:nvSpPr>
      <dsp:spPr>
        <a:xfrm>
          <a:off x="4866" y="0"/>
          <a:ext cx="1454509" cy="72136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4067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5994" y="21128"/>
        <a:ext cx="1412253" cy="679113"/>
      </dsp:txXfrm>
    </dsp:sp>
    <dsp:sp modelId="{05429F4B-B028-488F-BEAC-E8F11A25C7FB}">
      <dsp:nvSpPr>
        <dsp:cNvPr id="0" name=""/>
        <dsp:cNvSpPr/>
      </dsp:nvSpPr>
      <dsp:spPr>
        <a:xfrm>
          <a:off x="1604826" y="180325"/>
          <a:ext cx="308356" cy="360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>
            <a:solidFill>
              <a:schemeClr val="tx1"/>
            </a:solidFill>
          </a:endParaRPr>
        </a:p>
      </dsp:txBody>
      <dsp:txXfrm>
        <a:off x="1604826" y="252469"/>
        <a:ext cx="215849" cy="216430"/>
      </dsp:txXfrm>
    </dsp:sp>
    <dsp:sp modelId="{3E57DC67-DB00-4CFA-9F26-4B11A54261E5}">
      <dsp:nvSpPr>
        <dsp:cNvPr id="0" name=""/>
        <dsp:cNvSpPr/>
      </dsp:nvSpPr>
      <dsp:spPr>
        <a:xfrm>
          <a:off x="2041179" y="0"/>
          <a:ext cx="1454509" cy="72136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7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3265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(80%)</a:t>
          </a:r>
        </a:p>
      </dsp:txBody>
      <dsp:txXfrm>
        <a:off x="2062307" y="21128"/>
        <a:ext cx="1412253" cy="679113"/>
      </dsp:txXfrm>
    </dsp:sp>
    <dsp:sp modelId="{3556C627-884C-43A6-8D7C-1C74F70AB158}">
      <dsp:nvSpPr>
        <dsp:cNvPr id="0" name=""/>
        <dsp:cNvSpPr/>
      </dsp:nvSpPr>
      <dsp:spPr>
        <a:xfrm>
          <a:off x="3641140" y="180325"/>
          <a:ext cx="308356" cy="360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>
            <a:solidFill>
              <a:schemeClr val="tx1"/>
            </a:solidFill>
          </a:endParaRPr>
        </a:p>
      </dsp:txBody>
      <dsp:txXfrm>
        <a:off x="3641140" y="252469"/>
        <a:ext cx="215849" cy="216430"/>
      </dsp:txXfrm>
    </dsp:sp>
    <dsp:sp modelId="{12E7A04C-29EA-48A6-9AFE-C32D74656D83}">
      <dsp:nvSpPr>
        <dsp:cNvPr id="0" name=""/>
        <dsp:cNvSpPr/>
      </dsp:nvSpPr>
      <dsp:spPr>
        <a:xfrm>
          <a:off x="4077493" y="0"/>
          <a:ext cx="1454509" cy="72136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18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098621" y="21128"/>
        <a:ext cx="1412253" cy="6791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C04E-877A-4CDB-9B56-8C604078F737}">
      <dsp:nvSpPr>
        <dsp:cNvPr id="0" name=""/>
        <dsp:cNvSpPr/>
      </dsp:nvSpPr>
      <dsp:spPr>
        <a:xfrm>
          <a:off x="2598" y="153102"/>
          <a:ext cx="1136211" cy="681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1116</a:t>
          </a:r>
        </a:p>
      </dsp:txBody>
      <dsp:txXfrm>
        <a:off x="22565" y="173069"/>
        <a:ext cx="1096277" cy="641792"/>
      </dsp:txXfrm>
    </dsp:sp>
    <dsp:sp modelId="{05429F4B-B028-488F-BEAC-E8F11A25C7FB}">
      <dsp:nvSpPr>
        <dsp:cNvPr id="0" name=""/>
        <dsp:cNvSpPr/>
      </dsp:nvSpPr>
      <dsp:spPr>
        <a:xfrm rot="21575945">
          <a:off x="1202074" y="348187"/>
          <a:ext cx="134125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1202074" y="404684"/>
        <a:ext cx="93888" cy="169068"/>
      </dsp:txXfrm>
    </dsp:sp>
    <dsp:sp modelId="{3E57DC67-DB00-4CFA-9F26-4B11A54261E5}">
      <dsp:nvSpPr>
        <dsp:cNvPr id="0" name=""/>
        <dsp:cNvSpPr/>
      </dsp:nvSpPr>
      <dsp:spPr>
        <a:xfrm>
          <a:off x="1391871" y="143380"/>
          <a:ext cx="1136211" cy="681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372000</a:t>
          </a:r>
        </a:p>
      </dsp:txBody>
      <dsp:txXfrm>
        <a:off x="1411838" y="163347"/>
        <a:ext cx="1096277" cy="641792"/>
      </dsp:txXfrm>
    </dsp:sp>
    <dsp:sp modelId="{3556C627-884C-43A6-8D7C-1C74F70AB158}">
      <dsp:nvSpPr>
        <dsp:cNvPr id="0" name=""/>
        <dsp:cNvSpPr/>
      </dsp:nvSpPr>
      <dsp:spPr>
        <a:xfrm rot="4089">
          <a:off x="2589345" y="344179"/>
          <a:ext cx="129876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2589345" y="400512"/>
        <a:ext cx="90913" cy="169068"/>
      </dsp:txXfrm>
    </dsp:sp>
    <dsp:sp modelId="{12E7A04C-29EA-48A6-9AFE-C32D74656D83}">
      <dsp:nvSpPr>
        <dsp:cNvPr id="0" name=""/>
        <dsp:cNvSpPr/>
      </dsp:nvSpPr>
      <dsp:spPr>
        <a:xfrm>
          <a:off x="2773132" y="145023"/>
          <a:ext cx="1136211" cy="681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155000</a:t>
          </a:r>
        </a:p>
      </dsp:txBody>
      <dsp:txXfrm>
        <a:off x="2793099" y="164990"/>
        <a:ext cx="1096277" cy="641792"/>
      </dsp:txXfrm>
    </dsp:sp>
    <dsp:sp modelId="{59741D76-9FAD-4D6C-9139-E528774395AE}">
      <dsp:nvSpPr>
        <dsp:cNvPr id="0" name=""/>
        <dsp:cNvSpPr/>
      </dsp:nvSpPr>
      <dsp:spPr>
        <a:xfrm rot="21581822">
          <a:off x="3965652" y="341379"/>
          <a:ext cx="119376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3965652" y="397830"/>
        <a:ext cx="83563" cy="169068"/>
      </dsp:txXfrm>
    </dsp:sp>
    <dsp:sp modelId="{0BE273D9-122E-4441-ADA7-333561BCBE13}">
      <dsp:nvSpPr>
        <dsp:cNvPr id="0" name=""/>
        <dsp:cNvSpPr/>
      </dsp:nvSpPr>
      <dsp:spPr>
        <a:xfrm>
          <a:off x="4134580" y="137824"/>
          <a:ext cx="1136211" cy="681726"/>
        </a:xfrm>
        <a:prstGeom prst="roundRect">
          <a:avLst>
            <a:gd name="adj" fmla="val 10000"/>
          </a:avLst>
        </a:prstGeom>
        <a:solidFill>
          <a:schemeClr val="bg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4154547" y="157791"/>
        <a:ext cx="1096277" cy="6417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C04E-877A-4CDB-9B56-8C604078F737}">
      <dsp:nvSpPr>
        <dsp:cNvPr id="0" name=""/>
        <dsp:cNvSpPr/>
      </dsp:nvSpPr>
      <dsp:spPr>
        <a:xfrm>
          <a:off x="2598" y="153102"/>
          <a:ext cx="1136211" cy="68172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1427</a:t>
          </a:r>
        </a:p>
      </dsp:txBody>
      <dsp:txXfrm>
        <a:off x="22565" y="173069"/>
        <a:ext cx="1096277" cy="641792"/>
      </dsp:txXfrm>
    </dsp:sp>
    <dsp:sp modelId="{05429F4B-B028-488F-BEAC-E8F11A25C7FB}">
      <dsp:nvSpPr>
        <dsp:cNvPr id="0" name=""/>
        <dsp:cNvSpPr/>
      </dsp:nvSpPr>
      <dsp:spPr>
        <a:xfrm rot="21575945">
          <a:off x="1202074" y="348187"/>
          <a:ext cx="134125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1202074" y="404684"/>
        <a:ext cx="93888" cy="169068"/>
      </dsp:txXfrm>
    </dsp:sp>
    <dsp:sp modelId="{3E57DC67-DB00-4CFA-9F26-4B11A54261E5}">
      <dsp:nvSpPr>
        <dsp:cNvPr id="0" name=""/>
        <dsp:cNvSpPr/>
      </dsp:nvSpPr>
      <dsp:spPr>
        <a:xfrm>
          <a:off x="1391871" y="143380"/>
          <a:ext cx="1136211" cy="68172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527000</a:t>
          </a:r>
        </a:p>
      </dsp:txBody>
      <dsp:txXfrm>
        <a:off x="1411838" y="163347"/>
        <a:ext cx="1096277" cy="641792"/>
      </dsp:txXfrm>
    </dsp:sp>
    <dsp:sp modelId="{3556C627-884C-43A6-8D7C-1C74F70AB158}">
      <dsp:nvSpPr>
        <dsp:cNvPr id="0" name=""/>
        <dsp:cNvSpPr/>
      </dsp:nvSpPr>
      <dsp:spPr>
        <a:xfrm rot="4089">
          <a:off x="2589345" y="344179"/>
          <a:ext cx="129876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2589345" y="400512"/>
        <a:ext cx="90913" cy="169068"/>
      </dsp:txXfrm>
    </dsp:sp>
    <dsp:sp modelId="{12E7A04C-29EA-48A6-9AFE-C32D74656D83}">
      <dsp:nvSpPr>
        <dsp:cNvPr id="0" name=""/>
        <dsp:cNvSpPr/>
      </dsp:nvSpPr>
      <dsp:spPr>
        <a:xfrm>
          <a:off x="2773132" y="145023"/>
          <a:ext cx="1136211" cy="68172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231000</a:t>
          </a:r>
        </a:p>
      </dsp:txBody>
      <dsp:txXfrm>
        <a:off x="2793099" y="164990"/>
        <a:ext cx="1096277" cy="641792"/>
      </dsp:txXfrm>
    </dsp:sp>
    <dsp:sp modelId="{59741D76-9FAD-4D6C-9139-E528774395AE}">
      <dsp:nvSpPr>
        <dsp:cNvPr id="0" name=""/>
        <dsp:cNvSpPr/>
      </dsp:nvSpPr>
      <dsp:spPr>
        <a:xfrm rot="21581822">
          <a:off x="3965652" y="341379"/>
          <a:ext cx="119376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3965652" y="397830"/>
        <a:ext cx="83563" cy="169068"/>
      </dsp:txXfrm>
    </dsp:sp>
    <dsp:sp modelId="{0BE273D9-122E-4441-ADA7-333561BCBE13}">
      <dsp:nvSpPr>
        <dsp:cNvPr id="0" name=""/>
        <dsp:cNvSpPr/>
      </dsp:nvSpPr>
      <dsp:spPr>
        <a:xfrm>
          <a:off x="4134580" y="137824"/>
          <a:ext cx="1136211" cy="68172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4154547" y="157791"/>
        <a:ext cx="1096277" cy="6417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C04E-877A-4CDB-9B56-8C604078F737}">
      <dsp:nvSpPr>
        <dsp:cNvPr id="0" name=""/>
        <dsp:cNvSpPr/>
      </dsp:nvSpPr>
      <dsp:spPr>
        <a:xfrm>
          <a:off x="0" y="0"/>
          <a:ext cx="1329114" cy="690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1200</a:t>
          </a:r>
        </a:p>
      </dsp:txBody>
      <dsp:txXfrm>
        <a:off x="20233" y="20233"/>
        <a:ext cx="1288648" cy="650333"/>
      </dsp:txXfrm>
    </dsp:sp>
    <dsp:sp modelId="{05429F4B-B028-488F-BEAC-E8F11A25C7FB}">
      <dsp:nvSpPr>
        <dsp:cNvPr id="0" name=""/>
        <dsp:cNvSpPr/>
      </dsp:nvSpPr>
      <dsp:spPr>
        <a:xfrm>
          <a:off x="1462025" y="180589"/>
          <a:ext cx="281772" cy="32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1462025" y="246513"/>
        <a:ext cx="197240" cy="197772"/>
      </dsp:txXfrm>
    </dsp:sp>
    <dsp:sp modelId="{3E57DC67-DB00-4CFA-9F26-4B11A54261E5}">
      <dsp:nvSpPr>
        <dsp:cNvPr id="0" name=""/>
        <dsp:cNvSpPr/>
      </dsp:nvSpPr>
      <dsp:spPr>
        <a:xfrm>
          <a:off x="1860760" y="0"/>
          <a:ext cx="1329114" cy="690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350</a:t>
          </a:r>
        </a:p>
      </dsp:txBody>
      <dsp:txXfrm>
        <a:off x="1880993" y="20233"/>
        <a:ext cx="1288648" cy="650333"/>
      </dsp:txXfrm>
    </dsp:sp>
    <dsp:sp modelId="{3556C627-884C-43A6-8D7C-1C74F70AB158}">
      <dsp:nvSpPr>
        <dsp:cNvPr id="0" name=""/>
        <dsp:cNvSpPr/>
      </dsp:nvSpPr>
      <dsp:spPr>
        <a:xfrm>
          <a:off x="3322786" y="180589"/>
          <a:ext cx="281772" cy="32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3857"/>
            <a:satOff val="-2218"/>
            <a:lumOff val="82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3322786" y="246513"/>
        <a:ext cx="197240" cy="197772"/>
      </dsp:txXfrm>
    </dsp:sp>
    <dsp:sp modelId="{12E7A04C-29EA-48A6-9AFE-C32D74656D83}">
      <dsp:nvSpPr>
        <dsp:cNvPr id="0" name=""/>
        <dsp:cNvSpPr/>
      </dsp:nvSpPr>
      <dsp:spPr>
        <a:xfrm>
          <a:off x="3721520" y="0"/>
          <a:ext cx="1329114" cy="690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1200</a:t>
          </a:r>
        </a:p>
      </dsp:txBody>
      <dsp:txXfrm>
        <a:off x="3741753" y="20233"/>
        <a:ext cx="1288648" cy="650333"/>
      </dsp:txXfrm>
    </dsp:sp>
    <dsp:sp modelId="{5FF50274-732D-4AD5-A507-61E22CAB0555}">
      <dsp:nvSpPr>
        <dsp:cNvPr id="0" name=""/>
        <dsp:cNvSpPr/>
      </dsp:nvSpPr>
      <dsp:spPr>
        <a:xfrm>
          <a:off x="5183546" y="180589"/>
          <a:ext cx="281772" cy="32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5183546" y="246513"/>
        <a:ext cx="197240" cy="197772"/>
      </dsp:txXfrm>
    </dsp:sp>
    <dsp:sp modelId="{E771AE62-6CD7-481A-8D9B-BAAEBA99F6F5}">
      <dsp:nvSpPr>
        <dsp:cNvPr id="0" name=""/>
        <dsp:cNvSpPr/>
      </dsp:nvSpPr>
      <dsp:spPr>
        <a:xfrm>
          <a:off x="5582280" y="0"/>
          <a:ext cx="1329114" cy="690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70</a:t>
          </a:r>
        </a:p>
      </dsp:txBody>
      <dsp:txXfrm>
        <a:off x="5602513" y="20233"/>
        <a:ext cx="1288648" cy="650333"/>
      </dsp:txXfrm>
    </dsp:sp>
    <dsp:sp modelId="{2BB1A291-7FE6-495C-B37B-92C7D513AFB0}">
      <dsp:nvSpPr>
        <dsp:cNvPr id="0" name=""/>
        <dsp:cNvSpPr/>
      </dsp:nvSpPr>
      <dsp:spPr>
        <a:xfrm>
          <a:off x="7044306" y="180589"/>
          <a:ext cx="281772" cy="32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11570"/>
            <a:satOff val="-6653"/>
            <a:lumOff val="248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7044306" y="246513"/>
        <a:ext cx="197240" cy="197772"/>
      </dsp:txXfrm>
    </dsp:sp>
    <dsp:sp modelId="{FD04E462-A321-477E-A367-06FC415CC9EA}">
      <dsp:nvSpPr>
        <dsp:cNvPr id="0" name=""/>
        <dsp:cNvSpPr/>
      </dsp:nvSpPr>
      <dsp:spPr>
        <a:xfrm>
          <a:off x="7443041" y="0"/>
          <a:ext cx="1329114" cy="690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400 / 30</a:t>
          </a:r>
        </a:p>
      </dsp:txBody>
      <dsp:txXfrm>
        <a:off x="7463274" y="20233"/>
        <a:ext cx="1288648" cy="650333"/>
      </dsp:txXfrm>
    </dsp:sp>
    <dsp:sp modelId="{3F3C617F-CF73-4FDF-8F45-5AD30FF2136B}">
      <dsp:nvSpPr>
        <dsp:cNvPr id="0" name=""/>
        <dsp:cNvSpPr/>
      </dsp:nvSpPr>
      <dsp:spPr>
        <a:xfrm>
          <a:off x="8905067" y="180589"/>
          <a:ext cx="281772" cy="32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8905067" y="246513"/>
        <a:ext cx="197240" cy="197772"/>
      </dsp:txXfrm>
    </dsp:sp>
    <dsp:sp modelId="{E990ACE8-2401-4E5F-AA3B-AC3B3C913C0F}">
      <dsp:nvSpPr>
        <dsp:cNvPr id="0" name=""/>
        <dsp:cNvSpPr/>
      </dsp:nvSpPr>
      <dsp:spPr>
        <a:xfrm>
          <a:off x="9303801" y="0"/>
          <a:ext cx="1329114" cy="690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140</a:t>
          </a:r>
        </a:p>
      </dsp:txBody>
      <dsp:txXfrm>
        <a:off x="9324034" y="20233"/>
        <a:ext cx="1288648" cy="6503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C04E-877A-4CDB-9B56-8C604078F737}">
      <dsp:nvSpPr>
        <dsp:cNvPr id="0" name=""/>
        <dsp:cNvSpPr/>
      </dsp:nvSpPr>
      <dsp:spPr>
        <a:xfrm>
          <a:off x="0" y="0"/>
          <a:ext cx="1329114" cy="72136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1400</a:t>
          </a:r>
        </a:p>
      </dsp:txBody>
      <dsp:txXfrm>
        <a:off x="21128" y="21128"/>
        <a:ext cx="1286858" cy="679113"/>
      </dsp:txXfrm>
    </dsp:sp>
    <dsp:sp modelId="{05429F4B-B028-488F-BEAC-E8F11A25C7FB}">
      <dsp:nvSpPr>
        <dsp:cNvPr id="0" name=""/>
        <dsp:cNvSpPr/>
      </dsp:nvSpPr>
      <dsp:spPr>
        <a:xfrm>
          <a:off x="1462025" y="195874"/>
          <a:ext cx="281772" cy="32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1462025" y="261798"/>
        <a:ext cx="197240" cy="197772"/>
      </dsp:txXfrm>
    </dsp:sp>
    <dsp:sp modelId="{3E57DC67-DB00-4CFA-9F26-4B11A54261E5}">
      <dsp:nvSpPr>
        <dsp:cNvPr id="0" name=""/>
        <dsp:cNvSpPr/>
      </dsp:nvSpPr>
      <dsp:spPr>
        <a:xfrm>
          <a:off x="1860760" y="0"/>
          <a:ext cx="1329114" cy="72136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7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390</a:t>
          </a:r>
        </a:p>
      </dsp:txBody>
      <dsp:txXfrm>
        <a:off x="1881888" y="21128"/>
        <a:ext cx="1286858" cy="679113"/>
      </dsp:txXfrm>
    </dsp:sp>
    <dsp:sp modelId="{3556C627-884C-43A6-8D7C-1C74F70AB158}">
      <dsp:nvSpPr>
        <dsp:cNvPr id="0" name=""/>
        <dsp:cNvSpPr/>
      </dsp:nvSpPr>
      <dsp:spPr>
        <a:xfrm>
          <a:off x="3322785" y="195874"/>
          <a:ext cx="281772" cy="32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3322785" y="261798"/>
        <a:ext cx="197240" cy="197772"/>
      </dsp:txXfrm>
    </dsp:sp>
    <dsp:sp modelId="{12E7A04C-29EA-48A6-9AFE-C32D74656D83}">
      <dsp:nvSpPr>
        <dsp:cNvPr id="0" name=""/>
        <dsp:cNvSpPr/>
      </dsp:nvSpPr>
      <dsp:spPr>
        <a:xfrm>
          <a:off x="3721520" y="0"/>
          <a:ext cx="1329114" cy="72136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1350</a:t>
          </a:r>
        </a:p>
      </dsp:txBody>
      <dsp:txXfrm>
        <a:off x="3742648" y="21128"/>
        <a:ext cx="1286858" cy="679113"/>
      </dsp:txXfrm>
    </dsp:sp>
    <dsp:sp modelId="{7E4CD027-264E-4164-BC89-18ED44121EBC}">
      <dsp:nvSpPr>
        <dsp:cNvPr id="0" name=""/>
        <dsp:cNvSpPr/>
      </dsp:nvSpPr>
      <dsp:spPr>
        <a:xfrm>
          <a:off x="5183546" y="195874"/>
          <a:ext cx="281772" cy="32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5183546" y="261798"/>
        <a:ext cx="197240" cy="197772"/>
      </dsp:txXfrm>
    </dsp:sp>
    <dsp:sp modelId="{07730CC0-D0F6-4DED-825F-9F4BACDA8095}">
      <dsp:nvSpPr>
        <dsp:cNvPr id="0" name=""/>
        <dsp:cNvSpPr/>
      </dsp:nvSpPr>
      <dsp:spPr>
        <a:xfrm>
          <a:off x="5582280" y="0"/>
          <a:ext cx="1329114" cy="72136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6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82</a:t>
          </a:r>
        </a:p>
      </dsp:txBody>
      <dsp:txXfrm>
        <a:off x="5603408" y="21128"/>
        <a:ext cx="1286858" cy="679113"/>
      </dsp:txXfrm>
    </dsp:sp>
    <dsp:sp modelId="{9AE36924-6A18-44DA-A869-5E1E91282F31}">
      <dsp:nvSpPr>
        <dsp:cNvPr id="0" name=""/>
        <dsp:cNvSpPr/>
      </dsp:nvSpPr>
      <dsp:spPr>
        <a:xfrm>
          <a:off x="7044306" y="195874"/>
          <a:ext cx="281772" cy="32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11570"/>
            <a:satOff val="-6653"/>
            <a:lumOff val="248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7044306" y="261798"/>
        <a:ext cx="197240" cy="197772"/>
      </dsp:txXfrm>
    </dsp:sp>
    <dsp:sp modelId="{A46EF9C3-AEFC-47E9-BCB0-6020D7CF50CC}">
      <dsp:nvSpPr>
        <dsp:cNvPr id="0" name=""/>
        <dsp:cNvSpPr/>
      </dsp:nvSpPr>
      <dsp:spPr>
        <a:xfrm>
          <a:off x="7443040" y="0"/>
          <a:ext cx="1329114" cy="72136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482 / 31</a:t>
          </a:r>
        </a:p>
      </dsp:txBody>
      <dsp:txXfrm>
        <a:off x="7464168" y="21128"/>
        <a:ext cx="1286858" cy="679113"/>
      </dsp:txXfrm>
    </dsp:sp>
    <dsp:sp modelId="{6D12A53C-16FF-43C8-AB1C-3FFFCDA39502}">
      <dsp:nvSpPr>
        <dsp:cNvPr id="0" name=""/>
        <dsp:cNvSpPr/>
      </dsp:nvSpPr>
      <dsp:spPr>
        <a:xfrm>
          <a:off x="8905066" y="195874"/>
          <a:ext cx="281772" cy="32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8905066" y="261798"/>
        <a:ext cx="197240" cy="197772"/>
      </dsp:txXfrm>
    </dsp:sp>
    <dsp:sp modelId="{1F893E69-C6AE-4106-B869-4D3FBC1FC610}">
      <dsp:nvSpPr>
        <dsp:cNvPr id="0" name=""/>
        <dsp:cNvSpPr/>
      </dsp:nvSpPr>
      <dsp:spPr>
        <a:xfrm>
          <a:off x="9303800" y="0"/>
          <a:ext cx="1329114" cy="72136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141</a:t>
          </a:r>
        </a:p>
      </dsp:txBody>
      <dsp:txXfrm>
        <a:off x="9324928" y="21128"/>
        <a:ext cx="1286858" cy="679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C04E-877A-4CDB-9B56-8C604078F737}">
      <dsp:nvSpPr>
        <dsp:cNvPr id="0" name=""/>
        <dsp:cNvSpPr/>
      </dsp:nvSpPr>
      <dsp:spPr>
        <a:xfrm>
          <a:off x="7338" y="0"/>
          <a:ext cx="1409471" cy="67785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4949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27192" y="19854"/>
        <a:ext cx="1369763" cy="638146"/>
      </dsp:txXfrm>
    </dsp:sp>
    <dsp:sp modelId="{05429F4B-B028-488F-BEAC-E8F11A25C7FB}">
      <dsp:nvSpPr>
        <dsp:cNvPr id="0" name=""/>
        <dsp:cNvSpPr/>
      </dsp:nvSpPr>
      <dsp:spPr>
        <a:xfrm>
          <a:off x="1557757" y="164152"/>
          <a:ext cx="298808" cy="349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>
            <a:solidFill>
              <a:schemeClr val="tx1"/>
            </a:solidFill>
          </a:endParaRPr>
        </a:p>
      </dsp:txBody>
      <dsp:txXfrm>
        <a:off x="1557757" y="234062"/>
        <a:ext cx="209166" cy="209729"/>
      </dsp:txXfrm>
    </dsp:sp>
    <dsp:sp modelId="{3E57DC67-DB00-4CFA-9F26-4B11A54261E5}">
      <dsp:nvSpPr>
        <dsp:cNvPr id="0" name=""/>
        <dsp:cNvSpPr/>
      </dsp:nvSpPr>
      <dsp:spPr>
        <a:xfrm>
          <a:off x="1980598" y="0"/>
          <a:ext cx="1409471" cy="67785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7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3775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(76%)</a:t>
          </a:r>
        </a:p>
      </dsp:txBody>
      <dsp:txXfrm>
        <a:off x="2000452" y="19854"/>
        <a:ext cx="1369763" cy="638146"/>
      </dsp:txXfrm>
    </dsp:sp>
    <dsp:sp modelId="{3556C627-884C-43A6-8D7C-1C74F70AB158}">
      <dsp:nvSpPr>
        <dsp:cNvPr id="0" name=""/>
        <dsp:cNvSpPr/>
      </dsp:nvSpPr>
      <dsp:spPr>
        <a:xfrm>
          <a:off x="3531017" y="164152"/>
          <a:ext cx="298808" cy="349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>
            <a:solidFill>
              <a:schemeClr val="tx1"/>
            </a:solidFill>
          </a:endParaRPr>
        </a:p>
      </dsp:txBody>
      <dsp:txXfrm>
        <a:off x="3531017" y="234062"/>
        <a:ext cx="209166" cy="209729"/>
      </dsp:txXfrm>
    </dsp:sp>
    <dsp:sp modelId="{12E7A04C-29EA-48A6-9AFE-C32D74656D83}">
      <dsp:nvSpPr>
        <dsp:cNvPr id="0" name=""/>
        <dsp:cNvSpPr/>
      </dsp:nvSpPr>
      <dsp:spPr>
        <a:xfrm>
          <a:off x="3953859" y="0"/>
          <a:ext cx="1409471" cy="67785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29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3973713" y="19854"/>
        <a:ext cx="1369763" cy="638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C04E-877A-4CDB-9B56-8C604078F737}">
      <dsp:nvSpPr>
        <dsp:cNvPr id="0" name=""/>
        <dsp:cNvSpPr/>
      </dsp:nvSpPr>
      <dsp:spPr>
        <a:xfrm>
          <a:off x="2598" y="153102"/>
          <a:ext cx="1136211" cy="681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105</a:t>
          </a:r>
        </a:p>
      </dsp:txBody>
      <dsp:txXfrm>
        <a:off x="22565" y="173069"/>
        <a:ext cx="1096277" cy="641792"/>
      </dsp:txXfrm>
    </dsp:sp>
    <dsp:sp modelId="{05429F4B-B028-488F-BEAC-E8F11A25C7FB}">
      <dsp:nvSpPr>
        <dsp:cNvPr id="0" name=""/>
        <dsp:cNvSpPr/>
      </dsp:nvSpPr>
      <dsp:spPr>
        <a:xfrm rot="21575945">
          <a:off x="1202074" y="348187"/>
          <a:ext cx="134125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1202074" y="404684"/>
        <a:ext cx="93888" cy="169068"/>
      </dsp:txXfrm>
    </dsp:sp>
    <dsp:sp modelId="{3E57DC67-DB00-4CFA-9F26-4B11A54261E5}">
      <dsp:nvSpPr>
        <dsp:cNvPr id="0" name=""/>
        <dsp:cNvSpPr/>
      </dsp:nvSpPr>
      <dsp:spPr>
        <a:xfrm>
          <a:off x="1391871" y="143380"/>
          <a:ext cx="1136211" cy="681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2084</a:t>
          </a:r>
        </a:p>
      </dsp:txBody>
      <dsp:txXfrm>
        <a:off x="1411838" y="163347"/>
        <a:ext cx="1096277" cy="641792"/>
      </dsp:txXfrm>
    </dsp:sp>
    <dsp:sp modelId="{3556C627-884C-43A6-8D7C-1C74F70AB158}">
      <dsp:nvSpPr>
        <dsp:cNvPr id="0" name=""/>
        <dsp:cNvSpPr/>
      </dsp:nvSpPr>
      <dsp:spPr>
        <a:xfrm rot="4089">
          <a:off x="2589345" y="344179"/>
          <a:ext cx="129876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2589345" y="400512"/>
        <a:ext cx="90913" cy="169068"/>
      </dsp:txXfrm>
    </dsp:sp>
    <dsp:sp modelId="{12E7A04C-29EA-48A6-9AFE-C32D74656D83}">
      <dsp:nvSpPr>
        <dsp:cNvPr id="0" name=""/>
        <dsp:cNvSpPr/>
      </dsp:nvSpPr>
      <dsp:spPr>
        <a:xfrm>
          <a:off x="2773132" y="145023"/>
          <a:ext cx="1136211" cy="681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513000</a:t>
          </a:r>
        </a:p>
      </dsp:txBody>
      <dsp:txXfrm>
        <a:off x="2793099" y="164990"/>
        <a:ext cx="1096277" cy="641792"/>
      </dsp:txXfrm>
    </dsp:sp>
    <dsp:sp modelId="{59741D76-9FAD-4D6C-9139-E528774395AE}">
      <dsp:nvSpPr>
        <dsp:cNvPr id="0" name=""/>
        <dsp:cNvSpPr/>
      </dsp:nvSpPr>
      <dsp:spPr>
        <a:xfrm rot="21581822">
          <a:off x="3965652" y="341379"/>
          <a:ext cx="119376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3965652" y="397830"/>
        <a:ext cx="83563" cy="169068"/>
      </dsp:txXfrm>
    </dsp:sp>
    <dsp:sp modelId="{0BE273D9-122E-4441-ADA7-333561BCBE13}">
      <dsp:nvSpPr>
        <dsp:cNvPr id="0" name=""/>
        <dsp:cNvSpPr/>
      </dsp:nvSpPr>
      <dsp:spPr>
        <a:xfrm>
          <a:off x="4134580" y="137824"/>
          <a:ext cx="1136211" cy="681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513000</a:t>
          </a:r>
        </a:p>
      </dsp:txBody>
      <dsp:txXfrm>
        <a:off x="4154547" y="157791"/>
        <a:ext cx="1096277" cy="641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C04E-877A-4CDB-9B56-8C604078F737}">
      <dsp:nvSpPr>
        <dsp:cNvPr id="0" name=""/>
        <dsp:cNvSpPr/>
      </dsp:nvSpPr>
      <dsp:spPr>
        <a:xfrm>
          <a:off x="2598" y="153102"/>
          <a:ext cx="1136211" cy="68172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107</a:t>
          </a:r>
        </a:p>
      </dsp:txBody>
      <dsp:txXfrm>
        <a:off x="22565" y="173069"/>
        <a:ext cx="1096277" cy="641792"/>
      </dsp:txXfrm>
    </dsp:sp>
    <dsp:sp modelId="{05429F4B-B028-488F-BEAC-E8F11A25C7FB}">
      <dsp:nvSpPr>
        <dsp:cNvPr id="0" name=""/>
        <dsp:cNvSpPr/>
      </dsp:nvSpPr>
      <dsp:spPr>
        <a:xfrm rot="21575890">
          <a:off x="1201768" y="348181"/>
          <a:ext cx="133477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1201768" y="404677"/>
        <a:ext cx="93434" cy="169068"/>
      </dsp:txXfrm>
    </dsp:sp>
    <dsp:sp modelId="{3E57DC67-DB00-4CFA-9F26-4B11A54261E5}">
      <dsp:nvSpPr>
        <dsp:cNvPr id="0" name=""/>
        <dsp:cNvSpPr/>
      </dsp:nvSpPr>
      <dsp:spPr>
        <a:xfrm>
          <a:off x="1390649" y="143366"/>
          <a:ext cx="1136211" cy="68172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3127</a:t>
          </a:r>
        </a:p>
      </dsp:txBody>
      <dsp:txXfrm>
        <a:off x="1410616" y="163333"/>
        <a:ext cx="1096277" cy="641792"/>
      </dsp:txXfrm>
    </dsp:sp>
    <dsp:sp modelId="{3556C627-884C-43A6-8D7C-1C74F70AB158}">
      <dsp:nvSpPr>
        <dsp:cNvPr id="0" name=""/>
        <dsp:cNvSpPr/>
      </dsp:nvSpPr>
      <dsp:spPr>
        <a:xfrm rot="4119">
          <a:off x="2588428" y="344172"/>
          <a:ext cx="130524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2588428" y="400505"/>
        <a:ext cx="91367" cy="169068"/>
      </dsp:txXfrm>
    </dsp:sp>
    <dsp:sp modelId="{12E7A04C-29EA-48A6-9AFE-C32D74656D83}">
      <dsp:nvSpPr>
        <dsp:cNvPr id="0" name=""/>
        <dsp:cNvSpPr/>
      </dsp:nvSpPr>
      <dsp:spPr>
        <a:xfrm>
          <a:off x="2773132" y="145023"/>
          <a:ext cx="1136211" cy="68172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495800</a:t>
          </a:r>
        </a:p>
      </dsp:txBody>
      <dsp:txXfrm>
        <a:off x="2793099" y="164990"/>
        <a:ext cx="1096277" cy="641792"/>
      </dsp:txXfrm>
    </dsp:sp>
    <dsp:sp modelId="{59741D76-9FAD-4D6C-9139-E528774395AE}">
      <dsp:nvSpPr>
        <dsp:cNvPr id="0" name=""/>
        <dsp:cNvSpPr/>
      </dsp:nvSpPr>
      <dsp:spPr>
        <a:xfrm rot="21581822">
          <a:off x="3965652" y="341379"/>
          <a:ext cx="119376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3965652" y="397830"/>
        <a:ext cx="83563" cy="169068"/>
      </dsp:txXfrm>
    </dsp:sp>
    <dsp:sp modelId="{0BE273D9-122E-4441-ADA7-333561BCBE13}">
      <dsp:nvSpPr>
        <dsp:cNvPr id="0" name=""/>
        <dsp:cNvSpPr/>
      </dsp:nvSpPr>
      <dsp:spPr>
        <a:xfrm>
          <a:off x="4134580" y="137824"/>
          <a:ext cx="1136211" cy="68172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495800</a:t>
          </a:r>
        </a:p>
      </dsp:txBody>
      <dsp:txXfrm>
        <a:off x="4154547" y="157791"/>
        <a:ext cx="1096277" cy="641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C04E-877A-4CDB-9B56-8C604078F737}">
      <dsp:nvSpPr>
        <dsp:cNvPr id="0" name=""/>
        <dsp:cNvSpPr/>
      </dsp:nvSpPr>
      <dsp:spPr>
        <a:xfrm>
          <a:off x="4724" y="0"/>
          <a:ext cx="1412171" cy="6896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45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4923" y="20199"/>
        <a:ext cx="1371773" cy="649235"/>
      </dsp:txXfrm>
    </dsp:sp>
    <dsp:sp modelId="{05429F4B-B028-488F-BEAC-E8F11A25C7FB}">
      <dsp:nvSpPr>
        <dsp:cNvPr id="0" name=""/>
        <dsp:cNvSpPr/>
      </dsp:nvSpPr>
      <dsp:spPr>
        <a:xfrm>
          <a:off x="1558113" y="169707"/>
          <a:ext cx="299380" cy="350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tx1"/>
            </a:solidFill>
          </a:endParaRPr>
        </a:p>
      </dsp:txBody>
      <dsp:txXfrm>
        <a:off x="1558113" y="239751"/>
        <a:ext cx="209566" cy="210130"/>
      </dsp:txXfrm>
    </dsp:sp>
    <dsp:sp modelId="{3E57DC67-DB00-4CFA-9F26-4B11A54261E5}">
      <dsp:nvSpPr>
        <dsp:cNvPr id="0" name=""/>
        <dsp:cNvSpPr/>
      </dsp:nvSpPr>
      <dsp:spPr>
        <a:xfrm>
          <a:off x="1981764" y="0"/>
          <a:ext cx="1412171" cy="6896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35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(77%)</a:t>
          </a:r>
        </a:p>
      </dsp:txBody>
      <dsp:txXfrm>
        <a:off x="2001963" y="20199"/>
        <a:ext cx="1371773" cy="649235"/>
      </dsp:txXfrm>
    </dsp:sp>
    <dsp:sp modelId="{3556C627-884C-43A6-8D7C-1C74F70AB158}">
      <dsp:nvSpPr>
        <dsp:cNvPr id="0" name=""/>
        <dsp:cNvSpPr/>
      </dsp:nvSpPr>
      <dsp:spPr>
        <a:xfrm>
          <a:off x="3535152" y="169707"/>
          <a:ext cx="299380" cy="350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tx1"/>
            </a:solidFill>
          </a:endParaRPr>
        </a:p>
      </dsp:txBody>
      <dsp:txXfrm>
        <a:off x="3535152" y="239751"/>
        <a:ext cx="209566" cy="210130"/>
      </dsp:txXfrm>
    </dsp:sp>
    <dsp:sp modelId="{12E7A04C-29EA-48A6-9AFE-C32D74656D83}">
      <dsp:nvSpPr>
        <dsp:cNvPr id="0" name=""/>
        <dsp:cNvSpPr/>
      </dsp:nvSpPr>
      <dsp:spPr>
        <a:xfrm>
          <a:off x="3958804" y="0"/>
          <a:ext cx="1412171" cy="6896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0</a:t>
          </a:r>
        </a:p>
      </dsp:txBody>
      <dsp:txXfrm>
        <a:off x="3979003" y="20199"/>
        <a:ext cx="1371773" cy="649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C04E-877A-4CDB-9B56-8C604078F737}">
      <dsp:nvSpPr>
        <dsp:cNvPr id="0" name=""/>
        <dsp:cNvSpPr/>
      </dsp:nvSpPr>
      <dsp:spPr>
        <a:xfrm>
          <a:off x="4724" y="0"/>
          <a:ext cx="1412171" cy="67122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49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4384" y="19660"/>
        <a:ext cx="1372851" cy="631909"/>
      </dsp:txXfrm>
    </dsp:sp>
    <dsp:sp modelId="{05429F4B-B028-488F-BEAC-E8F11A25C7FB}">
      <dsp:nvSpPr>
        <dsp:cNvPr id="0" name=""/>
        <dsp:cNvSpPr/>
      </dsp:nvSpPr>
      <dsp:spPr>
        <a:xfrm>
          <a:off x="1558113" y="160505"/>
          <a:ext cx="299380" cy="350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>
            <a:solidFill>
              <a:schemeClr val="tx1"/>
            </a:solidFill>
          </a:endParaRPr>
        </a:p>
      </dsp:txBody>
      <dsp:txXfrm>
        <a:off x="1558113" y="230549"/>
        <a:ext cx="209566" cy="210130"/>
      </dsp:txXfrm>
    </dsp:sp>
    <dsp:sp modelId="{3E57DC67-DB00-4CFA-9F26-4B11A54261E5}">
      <dsp:nvSpPr>
        <dsp:cNvPr id="0" name=""/>
        <dsp:cNvSpPr/>
      </dsp:nvSpPr>
      <dsp:spPr>
        <a:xfrm>
          <a:off x="1981764" y="0"/>
          <a:ext cx="1412171" cy="67122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7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chemeClr val="tx1"/>
              </a:solidFill>
            </a:rPr>
            <a:t>42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chemeClr val="tx1"/>
              </a:solidFill>
            </a:rPr>
            <a:t>(86%)</a:t>
          </a:r>
        </a:p>
      </dsp:txBody>
      <dsp:txXfrm>
        <a:off x="2001424" y="19660"/>
        <a:ext cx="1372851" cy="631909"/>
      </dsp:txXfrm>
    </dsp:sp>
    <dsp:sp modelId="{3556C627-884C-43A6-8D7C-1C74F70AB158}">
      <dsp:nvSpPr>
        <dsp:cNvPr id="0" name=""/>
        <dsp:cNvSpPr/>
      </dsp:nvSpPr>
      <dsp:spPr>
        <a:xfrm>
          <a:off x="3535153" y="160505"/>
          <a:ext cx="299380" cy="350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>
            <a:solidFill>
              <a:schemeClr val="tx1"/>
            </a:solidFill>
          </a:endParaRPr>
        </a:p>
      </dsp:txBody>
      <dsp:txXfrm>
        <a:off x="3535153" y="230549"/>
        <a:ext cx="209566" cy="210130"/>
      </dsp:txXfrm>
    </dsp:sp>
    <dsp:sp modelId="{12E7A04C-29EA-48A6-9AFE-C32D74656D83}">
      <dsp:nvSpPr>
        <dsp:cNvPr id="0" name=""/>
        <dsp:cNvSpPr/>
      </dsp:nvSpPr>
      <dsp:spPr>
        <a:xfrm>
          <a:off x="3958804" y="0"/>
          <a:ext cx="1412171" cy="67122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0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978464" y="19660"/>
        <a:ext cx="1372851" cy="6319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C04E-877A-4CDB-9B56-8C604078F737}">
      <dsp:nvSpPr>
        <dsp:cNvPr id="0" name=""/>
        <dsp:cNvSpPr/>
      </dsp:nvSpPr>
      <dsp:spPr>
        <a:xfrm>
          <a:off x="2598" y="153102"/>
          <a:ext cx="1136211" cy="681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15</a:t>
          </a:r>
        </a:p>
      </dsp:txBody>
      <dsp:txXfrm>
        <a:off x="22565" y="173069"/>
        <a:ext cx="1096277" cy="641792"/>
      </dsp:txXfrm>
    </dsp:sp>
    <dsp:sp modelId="{05429F4B-B028-488F-BEAC-E8F11A25C7FB}">
      <dsp:nvSpPr>
        <dsp:cNvPr id="0" name=""/>
        <dsp:cNvSpPr/>
      </dsp:nvSpPr>
      <dsp:spPr>
        <a:xfrm rot="21575945">
          <a:off x="1202074" y="348187"/>
          <a:ext cx="134125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1202074" y="404684"/>
        <a:ext cx="93888" cy="169068"/>
      </dsp:txXfrm>
    </dsp:sp>
    <dsp:sp modelId="{3E57DC67-DB00-4CFA-9F26-4B11A54261E5}">
      <dsp:nvSpPr>
        <dsp:cNvPr id="0" name=""/>
        <dsp:cNvSpPr/>
      </dsp:nvSpPr>
      <dsp:spPr>
        <a:xfrm>
          <a:off x="1391871" y="143380"/>
          <a:ext cx="1136211" cy="681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41</a:t>
          </a:r>
        </a:p>
      </dsp:txBody>
      <dsp:txXfrm>
        <a:off x="1411838" y="163347"/>
        <a:ext cx="1096277" cy="641792"/>
      </dsp:txXfrm>
    </dsp:sp>
    <dsp:sp modelId="{3556C627-884C-43A6-8D7C-1C74F70AB158}">
      <dsp:nvSpPr>
        <dsp:cNvPr id="0" name=""/>
        <dsp:cNvSpPr/>
      </dsp:nvSpPr>
      <dsp:spPr>
        <a:xfrm rot="4089">
          <a:off x="2589345" y="344179"/>
          <a:ext cx="129876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2589345" y="400512"/>
        <a:ext cx="90913" cy="169068"/>
      </dsp:txXfrm>
    </dsp:sp>
    <dsp:sp modelId="{12E7A04C-29EA-48A6-9AFE-C32D74656D83}">
      <dsp:nvSpPr>
        <dsp:cNvPr id="0" name=""/>
        <dsp:cNvSpPr/>
      </dsp:nvSpPr>
      <dsp:spPr>
        <a:xfrm>
          <a:off x="2773132" y="145023"/>
          <a:ext cx="1136211" cy="681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5000</a:t>
          </a:r>
        </a:p>
      </dsp:txBody>
      <dsp:txXfrm>
        <a:off x="2793099" y="164990"/>
        <a:ext cx="1096277" cy="641792"/>
      </dsp:txXfrm>
    </dsp:sp>
    <dsp:sp modelId="{59741D76-9FAD-4D6C-9139-E528774395AE}">
      <dsp:nvSpPr>
        <dsp:cNvPr id="0" name=""/>
        <dsp:cNvSpPr/>
      </dsp:nvSpPr>
      <dsp:spPr>
        <a:xfrm rot="21581822">
          <a:off x="3965652" y="341379"/>
          <a:ext cx="119376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3965652" y="397830"/>
        <a:ext cx="83563" cy="169068"/>
      </dsp:txXfrm>
    </dsp:sp>
    <dsp:sp modelId="{0BE273D9-122E-4441-ADA7-333561BCBE13}">
      <dsp:nvSpPr>
        <dsp:cNvPr id="0" name=""/>
        <dsp:cNvSpPr/>
      </dsp:nvSpPr>
      <dsp:spPr>
        <a:xfrm>
          <a:off x="4134580" y="137824"/>
          <a:ext cx="1136211" cy="681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5000</a:t>
          </a:r>
        </a:p>
      </dsp:txBody>
      <dsp:txXfrm>
        <a:off x="4154547" y="157791"/>
        <a:ext cx="1096277" cy="6417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C04E-877A-4CDB-9B56-8C604078F737}">
      <dsp:nvSpPr>
        <dsp:cNvPr id="0" name=""/>
        <dsp:cNvSpPr/>
      </dsp:nvSpPr>
      <dsp:spPr>
        <a:xfrm>
          <a:off x="2598" y="153102"/>
          <a:ext cx="1136211" cy="68172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19</a:t>
          </a:r>
        </a:p>
      </dsp:txBody>
      <dsp:txXfrm>
        <a:off x="22565" y="173069"/>
        <a:ext cx="1096277" cy="641792"/>
      </dsp:txXfrm>
    </dsp:sp>
    <dsp:sp modelId="{05429F4B-B028-488F-BEAC-E8F11A25C7FB}">
      <dsp:nvSpPr>
        <dsp:cNvPr id="0" name=""/>
        <dsp:cNvSpPr/>
      </dsp:nvSpPr>
      <dsp:spPr>
        <a:xfrm rot="21575945">
          <a:off x="1202074" y="348187"/>
          <a:ext cx="134125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1202074" y="404684"/>
        <a:ext cx="93888" cy="169068"/>
      </dsp:txXfrm>
    </dsp:sp>
    <dsp:sp modelId="{3E57DC67-DB00-4CFA-9F26-4B11A54261E5}">
      <dsp:nvSpPr>
        <dsp:cNvPr id="0" name=""/>
        <dsp:cNvSpPr/>
      </dsp:nvSpPr>
      <dsp:spPr>
        <a:xfrm>
          <a:off x="1391871" y="143380"/>
          <a:ext cx="1136211" cy="68172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44</a:t>
          </a:r>
        </a:p>
      </dsp:txBody>
      <dsp:txXfrm>
        <a:off x="1411838" y="163347"/>
        <a:ext cx="1096277" cy="641792"/>
      </dsp:txXfrm>
    </dsp:sp>
    <dsp:sp modelId="{3556C627-884C-43A6-8D7C-1C74F70AB158}">
      <dsp:nvSpPr>
        <dsp:cNvPr id="0" name=""/>
        <dsp:cNvSpPr/>
      </dsp:nvSpPr>
      <dsp:spPr>
        <a:xfrm rot="4089">
          <a:off x="2589345" y="344179"/>
          <a:ext cx="129876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2589345" y="400512"/>
        <a:ext cx="90913" cy="169068"/>
      </dsp:txXfrm>
    </dsp:sp>
    <dsp:sp modelId="{12E7A04C-29EA-48A6-9AFE-C32D74656D83}">
      <dsp:nvSpPr>
        <dsp:cNvPr id="0" name=""/>
        <dsp:cNvSpPr/>
      </dsp:nvSpPr>
      <dsp:spPr>
        <a:xfrm>
          <a:off x="2773132" y="145023"/>
          <a:ext cx="1136211" cy="68172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8000</a:t>
          </a:r>
        </a:p>
      </dsp:txBody>
      <dsp:txXfrm>
        <a:off x="2793099" y="164990"/>
        <a:ext cx="1096277" cy="641792"/>
      </dsp:txXfrm>
    </dsp:sp>
    <dsp:sp modelId="{59741D76-9FAD-4D6C-9139-E528774395AE}">
      <dsp:nvSpPr>
        <dsp:cNvPr id="0" name=""/>
        <dsp:cNvSpPr/>
      </dsp:nvSpPr>
      <dsp:spPr>
        <a:xfrm rot="21581822">
          <a:off x="3965652" y="341379"/>
          <a:ext cx="119376" cy="28178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>
        <a:off x="3965652" y="397830"/>
        <a:ext cx="83563" cy="169068"/>
      </dsp:txXfrm>
    </dsp:sp>
    <dsp:sp modelId="{0BE273D9-122E-4441-ADA7-333561BCBE13}">
      <dsp:nvSpPr>
        <dsp:cNvPr id="0" name=""/>
        <dsp:cNvSpPr/>
      </dsp:nvSpPr>
      <dsp:spPr>
        <a:xfrm>
          <a:off x="4134580" y="137824"/>
          <a:ext cx="1136211" cy="68172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8000</a:t>
          </a:r>
        </a:p>
      </dsp:txBody>
      <dsp:txXfrm>
        <a:off x="4154547" y="157791"/>
        <a:ext cx="1096277" cy="6417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C04E-877A-4CDB-9B56-8C604078F737}">
      <dsp:nvSpPr>
        <dsp:cNvPr id="0" name=""/>
        <dsp:cNvSpPr/>
      </dsp:nvSpPr>
      <dsp:spPr>
        <a:xfrm>
          <a:off x="4866" y="0"/>
          <a:ext cx="1454509" cy="690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3720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5099" y="20233"/>
        <a:ext cx="1414043" cy="650333"/>
      </dsp:txXfrm>
    </dsp:sp>
    <dsp:sp modelId="{05429F4B-B028-488F-BEAC-E8F11A25C7FB}">
      <dsp:nvSpPr>
        <dsp:cNvPr id="0" name=""/>
        <dsp:cNvSpPr/>
      </dsp:nvSpPr>
      <dsp:spPr>
        <a:xfrm>
          <a:off x="1604826" y="165040"/>
          <a:ext cx="308356" cy="360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tx1"/>
            </a:solidFill>
          </a:endParaRPr>
        </a:p>
      </dsp:txBody>
      <dsp:txXfrm>
        <a:off x="1604826" y="237184"/>
        <a:ext cx="215849" cy="216430"/>
      </dsp:txXfrm>
    </dsp:sp>
    <dsp:sp modelId="{3E57DC67-DB00-4CFA-9F26-4B11A54261E5}">
      <dsp:nvSpPr>
        <dsp:cNvPr id="0" name=""/>
        <dsp:cNvSpPr/>
      </dsp:nvSpPr>
      <dsp:spPr>
        <a:xfrm>
          <a:off x="2041179" y="0"/>
          <a:ext cx="1454509" cy="690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2418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(65%)</a:t>
          </a:r>
        </a:p>
      </dsp:txBody>
      <dsp:txXfrm>
        <a:off x="2061412" y="20233"/>
        <a:ext cx="1414043" cy="650333"/>
      </dsp:txXfrm>
    </dsp:sp>
    <dsp:sp modelId="{3556C627-884C-43A6-8D7C-1C74F70AB158}">
      <dsp:nvSpPr>
        <dsp:cNvPr id="0" name=""/>
        <dsp:cNvSpPr/>
      </dsp:nvSpPr>
      <dsp:spPr>
        <a:xfrm>
          <a:off x="3641140" y="165040"/>
          <a:ext cx="308356" cy="360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tx1"/>
            </a:solidFill>
          </a:endParaRPr>
        </a:p>
      </dsp:txBody>
      <dsp:txXfrm>
        <a:off x="3641140" y="237184"/>
        <a:ext cx="215849" cy="216430"/>
      </dsp:txXfrm>
    </dsp:sp>
    <dsp:sp modelId="{12E7A04C-29EA-48A6-9AFE-C32D74656D83}">
      <dsp:nvSpPr>
        <dsp:cNvPr id="0" name=""/>
        <dsp:cNvSpPr/>
      </dsp:nvSpPr>
      <dsp:spPr>
        <a:xfrm>
          <a:off x="4077493" y="0"/>
          <a:ext cx="1454509" cy="690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15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097726" y="20233"/>
        <a:ext cx="1414043" cy="650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8633A-C417-47A0-821E-1E21A64BE12C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1F58F-357D-4949-8105-D94F2A01F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9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F58F-357D-4949-8105-D94F2A01FD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07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5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F58F-357D-4949-8105-D94F2A01FD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8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1F58F-357D-4949-8105-D94F2A01FD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1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F58F-357D-4949-8105-D94F2A01FD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2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F58F-357D-4949-8105-D94F2A01FD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0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1F58F-357D-4949-8105-D94F2A01FD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9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1F58F-357D-4949-8105-D94F2A01FD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3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1F58F-357D-4949-8105-D94F2A01FD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3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1F58F-357D-4949-8105-D94F2A01FD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54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1F58F-357D-4949-8105-D94F2A01FD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8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6C06E-2830-4662-8D5D-50619450D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A94858-2EA6-45F1-A669-C481B4A22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988C1-C0C6-4800-86C4-786BFDFC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6CABB7-0FA0-4E02-BAE8-3B61097C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CE8B-A2F0-43FD-845F-C66B0A35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4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CA693-8192-403C-ABF0-26A55CBD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F95F1E-8F96-423B-ABF5-B5251E477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7FE4B-32A4-46B9-A5B1-DC0C28DB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E8EC7-E5F7-48C7-84BF-16A8F506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5AB8C-FE01-4423-9B2B-626A0F8A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3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9E779C-6F61-4502-9EBE-AAB38291F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3BFD5F-B091-456D-A20A-C162877B0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615105-DE32-403B-AF0A-DDB91E38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C1C6D8-B703-4A1B-B49B-D479D03F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A8370-59E3-4C91-8907-F4D8BA74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1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AC94A-1D5B-44C6-AEDE-3CA66395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02EEB-4446-4047-9C63-CE6C45CC3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9D40D-36F7-4C28-B317-031D81CD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C86326-A1EC-4C1E-BA8E-2F500A49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6A0EA-76ED-4E2D-A699-E5F290A7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5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44BB1-8519-4FD5-BA48-567E3C1A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59BCFD-9351-4687-B1AA-195550A18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35F6C0-EA22-47EE-8816-63209EC4B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B76E56-5F94-4A3E-A3A4-C8D94942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FE1064-104B-4769-B33F-ADE8E2D9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1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84580-AC1D-463B-B7B7-861049F6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65DC9-C0F6-4813-B49D-DE9FDBCF5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49CAE4-C3FC-4D8E-AD03-15204F981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47A89-BDED-481E-AD0E-2398C5E3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7E91D-DD58-46ED-8980-E8C40741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95E47-E032-4672-A0B1-D0C5F094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984D0-3FAB-4D5D-8A0D-074251CB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DB54-894C-44D8-8D49-A2188BA18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AF7379-8118-4A68-BA19-4549641BB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FFB858-E492-43BA-A45A-8FC94CF7E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840892-FDC9-475D-A90D-8AE82D80C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EDC959-210F-4857-A6E2-166CCEDA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278916-90DF-4553-81D8-B3F5EBA2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BFE3C0-6840-45F5-B7D9-8EA432AD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4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8AAC7-EB42-4AD9-BB26-5AE5FB82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23EC51-EEB5-47B3-99E8-FA473869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7896BF-D144-4B0D-9C97-780B2E1A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9CBBDD-C9DC-4B40-A56F-67FE6D59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3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8ADD08-F28B-4E5F-B1D7-18B7EDB0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C7E277-D0A6-4AB9-AE2E-362DFA5D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48B53E-3938-4512-A8D0-1C7EE9F6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CEB9A-713A-4AEB-BEE0-F549B98C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40672-2C3D-4305-B76F-BB4AD11F0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15F77F-B0E5-42C2-BBD2-1FFBF54EA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0C7BE-5C04-4FC7-98A1-B613C7D0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78BB9-F1B8-4065-907E-97271B49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9FE00D-E34C-47B7-8D06-ACE27EBD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5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8D167-F48F-4D5A-AAEE-579FD069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830C47-6996-403E-AC99-CDA94B0D9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007C52-2B00-4ACD-B00B-C2DCD578A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CE77C0-4FC4-4722-B6B4-E5D6D2EF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FDC5-10F7-4CBF-A971-DE91E7A7C34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6B1637-CAA9-4BBF-B347-8BF1A2A3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BCE149-BC82-493C-AB2D-BA03E127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4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36138-701B-411B-A506-E1342589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5D8BB5-7C55-442D-8F91-8ED387DA7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89C25-E8FD-404A-80FF-86EF5A626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FDC5-10F7-4CBF-A971-DE91E7A7C34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D03F5B-80CC-4227-A102-756B238D1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F05F9-94C3-4B69-880F-2B467F9BE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9582-59F0-4F0D-BE28-8E8B50A0B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8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image" Target="../media/image17.svg"/><Relationship Id="rId3" Type="http://schemas.openxmlformats.org/officeDocument/2006/relationships/image" Target="../media/image7.png"/><Relationship Id="rId21" Type="http://schemas.openxmlformats.org/officeDocument/2006/relationships/diagramLayout" Target="../diagrams/layout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Colors" Target="../diagrams/colors7.xml"/><Relationship Id="rId26" Type="http://schemas.openxmlformats.org/officeDocument/2006/relationships/image" Target="../media/image17.svg"/><Relationship Id="rId3" Type="http://schemas.openxmlformats.org/officeDocument/2006/relationships/image" Target="../media/image7.pn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QuickStyle" Target="../diagrams/quickStyle7.xml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8.xml"/><Relationship Id="rId5" Type="http://schemas.openxmlformats.org/officeDocument/2006/relationships/diagramData" Target="../diagrams/data5.xml"/><Relationship Id="rId15" Type="http://schemas.openxmlformats.org/officeDocument/2006/relationships/diagramData" Target="../diagrams/data7.xml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microsoft.com/office/2007/relationships/diagramDrawing" Target="../diagrams/drawing7.xml"/><Relationship Id="rId4" Type="http://schemas.openxmlformats.org/officeDocument/2006/relationships/image" Target="../media/image8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Relationship Id="rId22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3" Type="http://schemas.openxmlformats.org/officeDocument/2006/relationships/image" Target="../media/image18.png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diagramDrawing" Target="../diagrams/drawing9.xml"/><Relationship Id="rId24" Type="http://schemas.openxmlformats.org/officeDocument/2006/relationships/diagramQuickStyle" Target="../diagrams/quickStyle12.xml"/><Relationship Id="rId5" Type="http://schemas.openxmlformats.org/officeDocument/2006/relationships/image" Target="../media/image7.png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image" Target="../media/image19.svg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13" Type="http://schemas.openxmlformats.org/officeDocument/2006/relationships/diagramQuickStyle" Target="../diagrams/quickStyle14.xml"/><Relationship Id="rId3" Type="http://schemas.openxmlformats.org/officeDocument/2006/relationships/image" Target="../media/image20.png"/><Relationship Id="rId7" Type="http://schemas.openxmlformats.org/officeDocument/2006/relationships/diagramLayout" Target="../diagrams/layout13.xml"/><Relationship Id="rId12" Type="http://schemas.openxmlformats.org/officeDocument/2006/relationships/diagramLayout" Target="../diagrams/layou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openxmlformats.org/officeDocument/2006/relationships/diagramData" Target="../diagrams/data14.xml"/><Relationship Id="rId5" Type="http://schemas.openxmlformats.org/officeDocument/2006/relationships/image" Target="../media/image8.png"/><Relationship Id="rId15" Type="http://schemas.microsoft.com/office/2007/relationships/diagramDrawing" Target="../diagrams/drawing14.xml"/><Relationship Id="rId10" Type="http://schemas.microsoft.com/office/2007/relationships/diagramDrawing" Target="../diagrams/drawing13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3.xml"/><Relationship Id="rId14" Type="http://schemas.openxmlformats.org/officeDocument/2006/relationships/diagramColors" Target="../diagrams/colors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aryarqanews.kz/sites/default/files/styles/news_in_image/public/articles/eZFJC574.png?itok=gxCPLR-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r="2610"/>
          <a:stretch/>
        </p:blipFill>
        <p:spPr bwMode="auto">
          <a:xfrm>
            <a:off x="9541459" y="3244287"/>
            <a:ext cx="2247504" cy="151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КартаЭмпатии: благотворительные и социальные организации в Актобе | Step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r="1239" b="4972"/>
          <a:stretch/>
        </p:blipFill>
        <p:spPr bwMode="auto">
          <a:xfrm>
            <a:off x="5117294" y="5226906"/>
            <a:ext cx="2286367" cy="1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😃 Города Казахстана, самые красивые фотографии крупных городов провин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32" y="5207542"/>
            <a:ext cx="2241266" cy="15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3" descr="Казахстан. Поездка в Талдыкорган. В провинцию. - АЛТЫНОРДА Новости  казахста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</a:endParaRPr>
          </a:p>
        </p:txBody>
      </p:sp>
      <p:pic>
        <p:nvPicPr>
          <p:cNvPr id="1040" name="Picture 16" descr="ТОП 20 архитектурных строений Талдыкорган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/>
          <a:stretch/>
        </p:blipFill>
        <p:spPr bwMode="auto">
          <a:xfrm>
            <a:off x="403037" y="3240067"/>
            <a:ext cx="2286365" cy="151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С 30 марта ужесточат карантинные меры в Нур-Султане - Новости Казахстана и  мира на сегодн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t="7334" r="4818" b="4305"/>
          <a:stretch/>
        </p:blipFill>
        <p:spPr bwMode="auto">
          <a:xfrm>
            <a:off x="403037" y="1267654"/>
            <a:ext cx="2286366" cy="143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 descr="Медицинские центры Костанай, клиники, стоматологии в Костана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/>
          <a:stretch/>
        </p:blipFill>
        <p:spPr bwMode="auto">
          <a:xfrm>
            <a:off x="8136115" y="5180018"/>
            <a:ext cx="2286368" cy="15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8474" y="2021321"/>
            <a:ext cx="608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j-lt"/>
              </a:rPr>
              <a:t>Итоги реализации проекта по гранту ГФ за 9 месяцев 2022 года</a:t>
            </a:r>
            <a:endParaRPr lang="en-US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036" y="2365853"/>
            <a:ext cx="228636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г. Астана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87A3CA-BEB7-23F5-3375-C558A2DBEB88}"/>
              </a:ext>
            </a:extLst>
          </p:cNvPr>
          <p:cNvSpPr txBox="1"/>
          <p:nvPr/>
        </p:nvSpPr>
        <p:spPr>
          <a:xfrm>
            <a:off x="3615441" y="3491097"/>
            <a:ext cx="472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800" b="1" dirty="0">
                <a:latin typeface="+mj-lt"/>
              </a:rPr>
              <a:t>Давлетгалиева Татьяна -</a:t>
            </a:r>
          </a:p>
          <a:p>
            <a:pPr algn="ctr"/>
            <a:r>
              <a:rPr lang="ru-RU" sz="1800" dirty="0">
                <a:latin typeface="+mj-lt"/>
              </a:rPr>
              <a:t>национальный координатор по ВИЧ, ГРП ГФ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022BCC-D3C4-58FD-8D54-62538BFD42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9517" cy="768848"/>
          </a:xfrm>
          <a:prstGeom prst="rect">
            <a:avLst/>
          </a:prstGeom>
        </p:spPr>
      </p:pic>
      <p:pic>
        <p:nvPicPr>
          <p:cNvPr id="8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CDC8F30F-F99C-4F7A-4B0B-C0FF319F7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pic>
        <p:nvPicPr>
          <p:cNvPr id="3074" name="Picture 2" descr="Шымкент: южный колорит, восточный акцент | Tengri Travel">
            <a:extLst>
              <a:ext uri="{FF2B5EF4-FFF2-40B4-BE49-F238E27FC236}">
                <a16:creationId xmlns:a16="http://schemas.microsoft.com/office/drawing/2014/main" id="{76DAB7F9-C37C-9B32-A7D1-D447B5FF7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4532"/>
          <a:stretch/>
        </p:blipFill>
        <p:spPr bwMode="auto">
          <a:xfrm>
            <a:off x="9541459" y="1267654"/>
            <a:ext cx="2286366" cy="15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8B0A5E-D342-DCBF-1D76-074BDE9059A5}"/>
              </a:ext>
            </a:extLst>
          </p:cNvPr>
          <p:cNvSpPr txBox="1"/>
          <p:nvPr/>
        </p:nvSpPr>
        <p:spPr>
          <a:xfrm>
            <a:off x="403036" y="4419923"/>
            <a:ext cx="228636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Алматинская область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35987-1207-3980-04E5-AE3E4C017DD4}"/>
              </a:ext>
            </a:extLst>
          </p:cNvPr>
          <p:cNvSpPr txBox="1"/>
          <p:nvPr/>
        </p:nvSpPr>
        <p:spPr>
          <a:xfrm>
            <a:off x="1949281" y="6390806"/>
            <a:ext cx="228636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Павлодарская область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26C2E0-F19B-7A25-9BEF-46CDFED161A7}"/>
              </a:ext>
            </a:extLst>
          </p:cNvPr>
          <p:cNvSpPr txBox="1"/>
          <p:nvPr/>
        </p:nvSpPr>
        <p:spPr>
          <a:xfrm>
            <a:off x="9541459" y="2499109"/>
            <a:ext cx="228636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г. Шымкент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723944-8B6F-1BA7-84C7-38E0B1FD5762}"/>
              </a:ext>
            </a:extLst>
          </p:cNvPr>
          <p:cNvSpPr txBox="1"/>
          <p:nvPr/>
        </p:nvSpPr>
        <p:spPr>
          <a:xfrm>
            <a:off x="5117294" y="6353681"/>
            <a:ext cx="228636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Актюбинская область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F04621-0615-E855-4DF4-565C7F108FF9}"/>
              </a:ext>
            </a:extLst>
          </p:cNvPr>
          <p:cNvSpPr txBox="1"/>
          <p:nvPr/>
        </p:nvSpPr>
        <p:spPr>
          <a:xfrm>
            <a:off x="8136117" y="6378713"/>
            <a:ext cx="228636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Костанайская область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24D802-00D1-93B3-B0D4-6CD8EF5C7BC9}"/>
              </a:ext>
            </a:extLst>
          </p:cNvPr>
          <p:cNvSpPr txBox="1"/>
          <p:nvPr/>
        </p:nvSpPr>
        <p:spPr>
          <a:xfrm>
            <a:off x="9506991" y="4462130"/>
            <a:ext cx="228636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Карагандинская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36889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9BDF7C-2C3D-9DC1-F6CB-73C9C55A7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9517" cy="768848"/>
          </a:xfrm>
          <a:prstGeom prst="rect">
            <a:avLst/>
          </a:prstGeom>
        </p:spPr>
      </p:pic>
      <p:pic>
        <p:nvPicPr>
          <p:cNvPr id="5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28517AE0-84CA-2D84-8A18-13A76550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703B9-82E6-31FB-9259-AB3F0A5CAD52}"/>
              </a:ext>
            </a:extLst>
          </p:cNvPr>
          <p:cNvSpPr txBox="1"/>
          <p:nvPr/>
        </p:nvSpPr>
        <p:spPr>
          <a:xfrm>
            <a:off x="1635370" y="-51646"/>
            <a:ext cx="9554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Бюджет гранта 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CRM 19</a:t>
            </a: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«Смягчение воздействия пандемии COVID-19 на программы по обеспечению устойчивости и непрерывности услуг для КГН и ЛЖВ»</a:t>
            </a:r>
          </a:p>
        </p:txBody>
      </p:sp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C9D61086-BA3D-4D0B-628D-32884F77F1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950944"/>
              </p:ext>
            </p:extLst>
          </p:nvPr>
        </p:nvGraphicFramePr>
        <p:xfrm>
          <a:off x="943610" y="2237545"/>
          <a:ext cx="10304780" cy="31850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15239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515239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513056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Сумма гранта (на 2021-2023 гг.) 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1 828 621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Бюджет на 2022 г.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1 579 887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Фактическое освоение бюджета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за 9 мес. 2022 г.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1 059 803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Ожидаемые платежи до 31.12.2022г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407 666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Перенесенные мероприятия</a:t>
                      </a:r>
                    </a:p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на 1-2 кв. 2023 г.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56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6CE79D5-BD85-E639-5649-F9B4A0D36EC7}"/>
              </a:ext>
            </a:extLst>
          </p:cNvPr>
          <p:cNvSpPr/>
          <p:nvPr/>
        </p:nvSpPr>
        <p:spPr>
          <a:xfrm>
            <a:off x="539696" y="5152808"/>
            <a:ext cx="4116228" cy="9643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+mj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164F78C-E8CF-2EFC-62CF-F8F980B30260}"/>
              </a:ext>
            </a:extLst>
          </p:cNvPr>
          <p:cNvSpPr/>
          <p:nvPr/>
        </p:nvSpPr>
        <p:spPr>
          <a:xfrm>
            <a:off x="539696" y="2701936"/>
            <a:ext cx="4116228" cy="9643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ADE25A-3B3E-BB7B-1C53-02C3AF0D4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9517" cy="768848"/>
          </a:xfrm>
          <a:prstGeom prst="rect">
            <a:avLst/>
          </a:prstGeom>
        </p:spPr>
      </p:pic>
      <p:pic>
        <p:nvPicPr>
          <p:cNvPr id="5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11352298-9A3F-778A-EEBE-152F5598B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DF67D-830D-3296-6FBF-3308ED01FC1B}"/>
              </a:ext>
            </a:extLst>
          </p:cNvPr>
          <p:cNvSpPr txBox="1"/>
          <p:nvPr/>
        </p:nvSpPr>
        <p:spPr>
          <a:xfrm>
            <a:off x="1529261" y="99885"/>
            <a:ext cx="9133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Грант Глобального Фонда «Смягчение воздействия пандемии COVID-19 на программы по обеспечению устойчивости и непрерывности услуг для КГН и ЛЖВ»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BD7365-8CA4-EC55-D2AB-20594ABC5F42}"/>
              </a:ext>
            </a:extLst>
          </p:cNvPr>
          <p:cNvSpPr/>
          <p:nvPr/>
        </p:nvSpPr>
        <p:spPr>
          <a:xfrm>
            <a:off x="539696" y="3927372"/>
            <a:ext cx="4116228" cy="9643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AA7FDF-7B41-0F3F-3E18-F5A5925532B4}"/>
              </a:ext>
            </a:extLst>
          </p:cNvPr>
          <p:cNvSpPr/>
          <p:nvPr/>
        </p:nvSpPr>
        <p:spPr>
          <a:xfrm>
            <a:off x="706936" y="2885748"/>
            <a:ext cx="3781748" cy="5062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0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Закуп СИЗ и оборудования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51CBE1-E914-B8C1-094F-8925726ED6D5}"/>
              </a:ext>
            </a:extLst>
          </p:cNvPr>
          <p:cNvSpPr/>
          <p:nvPr/>
        </p:nvSpPr>
        <p:spPr>
          <a:xfrm>
            <a:off x="5182379" y="2708838"/>
            <a:ext cx="6312271" cy="975523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ru-RU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Закуплены: </a:t>
            </a:r>
            <a:r>
              <a:rPr lang="ru-RU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респираторы, маски, халаты, перчатки, бахилы, антисептики; рециркуляторы; шкафы биологической безопасности; кондиционеры; компьютеры и МФУ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F3D4FE-44F2-BFDD-8C83-5411D4C50C2D}"/>
              </a:ext>
            </a:extLst>
          </p:cNvPr>
          <p:cNvSpPr/>
          <p:nvPr/>
        </p:nvSpPr>
        <p:spPr>
          <a:xfrm>
            <a:off x="5191747" y="3906511"/>
            <a:ext cx="6400801" cy="975523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ru-RU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Старт «Горячей линии» - март 2022 г.</a:t>
            </a:r>
          </a:p>
          <a:p>
            <a:pPr algn="ctr">
              <a:lnSpc>
                <a:spcPct val="114000"/>
              </a:lnSpc>
            </a:pPr>
            <a:r>
              <a:rPr lang="ru-RU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Онлайн консультации для ЛЖВ и КГН по вопросам ВИЧ и СОVID: 11 веб-консультантов; 3 психолога; 3 психотерапевта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86A95A31-CA4E-73F0-1920-6C9A35E36E4B}"/>
              </a:ext>
            </a:extLst>
          </p:cNvPr>
          <p:cNvSpPr txBox="1"/>
          <p:nvPr/>
        </p:nvSpPr>
        <p:spPr>
          <a:xfrm>
            <a:off x="6616603" y="2124692"/>
            <a:ext cx="360559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+mj-lt"/>
                <a:ea typeface="Roboto Slab Bold"/>
                <a:cs typeface="Roboto Slab Bold"/>
              </a:rPr>
              <a:t>Выполнено в 2022 году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10E3DE3C-1B85-3A4F-E0BE-4D62691EB5B4}"/>
              </a:ext>
            </a:extLst>
          </p:cNvPr>
          <p:cNvSpPr txBox="1"/>
          <p:nvPr/>
        </p:nvSpPr>
        <p:spPr>
          <a:xfrm>
            <a:off x="827516" y="2124692"/>
            <a:ext cx="360559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+mj-lt"/>
                <a:ea typeface="Roboto Slab Bold"/>
                <a:cs typeface="Roboto Slab Bold"/>
              </a:rPr>
              <a:t>Основные активности по гранту</a:t>
            </a: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6EA5D3B0-BF74-475F-5D9A-BF707A7A67F8}"/>
              </a:ext>
            </a:extLst>
          </p:cNvPr>
          <p:cNvSpPr txBox="1"/>
          <p:nvPr/>
        </p:nvSpPr>
        <p:spPr>
          <a:xfrm>
            <a:off x="5218998" y="5292487"/>
            <a:ext cx="6400800" cy="7058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ru-RU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Проведено</a:t>
            </a:r>
            <a:r>
              <a:rPr lang="ru-RU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2 тренинга для повышения потенциала веб-консультантов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24CCDEF-FFEB-1A4B-1BF7-01FCF3334131}"/>
              </a:ext>
            </a:extLst>
          </p:cNvPr>
          <p:cNvSpPr/>
          <p:nvPr/>
        </p:nvSpPr>
        <p:spPr>
          <a:xfrm>
            <a:off x="981797" y="5282238"/>
            <a:ext cx="3597260" cy="5062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0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Обучение веб-консультантов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31CCDA-96BB-AD6B-641C-C8B6D78E8C63}"/>
              </a:ext>
            </a:extLst>
          </p:cNvPr>
          <p:cNvSpPr/>
          <p:nvPr/>
        </p:nvSpPr>
        <p:spPr>
          <a:xfrm>
            <a:off x="837867" y="4135284"/>
            <a:ext cx="3685833" cy="5062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0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«Горячая линия» для КГН и ЛЖВ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80AEF05-2CF0-3EE7-2020-A028FD226A13}"/>
              </a:ext>
            </a:extLst>
          </p:cNvPr>
          <p:cNvSpPr/>
          <p:nvPr/>
        </p:nvSpPr>
        <p:spPr>
          <a:xfrm>
            <a:off x="5108588" y="2703595"/>
            <a:ext cx="6455305" cy="97552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6BCB20-98A2-5145-0C71-4F4795262C63}"/>
              </a:ext>
            </a:extLst>
          </p:cNvPr>
          <p:cNvSpPr/>
          <p:nvPr/>
        </p:nvSpPr>
        <p:spPr>
          <a:xfrm>
            <a:off x="5108588" y="3906511"/>
            <a:ext cx="6455305" cy="97552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5AC117-CFD3-CAD1-E181-84A0CD5769A0}"/>
              </a:ext>
            </a:extLst>
          </p:cNvPr>
          <p:cNvSpPr/>
          <p:nvPr/>
        </p:nvSpPr>
        <p:spPr>
          <a:xfrm>
            <a:off x="5090979" y="5152809"/>
            <a:ext cx="6455305" cy="9643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2B95A875-0F2D-B889-2098-4DD4BF3EEF22}"/>
              </a:ext>
            </a:extLst>
          </p:cNvPr>
          <p:cNvSpPr/>
          <p:nvPr/>
        </p:nvSpPr>
        <p:spPr>
          <a:xfrm>
            <a:off x="4652075" y="2969602"/>
            <a:ext cx="366913" cy="38214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E8A840A4-A933-9955-F24E-53425D1903E5}"/>
              </a:ext>
            </a:extLst>
          </p:cNvPr>
          <p:cNvSpPr/>
          <p:nvPr/>
        </p:nvSpPr>
        <p:spPr>
          <a:xfrm>
            <a:off x="4652075" y="4197356"/>
            <a:ext cx="351083" cy="38214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5B82AA58-D194-C9DF-9925-50C89367FA4C}"/>
              </a:ext>
            </a:extLst>
          </p:cNvPr>
          <p:cNvSpPr/>
          <p:nvPr/>
        </p:nvSpPr>
        <p:spPr>
          <a:xfrm>
            <a:off x="4652075" y="5406383"/>
            <a:ext cx="366913" cy="38214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95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8CFC64D0-1DA7-8B04-B4F3-EC6A8E5EB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09122"/>
              </p:ext>
            </p:extLst>
          </p:nvPr>
        </p:nvGraphicFramePr>
        <p:xfrm>
          <a:off x="5903838" y="2229954"/>
          <a:ext cx="5886840" cy="16677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77368">
                  <a:extLst>
                    <a:ext uri="{9D8B030D-6E8A-4147-A177-3AD203B41FA5}">
                      <a16:colId xmlns:a16="http://schemas.microsoft.com/office/drawing/2014/main" val="1435579750"/>
                    </a:ext>
                  </a:extLst>
                </a:gridCol>
                <a:gridCol w="1177368">
                  <a:extLst>
                    <a:ext uri="{9D8B030D-6E8A-4147-A177-3AD203B41FA5}">
                      <a16:colId xmlns:a16="http://schemas.microsoft.com/office/drawing/2014/main" val="3079016603"/>
                    </a:ext>
                  </a:extLst>
                </a:gridCol>
                <a:gridCol w="1177368">
                  <a:extLst>
                    <a:ext uri="{9D8B030D-6E8A-4147-A177-3AD203B41FA5}">
                      <a16:colId xmlns:a16="http://schemas.microsoft.com/office/drawing/2014/main" val="4154690134"/>
                    </a:ext>
                  </a:extLst>
                </a:gridCol>
                <a:gridCol w="1177368">
                  <a:extLst>
                    <a:ext uri="{9D8B030D-6E8A-4147-A177-3AD203B41FA5}">
                      <a16:colId xmlns:a16="http://schemas.microsoft.com/office/drawing/2014/main" val="4202217665"/>
                    </a:ext>
                  </a:extLst>
                </a:gridCol>
                <a:gridCol w="1177368">
                  <a:extLst>
                    <a:ext uri="{9D8B030D-6E8A-4147-A177-3AD203B41FA5}">
                      <a16:colId xmlns:a16="http://schemas.microsoft.com/office/drawing/2014/main" val="3757071400"/>
                    </a:ext>
                  </a:extLst>
                </a:gridCol>
              </a:tblGrid>
              <a:tr h="662336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Веб-консультанты – 1898 консультаций, в т.ч.</a:t>
                      </a:r>
                      <a:endParaRPr lang="ru-RU" sz="20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902452"/>
                  </a:ext>
                </a:extLst>
              </a:tr>
              <a:tr h="53113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ЛЖВ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ЛУИН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МСМ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17085"/>
                  </a:ext>
                </a:extLst>
              </a:tr>
              <a:tr h="47428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262180"/>
                  </a:ext>
                </a:extLst>
              </a:tr>
            </a:tbl>
          </a:graphicData>
        </a:graphic>
      </p:graphicFrame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718F2937-5E7E-E577-C299-4FB3372AE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97283"/>
              </p:ext>
            </p:extLst>
          </p:nvPr>
        </p:nvGraphicFramePr>
        <p:xfrm>
          <a:off x="5903838" y="4628046"/>
          <a:ext cx="5886842" cy="11738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43421">
                  <a:extLst>
                    <a:ext uri="{9D8B030D-6E8A-4147-A177-3AD203B41FA5}">
                      <a16:colId xmlns:a16="http://schemas.microsoft.com/office/drawing/2014/main" val="726647195"/>
                    </a:ext>
                  </a:extLst>
                </a:gridCol>
                <a:gridCol w="2943421">
                  <a:extLst>
                    <a:ext uri="{9D8B030D-6E8A-4147-A177-3AD203B41FA5}">
                      <a16:colId xmlns:a16="http://schemas.microsoft.com/office/drawing/2014/main" val="1957000860"/>
                    </a:ext>
                  </a:extLst>
                </a:gridCol>
              </a:tblGrid>
              <a:tr h="606347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</a:rPr>
                        <a:t>Психологи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Психотерапевты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583261"/>
                  </a:ext>
                </a:extLst>
              </a:tr>
              <a:tr h="5674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761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2753096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641CF8-67AD-43A5-EE30-950EE0136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27" b="21336"/>
          <a:stretch/>
        </p:blipFill>
        <p:spPr>
          <a:xfrm>
            <a:off x="401320" y="1641975"/>
            <a:ext cx="2267357" cy="28244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284120B-BE29-1A89-F42F-86FC7DF33E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10" r="10254" b="33623"/>
          <a:stretch/>
        </p:blipFill>
        <p:spPr>
          <a:xfrm>
            <a:off x="401320" y="4547782"/>
            <a:ext cx="2267357" cy="20317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2966559-89A3-CD65-81BC-3EC2679783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5" t="15941" r="15274" b="14203"/>
          <a:stretch/>
        </p:blipFill>
        <p:spPr>
          <a:xfrm>
            <a:off x="2860653" y="1641975"/>
            <a:ext cx="2683904" cy="493756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1C15BB-BE5F-4E03-5843-AD26C5E22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9517" cy="768848"/>
          </a:xfrm>
          <a:prstGeom prst="rect">
            <a:avLst/>
          </a:prstGeom>
        </p:spPr>
      </p:pic>
      <p:pic>
        <p:nvPicPr>
          <p:cNvPr id="3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148B1E53-25D8-84C6-033A-FA6E8F59E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7079E1-3362-79C0-313B-E393FE2A16D7}"/>
              </a:ext>
            </a:extLst>
          </p:cNvPr>
          <p:cNvSpPr txBox="1"/>
          <p:nvPr/>
        </p:nvSpPr>
        <p:spPr>
          <a:xfrm>
            <a:off x="1529261" y="99885"/>
            <a:ext cx="9133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Статистика консультаций «Горячей линии»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 период март - октябрь 2022 года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7E28A7D-E6F8-9348-6047-0BCB944FDCCE}"/>
              </a:ext>
            </a:extLst>
          </p:cNvPr>
          <p:cNvSpPr/>
          <p:nvPr/>
        </p:nvSpPr>
        <p:spPr>
          <a:xfrm>
            <a:off x="289560" y="1493521"/>
            <a:ext cx="5254997" cy="5234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23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90C074F-CFB8-DDA1-F583-1F29D404B0F5}"/>
              </a:ext>
            </a:extLst>
          </p:cNvPr>
          <p:cNvSpPr/>
          <p:nvPr/>
        </p:nvSpPr>
        <p:spPr>
          <a:xfrm>
            <a:off x="274320" y="1169893"/>
            <a:ext cx="11658600" cy="5351931"/>
          </a:xfrm>
          <a:prstGeom prst="rect">
            <a:avLst/>
          </a:prstGeom>
          <a:solidFill>
            <a:schemeClr val="accent1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52BF0-3BF0-43E1-9EB9-E393D20EAF24}"/>
              </a:ext>
            </a:extLst>
          </p:cNvPr>
          <p:cNvSpPr txBox="1"/>
          <p:nvPr/>
        </p:nvSpPr>
        <p:spPr>
          <a:xfrm>
            <a:off x="103738" y="1321670"/>
            <a:ext cx="568919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638" algn="just">
              <a:buClr>
                <a:schemeClr val="accent3">
                  <a:lumMod val="75000"/>
                </a:schemeClr>
              </a:buClr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1.Продолжение реализации профилактических программ среди КГН и ЛЖВ</a:t>
            </a:r>
          </a:p>
          <a:p>
            <a:pPr marL="274638" algn="just">
              <a:buClr>
                <a:schemeClr val="accent3">
                  <a:lumMod val="75000"/>
                </a:schemeClr>
              </a:buClr>
            </a:pPr>
            <a:endParaRPr lang="ru-RU" b="1" dirty="0">
              <a:solidFill>
                <a:srgbClr val="002060"/>
              </a:solidFill>
              <a:latin typeface="+mj-lt"/>
            </a:endParaRPr>
          </a:p>
          <a:p>
            <a:pPr marL="274638"/>
            <a:r>
              <a:rPr lang="ru-RU" b="1" dirty="0">
                <a:solidFill>
                  <a:srgbClr val="002060"/>
                </a:solidFill>
                <a:latin typeface="+mj-lt"/>
              </a:rPr>
              <a:t>2.Проведение информационных кампаний и образовательных мероприятий по повышению информированности 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PrEP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для КГН</a:t>
            </a:r>
          </a:p>
          <a:p>
            <a:pPr marL="274638"/>
            <a:endParaRPr lang="ru-RU" b="1" dirty="0">
              <a:solidFill>
                <a:srgbClr val="002060"/>
              </a:solidFill>
              <a:latin typeface="+mj-lt"/>
            </a:endParaRPr>
          </a:p>
          <a:p>
            <a:pPr marL="274638"/>
            <a:r>
              <a:rPr lang="ru-RU" b="1" dirty="0">
                <a:solidFill>
                  <a:srgbClr val="002060"/>
                </a:solidFill>
                <a:latin typeface="+mj-lt"/>
              </a:rPr>
              <a:t>3.Расширение доступа КГН к тестированию во всех регионах РК как в полевых условиях так и на базе НПО</a:t>
            </a:r>
          </a:p>
          <a:p>
            <a:pPr marL="274638"/>
            <a:endParaRPr lang="ru-RU" b="1" dirty="0">
              <a:solidFill>
                <a:srgbClr val="002060"/>
              </a:solidFill>
              <a:latin typeface="+mj-lt"/>
            </a:endParaRPr>
          </a:p>
          <a:p>
            <a:pPr marL="274638"/>
            <a:r>
              <a:rPr lang="ru-RU" b="1" dirty="0">
                <a:solidFill>
                  <a:srgbClr val="002060"/>
                </a:solidFill>
                <a:latin typeface="+mj-lt"/>
              </a:rPr>
              <a:t>4.Предоставление АРТ, мониторинг за лечением мигрантов с ВИЧ (135 ЛЖВ)</a:t>
            </a:r>
          </a:p>
          <a:p>
            <a:pPr marL="274638">
              <a:buAutoNum type="arabicPeriod" startAt="5"/>
            </a:pPr>
            <a:endParaRPr lang="ru-RU" b="1" dirty="0">
              <a:solidFill>
                <a:srgbClr val="002060"/>
              </a:solidFill>
              <a:latin typeface="+mj-lt"/>
            </a:endParaRPr>
          </a:p>
          <a:p>
            <a:pPr marL="274638">
              <a:buFontTx/>
              <a:buAutoNum type="arabicPeriod" startAt="5"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Предоставление правовой поддержки ЛЖВ и КГН и мигрантам ЛЖВ на АРТ без документов для получения вида на жительство или выезда на родину в 17 регионах при поддержки пара- и профессиональных юристов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516492-9CF3-4847-B5DD-44881CEC9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9517" cy="768848"/>
          </a:xfrm>
          <a:prstGeom prst="rect">
            <a:avLst/>
          </a:prstGeom>
        </p:spPr>
      </p:pic>
      <p:pic>
        <p:nvPicPr>
          <p:cNvPr id="14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FA9FD022-48AF-99CD-D313-BDCA964E7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11D131-4D97-B9B9-050E-D6713870D5E5}"/>
              </a:ext>
            </a:extLst>
          </p:cNvPr>
          <p:cNvSpPr txBox="1"/>
          <p:nvPr/>
        </p:nvSpPr>
        <p:spPr>
          <a:xfrm>
            <a:off x="1529261" y="99885"/>
            <a:ext cx="913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Планы на 2023 год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CC312F-8873-7F84-60CA-8A330575FF4E}"/>
              </a:ext>
            </a:extLst>
          </p:cNvPr>
          <p:cNvSpPr txBox="1"/>
          <p:nvPr/>
        </p:nvSpPr>
        <p:spPr>
          <a:xfrm>
            <a:off x="6018329" y="1321670"/>
            <a:ext cx="5689196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6.Проведение обучающих мероприятий по повышению потенциала НПО и техническое сопровождение НПО для получении ГСЗ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ru-RU" sz="1700" b="1" dirty="0">
              <a:solidFill>
                <a:srgbClr val="002060"/>
              </a:solidFill>
              <a:latin typeface="+mj-lt"/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7.Продолжение проведения адвокационных мероприятий по выделению ГСЗ на программы ВИЧ 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ru-RU" sz="1700" b="1" dirty="0">
              <a:solidFill>
                <a:srgbClr val="002060"/>
              </a:solidFill>
              <a:latin typeface="+mj-lt"/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8.Проведение диалоговых площадок с НПО по эффективной реализации гранта и проф. программ в РК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ru-RU" sz="1700" b="1" dirty="0">
              <a:solidFill>
                <a:srgbClr val="002060"/>
              </a:solidFill>
              <a:latin typeface="+mj-lt"/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9.Продолжение работы по обновлению БДИУК (планшеты для аутрич/работников, ПД, ДК)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ru-RU" sz="1700" b="1" dirty="0">
              <a:solidFill>
                <a:srgbClr val="002060"/>
              </a:solidFill>
              <a:latin typeface="+mj-lt"/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10.Предоставление консультативной и психологической помощи всем КГН и ЛЖВ по вопросам ВИЧ и </a:t>
            </a:r>
            <a:r>
              <a:rPr lang="en-US" sz="1700" b="1" dirty="0">
                <a:solidFill>
                  <a:srgbClr val="002060"/>
                </a:solidFill>
                <a:latin typeface="+mj-lt"/>
              </a:rPr>
              <a:t>COVID</a:t>
            </a:r>
            <a:r>
              <a:rPr lang="ru-RU" sz="1700" b="1" dirty="0">
                <a:solidFill>
                  <a:srgbClr val="002060"/>
                </a:solidFill>
                <a:latin typeface="+mj-lt"/>
              </a:rPr>
              <a:t>-19</a:t>
            </a:r>
            <a:r>
              <a:rPr lang="en-US" sz="17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+mj-lt"/>
              </a:rPr>
              <a:t>во всех регионов РК</a:t>
            </a:r>
            <a:endParaRPr lang="ru-RU" sz="17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ru-RU" sz="1700" b="1" dirty="0">
              <a:solidFill>
                <a:srgbClr val="002060"/>
              </a:solidFill>
              <a:latin typeface="+mj-lt"/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11.Получение автомобилей для мобильных пунктов доверия и доставка их в регионы</a:t>
            </a:r>
          </a:p>
        </p:txBody>
      </p:sp>
    </p:spTree>
    <p:extLst>
      <p:ext uri="{BB962C8B-B14F-4D97-AF65-F5344CB8AC3E}">
        <p14:creationId xmlns:p14="http://schemas.microsoft.com/office/powerpoint/2010/main" val="118592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aryarqanews.kz/sites/default/files/styles/news_in_image/public/articles/eZFJC574.png?itok=gxCPLR-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r="2610"/>
          <a:stretch/>
        </p:blipFill>
        <p:spPr bwMode="auto">
          <a:xfrm>
            <a:off x="9541459" y="3244287"/>
            <a:ext cx="2247504" cy="151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КартаЭмпатии: благотворительные и социальные организации в Актобе | Step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r="1239" b="4972"/>
          <a:stretch/>
        </p:blipFill>
        <p:spPr bwMode="auto">
          <a:xfrm>
            <a:off x="5117294" y="5226906"/>
            <a:ext cx="2286367" cy="1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😃 Города Казахстана, самые красивые фотографии крупных городов провин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32" y="5207542"/>
            <a:ext cx="2241266" cy="15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3" descr="Казахстан. Поездка в Талдыкорган. В провинцию. - АЛТЫНОРДА Новости  казахста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</a:endParaRPr>
          </a:p>
        </p:txBody>
      </p:sp>
      <p:pic>
        <p:nvPicPr>
          <p:cNvPr id="1040" name="Picture 16" descr="ТОП 20 архитектурных строений Талдыкорган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/>
          <a:stretch/>
        </p:blipFill>
        <p:spPr bwMode="auto">
          <a:xfrm>
            <a:off x="403037" y="3240067"/>
            <a:ext cx="2286365" cy="151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С 30 марта ужесточат карантинные меры в Нур-Султане - Новости Казахстана и  мира на сегодн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t="7334" r="4818" b="4305"/>
          <a:stretch/>
        </p:blipFill>
        <p:spPr bwMode="auto">
          <a:xfrm>
            <a:off x="403037" y="1267654"/>
            <a:ext cx="2286366" cy="143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 descr="Медицинские центры Костанай, клиники, стоматологии в Костана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/>
          <a:stretch/>
        </p:blipFill>
        <p:spPr bwMode="auto">
          <a:xfrm>
            <a:off x="8136115" y="5180018"/>
            <a:ext cx="2286368" cy="15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6416" y="2655292"/>
            <a:ext cx="608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j-lt"/>
              </a:rPr>
              <a:t>Благодарю за внимание!</a:t>
            </a:r>
            <a:endParaRPr lang="en-US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036" y="2365853"/>
            <a:ext cx="228636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г. Астана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022BCC-D3C4-58FD-8D54-62538BFD42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9517" cy="768848"/>
          </a:xfrm>
          <a:prstGeom prst="rect">
            <a:avLst/>
          </a:prstGeom>
        </p:spPr>
      </p:pic>
      <p:pic>
        <p:nvPicPr>
          <p:cNvPr id="8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CDC8F30F-F99C-4F7A-4B0B-C0FF319F7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pic>
        <p:nvPicPr>
          <p:cNvPr id="3074" name="Picture 2" descr="Шымкент: южный колорит, восточный акцент | Tengri Travel">
            <a:extLst>
              <a:ext uri="{FF2B5EF4-FFF2-40B4-BE49-F238E27FC236}">
                <a16:creationId xmlns:a16="http://schemas.microsoft.com/office/drawing/2014/main" id="{76DAB7F9-C37C-9B32-A7D1-D447B5FF7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4532"/>
          <a:stretch/>
        </p:blipFill>
        <p:spPr bwMode="auto">
          <a:xfrm>
            <a:off x="9541459" y="1267654"/>
            <a:ext cx="2286366" cy="15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8B0A5E-D342-DCBF-1D76-074BDE9059A5}"/>
              </a:ext>
            </a:extLst>
          </p:cNvPr>
          <p:cNvSpPr txBox="1"/>
          <p:nvPr/>
        </p:nvSpPr>
        <p:spPr>
          <a:xfrm>
            <a:off x="403036" y="4419923"/>
            <a:ext cx="228636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Алматинская область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35987-1207-3980-04E5-AE3E4C017DD4}"/>
              </a:ext>
            </a:extLst>
          </p:cNvPr>
          <p:cNvSpPr txBox="1"/>
          <p:nvPr/>
        </p:nvSpPr>
        <p:spPr>
          <a:xfrm>
            <a:off x="1949281" y="6390806"/>
            <a:ext cx="228636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Павлодарская область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26C2E0-F19B-7A25-9BEF-46CDFED161A7}"/>
              </a:ext>
            </a:extLst>
          </p:cNvPr>
          <p:cNvSpPr txBox="1"/>
          <p:nvPr/>
        </p:nvSpPr>
        <p:spPr>
          <a:xfrm>
            <a:off x="9541459" y="2499109"/>
            <a:ext cx="228636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г. Шымкент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723944-8B6F-1BA7-84C7-38E0B1FD5762}"/>
              </a:ext>
            </a:extLst>
          </p:cNvPr>
          <p:cNvSpPr txBox="1"/>
          <p:nvPr/>
        </p:nvSpPr>
        <p:spPr>
          <a:xfrm>
            <a:off x="5117294" y="6353681"/>
            <a:ext cx="228636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Актюбинская область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F04621-0615-E855-4DF4-565C7F108FF9}"/>
              </a:ext>
            </a:extLst>
          </p:cNvPr>
          <p:cNvSpPr txBox="1"/>
          <p:nvPr/>
        </p:nvSpPr>
        <p:spPr>
          <a:xfrm>
            <a:off x="8136117" y="6378713"/>
            <a:ext cx="228636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Костанайская область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24D802-00D1-93B3-B0D4-6CD8EF5C7BC9}"/>
              </a:ext>
            </a:extLst>
          </p:cNvPr>
          <p:cNvSpPr txBox="1"/>
          <p:nvPr/>
        </p:nvSpPr>
        <p:spPr>
          <a:xfrm>
            <a:off x="9506991" y="4462130"/>
            <a:ext cx="228636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Карагандинская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65809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40">
            <a:extLst>
              <a:ext uri="{FF2B5EF4-FFF2-40B4-BE49-F238E27FC236}">
                <a16:creationId xmlns:a16="http://schemas.microsoft.com/office/drawing/2014/main" id="{CA04D088-D8D1-ADA1-7C8C-63E335776BE3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2127251" y="2392387"/>
            <a:ext cx="1055577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40">
            <a:extLst>
              <a:ext uri="{FF2B5EF4-FFF2-40B4-BE49-F238E27FC236}">
                <a16:creationId xmlns:a16="http://schemas.microsoft.com/office/drawing/2014/main" id="{B7A6130D-A10E-8B14-595F-D614C9DD7632}"/>
              </a:ext>
            </a:extLst>
          </p:cNvPr>
          <p:cNvCxnSpPr>
            <a:cxnSpLocks/>
          </p:cNvCxnSpPr>
          <p:nvPr/>
        </p:nvCxnSpPr>
        <p:spPr>
          <a:xfrm>
            <a:off x="1828499" y="4078424"/>
            <a:ext cx="589275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0">
            <a:extLst>
              <a:ext uri="{FF2B5EF4-FFF2-40B4-BE49-F238E27FC236}">
                <a16:creationId xmlns:a16="http://schemas.microsoft.com/office/drawing/2014/main" id="{67143840-0B73-9938-CF94-A7DBF9936DEA}"/>
              </a:ext>
            </a:extLst>
          </p:cNvPr>
          <p:cNvCxnSpPr>
            <a:cxnSpLocks/>
            <a:stCxn id="29" idx="6"/>
            <a:endCxn id="32" idx="1"/>
          </p:cNvCxnSpPr>
          <p:nvPr/>
        </p:nvCxnSpPr>
        <p:spPr>
          <a:xfrm flipV="1">
            <a:off x="7259755" y="5823105"/>
            <a:ext cx="640204" cy="1937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4">
            <a:extLst>
              <a:ext uri="{FF2B5EF4-FFF2-40B4-BE49-F238E27FC236}">
                <a16:creationId xmlns:a16="http://schemas.microsoft.com/office/drawing/2014/main" id="{0B440BA2-B513-1047-D0E4-E4E41FB4B78B}"/>
              </a:ext>
            </a:extLst>
          </p:cNvPr>
          <p:cNvCxnSpPr>
            <a:cxnSpLocks/>
            <a:stCxn id="27" idx="2"/>
            <a:endCxn id="33" idx="1"/>
          </p:cNvCxnSpPr>
          <p:nvPr/>
        </p:nvCxnSpPr>
        <p:spPr>
          <a:xfrm flipV="1">
            <a:off x="7692490" y="3990349"/>
            <a:ext cx="1072296" cy="261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19">
            <a:extLst>
              <a:ext uri="{FF2B5EF4-FFF2-40B4-BE49-F238E27FC236}">
                <a16:creationId xmlns:a16="http://schemas.microsoft.com/office/drawing/2014/main" id="{911AD206-C544-D734-02B6-803D62B5585E}"/>
              </a:ext>
            </a:extLst>
          </p:cNvPr>
          <p:cNvSpPr/>
          <p:nvPr/>
        </p:nvSpPr>
        <p:spPr>
          <a:xfrm>
            <a:off x="7597830" y="1861721"/>
            <a:ext cx="4193574" cy="7350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Rectangle: Rounded Corners 21">
            <a:extLst>
              <a:ext uri="{FF2B5EF4-FFF2-40B4-BE49-F238E27FC236}">
                <a16:creationId xmlns:a16="http://schemas.microsoft.com/office/drawing/2014/main" id="{39C84D6E-9D3A-0206-BC2D-C63E3B86C80A}"/>
              </a:ext>
            </a:extLst>
          </p:cNvPr>
          <p:cNvSpPr/>
          <p:nvPr/>
        </p:nvSpPr>
        <p:spPr>
          <a:xfrm>
            <a:off x="8441831" y="3646126"/>
            <a:ext cx="3750169" cy="7350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atin typeface="+mj-lt"/>
            </a:endParaRPr>
          </a:p>
        </p:txBody>
      </p:sp>
      <p:sp>
        <p:nvSpPr>
          <p:cNvPr id="58" name="Rectangle: Rounded Corners 22">
            <a:extLst>
              <a:ext uri="{FF2B5EF4-FFF2-40B4-BE49-F238E27FC236}">
                <a16:creationId xmlns:a16="http://schemas.microsoft.com/office/drawing/2014/main" id="{FEAE323A-7A5F-96BE-2F8C-7EDFAE2E6A4B}"/>
              </a:ext>
            </a:extLst>
          </p:cNvPr>
          <p:cNvSpPr/>
          <p:nvPr/>
        </p:nvSpPr>
        <p:spPr>
          <a:xfrm>
            <a:off x="8323641" y="4541064"/>
            <a:ext cx="3863155" cy="7350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latin typeface="+mj-lt"/>
            </a:endParaRPr>
          </a:p>
        </p:txBody>
      </p:sp>
      <p:sp>
        <p:nvSpPr>
          <p:cNvPr id="59" name="Rectangle: Rounded Corners 23">
            <a:extLst>
              <a:ext uri="{FF2B5EF4-FFF2-40B4-BE49-F238E27FC236}">
                <a16:creationId xmlns:a16="http://schemas.microsoft.com/office/drawing/2014/main" id="{6342FACE-C87B-20C8-DAC8-07A1DBE7E36E}"/>
              </a:ext>
            </a:extLst>
          </p:cNvPr>
          <p:cNvSpPr/>
          <p:nvPr/>
        </p:nvSpPr>
        <p:spPr>
          <a:xfrm>
            <a:off x="7839219" y="5442306"/>
            <a:ext cx="4023265" cy="735089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D93B7B-D78B-B3B9-34E3-E4AE02535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9517" cy="768848"/>
          </a:xfrm>
          <a:prstGeom prst="rect">
            <a:avLst/>
          </a:prstGeom>
        </p:spPr>
      </p:pic>
      <p:pic>
        <p:nvPicPr>
          <p:cNvPr id="5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0BD83642-ADCF-80C9-1250-DCE8E961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749AD64-60CD-595B-BFFC-15A31C4018BF}"/>
              </a:ext>
            </a:extLst>
          </p:cNvPr>
          <p:cNvSpPr/>
          <p:nvPr/>
        </p:nvSpPr>
        <p:spPr>
          <a:xfrm>
            <a:off x="453103" y="1993194"/>
            <a:ext cx="1917998" cy="10076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82634-A27D-4BD5-6509-E9278A0CAB78}"/>
              </a:ext>
            </a:extLst>
          </p:cNvPr>
          <p:cNvSpPr txBox="1"/>
          <p:nvPr/>
        </p:nvSpPr>
        <p:spPr>
          <a:xfrm>
            <a:off x="437320" y="1975607"/>
            <a:ext cx="19116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+mj-lt"/>
              </a:rPr>
              <a:t>6 НПО по работе с МСМ в Актюбинской,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+mj-lt"/>
              </a:rPr>
              <a:t>ВКО, Карагандинской, Павлодарской обл.,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+mj-lt"/>
              </a:rPr>
              <a:t>г. Шымкент и Астана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Freeform: Shape 32">
            <a:extLst>
              <a:ext uri="{FF2B5EF4-FFF2-40B4-BE49-F238E27FC236}">
                <a16:creationId xmlns:a16="http://schemas.microsoft.com/office/drawing/2014/main" id="{E1F94E08-7B50-02D2-CCDA-4300EE1D4B34}"/>
              </a:ext>
            </a:extLst>
          </p:cNvPr>
          <p:cNvSpPr/>
          <p:nvPr/>
        </p:nvSpPr>
        <p:spPr>
          <a:xfrm rot="10800000">
            <a:off x="2679118" y="1641364"/>
            <a:ext cx="2487366" cy="4918270"/>
          </a:xfrm>
          <a:custGeom>
            <a:avLst/>
            <a:gdLst>
              <a:gd name="connsiteX0" fmla="*/ 0 w 2688152"/>
              <a:gd name="connsiteY0" fmla="*/ 0 h 5376300"/>
              <a:gd name="connsiteX1" fmla="*/ 2 w 2688152"/>
              <a:gd name="connsiteY1" fmla="*/ 0 h 5376300"/>
              <a:gd name="connsiteX2" fmla="*/ 2688152 w 2688152"/>
              <a:gd name="connsiteY2" fmla="*/ 2688150 h 5376300"/>
              <a:gd name="connsiteX3" fmla="*/ 2 w 2688152"/>
              <a:gd name="connsiteY3" fmla="*/ 5376300 h 5376300"/>
              <a:gd name="connsiteX4" fmla="*/ 0 w 2688152"/>
              <a:gd name="connsiteY4" fmla="*/ 5376300 h 5376300"/>
              <a:gd name="connsiteX5" fmla="*/ 0 w 2688152"/>
              <a:gd name="connsiteY5" fmla="*/ 5268071 h 5376300"/>
              <a:gd name="connsiteX6" fmla="*/ 186213 w 2688152"/>
              <a:gd name="connsiteY6" fmla="*/ 5258902 h 5376300"/>
              <a:gd name="connsiteX7" fmla="*/ 2565270 w 2688152"/>
              <a:gd name="connsiteY7" fmla="*/ 2688151 h 5376300"/>
              <a:gd name="connsiteX8" fmla="*/ 186213 w 2688152"/>
              <a:gd name="connsiteY8" fmla="*/ 117401 h 5376300"/>
              <a:gd name="connsiteX9" fmla="*/ 0 w 2688152"/>
              <a:gd name="connsiteY9" fmla="*/ 108231 h 53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8152" h="5376300">
                <a:moveTo>
                  <a:pt x="0" y="0"/>
                </a:moveTo>
                <a:lnTo>
                  <a:pt x="2" y="0"/>
                </a:lnTo>
                <a:cubicBezTo>
                  <a:pt x="1484626" y="0"/>
                  <a:pt x="2688152" y="1203526"/>
                  <a:pt x="2688152" y="2688150"/>
                </a:cubicBezTo>
                <a:cubicBezTo>
                  <a:pt x="2688152" y="4172775"/>
                  <a:pt x="1484626" y="5376300"/>
                  <a:pt x="2" y="5376300"/>
                </a:cubicBezTo>
                <a:lnTo>
                  <a:pt x="0" y="5376300"/>
                </a:lnTo>
                <a:lnTo>
                  <a:pt x="0" y="5268071"/>
                </a:lnTo>
                <a:lnTo>
                  <a:pt x="186213" y="5258902"/>
                </a:lnTo>
                <a:cubicBezTo>
                  <a:pt x="1522494" y="5126571"/>
                  <a:pt x="2565270" y="4026109"/>
                  <a:pt x="2565270" y="2688151"/>
                </a:cubicBezTo>
                <a:cubicBezTo>
                  <a:pt x="2565270" y="1350193"/>
                  <a:pt x="1522494" y="249732"/>
                  <a:pt x="186213" y="117401"/>
                </a:cubicBezTo>
                <a:lnTo>
                  <a:pt x="0" y="10823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82550">
            <a:solidFill>
              <a:schemeClr val="bg1">
                <a:lumMod val="95000"/>
              </a:schemeClr>
            </a:solidFill>
          </a:ln>
          <a:effectLst>
            <a:glow rad="76200">
              <a:schemeClr val="accent5">
                <a:satMod val="175000"/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3908CA0-AD40-A3F7-2477-7A7AE3A1F79D}"/>
              </a:ext>
            </a:extLst>
          </p:cNvPr>
          <p:cNvSpPr/>
          <p:nvPr/>
        </p:nvSpPr>
        <p:spPr>
          <a:xfrm>
            <a:off x="453103" y="3550400"/>
            <a:ext cx="1911268" cy="10076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F30384C-39D3-9F92-8BF4-8EDA182B365F}"/>
              </a:ext>
            </a:extLst>
          </p:cNvPr>
          <p:cNvSpPr/>
          <p:nvPr/>
        </p:nvSpPr>
        <p:spPr>
          <a:xfrm>
            <a:off x="437320" y="5026572"/>
            <a:ext cx="1894059" cy="10076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cxnSp>
        <p:nvCxnSpPr>
          <p:cNvPr id="14" name="Straight Connector 41">
            <a:extLst>
              <a:ext uri="{FF2B5EF4-FFF2-40B4-BE49-F238E27FC236}">
                <a16:creationId xmlns:a16="http://schemas.microsoft.com/office/drawing/2014/main" id="{D1332A4D-785A-4ECC-F7D3-1C899BCE9BDE}"/>
              </a:ext>
            </a:extLst>
          </p:cNvPr>
          <p:cNvCxnSpPr>
            <a:cxnSpLocks/>
            <a:stCxn id="26" idx="6"/>
            <a:endCxn id="60" idx="1"/>
          </p:cNvCxnSpPr>
          <p:nvPr/>
        </p:nvCxnSpPr>
        <p:spPr>
          <a:xfrm flipV="1">
            <a:off x="7805480" y="3123167"/>
            <a:ext cx="518162" cy="282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55">
            <a:extLst>
              <a:ext uri="{FF2B5EF4-FFF2-40B4-BE49-F238E27FC236}">
                <a16:creationId xmlns:a16="http://schemas.microsoft.com/office/drawing/2014/main" id="{2E5EF6DD-2937-738D-E37F-FE39D23A8099}"/>
              </a:ext>
            </a:extLst>
          </p:cNvPr>
          <p:cNvSpPr/>
          <p:nvPr/>
        </p:nvSpPr>
        <p:spPr>
          <a:xfrm>
            <a:off x="3205973" y="2083127"/>
            <a:ext cx="4114067" cy="40673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952500">
              <a:schemeClr val="tx1">
                <a:lumMod val="50000"/>
                <a:lumOff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atin typeface="+mj-lt"/>
            </a:endParaRPr>
          </a:p>
        </p:txBody>
      </p:sp>
      <p:sp>
        <p:nvSpPr>
          <p:cNvPr id="16" name="Oval 53">
            <a:extLst>
              <a:ext uri="{FF2B5EF4-FFF2-40B4-BE49-F238E27FC236}">
                <a16:creationId xmlns:a16="http://schemas.microsoft.com/office/drawing/2014/main" id="{C5FA53A1-D702-A3C5-F9D4-9802AB12BA1B}"/>
              </a:ext>
            </a:extLst>
          </p:cNvPr>
          <p:cNvSpPr/>
          <p:nvPr/>
        </p:nvSpPr>
        <p:spPr>
          <a:xfrm>
            <a:off x="3541454" y="2423777"/>
            <a:ext cx="3424944" cy="3386074"/>
          </a:xfrm>
          <a:prstGeom prst="ellipse">
            <a:avLst/>
          </a:prstGeom>
          <a:gradFill flip="none" rotWithShape="1">
            <a:gsLst>
              <a:gs pos="0">
                <a:srgbClr val="DDE1E2"/>
              </a:gs>
              <a:gs pos="100000">
                <a:srgbClr val="FFFFFF"/>
              </a:gs>
            </a:gsLst>
            <a:lin ang="16200000" scaled="1"/>
            <a:tileRect/>
          </a:gradFill>
          <a:ln w="558800">
            <a:noFill/>
          </a:ln>
          <a:effectLst>
            <a:outerShdw blurRad="508000" dist="76200" dir="2700000" sx="102000" sy="102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Freeform: Shape 32">
            <a:extLst>
              <a:ext uri="{FF2B5EF4-FFF2-40B4-BE49-F238E27FC236}">
                <a16:creationId xmlns:a16="http://schemas.microsoft.com/office/drawing/2014/main" id="{FDB61961-0191-0A2A-5792-734A2C72FEEC}"/>
              </a:ext>
            </a:extLst>
          </p:cNvPr>
          <p:cNvSpPr/>
          <p:nvPr/>
        </p:nvSpPr>
        <p:spPr>
          <a:xfrm>
            <a:off x="5432949" y="1641364"/>
            <a:ext cx="2487366" cy="4918270"/>
          </a:xfrm>
          <a:custGeom>
            <a:avLst/>
            <a:gdLst>
              <a:gd name="connsiteX0" fmla="*/ 0 w 2688152"/>
              <a:gd name="connsiteY0" fmla="*/ 0 h 5376300"/>
              <a:gd name="connsiteX1" fmla="*/ 2 w 2688152"/>
              <a:gd name="connsiteY1" fmla="*/ 0 h 5376300"/>
              <a:gd name="connsiteX2" fmla="*/ 2688152 w 2688152"/>
              <a:gd name="connsiteY2" fmla="*/ 2688150 h 5376300"/>
              <a:gd name="connsiteX3" fmla="*/ 2 w 2688152"/>
              <a:gd name="connsiteY3" fmla="*/ 5376300 h 5376300"/>
              <a:gd name="connsiteX4" fmla="*/ 0 w 2688152"/>
              <a:gd name="connsiteY4" fmla="*/ 5376300 h 5376300"/>
              <a:gd name="connsiteX5" fmla="*/ 0 w 2688152"/>
              <a:gd name="connsiteY5" fmla="*/ 5268071 h 5376300"/>
              <a:gd name="connsiteX6" fmla="*/ 186213 w 2688152"/>
              <a:gd name="connsiteY6" fmla="*/ 5258902 h 5376300"/>
              <a:gd name="connsiteX7" fmla="*/ 2565270 w 2688152"/>
              <a:gd name="connsiteY7" fmla="*/ 2688151 h 5376300"/>
              <a:gd name="connsiteX8" fmla="*/ 186213 w 2688152"/>
              <a:gd name="connsiteY8" fmla="*/ 117401 h 5376300"/>
              <a:gd name="connsiteX9" fmla="*/ 0 w 2688152"/>
              <a:gd name="connsiteY9" fmla="*/ 108231 h 53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8152" h="5376300">
                <a:moveTo>
                  <a:pt x="0" y="0"/>
                </a:moveTo>
                <a:lnTo>
                  <a:pt x="2" y="0"/>
                </a:lnTo>
                <a:cubicBezTo>
                  <a:pt x="1484626" y="0"/>
                  <a:pt x="2688152" y="1203526"/>
                  <a:pt x="2688152" y="2688150"/>
                </a:cubicBezTo>
                <a:cubicBezTo>
                  <a:pt x="2688152" y="4172775"/>
                  <a:pt x="1484626" y="5376300"/>
                  <a:pt x="2" y="5376300"/>
                </a:cubicBezTo>
                <a:lnTo>
                  <a:pt x="0" y="5376300"/>
                </a:lnTo>
                <a:lnTo>
                  <a:pt x="0" y="5268071"/>
                </a:lnTo>
                <a:lnTo>
                  <a:pt x="186213" y="5258902"/>
                </a:lnTo>
                <a:cubicBezTo>
                  <a:pt x="1522494" y="5126571"/>
                  <a:pt x="2565270" y="4026109"/>
                  <a:pt x="2565270" y="2688151"/>
                </a:cubicBezTo>
                <a:cubicBezTo>
                  <a:pt x="2565270" y="1350193"/>
                  <a:pt x="1522494" y="249732"/>
                  <a:pt x="186213" y="117401"/>
                </a:cubicBezTo>
                <a:lnTo>
                  <a:pt x="0" y="10823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82550">
            <a:solidFill>
              <a:schemeClr val="bg1">
                <a:lumMod val="95000"/>
              </a:schemeClr>
            </a:solidFill>
          </a:ln>
          <a:effectLst>
            <a:glow rad="76200">
              <a:schemeClr val="accent5">
                <a:satMod val="175000"/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Straight Connector 40">
            <a:extLst>
              <a:ext uri="{FF2B5EF4-FFF2-40B4-BE49-F238E27FC236}">
                <a16:creationId xmlns:a16="http://schemas.microsoft.com/office/drawing/2014/main" id="{23726490-7CD7-A250-6E45-EA08A5733292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7118012" y="2229935"/>
            <a:ext cx="479818" cy="1308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7">
            <a:extLst>
              <a:ext uri="{FF2B5EF4-FFF2-40B4-BE49-F238E27FC236}">
                <a16:creationId xmlns:a16="http://schemas.microsoft.com/office/drawing/2014/main" id="{95E11395-873A-171D-476E-F03E95DD391E}"/>
              </a:ext>
            </a:extLst>
          </p:cNvPr>
          <p:cNvCxnSpPr>
            <a:cxnSpLocks/>
            <a:stCxn id="28" idx="6"/>
            <a:endCxn id="58" idx="1"/>
          </p:cNvCxnSpPr>
          <p:nvPr/>
        </p:nvCxnSpPr>
        <p:spPr>
          <a:xfrm>
            <a:off x="7899959" y="4908608"/>
            <a:ext cx="42368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63">
            <a:extLst>
              <a:ext uri="{FF2B5EF4-FFF2-40B4-BE49-F238E27FC236}">
                <a16:creationId xmlns:a16="http://schemas.microsoft.com/office/drawing/2014/main" id="{9C0BA3E1-C9A4-2CE6-E749-5FD6B3144479}"/>
              </a:ext>
            </a:extLst>
          </p:cNvPr>
          <p:cNvSpPr/>
          <p:nvPr/>
        </p:nvSpPr>
        <p:spPr>
          <a:xfrm>
            <a:off x="3637262" y="2512053"/>
            <a:ext cx="3214607" cy="3178124"/>
          </a:xfrm>
          <a:prstGeom prst="ellipse">
            <a:avLst/>
          </a:prstGeom>
          <a:noFill/>
          <a:ln w="158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atin typeface="+mj-lt"/>
            </a:endParaRPr>
          </a:p>
        </p:txBody>
      </p:sp>
      <p:sp>
        <p:nvSpPr>
          <p:cNvPr id="21" name="Oval 64">
            <a:extLst>
              <a:ext uri="{FF2B5EF4-FFF2-40B4-BE49-F238E27FC236}">
                <a16:creationId xmlns:a16="http://schemas.microsoft.com/office/drawing/2014/main" id="{E4FCF9F8-FE70-C571-606D-4888C5FABD20}"/>
              </a:ext>
            </a:extLst>
          </p:cNvPr>
          <p:cNvSpPr/>
          <p:nvPr/>
        </p:nvSpPr>
        <p:spPr>
          <a:xfrm>
            <a:off x="3687513" y="2560953"/>
            <a:ext cx="3115683" cy="3080323"/>
          </a:xfrm>
          <a:prstGeom prst="ellipse">
            <a:avLst/>
          </a:prstGeom>
          <a:noFill/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latin typeface="+mj-lt"/>
            </a:endParaRPr>
          </a:p>
        </p:txBody>
      </p:sp>
      <p:sp>
        <p:nvSpPr>
          <p:cNvPr id="22" name="TextBox 92">
            <a:extLst>
              <a:ext uri="{FF2B5EF4-FFF2-40B4-BE49-F238E27FC236}">
                <a16:creationId xmlns:a16="http://schemas.microsoft.com/office/drawing/2014/main" id="{B0F32D3E-47F4-D718-585A-240D85121254}"/>
              </a:ext>
            </a:extLst>
          </p:cNvPr>
          <p:cNvSpPr txBox="1"/>
          <p:nvPr/>
        </p:nvSpPr>
        <p:spPr>
          <a:xfrm>
            <a:off x="4171384" y="2946463"/>
            <a:ext cx="216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97B11E"/>
                </a:solidFill>
                <a:latin typeface="+mj-lt"/>
              </a:rPr>
              <a:t>Основной получатель КНЦДИЗ</a:t>
            </a:r>
            <a:endParaRPr lang="en-IN" b="1" dirty="0">
              <a:solidFill>
                <a:srgbClr val="97B11E"/>
              </a:solidFill>
              <a:latin typeface="+mj-lt"/>
            </a:endParaRPr>
          </a:p>
        </p:txBody>
      </p:sp>
      <p:sp>
        <p:nvSpPr>
          <p:cNvPr id="23" name="TextBox 93">
            <a:extLst>
              <a:ext uri="{FF2B5EF4-FFF2-40B4-BE49-F238E27FC236}">
                <a16:creationId xmlns:a16="http://schemas.microsoft.com/office/drawing/2014/main" id="{0A29D170-D2A4-0B7E-D6BF-0B7E24145F71}"/>
              </a:ext>
            </a:extLst>
          </p:cNvPr>
          <p:cNvSpPr txBox="1"/>
          <p:nvPr/>
        </p:nvSpPr>
        <p:spPr>
          <a:xfrm>
            <a:off x="4060597" y="3730479"/>
            <a:ext cx="2415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4472C4"/>
                </a:solidFill>
                <a:latin typeface="+mj-lt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Суб-контрактеры республиканского уровня</a:t>
            </a:r>
            <a:endParaRPr lang="en-IN" sz="1600" b="1" dirty="0">
              <a:solidFill>
                <a:srgbClr val="4472C4"/>
              </a:solidFill>
              <a:latin typeface="+mj-lt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4" name="TextBox 94">
            <a:extLst>
              <a:ext uri="{FF2B5EF4-FFF2-40B4-BE49-F238E27FC236}">
                <a16:creationId xmlns:a16="http://schemas.microsoft.com/office/drawing/2014/main" id="{5FCEF7A0-1396-F41B-8F3A-7BD6D440035A}"/>
              </a:ext>
            </a:extLst>
          </p:cNvPr>
          <p:cNvSpPr txBox="1"/>
          <p:nvPr/>
        </p:nvSpPr>
        <p:spPr>
          <a:xfrm>
            <a:off x="7646190" y="1905966"/>
            <a:ext cx="419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+mj-lt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Республиканский научно-практический центр психического здоровья</a:t>
            </a:r>
          </a:p>
        </p:txBody>
      </p:sp>
      <p:sp>
        <p:nvSpPr>
          <p:cNvPr id="25" name="Oval 33">
            <a:extLst>
              <a:ext uri="{FF2B5EF4-FFF2-40B4-BE49-F238E27FC236}">
                <a16:creationId xmlns:a16="http://schemas.microsoft.com/office/drawing/2014/main" id="{D492D254-8173-F372-8EA3-E05C3AB44F04}"/>
              </a:ext>
            </a:extLst>
          </p:cNvPr>
          <p:cNvSpPr/>
          <p:nvPr/>
        </p:nvSpPr>
        <p:spPr>
          <a:xfrm>
            <a:off x="6791888" y="2081808"/>
            <a:ext cx="326124" cy="3224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atin typeface="+mj-lt"/>
            </a:endParaRPr>
          </a:p>
        </p:txBody>
      </p:sp>
      <p:sp>
        <p:nvSpPr>
          <p:cNvPr id="26" name="Oval 34">
            <a:extLst>
              <a:ext uri="{FF2B5EF4-FFF2-40B4-BE49-F238E27FC236}">
                <a16:creationId xmlns:a16="http://schemas.microsoft.com/office/drawing/2014/main" id="{F462EDC4-FA38-B292-85DF-D8ADBE4B25ED}"/>
              </a:ext>
            </a:extLst>
          </p:cNvPr>
          <p:cNvSpPr/>
          <p:nvPr/>
        </p:nvSpPr>
        <p:spPr>
          <a:xfrm>
            <a:off x="7479356" y="2964779"/>
            <a:ext cx="326124" cy="3224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latin typeface="+mj-lt"/>
            </a:endParaRPr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948586A3-4685-8E69-8F6D-E184BF9DB84D}"/>
              </a:ext>
            </a:extLst>
          </p:cNvPr>
          <p:cNvSpPr/>
          <p:nvPr/>
        </p:nvSpPr>
        <p:spPr>
          <a:xfrm>
            <a:off x="7692490" y="3831754"/>
            <a:ext cx="326124" cy="3224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latin typeface="+mj-lt"/>
            </a:endParaRPr>
          </a:p>
        </p:txBody>
      </p:sp>
      <p:sp>
        <p:nvSpPr>
          <p:cNvPr id="28" name="Oval 36">
            <a:extLst>
              <a:ext uri="{FF2B5EF4-FFF2-40B4-BE49-F238E27FC236}">
                <a16:creationId xmlns:a16="http://schemas.microsoft.com/office/drawing/2014/main" id="{898B7BB9-9066-FF04-9FDB-7D8A8FE8DCEC}"/>
              </a:ext>
            </a:extLst>
          </p:cNvPr>
          <p:cNvSpPr/>
          <p:nvPr/>
        </p:nvSpPr>
        <p:spPr>
          <a:xfrm>
            <a:off x="7573835" y="4747397"/>
            <a:ext cx="326124" cy="3224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latin typeface="+mj-lt"/>
            </a:endParaRPr>
          </a:p>
        </p:txBody>
      </p:sp>
      <p:sp>
        <p:nvSpPr>
          <p:cNvPr id="29" name="Oval 37">
            <a:extLst>
              <a:ext uri="{FF2B5EF4-FFF2-40B4-BE49-F238E27FC236}">
                <a16:creationId xmlns:a16="http://schemas.microsoft.com/office/drawing/2014/main" id="{C4C084ED-A6F0-6767-AE83-DA6A608DE7E9}"/>
              </a:ext>
            </a:extLst>
          </p:cNvPr>
          <p:cNvSpPr/>
          <p:nvPr/>
        </p:nvSpPr>
        <p:spPr>
          <a:xfrm>
            <a:off x="6933631" y="5681272"/>
            <a:ext cx="326124" cy="3224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latin typeface="+mj-lt"/>
            </a:endParaRPr>
          </a:p>
        </p:txBody>
      </p:sp>
      <p:sp>
        <p:nvSpPr>
          <p:cNvPr id="30" name="TextBox 80">
            <a:extLst>
              <a:ext uri="{FF2B5EF4-FFF2-40B4-BE49-F238E27FC236}">
                <a16:creationId xmlns:a16="http://schemas.microsoft.com/office/drawing/2014/main" id="{FD45112D-0EF1-1B8B-E84F-71E94DCADF6B}"/>
              </a:ext>
            </a:extLst>
          </p:cNvPr>
          <p:cNvSpPr txBox="1"/>
          <p:nvPr/>
        </p:nvSpPr>
        <p:spPr>
          <a:xfrm>
            <a:off x="3944348" y="4487726"/>
            <a:ext cx="261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Суб-контрактеры регионального уровня</a:t>
            </a:r>
            <a:endParaRPr lang="en-IN" sz="1600" b="1" dirty="0">
              <a:solidFill>
                <a:srgbClr val="002060"/>
              </a:solidFill>
              <a:latin typeface="+mj-lt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2" name="TextBox 94">
            <a:extLst>
              <a:ext uri="{FF2B5EF4-FFF2-40B4-BE49-F238E27FC236}">
                <a16:creationId xmlns:a16="http://schemas.microsoft.com/office/drawing/2014/main" id="{6F7648F7-7BB1-AFEB-139B-0D8B467A787F}"/>
              </a:ext>
            </a:extLst>
          </p:cNvPr>
          <p:cNvSpPr txBox="1"/>
          <p:nvPr/>
        </p:nvSpPr>
        <p:spPr>
          <a:xfrm>
            <a:off x="7899959" y="5638439"/>
            <a:ext cx="394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+mj-lt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Центр научно-практических инициатив</a:t>
            </a:r>
          </a:p>
        </p:txBody>
      </p:sp>
      <p:sp>
        <p:nvSpPr>
          <p:cNvPr id="33" name="TextBox 94">
            <a:extLst>
              <a:ext uri="{FF2B5EF4-FFF2-40B4-BE49-F238E27FC236}">
                <a16:creationId xmlns:a16="http://schemas.microsoft.com/office/drawing/2014/main" id="{6A5E5A4C-4894-1520-5C79-C4FB815C50BA}"/>
              </a:ext>
            </a:extLst>
          </p:cNvPr>
          <p:cNvSpPr txBox="1"/>
          <p:nvPr/>
        </p:nvSpPr>
        <p:spPr>
          <a:xfrm>
            <a:off x="8764786" y="3805683"/>
            <a:ext cx="312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+mj-lt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КазСоюз ЛЖВ</a:t>
            </a:r>
          </a:p>
        </p:txBody>
      </p:sp>
      <p:sp>
        <p:nvSpPr>
          <p:cNvPr id="34" name="TextBox 94">
            <a:extLst>
              <a:ext uri="{FF2B5EF4-FFF2-40B4-BE49-F238E27FC236}">
                <a16:creationId xmlns:a16="http://schemas.microsoft.com/office/drawing/2014/main" id="{E9F57745-A14D-DB96-0682-3BF71BF05FB0}"/>
              </a:ext>
            </a:extLst>
          </p:cNvPr>
          <p:cNvSpPr txBox="1"/>
          <p:nvPr/>
        </p:nvSpPr>
        <p:spPr>
          <a:xfrm>
            <a:off x="9005637" y="4744127"/>
            <a:ext cx="243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+mj-lt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КАМЕДА</a:t>
            </a:r>
            <a:endParaRPr lang="ru-RU" sz="2400" b="1" dirty="0">
              <a:latin typeface="+mj-lt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cxnSp>
        <p:nvCxnSpPr>
          <p:cNvPr id="35" name="Straight Connector 40">
            <a:extLst>
              <a:ext uri="{FF2B5EF4-FFF2-40B4-BE49-F238E27FC236}">
                <a16:creationId xmlns:a16="http://schemas.microsoft.com/office/drawing/2014/main" id="{E672DFC1-92BD-BFB2-7DA7-2900B548D62A}"/>
              </a:ext>
            </a:extLst>
          </p:cNvPr>
          <p:cNvCxnSpPr>
            <a:cxnSpLocks/>
            <a:endCxn id="25" idx="4"/>
          </p:cNvCxnSpPr>
          <p:nvPr/>
        </p:nvCxnSpPr>
        <p:spPr>
          <a:xfrm flipV="1">
            <a:off x="6607160" y="2404230"/>
            <a:ext cx="347790" cy="174652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0">
            <a:extLst>
              <a:ext uri="{FF2B5EF4-FFF2-40B4-BE49-F238E27FC236}">
                <a16:creationId xmlns:a16="http://schemas.microsoft.com/office/drawing/2014/main" id="{4E139B7E-01BA-6707-3B5D-B2004C0BE493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6586963" y="3239983"/>
            <a:ext cx="940153" cy="90926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0">
            <a:extLst>
              <a:ext uri="{FF2B5EF4-FFF2-40B4-BE49-F238E27FC236}">
                <a16:creationId xmlns:a16="http://schemas.microsoft.com/office/drawing/2014/main" id="{F07E8FEB-13D5-A7D2-3A33-C16F2BBAC3EA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6606133" y="3992965"/>
            <a:ext cx="1086357" cy="14393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40">
            <a:extLst>
              <a:ext uri="{FF2B5EF4-FFF2-40B4-BE49-F238E27FC236}">
                <a16:creationId xmlns:a16="http://schemas.microsoft.com/office/drawing/2014/main" id="{0E58CCB3-62AC-7398-391D-3C0944E12847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6618044" y="4150567"/>
            <a:ext cx="1003551" cy="64404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0">
            <a:extLst>
              <a:ext uri="{FF2B5EF4-FFF2-40B4-BE49-F238E27FC236}">
                <a16:creationId xmlns:a16="http://schemas.microsoft.com/office/drawing/2014/main" id="{E421615C-0F1C-8D32-7753-B8AE8EF186D1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6606133" y="4148216"/>
            <a:ext cx="490560" cy="153305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93E466F-637F-270A-090B-39BE89532CCF}"/>
              </a:ext>
            </a:extLst>
          </p:cNvPr>
          <p:cNvSpPr txBox="1"/>
          <p:nvPr/>
        </p:nvSpPr>
        <p:spPr>
          <a:xfrm>
            <a:off x="505681" y="5097804"/>
            <a:ext cx="175641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+mj-lt"/>
              </a:rPr>
              <a:t>4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НПО по работе с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+mj-lt"/>
              </a:rPr>
              <a:t>ЛУИН в Костанайской,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+mj-lt"/>
              </a:rPr>
              <a:t>Карагандинской обл.,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+mj-lt"/>
              </a:rPr>
              <a:t> г. Астана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398BF8-12D7-69A0-988F-A6496CA33EB4}"/>
              </a:ext>
            </a:extLst>
          </p:cNvPr>
          <p:cNvSpPr txBox="1"/>
          <p:nvPr/>
        </p:nvSpPr>
        <p:spPr>
          <a:xfrm>
            <a:off x="483513" y="3646126"/>
            <a:ext cx="1831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+mj-lt"/>
              </a:rPr>
              <a:t>3 НПО по работе с ЛЖВ в Алматинской и Карагандинской обл.,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+mj-lt"/>
              </a:rPr>
              <a:t>г. Астана</a:t>
            </a:r>
          </a:p>
        </p:txBody>
      </p:sp>
      <p:sp>
        <p:nvSpPr>
          <p:cNvPr id="42" name="Oval 37">
            <a:extLst>
              <a:ext uri="{FF2B5EF4-FFF2-40B4-BE49-F238E27FC236}">
                <a16:creationId xmlns:a16="http://schemas.microsoft.com/office/drawing/2014/main" id="{024099B3-38AC-4057-4B77-C083BE466EDA}"/>
              </a:ext>
            </a:extLst>
          </p:cNvPr>
          <p:cNvSpPr/>
          <p:nvPr/>
        </p:nvSpPr>
        <p:spPr>
          <a:xfrm>
            <a:off x="2857445" y="5263161"/>
            <a:ext cx="553337" cy="5331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atin typeface="+mj-lt"/>
            </a:endParaRPr>
          </a:p>
        </p:txBody>
      </p:sp>
      <p:pic>
        <p:nvPicPr>
          <p:cNvPr id="43" name="Рисунок 42" descr="Шприц">
            <a:extLst>
              <a:ext uri="{FF2B5EF4-FFF2-40B4-BE49-F238E27FC236}">
                <a16:creationId xmlns:a16="http://schemas.microsoft.com/office/drawing/2014/main" id="{BF0C51DA-C4FC-9067-3A5D-6A42327A7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7097" y="5320268"/>
            <a:ext cx="418983" cy="418983"/>
          </a:xfrm>
          <a:prstGeom prst="rect">
            <a:avLst/>
          </a:prstGeom>
        </p:spPr>
      </p:pic>
      <p:sp>
        <p:nvSpPr>
          <p:cNvPr id="44" name="Oval 37">
            <a:extLst>
              <a:ext uri="{FF2B5EF4-FFF2-40B4-BE49-F238E27FC236}">
                <a16:creationId xmlns:a16="http://schemas.microsoft.com/office/drawing/2014/main" id="{74DE316D-CBB0-29D8-E901-BAC04236EDC8}"/>
              </a:ext>
            </a:extLst>
          </p:cNvPr>
          <p:cNvSpPr/>
          <p:nvPr/>
        </p:nvSpPr>
        <p:spPr>
          <a:xfrm>
            <a:off x="2417774" y="3799523"/>
            <a:ext cx="553337" cy="5331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atin typeface="+mj-lt"/>
            </a:endParaRPr>
          </a:p>
        </p:txBody>
      </p:sp>
      <p:sp>
        <p:nvSpPr>
          <p:cNvPr id="45" name="Oval 37">
            <a:extLst>
              <a:ext uri="{FF2B5EF4-FFF2-40B4-BE49-F238E27FC236}">
                <a16:creationId xmlns:a16="http://schemas.microsoft.com/office/drawing/2014/main" id="{6B7F66A9-7449-9292-6757-8F92674935C4}"/>
              </a:ext>
            </a:extLst>
          </p:cNvPr>
          <p:cNvSpPr/>
          <p:nvPr/>
        </p:nvSpPr>
        <p:spPr>
          <a:xfrm>
            <a:off x="3122728" y="2131116"/>
            <a:ext cx="553337" cy="5331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atin typeface="+mj-lt"/>
            </a:endParaRPr>
          </a:p>
        </p:txBody>
      </p:sp>
      <p:pic>
        <p:nvPicPr>
          <p:cNvPr id="46" name="Рисунок 45" descr="Два мужчины">
            <a:extLst>
              <a:ext uri="{FF2B5EF4-FFF2-40B4-BE49-F238E27FC236}">
                <a16:creationId xmlns:a16="http://schemas.microsoft.com/office/drawing/2014/main" id="{5AAFF4D9-D0BA-A14B-6D07-7417CAEA03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2828" y="2172551"/>
            <a:ext cx="439671" cy="439671"/>
          </a:xfrm>
          <a:prstGeom prst="rect">
            <a:avLst/>
          </a:prstGeom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B3DC7526-9BFC-60AD-EA71-BBC1B5A5D4FB}"/>
              </a:ext>
            </a:extLst>
          </p:cNvPr>
          <p:cNvCxnSpPr>
            <a:cxnSpLocks/>
            <a:stCxn id="45" idx="5"/>
            <a:endCxn id="30" idx="1"/>
          </p:cNvCxnSpPr>
          <p:nvPr/>
        </p:nvCxnSpPr>
        <p:spPr>
          <a:xfrm>
            <a:off x="3595031" y="2586230"/>
            <a:ext cx="349317" cy="219388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 descr="Медицина">
            <a:extLst>
              <a:ext uri="{FF2B5EF4-FFF2-40B4-BE49-F238E27FC236}">
                <a16:creationId xmlns:a16="http://schemas.microsoft.com/office/drawing/2014/main" id="{5B64C784-6D64-DE78-CD9E-65FE68EA64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0591" y="3855056"/>
            <a:ext cx="413135" cy="413135"/>
          </a:xfrm>
          <a:prstGeom prst="rect">
            <a:avLst/>
          </a:prstGeom>
        </p:spPr>
      </p:pic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331F0356-E622-AF9D-F0AC-FB19675CB0DE}"/>
              </a:ext>
            </a:extLst>
          </p:cNvPr>
          <p:cNvCxnSpPr>
            <a:cxnSpLocks/>
            <a:stCxn id="44" idx="6"/>
            <a:endCxn id="30" idx="1"/>
          </p:cNvCxnSpPr>
          <p:nvPr/>
        </p:nvCxnSpPr>
        <p:spPr>
          <a:xfrm>
            <a:off x="2971111" y="4066123"/>
            <a:ext cx="973237" cy="713991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5E602007-78B1-603E-E178-072B7729C1D5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262349" y="4780114"/>
            <a:ext cx="681999" cy="57082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40">
            <a:extLst>
              <a:ext uri="{FF2B5EF4-FFF2-40B4-BE49-F238E27FC236}">
                <a16:creationId xmlns:a16="http://schemas.microsoft.com/office/drawing/2014/main" id="{83945D1B-42A8-C378-93B6-1917950F338F}"/>
              </a:ext>
            </a:extLst>
          </p:cNvPr>
          <p:cNvCxnSpPr>
            <a:cxnSpLocks/>
            <a:stCxn id="11" idx="3"/>
            <a:endCxn id="42" idx="2"/>
          </p:cNvCxnSpPr>
          <p:nvPr/>
        </p:nvCxnSpPr>
        <p:spPr>
          <a:xfrm flipV="1">
            <a:off x="2331379" y="5529761"/>
            <a:ext cx="526066" cy="61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34">
            <a:extLst>
              <a:ext uri="{FF2B5EF4-FFF2-40B4-BE49-F238E27FC236}">
                <a16:creationId xmlns:a16="http://schemas.microsoft.com/office/drawing/2014/main" id="{631B0608-192D-1A01-3DE5-B1E2B079FF21}"/>
              </a:ext>
            </a:extLst>
          </p:cNvPr>
          <p:cNvSpPr/>
          <p:nvPr/>
        </p:nvSpPr>
        <p:spPr>
          <a:xfrm>
            <a:off x="6399057" y="3998319"/>
            <a:ext cx="333147" cy="3289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latin typeface="+mj-lt"/>
            </a:endParaRPr>
          </a:p>
        </p:txBody>
      </p:sp>
      <p:sp>
        <p:nvSpPr>
          <p:cNvPr id="55" name="Oval 34">
            <a:extLst>
              <a:ext uri="{FF2B5EF4-FFF2-40B4-BE49-F238E27FC236}">
                <a16:creationId xmlns:a16="http://schemas.microsoft.com/office/drawing/2014/main" id="{CA8074A2-C4D7-9A34-7597-76F7A7F3C149}"/>
              </a:ext>
            </a:extLst>
          </p:cNvPr>
          <p:cNvSpPr/>
          <p:nvPr/>
        </p:nvSpPr>
        <p:spPr>
          <a:xfrm>
            <a:off x="3834505" y="4608301"/>
            <a:ext cx="268693" cy="27391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latin typeface="+mj-lt"/>
            </a:endParaRPr>
          </a:p>
        </p:txBody>
      </p:sp>
      <p:sp>
        <p:nvSpPr>
          <p:cNvPr id="61" name="Rectangle: Rounded Corners 19">
            <a:extLst>
              <a:ext uri="{FF2B5EF4-FFF2-40B4-BE49-F238E27FC236}">
                <a16:creationId xmlns:a16="http://schemas.microsoft.com/office/drawing/2014/main" id="{72A6327C-E68E-5793-3110-CCB0EE5E7843}"/>
              </a:ext>
            </a:extLst>
          </p:cNvPr>
          <p:cNvSpPr/>
          <p:nvPr/>
        </p:nvSpPr>
        <p:spPr>
          <a:xfrm>
            <a:off x="8323642" y="2762829"/>
            <a:ext cx="3863154" cy="7350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94">
            <a:extLst>
              <a:ext uri="{FF2B5EF4-FFF2-40B4-BE49-F238E27FC236}">
                <a16:creationId xmlns:a16="http://schemas.microsoft.com/office/drawing/2014/main" id="{7554DE8B-A0E1-A56A-F9C2-55CEC2B7F43A}"/>
              </a:ext>
            </a:extLst>
          </p:cNvPr>
          <p:cNvSpPr txBox="1"/>
          <p:nvPr/>
        </p:nvSpPr>
        <p:spPr>
          <a:xfrm>
            <a:off x="8323642" y="2800001"/>
            <a:ext cx="386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+mj-lt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Казахстанское международное бюро</a:t>
            </a:r>
          </a:p>
          <a:p>
            <a:pPr algn="ctr"/>
            <a:r>
              <a:rPr lang="ru-RU" b="1" dirty="0">
                <a:latin typeface="+mj-lt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по правам человека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5BE8C0-92E1-4915-7F2F-D7B1DA753E62}"/>
              </a:ext>
            </a:extLst>
          </p:cNvPr>
          <p:cNvSpPr txBox="1"/>
          <p:nvPr/>
        </p:nvSpPr>
        <p:spPr>
          <a:xfrm>
            <a:off x="1635370" y="-51646"/>
            <a:ext cx="9554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Грант Глобального Фонда: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«Обеспечение устойчивости и непрерывности услуг для ключевых групп населения и людей, живущих с ВИЧ по профилактике, уходу и лечению ВИЧ»</a:t>
            </a:r>
          </a:p>
        </p:txBody>
      </p:sp>
    </p:spTree>
    <p:extLst>
      <p:ext uri="{BB962C8B-B14F-4D97-AF65-F5344CB8AC3E}">
        <p14:creationId xmlns:p14="http://schemas.microsoft.com/office/powerpoint/2010/main" val="198087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9BDF7C-2C3D-9DC1-F6CB-73C9C55A7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9517" cy="768848"/>
          </a:xfrm>
          <a:prstGeom prst="rect">
            <a:avLst/>
          </a:prstGeom>
        </p:spPr>
      </p:pic>
      <p:pic>
        <p:nvPicPr>
          <p:cNvPr id="5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28517AE0-84CA-2D84-8A18-13A76550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703B9-82E6-31FB-9259-AB3F0A5CAD52}"/>
              </a:ext>
            </a:extLst>
          </p:cNvPr>
          <p:cNvSpPr txBox="1"/>
          <p:nvPr/>
        </p:nvSpPr>
        <p:spPr>
          <a:xfrm>
            <a:off x="1635370" y="-51646"/>
            <a:ext cx="9554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Бюджет гранта: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«Обеспечение устойчивости и непрерывности услуг для ключевых групп населения и людей, живущих с ВИЧ по профилактике, уходу и лечению ВИЧ»</a:t>
            </a:r>
          </a:p>
        </p:txBody>
      </p:sp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C9D61086-BA3D-4D0B-628D-32884F77F1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03900"/>
              </p:ext>
            </p:extLst>
          </p:nvPr>
        </p:nvGraphicFramePr>
        <p:xfrm>
          <a:off x="1127447" y="2172231"/>
          <a:ext cx="10304780" cy="31850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15239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515239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513056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Бюджет гранта ( 2021-2023 гг.) 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197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500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Бюджет на 2022 г.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1 941 014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Фактическое освоение бюджета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за 9 мес. 2022 г.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1 300 185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Ожидаемые платежи до 31.12.2022г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478 500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13056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Перенесенные мероприятия</a:t>
                      </a:r>
                    </a:p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на 1-2 кв. 2023 г.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1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00C4F4-0FB8-49A6-70F9-0139002B88EF}"/>
              </a:ext>
            </a:extLst>
          </p:cNvPr>
          <p:cNvSpPr txBox="1"/>
          <p:nvPr/>
        </p:nvSpPr>
        <p:spPr>
          <a:xfrm>
            <a:off x="1008500" y="803901"/>
            <a:ext cx="8434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Поддержка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6 НПО в 6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регионах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+mj-lt"/>
              </a:rPr>
              <a:t>61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аутрич работник по работе с МСМ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Охват на 1 а/р - 90 в год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EF7355-3734-E01D-3FAE-EA0046CC88D5}"/>
              </a:ext>
            </a:extLst>
          </p:cNvPr>
          <p:cNvSpPr/>
          <p:nvPr/>
        </p:nvSpPr>
        <p:spPr>
          <a:xfrm>
            <a:off x="0" y="1936975"/>
            <a:ext cx="121920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Плановое и фактическое выполнение индикаторов за 9 мес. 2022 года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35AE90-5865-E60E-E868-7A0B2495E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9517" cy="768848"/>
          </a:xfrm>
          <a:prstGeom prst="rect">
            <a:avLst/>
          </a:prstGeom>
        </p:spPr>
      </p:pic>
      <p:pic>
        <p:nvPicPr>
          <p:cNvPr id="8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0067A804-9D26-0146-FF01-533DEE07C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2A72BB-F352-10F2-9BB7-6C4A6C281E0B}"/>
              </a:ext>
            </a:extLst>
          </p:cNvPr>
          <p:cNvSpPr txBox="1"/>
          <p:nvPr/>
        </p:nvSpPr>
        <p:spPr>
          <a:xfrm>
            <a:off x="1529261" y="99885"/>
            <a:ext cx="913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Профилактика ВИЧ среди МСМ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9B0730-D406-CF42-DA63-63B6F59B2AAD}"/>
              </a:ext>
            </a:extLst>
          </p:cNvPr>
          <p:cNvSpPr txBox="1"/>
          <p:nvPr/>
        </p:nvSpPr>
        <p:spPr>
          <a:xfrm>
            <a:off x="2352894" y="2822145"/>
            <a:ext cx="2148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Протестировано</a:t>
            </a:r>
            <a:endParaRPr lang="id-ID" sz="1800" b="1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2E3784-286E-E983-31A1-70D45AF8796C}"/>
              </a:ext>
            </a:extLst>
          </p:cNvPr>
          <p:cNvSpPr txBox="1"/>
          <p:nvPr/>
        </p:nvSpPr>
        <p:spPr>
          <a:xfrm>
            <a:off x="197463" y="2764577"/>
            <a:ext cx="24115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Охват проф. </a:t>
            </a:r>
            <a:r>
              <a:rPr lang="ru-RU" sz="1200" b="1" dirty="0" err="1">
                <a:latin typeface="+mj-lt"/>
              </a:rPr>
              <a:t>прогр</a:t>
            </a:r>
            <a:r>
              <a:rPr lang="ru-RU" sz="1400" b="1" dirty="0">
                <a:latin typeface="+mj-lt"/>
              </a:rPr>
              <a:t>.</a:t>
            </a:r>
            <a:endParaRPr lang="id-ID" sz="1400" b="1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4E2B58-CA86-2505-E20A-948243ABC80C}"/>
              </a:ext>
            </a:extLst>
          </p:cNvPr>
          <p:cNvSpPr txBox="1"/>
          <p:nvPr/>
        </p:nvSpPr>
        <p:spPr>
          <a:xfrm>
            <a:off x="9022231" y="2665144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Выдано </a:t>
            </a:r>
          </a:p>
          <a:p>
            <a:pPr algn="ctr"/>
            <a:r>
              <a:rPr lang="ru-RU" sz="1200" b="1" dirty="0">
                <a:latin typeface="+mj-lt"/>
              </a:rPr>
              <a:t>презервативов</a:t>
            </a:r>
            <a:endParaRPr lang="id-ID" sz="1400" b="1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276FD1-C2E2-525A-725B-78FCC1528E2A}"/>
              </a:ext>
            </a:extLst>
          </p:cNvPr>
          <p:cNvSpPr txBox="1"/>
          <p:nvPr/>
        </p:nvSpPr>
        <p:spPr>
          <a:xfrm>
            <a:off x="10378656" y="2684591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Выдано </a:t>
            </a:r>
          </a:p>
          <a:p>
            <a:pPr algn="ctr"/>
            <a:r>
              <a:rPr lang="ru-RU" sz="1200" b="1" dirty="0">
                <a:latin typeface="+mj-lt"/>
              </a:rPr>
              <a:t>лубрикантов</a:t>
            </a:r>
            <a:endParaRPr lang="id-ID" sz="14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FF0EFF-6084-E42B-B63E-E98DCEDC04C7}"/>
              </a:ext>
            </a:extLst>
          </p:cNvPr>
          <p:cNvSpPr txBox="1"/>
          <p:nvPr/>
        </p:nvSpPr>
        <p:spPr>
          <a:xfrm>
            <a:off x="4180579" y="2832763"/>
            <a:ext cx="2148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Выявлено с ВИЧ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2976D7-8801-4EC7-87F1-08D8867808CC}"/>
              </a:ext>
            </a:extLst>
          </p:cNvPr>
          <p:cNvSpPr txBox="1"/>
          <p:nvPr/>
        </p:nvSpPr>
        <p:spPr>
          <a:xfrm>
            <a:off x="6204929" y="2658715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Направлено в ОГЦ </a:t>
            </a:r>
          </a:p>
          <a:p>
            <a:pPr algn="ctr"/>
            <a:r>
              <a:rPr lang="ru-RU" sz="1200" b="1" dirty="0">
                <a:latin typeface="+mj-lt"/>
              </a:rPr>
              <a:t>СПИД на ДКП</a:t>
            </a:r>
            <a:endParaRPr lang="id-ID" sz="1400" b="1" dirty="0">
              <a:latin typeface="+mj-lt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B4FB58-E81B-0B38-FE2A-E52B528D1050}"/>
              </a:ext>
            </a:extLst>
          </p:cNvPr>
          <p:cNvSpPr txBox="1"/>
          <p:nvPr/>
        </p:nvSpPr>
        <p:spPr>
          <a:xfrm>
            <a:off x="7586713" y="2642213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Привлечено</a:t>
            </a:r>
          </a:p>
          <a:p>
            <a:pPr algn="ctr"/>
            <a:r>
              <a:rPr lang="ru-RU" sz="1200" b="1" dirty="0">
                <a:latin typeface="+mj-lt"/>
              </a:rPr>
              <a:t> новых клиентов</a:t>
            </a:r>
            <a:endParaRPr lang="id-ID" sz="1400" b="1" dirty="0">
              <a:latin typeface="+mj-lt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A811CB72-880A-BD97-AA25-9A4CF42C7779}"/>
              </a:ext>
            </a:extLst>
          </p:cNvPr>
          <p:cNvSpPr txBox="1"/>
          <p:nvPr/>
        </p:nvSpPr>
        <p:spPr>
          <a:xfrm>
            <a:off x="251125" y="4922001"/>
            <a:ext cx="918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2734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4A98A46-7950-B9B8-A086-D3B191462017}"/>
              </a:ext>
            </a:extLst>
          </p:cNvPr>
          <p:cNvSpPr/>
          <p:nvPr/>
        </p:nvSpPr>
        <p:spPr>
          <a:xfrm>
            <a:off x="32041" y="5251280"/>
            <a:ext cx="12127917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Выполнение индикаторов в разрезе НПО за 9 мес. 2022 года</a:t>
            </a:r>
          </a:p>
        </p:txBody>
      </p:sp>
      <p:graphicFrame>
        <p:nvGraphicFramePr>
          <p:cNvPr id="59" name="Схема 58">
            <a:extLst>
              <a:ext uri="{FF2B5EF4-FFF2-40B4-BE49-F238E27FC236}">
                <a16:creationId xmlns:a16="http://schemas.microsoft.com/office/drawing/2014/main" id="{5FF28F8C-8A4C-550C-3C6D-8FEEA5D1E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811403"/>
              </p:ext>
            </p:extLst>
          </p:nvPr>
        </p:nvGraphicFramePr>
        <p:xfrm>
          <a:off x="653143" y="3181981"/>
          <a:ext cx="5370668" cy="726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058F0D1A-F165-220F-60F3-7BD0C4696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117745"/>
              </p:ext>
            </p:extLst>
          </p:nvPr>
        </p:nvGraphicFramePr>
        <p:xfrm>
          <a:off x="653142" y="4080649"/>
          <a:ext cx="5370669" cy="67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6" name="Схема 75">
            <a:extLst>
              <a:ext uri="{FF2B5EF4-FFF2-40B4-BE49-F238E27FC236}">
                <a16:creationId xmlns:a16="http://schemas.microsoft.com/office/drawing/2014/main" id="{219E2F29-4519-5216-91ED-325E0AACE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555862"/>
              </p:ext>
            </p:extLst>
          </p:nvPr>
        </p:nvGraphicFramePr>
        <p:xfrm>
          <a:off x="6766212" y="3092718"/>
          <a:ext cx="5913498" cy="98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78" name="Схема 77">
            <a:extLst>
              <a:ext uri="{FF2B5EF4-FFF2-40B4-BE49-F238E27FC236}">
                <a16:creationId xmlns:a16="http://schemas.microsoft.com/office/drawing/2014/main" id="{65FA1316-A6E6-90B4-EBF1-B287B48ED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108271"/>
              </p:ext>
            </p:extLst>
          </p:nvPr>
        </p:nvGraphicFramePr>
        <p:xfrm>
          <a:off x="6755220" y="3934070"/>
          <a:ext cx="5913498" cy="98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5855D53-2CEB-2406-93DE-5E013EE15F81}"/>
              </a:ext>
            </a:extLst>
          </p:cNvPr>
          <p:cNvGrpSpPr/>
          <p:nvPr/>
        </p:nvGrpSpPr>
        <p:grpSpPr>
          <a:xfrm>
            <a:off x="8438069" y="335565"/>
            <a:ext cx="2745431" cy="1575858"/>
            <a:chOff x="8438069" y="335565"/>
            <a:chExt cx="2745431" cy="1575858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98B817F8-79A8-9434-B993-304F28721746}"/>
                </a:ext>
              </a:extLst>
            </p:cNvPr>
            <p:cNvGrpSpPr/>
            <p:nvPr/>
          </p:nvGrpSpPr>
          <p:grpSpPr>
            <a:xfrm>
              <a:off x="8438069" y="335565"/>
              <a:ext cx="2745431" cy="1575858"/>
              <a:chOff x="8558275" y="320358"/>
              <a:chExt cx="3032383" cy="1705073"/>
            </a:xfrm>
          </p:grpSpPr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BE56A42C-0B42-BF19-D70C-70AEA885B10E}"/>
                  </a:ext>
                </a:extLst>
              </p:cNvPr>
              <p:cNvGrpSpPr/>
              <p:nvPr/>
            </p:nvGrpSpPr>
            <p:grpSpPr>
              <a:xfrm>
                <a:off x="8558275" y="320358"/>
                <a:ext cx="3032383" cy="1705073"/>
                <a:chOff x="8302410" y="484845"/>
                <a:chExt cx="3673716" cy="1866249"/>
              </a:xfrm>
            </p:grpSpPr>
            <p:sp>
              <p:nvSpPr>
                <p:cNvPr id="14" name="Freeform 102">
                  <a:extLst>
                    <a:ext uri="{FF2B5EF4-FFF2-40B4-BE49-F238E27FC236}">
                      <a16:creationId xmlns:a16="http://schemas.microsoft.com/office/drawing/2014/main" id="{47733D77-825C-AC53-14E1-18B90E373E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2410" y="484845"/>
                  <a:ext cx="3673716" cy="1866249"/>
                </a:xfrm>
                <a:custGeom>
                  <a:avLst/>
                  <a:gdLst>
                    <a:gd name="T0" fmla="*/ 61 w 2170"/>
                    <a:gd name="T1" fmla="*/ 497 h 901"/>
                    <a:gd name="T2" fmla="*/ 185 w 2170"/>
                    <a:gd name="T3" fmla="*/ 497 h 901"/>
                    <a:gd name="T4" fmla="*/ 309 w 2170"/>
                    <a:gd name="T5" fmla="*/ 497 h 901"/>
                    <a:gd name="T6" fmla="*/ 309 w 2170"/>
                    <a:gd name="T7" fmla="*/ 652 h 901"/>
                    <a:gd name="T8" fmla="*/ 248 w 2170"/>
                    <a:gd name="T9" fmla="*/ 745 h 901"/>
                    <a:gd name="T10" fmla="*/ 341 w 2170"/>
                    <a:gd name="T11" fmla="*/ 806 h 901"/>
                    <a:gd name="T12" fmla="*/ 620 w 2170"/>
                    <a:gd name="T13" fmla="*/ 589 h 901"/>
                    <a:gd name="T14" fmla="*/ 775 w 2170"/>
                    <a:gd name="T15" fmla="*/ 589 h 901"/>
                    <a:gd name="T16" fmla="*/ 805 w 2170"/>
                    <a:gd name="T17" fmla="*/ 713 h 901"/>
                    <a:gd name="T18" fmla="*/ 929 w 2170"/>
                    <a:gd name="T19" fmla="*/ 713 h 901"/>
                    <a:gd name="T20" fmla="*/ 1023 w 2170"/>
                    <a:gd name="T21" fmla="*/ 745 h 901"/>
                    <a:gd name="T22" fmla="*/ 1116 w 2170"/>
                    <a:gd name="T23" fmla="*/ 869 h 901"/>
                    <a:gd name="T24" fmla="*/ 1177 w 2170"/>
                    <a:gd name="T25" fmla="*/ 900 h 901"/>
                    <a:gd name="T26" fmla="*/ 1177 w 2170"/>
                    <a:gd name="T27" fmla="*/ 869 h 901"/>
                    <a:gd name="T28" fmla="*/ 1271 w 2170"/>
                    <a:gd name="T29" fmla="*/ 806 h 901"/>
                    <a:gd name="T30" fmla="*/ 1425 w 2170"/>
                    <a:gd name="T31" fmla="*/ 745 h 901"/>
                    <a:gd name="T32" fmla="*/ 1581 w 2170"/>
                    <a:gd name="T33" fmla="*/ 745 h 901"/>
                    <a:gd name="T34" fmla="*/ 1673 w 2170"/>
                    <a:gd name="T35" fmla="*/ 745 h 901"/>
                    <a:gd name="T36" fmla="*/ 1797 w 2170"/>
                    <a:gd name="T37" fmla="*/ 776 h 901"/>
                    <a:gd name="T38" fmla="*/ 1829 w 2170"/>
                    <a:gd name="T39" fmla="*/ 745 h 901"/>
                    <a:gd name="T40" fmla="*/ 1766 w 2170"/>
                    <a:gd name="T41" fmla="*/ 652 h 901"/>
                    <a:gd name="T42" fmla="*/ 1860 w 2170"/>
                    <a:gd name="T43" fmla="*/ 621 h 901"/>
                    <a:gd name="T44" fmla="*/ 1921 w 2170"/>
                    <a:gd name="T45" fmla="*/ 559 h 901"/>
                    <a:gd name="T46" fmla="*/ 2014 w 2170"/>
                    <a:gd name="T47" fmla="*/ 497 h 901"/>
                    <a:gd name="T48" fmla="*/ 2108 w 2170"/>
                    <a:gd name="T49" fmla="*/ 497 h 901"/>
                    <a:gd name="T50" fmla="*/ 2169 w 2170"/>
                    <a:gd name="T51" fmla="*/ 373 h 901"/>
                    <a:gd name="T52" fmla="*/ 2077 w 2170"/>
                    <a:gd name="T53" fmla="*/ 373 h 901"/>
                    <a:gd name="T54" fmla="*/ 2014 w 2170"/>
                    <a:gd name="T55" fmla="*/ 311 h 901"/>
                    <a:gd name="T56" fmla="*/ 1921 w 2170"/>
                    <a:gd name="T57" fmla="*/ 311 h 901"/>
                    <a:gd name="T58" fmla="*/ 1860 w 2170"/>
                    <a:gd name="T59" fmla="*/ 280 h 901"/>
                    <a:gd name="T60" fmla="*/ 1766 w 2170"/>
                    <a:gd name="T61" fmla="*/ 280 h 901"/>
                    <a:gd name="T62" fmla="*/ 1642 w 2170"/>
                    <a:gd name="T63" fmla="*/ 125 h 901"/>
                    <a:gd name="T64" fmla="*/ 1549 w 2170"/>
                    <a:gd name="T65" fmla="*/ 93 h 901"/>
                    <a:gd name="T66" fmla="*/ 1457 w 2170"/>
                    <a:gd name="T67" fmla="*/ 125 h 901"/>
                    <a:gd name="T68" fmla="*/ 1394 w 2170"/>
                    <a:gd name="T69" fmla="*/ 93 h 901"/>
                    <a:gd name="T70" fmla="*/ 1364 w 2170"/>
                    <a:gd name="T71" fmla="*/ 93 h 901"/>
                    <a:gd name="T72" fmla="*/ 1271 w 2170"/>
                    <a:gd name="T73" fmla="*/ 32 h 901"/>
                    <a:gd name="T74" fmla="*/ 1208 w 2170"/>
                    <a:gd name="T75" fmla="*/ 0 h 901"/>
                    <a:gd name="T76" fmla="*/ 1053 w 2170"/>
                    <a:gd name="T77" fmla="*/ 63 h 901"/>
                    <a:gd name="T78" fmla="*/ 992 w 2170"/>
                    <a:gd name="T79" fmla="*/ 93 h 901"/>
                    <a:gd name="T80" fmla="*/ 837 w 2170"/>
                    <a:gd name="T81" fmla="*/ 93 h 901"/>
                    <a:gd name="T82" fmla="*/ 805 w 2170"/>
                    <a:gd name="T83" fmla="*/ 125 h 901"/>
                    <a:gd name="T84" fmla="*/ 775 w 2170"/>
                    <a:gd name="T85" fmla="*/ 187 h 901"/>
                    <a:gd name="T86" fmla="*/ 775 w 2170"/>
                    <a:gd name="T87" fmla="*/ 311 h 901"/>
                    <a:gd name="T88" fmla="*/ 713 w 2170"/>
                    <a:gd name="T89" fmla="*/ 311 h 901"/>
                    <a:gd name="T90" fmla="*/ 620 w 2170"/>
                    <a:gd name="T91" fmla="*/ 280 h 901"/>
                    <a:gd name="T92" fmla="*/ 557 w 2170"/>
                    <a:gd name="T93" fmla="*/ 311 h 901"/>
                    <a:gd name="T94" fmla="*/ 465 w 2170"/>
                    <a:gd name="T95" fmla="*/ 311 h 901"/>
                    <a:gd name="T96" fmla="*/ 403 w 2170"/>
                    <a:gd name="T97" fmla="*/ 311 h 901"/>
                    <a:gd name="T98" fmla="*/ 341 w 2170"/>
                    <a:gd name="T99" fmla="*/ 249 h 901"/>
                    <a:gd name="T100" fmla="*/ 279 w 2170"/>
                    <a:gd name="T101" fmla="*/ 249 h 901"/>
                    <a:gd name="T102" fmla="*/ 217 w 2170"/>
                    <a:gd name="T103" fmla="*/ 249 h 901"/>
                    <a:gd name="T104" fmla="*/ 185 w 2170"/>
                    <a:gd name="T105" fmla="*/ 249 h 901"/>
                    <a:gd name="T106" fmla="*/ 124 w 2170"/>
                    <a:gd name="T107" fmla="*/ 280 h 901"/>
                    <a:gd name="T108" fmla="*/ 93 w 2170"/>
                    <a:gd name="T109" fmla="*/ 341 h 901"/>
                    <a:gd name="T110" fmla="*/ 31 w 2170"/>
                    <a:gd name="T111" fmla="*/ 341 h 901"/>
                    <a:gd name="T112" fmla="*/ 0 w 2170"/>
                    <a:gd name="T113" fmla="*/ 373 h 9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170" h="901">
                      <a:moveTo>
                        <a:pt x="0" y="404"/>
                      </a:moveTo>
                      <a:lnTo>
                        <a:pt x="0" y="404"/>
                      </a:lnTo>
                      <a:cubicBezTo>
                        <a:pt x="0" y="435"/>
                        <a:pt x="0" y="435"/>
                        <a:pt x="0" y="435"/>
                      </a:cubicBezTo>
                      <a:lnTo>
                        <a:pt x="0" y="435"/>
                      </a:lnTo>
                      <a:cubicBezTo>
                        <a:pt x="31" y="435"/>
                        <a:pt x="31" y="435"/>
                        <a:pt x="31" y="435"/>
                      </a:cubicBezTo>
                      <a:lnTo>
                        <a:pt x="61" y="465"/>
                      </a:lnTo>
                      <a:cubicBezTo>
                        <a:pt x="61" y="465"/>
                        <a:pt x="61" y="465"/>
                        <a:pt x="61" y="497"/>
                      </a:cubicBezTo>
                      <a:lnTo>
                        <a:pt x="93" y="497"/>
                      </a:lnTo>
                      <a:cubicBezTo>
                        <a:pt x="124" y="497"/>
                        <a:pt x="124" y="528"/>
                        <a:pt x="124" y="528"/>
                      </a:cubicBezTo>
                      <a:lnTo>
                        <a:pt x="124" y="528"/>
                      </a:lnTo>
                      <a:lnTo>
                        <a:pt x="124" y="528"/>
                      </a:lnTo>
                      <a:lnTo>
                        <a:pt x="155" y="528"/>
                      </a:lnTo>
                      <a:lnTo>
                        <a:pt x="155" y="528"/>
                      </a:lnTo>
                      <a:cubicBezTo>
                        <a:pt x="155" y="497"/>
                        <a:pt x="185" y="497"/>
                        <a:pt x="185" y="497"/>
                      </a:cubicBezTo>
                      <a:lnTo>
                        <a:pt x="217" y="497"/>
                      </a:lnTo>
                      <a:lnTo>
                        <a:pt x="217" y="497"/>
                      </a:lnTo>
                      <a:cubicBezTo>
                        <a:pt x="217" y="497"/>
                        <a:pt x="217" y="497"/>
                        <a:pt x="248" y="497"/>
                      </a:cubicBezTo>
                      <a:lnTo>
                        <a:pt x="248" y="497"/>
                      </a:lnTo>
                      <a:lnTo>
                        <a:pt x="248" y="497"/>
                      </a:lnTo>
                      <a:lnTo>
                        <a:pt x="279" y="497"/>
                      </a:lnTo>
                      <a:lnTo>
                        <a:pt x="309" y="497"/>
                      </a:lnTo>
                      <a:lnTo>
                        <a:pt x="341" y="497"/>
                      </a:lnTo>
                      <a:cubicBezTo>
                        <a:pt x="341" y="528"/>
                        <a:pt x="341" y="528"/>
                        <a:pt x="341" y="528"/>
                      </a:cubicBezTo>
                      <a:lnTo>
                        <a:pt x="341" y="528"/>
                      </a:lnTo>
                      <a:cubicBezTo>
                        <a:pt x="341" y="528"/>
                        <a:pt x="341" y="528"/>
                        <a:pt x="341" y="559"/>
                      </a:cubicBezTo>
                      <a:lnTo>
                        <a:pt x="341" y="589"/>
                      </a:lnTo>
                      <a:cubicBezTo>
                        <a:pt x="341" y="621"/>
                        <a:pt x="341" y="652"/>
                        <a:pt x="309" y="652"/>
                      </a:cubicBezTo>
                      <a:lnTo>
                        <a:pt x="309" y="652"/>
                      </a:lnTo>
                      <a:cubicBezTo>
                        <a:pt x="309" y="652"/>
                        <a:pt x="309" y="652"/>
                        <a:pt x="279" y="652"/>
                      </a:cubicBezTo>
                      <a:lnTo>
                        <a:pt x="248" y="652"/>
                      </a:lnTo>
                      <a:lnTo>
                        <a:pt x="248" y="652"/>
                      </a:lnTo>
                      <a:lnTo>
                        <a:pt x="248" y="652"/>
                      </a:lnTo>
                      <a:lnTo>
                        <a:pt x="248" y="683"/>
                      </a:lnTo>
                      <a:cubicBezTo>
                        <a:pt x="248" y="683"/>
                        <a:pt x="248" y="713"/>
                        <a:pt x="217" y="713"/>
                      </a:cubicBezTo>
                      <a:cubicBezTo>
                        <a:pt x="248" y="713"/>
                        <a:pt x="248" y="745"/>
                        <a:pt x="248" y="745"/>
                      </a:cubicBezTo>
                      <a:lnTo>
                        <a:pt x="248" y="745"/>
                      </a:lnTo>
                      <a:cubicBezTo>
                        <a:pt x="248" y="745"/>
                        <a:pt x="248" y="745"/>
                        <a:pt x="279" y="745"/>
                      </a:cubicBezTo>
                      <a:lnTo>
                        <a:pt x="279" y="745"/>
                      </a:lnTo>
                      <a:cubicBezTo>
                        <a:pt x="279" y="776"/>
                        <a:pt x="309" y="776"/>
                        <a:pt x="309" y="776"/>
                      </a:cubicBezTo>
                      <a:cubicBezTo>
                        <a:pt x="309" y="806"/>
                        <a:pt x="309" y="806"/>
                        <a:pt x="309" y="806"/>
                      </a:cubicBezTo>
                      <a:lnTo>
                        <a:pt x="341" y="806"/>
                      </a:lnTo>
                      <a:lnTo>
                        <a:pt x="341" y="806"/>
                      </a:lnTo>
                      <a:cubicBezTo>
                        <a:pt x="372" y="806"/>
                        <a:pt x="372" y="776"/>
                        <a:pt x="372" y="776"/>
                      </a:cubicBezTo>
                      <a:lnTo>
                        <a:pt x="372" y="776"/>
                      </a:lnTo>
                      <a:lnTo>
                        <a:pt x="403" y="806"/>
                      </a:lnTo>
                      <a:cubicBezTo>
                        <a:pt x="433" y="806"/>
                        <a:pt x="433" y="837"/>
                        <a:pt x="465" y="837"/>
                      </a:cubicBezTo>
                      <a:cubicBezTo>
                        <a:pt x="465" y="869"/>
                        <a:pt x="465" y="869"/>
                        <a:pt x="465" y="869"/>
                      </a:cubicBezTo>
                      <a:cubicBezTo>
                        <a:pt x="465" y="621"/>
                        <a:pt x="465" y="621"/>
                        <a:pt x="465" y="621"/>
                      </a:cubicBezTo>
                      <a:cubicBezTo>
                        <a:pt x="620" y="589"/>
                        <a:pt x="620" y="589"/>
                        <a:pt x="620" y="589"/>
                      </a:cubicBezTo>
                      <a:cubicBezTo>
                        <a:pt x="651" y="589"/>
                        <a:pt x="651" y="589"/>
                        <a:pt x="651" y="589"/>
                      </a:cubicBezTo>
                      <a:lnTo>
                        <a:pt x="681" y="559"/>
                      </a:lnTo>
                      <a:lnTo>
                        <a:pt x="681" y="559"/>
                      </a:lnTo>
                      <a:cubicBezTo>
                        <a:pt x="713" y="559"/>
                        <a:pt x="713" y="559"/>
                        <a:pt x="713" y="559"/>
                      </a:cubicBezTo>
                      <a:cubicBezTo>
                        <a:pt x="713" y="559"/>
                        <a:pt x="713" y="559"/>
                        <a:pt x="744" y="559"/>
                      </a:cubicBezTo>
                      <a:lnTo>
                        <a:pt x="744" y="559"/>
                      </a:lnTo>
                      <a:cubicBezTo>
                        <a:pt x="744" y="559"/>
                        <a:pt x="744" y="559"/>
                        <a:pt x="775" y="589"/>
                      </a:cubicBezTo>
                      <a:lnTo>
                        <a:pt x="775" y="589"/>
                      </a:lnTo>
                      <a:lnTo>
                        <a:pt x="775" y="621"/>
                      </a:lnTo>
                      <a:cubicBezTo>
                        <a:pt x="775" y="652"/>
                        <a:pt x="775" y="652"/>
                        <a:pt x="775" y="683"/>
                      </a:cubicBezTo>
                      <a:lnTo>
                        <a:pt x="775" y="683"/>
                      </a:lnTo>
                      <a:lnTo>
                        <a:pt x="775" y="683"/>
                      </a:lnTo>
                      <a:cubicBezTo>
                        <a:pt x="775" y="683"/>
                        <a:pt x="805" y="683"/>
                        <a:pt x="805" y="713"/>
                      </a:cubicBezTo>
                      <a:lnTo>
                        <a:pt x="805" y="713"/>
                      </a:lnTo>
                      <a:lnTo>
                        <a:pt x="837" y="713"/>
                      </a:lnTo>
                      <a:lnTo>
                        <a:pt x="837" y="713"/>
                      </a:lnTo>
                      <a:lnTo>
                        <a:pt x="837" y="713"/>
                      </a:lnTo>
                      <a:cubicBezTo>
                        <a:pt x="868" y="713"/>
                        <a:pt x="868" y="713"/>
                        <a:pt x="868" y="713"/>
                      </a:cubicBezTo>
                      <a:cubicBezTo>
                        <a:pt x="899" y="713"/>
                        <a:pt x="899" y="713"/>
                        <a:pt x="929" y="713"/>
                      </a:cubicBezTo>
                      <a:lnTo>
                        <a:pt x="929" y="713"/>
                      </a:lnTo>
                      <a:lnTo>
                        <a:pt x="929" y="713"/>
                      </a:lnTo>
                      <a:lnTo>
                        <a:pt x="961" y="713"/>
                      </a:lnTo>
                      <a:lnTo>
                        <a:pt x="961" y="713"/>
                      </a:lnTo>
                      <a:lnTo>
                        <a:pt x="961" y="713"/>
                      </a:lnTo>
                      <a:cubicBezTo>
                        <a:pt x="992" y="713"/>
                        <a:pt x="992" y="713"/>
                        <a:pt x="992" y="713"/>
                      </a:cubicBezTo>
                      <a:lnTo>
                        <a:pt x="992" y="713"/>
                      </a:lnTo>
                      <a:cubicBezTo>
                        <a:pt x="1023" y="713"/>
                        <a:pt x="1023" y="713"/>
                        <a:pt x="1023" y="713"/>
                      </a:cubicBezTo>
                      <a:cubicBezTo>
                        <a:pt x="1023" y="745"/>
                        <a:pt x="1023" y="745"/>
                        <a:pt x="1023" y="745"/>
                      </a:cubicBezTo>
                      <a:cubicBezTo>
                        <a:pt x="1053" y="745"/>
                        <a:pt x="1053" y="745"/>
                        <a:pt x="1053" y="776"/>
                      </a:cubicBezTo>
                      <a:cubicBezTo>
                        <a:pt x="1053" y="776"/>
                        <a:pt x="1053" y="776"/>
                        <a:pt x="1053" y="806"/>
                      </a:cubicBezTo>
                      <a:lnTo>
                        <a:pt x="1053" y="806"/>
                      </a:lnTo>
                      <a:cubicBezTo>
                        <a:pt x="1053" y="806"/>
                        <a:pt x="1053" y="806"/>
                        <a:pt x="1085" y="806"/>
                      </a:cubicBezTo>
                      <a:cubicBezTo>
                        <a:pt x="1085" y="837"/>
                        <a:pt x="1085" y="837"/>
                        <a:pt x="1085" y="869"/>
                      </a:cubicBez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cubicBezTo>
                        <a:pt x="1116" y="869"/>
                        <a:pt x="1116" y="869"/>
                        <a:pt x="1147" y="869"/>
                      </a:cubicBezTo>
                      <a:lnTo>
                        <a:pt x="1147" y="869"/>
                      </a:lnTo>
                      <a:cubicBezTo>
                        <a:pt x="1147" y="869"/>
                        <a:pt x="1177" y="869"/>
                        <a:pt x="1177" y="900"/>
                      </a:cubicBezTo>
                      <a:lnTo>
                        <a:pt x="1177" y="900"/>
                      </a:lnTo>
                      <a:lnTo>
                        <a:pt x="1177" y="900"/>
                      </a:lnTo>
                      <a:lnTo>
                        <a:pt x="1177" y="900"/>
                      </a:lnTo>
                      <a:lnTo>
                        <a:pt x="1177" y="869"/>
                      </a:lnTo>
                      <a:lnTo>
                        <a:pt x="1177" y="869"/>
                      </a:lnTo>
                      <a:lnTo>
                        <a:pt x="1177" y="869"/>
                      </a:lnTo>
                      <a:lnTo>
                        <a:pt x="1177" y="869"/>
                      </a:lnTo>
                      <a:cubicBezTo>
                        <a:pt x="1177" y="837"/>
                        <a:pt x="1177" y="837"/>
                        <a:pt x="1177" y="837"/>
                      </a:cubicBezTo>
                      <a:cubicBezTo>
                        <a:pt x="1177" y="869"/>
                        <a:pt x="1177" y="869"/>
                        <a:pt x="1177" y="869"/>
                      </a:cubicBezTo>
                      <a:cubicBezTo>
                        <a:pt x="1177" y="869"/>
                        <a:pt x="1177" y="837"/>
                        <a:pt x="1208" y="837"/>
                      </a:cubicBezTo>
                      <a:lnTo>
                        <a:pt x="1208" y="837"/>
                      </a:lnTo>
                      <a:cubicBezTo>
                        <a:pt x="1240" y="837"/>
                        <a:pt x="1240" y="837"/>
                        <a:pt x="1271" y="837"/>
                      </a:cubicBezTo>
                      <a:cubicBezTo>
                        <a:pt x="1271" y="806"/>
                        <a:pt x="1271" y="806"/>
                        <a:pt x="1271" y="806"/>
                      </a:cubicBezTo>
                      <a:lnTo>
                        <a:pt x="1271" y="806"/>
                      </a:lnTo>
                      <a:lnTo>
                        <a:pt x="1271" y="806"/>
                      </a:lnTo>
                      <a:cubicBezTo>
                        <a:pt x="1301" y="806"/>
                        <a:pt x="1301" y="806"/>
                        <a:pt x="1301" y="806"/>
                      </a:cubicBezTo>
                      <a:cubicBezTo>
                        <a:pt x="1301" y="776"/>
                        <a:pt x="1301" y="776"/>
                        <a:pt x="1333" y="745"/>
                      </a:cubicBezTo>
                      <a:lnTo>
                        <a:pt x="1364" y="745"/>
                      </a:lnTo>
                      <a:lnTo>
                        <a:pt x="1394" y="776"/>
                      </a:lnTo>
                      <a:cubicBezTo>
                        <a:pt x="1425" y="776"/>
                        <a:pt x="1425" y="776"/>
                        <a:pt x="1425" y="776"/>
                      </a:cubicBezTo>
                      <a:cubicBezTo>
                        <a:pt x="1425" y="776"/>
                        <a:pt x="1425" y="776"/>
                        <a:pt x="1425" y="745"/>
                      </a:cubicBezTo>
                      <a:lnTo>
                        <a:pt x="1457" y="745"/>
                      </a:lnTo>
                      <a:cubicBezTo>
                        <a:pt x="1488" y="745"/>
                        <a:pt x="1488" y="745"/>
                        <a:pt x="1488" y="745"/>
                      </a:cubicBezTo>
                      <a:cubicBezTo>
                        <a:pt x="1488" y="745"/>
                        <a:pt x="1488" y="745"/>
                        <a:pt x="1518" y="745"/>
                      </a:cubicBezTo>
                      <a:lnTo>
                        <a:pt x="1518" y="745"/>
                      </a:lnTo>
                      <a:cubicBezTo>
                        <a:pt x="1549" y="745"/>
                        <a:pt x="1549" y="745"/>
                        <a:pt x="1549" y="745"/>
                      </a:cubicBezTo>
                      <a:lnTo>
                        <a:pt x="1549" y="745"/>
                      </a:lnTo>
                      <a:lnTo>
                        <a:pt x="1581" y="745"/>
                      </a:lnTo>
                      <a:lnTo>
                        <a:pt x="1581" y="745"/>
                      </a:lnTo>
                      <a:lnTo>
                        <a:pt x="1612" y="745"/>
                      </a:lnTo>
                      <a:lnTo>
                        <a:pt x="1612" y="745"/>
                      </a:lnTo>
                      <a:lnTo>
                        <a:pt x="1642" y="745"/>
                      </a:lnTo>
                      <a:lnTo>
                        <a:pt x="1642" y="745"/>
                      </a:lnTo>
                      <a:cubicBezTo>
                        <a:pt x="1642" y="745"/>
                        <a:pt x="1642" y="745"/>
                        <a:pt x="1673" y="745"/>
                      </a:cubicBezTo>
                      <a:lnTo>
                        <a:pt x="1673" y="745"/>
                      </a:lnTo>
                      <a:cubicBezTo>
                        <a:pt x="1673" y="745"/>
                        <a:pt x="1673" y="745"/>
                        <a:pt x="1705" y="745"/>
                      </a:cubicBezTo>
                      <a:lnTo>
                        <a:pt x="1705" y="745"/>
                      </a:lnTo>
                      <a:lnTo>
                        <a:pt x="1705" y="745"/>
                      </a:lnTo>
                      <a:cubicBezTo>
                        <a:pt x="1736" y="745"/>
                        <a:pt x="1736" y="745"/>
                        <a:pt x="1736" y="745"/>
                      </a:cubicBezTo>
                      <a:lnTo>
                        <a:pt x="1736" y="745"/>
                      </a:lnTo>
                      <a:cubicBezTo>
                        <a:pt x="1766" y="745"/>
                        <a:pt x="1766" y="776"/>
                        <a:pt x="1766" y="776"/>
                      </a:cubicBezTo>
                      <a:cubicBezTo>
                        <a:pt x="1797" y="776"/>
                        <a:pt x="1797" y="776"/>
                        <a:pt x="1797" y="776"/>
                      </a:cubicBezTo>
                      <a:lnTo>
                        <a:pt x="1797" y="776"/>
                      </a:lnTo>
                      <a:lnTo>
                        <a:pt x="1797" y="776"/>
                      </a:lnTo>
                      <a:cubicBezTo>
                        <a:pt x="1797" y="776"/>
                        <a:pt x="1797" y="776"/>
                        <a:pt x="1829" y="745"/>
                      </a:cubicBezTo>
                      <a:lnTo>
                        <a:pt x="1829" y="745"/>
                      </a:lnTo>
                      <a:lnTo>
                        <a:pt x="1829" y="745"/>
                      </a:lnTo>
                      <a:lnTo>
                        <a:pt x="1829" y="745"/>
                      </a:lnTo>
                      <a:lnTo>
                        <a:pt x="1829" y="745"/>
                      </a:lnTo>
                      <a:cubicBezTo>
                        <a:pt x="1797" y="713"/>
                        <a:pt x="1797" y="713"/>
                        <a:pt x="1797" y="683"/>
                      </a:cubicBezTo>
                      <a:cubicBezTo>
                        <a:pt x="1797" y="683"/>
                        <a:pt x="1766" y="683"/>
                        <a:pt x="1766" y="652"/>
                      </a:cubicBezTo>
                      <a:lnTo>
                        <a:pt x="1766" y="652"/>
                      </a:lnTo>
                      <a:lnTo>
                        <a:pt x="1766" y="652"/>
                      </a:lnTo>
                      <a:lnTo>
                        <a:pt x="1766" y="652"/>
                      </a:lnTo>
                      <a:lnTo>
                        <a:pt x="1766" y="652"/>
                      </a:lnTo>
                      <a:lnTo>
                        <a:pt x="1766" y="652"/>
                      </a:lnTo>
                      <a:cubicBezTo>
                        <a:pt x="1766" y="652"/>
                        <a:pt x="1797" y="652"/>
                        <a:pt x="1797" y="621"/>
                      </a:cubicBezTo>
                      <a:lnTo>
                        <a:pt x="1797" y="621"/>
                      </a:lnTo>
                      <a:lnTo>
                        <a:pt x="1797" y="621"/>
                      </a:lnTo>
                      <a:lnTo>
                        <a:pt x="1797" y="621"/>
                      </a:lnTo>
                      <a:lnTo>
                        <a:pt x="1829" y="621"/>
                      </a:lnTo>
                      <a:lnTo>
                        <a:pt x="1860" y="621"/>
                      </a:lnTo>
                      <a:lnTo>
                        <a:pt x="1860" y="621"/>
                      </a:lnTo>
                      <a:lnTo>
                        <a:pt x="1860" y="621"/>
                      </a:lnTo>
                      <a:cubicBezTo>
                        <a:pt x="1860" y="589"/>
                        <a:pt x="1890" y="589"/>
                        <a:pt x="1890" y="589"/>
                      </a:cubicBezTo>
                      <a:lnTo>
                        <a:pt x="1890" y="589"/>
                      </a:lnTo>
                      <a:lnTo>
                        <a:pt x="1921" y="589"/>
                      </a:lnTo>
                      <a:lnTo>
                        <a:pt x="1921" y="589"/>
                      </a:lnTo>
                      <a:cubicBezTo>
                        <a:pt x="1921" y="589"/>
                        <a:pt x="1921" y="589"/>
                        <a:pt x="1921" y="559"/>
                      </a:cubicBezTo>
                      <a:lnTo>
                        <a:pt x="1921" y="559"/>
                      </a:lnTo>
                      <a:lnTo>
                        <a:pt x="1921" y="559"/>
                      </a:lnTo>
                      <a:cubicBezTo>
                        <a:pt x="1921" y="528"/>
                        <a:pt x="1921" y="528"/>
                        <a:pt x="1921" y="528"/>
                      </a:cubicBezTo>
                      <a:cubicBezTo>
                        <a:pt x="1921" y="528"/>
                        <a:pt x="1921" y="497"/>
                        <a:pt x="1953" y="497"/>
                      </a:cubicBezTo>
                      <a:lnTo>
                        <a:pt x="1953" y="497"/>
                      </a:lnTo>
                      <a:lnTo>
                        <a:pt x="1984" y="497"/>
                      </a:lnTo>
                      <a:cubicBezTo>
                        <a:pt x="1984" y="497"/>
                        <a:pt x="1984" y="497"/>
                        <a:pt x="2014" y="497"/>
                      </a:cubicBezTo>
                      <a:lnTo>
                        <a:pt x="2014" y="497"/>
                      </a:lnTo>
                      <a:lnTo>
                        <a:pt x="2014" y="497"/>
                      </a:lnTo>
                      <a:lnTo>
                        <a:pt x="2045" y="497"/>
                      </a:lnTo>
                      <a:lnTo>
                        <a:pt x="2045" y="497"/>
                      </a:lnTo>
                      <a:lnTo>
                        <a:pt x="2045" y="497"/>
                      </a:lnTo>
                      <a:cubicBezTo>
                        <a:pt x="2077" y="497"/>
                        <a:pt x="2077" y="497"/>
                        <a:pt x="2077" y="497"/>
                      </a:cubicBezTo>
                      <a:cubicBezTo>
                        <a:pt x="2077" y="497"/>
                        <a:pt x="2077" y="497"/>
                        <a:pt x="2108" y="497"/>
                      </a:cubicBezTo>
                      <a:lnTo>
                        <a:pt x="2108" y="497"/>
                      </a:lnTo>
                      <a:cubicBezTo>
                        <a:pt x="2077" y="465"/>
                        <a:pt x="2077" y="465"/>
                        <a:pt x="2077" y="465"/>
                      </a:cubicBezTo>
                      <a:lnTo>
                        <a:pt x="2077" y="465"/>
                      </a:lnTo>
                      <a:cubicBezTo>
                        <a:pt x="2077" y="435"/>
                        <a:pt x="2108" y="435"/>
                        <a:pt x="2108" y="404"/>
                      </a:cubicBezTo>
                      <a:cubicBezTo>
                        <a:pt x="2108" y="404"/>
                        <a:pt x="2108" y="404"/>
                        <a:pt x="2138" y="404"/>
                      </a:cubicBezTo>
                      <a:lnTo>
                        <a:pt x="2138" y="404"/>
                      </a:lnTo>
                      <a:cubicBezTo>
                        <a:pt x="2138" y="404"/>
                        <a:pt x="2138" y="404"/>
                        <a:pt x="2169" y="404"/>
                      </a:cubicBezTo>
                      <a:lnTo>
                        <a:pt x="2169" y="373"/>
                      </a:lnTo>
                      <a:lnTo>
                        <a:pt x="2169" y="373"/>
                      </a:lnTo>
                      <a:lnTo>
                        <a:pt x="2169" y="373"/>
                      </a:lnTo>
                      <a:lnTo>
                        <a:pt x="2169" y="373"/>
                      </a:lnTo>
                      <a:cubicBezTo>
                        <a:pt x="2169" y="373"/>
                        <a:pt x="2169" y="373"/>
                        <a:pt x="2138" y="373"/>
                      </a:cubicBezTo>
                      <a:lnTo>
                        <a:pt x="2138" y="373"/>
                      </a:lnTo>
                      <a:cubicBezTo>
                        <a:pt x="2108" y="373"/>
                        <a:pt x="2108" y="373"/>
                        <a:pt x="2077" y="373"/>
                      </a:cubicBezTo>
                      <a:lnTo>
                        <a:pt x="2077" y="373"/>
                      </a:lnTo>
                      <a:lnTo>
                        <a:pt x="2045" y="341"/>
                      </a:lnTo>
                      <a:lnTo>
                        <a:pt x="2045" y="341"/>
                      </a:lnTo>
                      <a:lnTo>
                        <a:pt x="2045" y="341"/>
                      </a:lnTo>
                      <a:lnTo>
                        <a:pt x="2045" y="341"/>
                      </a:lnTo>
                      <a:cubicBezTo>
                        <a:pt x="2014" y="341"/>
                        <a:pt x="2014" y="311"/>
                        <a:pt x="2014" y="311"/>
                      </a:cubicBezTo>
                      <a:lnTo>
                        <a:pt x="2014" y="311"/>
                      </a:lnTo>
                      <a:lnTo>
                        <a:pt x="2014" y="311"/>
                      </a:lnTo>
                      <a:cubicBezTo>
                        <a:pt x="1984" y="311"/>
                        <a:pt x="1984" y="280"/>
                        <a:pt x="1984" y="280"/>
                      </a:cubicBezTo>
                      <a:cubicBezTo>
                        <a:pt x="1984" y="311"/>
                        <a:pt x="1953" y="311"/>
                        <a:pt x="1953" y="311"/>
                      </a:cubicBezTo>
                      <a:lnTo>
                        <a:pt x="1953" y="311"/>
                      </a:lnTo>
                      <a:lnTo>
                        <a:pt x="1953" y="311"/>
                      </a:lnTo>
                      <a:lnTo>
                        <a:pt x="1953" y="311"/>
                      </a:lnTo>
                      <a:lnTo>
                        <a:pt x="1953" y="311"/>
                      </a:lnTo>
                      <a:cubicBezTo>
                        <a:pt x="1921" y="311"/>
                        <a:pt x="1921" y="311"/>
                        <a:pt x="1921" y="311"/>
                      </a:cubicBezTo>
                      <a:cubicBezTo>
                        <a:pt x="1921" y="311"/>
                        <a:pt x="1921" y="311"/>
                        <a:pt x="1890" y="311"/>
                      </a:cubicBezTo>
                      <a:lnTo>
                        <a:pt x="1890" y="311"/>
                      </a:lnTo>
                      <a:lnTo>
                        <a:pt x="1890" y="311"/>
                      </a:lnTo>
                      <a:lnTo>
                        <a:pt x="1890" y="311"/>
                      </a:lnTo>
                      <a:lnTo>
                        <a:pt x="1890" y="311"/>
                      </a:lnTo>
                      <a:cubicBezTo>
                        <a:pt x="1860" y="311"/>
                        <a:pt x="1860" y="280"/>
                        <a:pt x="1860" y="280"/>
                      </a:cubicBezTo>
                      <a:lnTo>
                        <a:pt x="1860" y="280"/>
                      </a:lnTo>
                      <a:cubicBezTo>
                        <a:pt x="1829" y="280"/>
                        <a:pt x="1829" y="311"/>
                        <a:pt x="1829" y="311"/>
                      </a:cubicBezTo>
                      <a:lnTo>
                        <a:pt x="1829" y="311"/>
                      </a:lnTo>
                      <a:lnTo>
                        <a:pt x="1829" y="311"/>
                      </a:lnTo>
                      <a:lnTo>
                        <a:pt x="1797" y="311"/>
                      </a:lnTo>
                      <a:lnTo>
                        <a:pt x="1797" y="311"/>
                      </a:lnTo>
                      <a:cubicBezTo>
                        <a:pt x="1797" y="311"/>
                        <a:pt x="1766" y="311"/>
                        <a:pt x="1766" y="280"/>
                      </a:cubicBezTo>
                      <a:lnTo>
                        <a:pt x="1766" y="280"/>
                      </a:lnTo>
                      <a:cubicBezTo>
                        <a:pt x="1766" y="249"/>
                        <a:pt x="1736" y="249"/>
                        <a:pt x="1736" y="217"/>
                      </a:cubicBezTo>
                      <a:lnTo>
                        <a:pt x="1736" y="217"/>
                      </a:lnTo>
                      <a:cubicBezTo>
                        <a:pt x="1736" y="217"/>
                        <a:pt x="1736" y="217"/>
                        <a:pt x="1705" y="187"/>
                      </a:cubicBezTo>
                      <a:lnTo>
                        <a:pt x="1673" y="156"/>
                      </a:lnTo>
                      <a:lnTo>
                        <a:pt x="1642" y="125"/>
                      </a:lnTo>
                      <a:lnTo>
                        <a:pt x="1642" y="125"/>
                      </a:lnTo>
                      <a:lnTo>
                        <a:pt x="1642" y="125"/>
                      </a:lnTo>
                      <a:lnTo>
                        <a:pt x="1612" y="125"/>
                      </a:lnTo>
                      <a:cubicBezTo>
                        <a:pt x="1612" y="93"/>
                        <a:pt x="1612" y="93"/>
                        <a:pt x="1612" y="93"/>
                      </a:cubicBezTo>
                      <a:lnTo>
                        <a:pt x="1612" y="93"/>
                      </a:lnTo>
                      <a:cubicBezTo>
                        <a:pt x="1581" y="93"/>
                        <a:pt x="1581" y="93"/>
                        <a:pt x="1581" y="93"/>
                      </a:cubicBezTo>
                      <a:lnTo>
                        <a:pt x="1581" y="93"/>
                      </a:lnTo>
                      <a:lnTo>
                        <a:pt x="1549" y="93"/>
                      </a:lnTo>
                      <a:lnTo>
                        <a:pt x="1549" y="93"/>
                      </a:lnTo>
                      <a:cubicBezTo>
                        <a:pt x="1549" y="93"/>
                        <a:pt x="1549" y="125"/>
                        <a:pt x="1518" y="125"/>
                      </a:cubicBezTo>
                      <a:lnTo>
                        <a:pt x="1518" y="125"/>
                      </a:lnTo>
                      <a:cubicBezTo>
                        <a:pt x="1518" y="125"/>
                        <a:pt x="1518" y="156"/>
                        <a:pt x="1488" y="156"/>
                      </a:cubicBezTo>
                      <a:lnTo>
                        <a:pt x="1488" y="156"/>
                      </a:lnTo>
                      <a:lnTo>
                        <a:pt x="1488" y="156"/>
                      </a:lnTo>
                      <a:cubicBezTo>
                        <a:pt x="1488" y="156"/>
                        <a:pt x="1488" y="125"/>
                        <a:pt x="1457" y="125"/>
                      </a:cubicBezTo>
                      <a:lnTo>
                        <a:pt x="1457" y="125"/>
                      </a:lnTo>
                      <a:lnTo>
                        <a:pt x="1457" y="125"/>
                      </a:lnTo>
                      <a:cubicBezTo>
                        <a:pt x="1425" y="125"/>
                        <a:pt x="1425" y="125"/>
                        <a:pt x="1425" y="125"/>
                      </a:cubicBezTo>
                      <a:lnTo>
                        <a:pt x="1425" y="125"/>
                      </a:lnTo>
                      <a:cubicBezTo>
                        <a:pt x="1425" y="125"/>
                        <a:pt x="1425" y="93"/>
                        <a:pt x="1394" y="93"/>
                      </a:cubicBezTo>
                      <a:lnTo>
                        <a:pt x="1394" y="93"/>
                      </a:lnTo>
                      <a:lnTo>
                        <a:pt x="1394" y="93"/>
                      </a:lnTo>
                      <a:lnTo>
                        <a:pt x="1394" y="93"/>
                      </a:lnTo>
                      <a:lnTo>
                        <a:pt x="139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33" y="93"/>
                      </a:lnTo>
                      <a:lnTo>
                        <a:pt x="1333" y="93"/>
                      </a:lnTo>
                      <a:cubicBezTo>
                        <a:pt x="1301" y="93"/>
                        <a:pt x="1301" y="93"/>
                        <a:pt x="1301" y="63"/>
                      </a:cubicBezTo>
                      <a:lnTo>
                        <a:pt x="1301" y="63"/>
                      </a:lnTo>
                      <a:lnTo>
                        <a:pt x="1301" y="63"/>
                      </a:lnTo>
                      <a:lnTo>
                        <a:pt x="1271" y="32"/>
                      </a:lnTo>
                      <a:lnTo>
                        <a:pt x="1271" y="32"/>
                      </a:lnTo>
                      <a:lnTo>
                        <a:pt x="1271" y="32"/>
                      </a:lnTo>
                      <a:cubicBezTo>
                        <a:pt x="1271" y="32"/>
                        <a:pt x="1271" y="32"/>
                        <a:pt x="1271" y="0"/>
                      </a:cubicBezTo>
                      <a:cubicBezTo>
                        <a:pt x="1271" y="32"/>
                        <a:pt x="1271" y="32"/>
                        <a:pt x="1271" y="32"/>
                      </a:cubicBezTo>
                      <a:lnTo>
                        <a:pt x="1271" y="32"/>
                      </a:lnTo>
                      <a:cubicBezTo>
                        <a:pt x="1240" y="32"/>
                        <a:pt x="1240" y="0"/>
                        <a:pt x="1240" y="0"/>
                      </a:cubicBezTo>
                      <a:lnTo>
                        <a:pt x="1208" y="0"/>
                      </a:lnTo>
                      <a:lnTo>
                        <a:pt x="1208" y="0"/>
                      </a:lnTo>
                      <a:cubicBezTo>
                        <a:pt x="1177" y="0"/>
                        <a:pt x="1177" y="32"/>
                        <a:pt x="1177" y="32"/>
                      </a:cubicBezTo>
                      <a:lnTo>
                        <a:pt x="1177" y="32"/>
                      </a:lnTo>
                      <a:cubicBezTo>
                        <a:pt x="1147" y="63"/>
                        <a:pt x="1147" y="63"/>
                        <a:pt x="1147" y="63"/>
                      </a:cubicBezTo>
                      <a:cubicBezTo>
                        <a:pt x="1116" y="63"/>
                        <a:pt x="1116" y="32"/>
                        <a:pt x="1116" y="32"/>
                      </a:cubicBezTo>
                      <a:lnTo>
                        <a:pt x="1116" y="32"/>
                      </a:lnTo>
                      <a:cubicBezTo>
                        <a:pt x="1085" y="32"/>
                        <a:pt x="1085" y="63"/>
                        <a:pt x="1085" y="63"/>
                      </a:cubicBezTo>
                      <a:lnTo>
                        <a:pt x="1053" y="63"/>
                      </a:lnTo>
                      <a:lnTo>
                        <a:pt x="1053" y="63"/>
                      </a:lnTo>
                      <a:cubicBezTo>
                        <a:pt x="1023" y="63"/>
                        <a:pt x="1023" y="63"/>
                        <a:pt x="1023" y="63"/>
                      </a:cubicBezTo>
                      <a:lnTo>
                        <a:pt x="1023" y="63"/>
                      </a:lnTo>
                      <a:lnTo>
                        <a:pt x="1023" y="63"/>
                      </a:lnTo>
                      <a:lnTo>
                        <a:pt x="1023" y="63"/>
                      </a:lnTo>
                      <a:lnTo>
                        <a:pt x="1023" y="63"/>
                      </a:lnTo>
                      <a:cubicBezTo>
                        <a:pt x="992" y="63"/>
                        <a:pt x="992" y="93"/>
                        <a:pt x="992" y="93"/>
                      </a:cubicBezTo>
                      <a:lnTo>
                        <a:pt x="992" y="93"/>
                      </a:lnTo>
                      <a:cubicBezTo>
                        <a:pt x="961" y="93"/>
                        <a:pt x="961" y="93"/>
                        <a:pt x="961" y="93"/>
                      </a:cubicBezTo>
                      <a:lnTo>
                        <a:pt x="961" y="93"/>
                      </a:lnTo>
                      <a:cubicBezTo>
                        <a:pt x="929" y="93"/>
                        <a:pt x="929" y="93"/>
                        <a:pt x="899" y="93"/>
                      </a:cubicBezTo>
                      <a:cubicBezTo>
                        <a:pt x="868" y="93"/>
                        <a:pt x="868" y="93"/>
                        <a:pt x="868" y="93"/>
                      </a:cubicBezTo>
                      <a:cubicBezTo>
                        <a:pt x="837" y="93"/>
                        <a:pt x="837" y="93"/>
                        <a:pt x="837" y="93"/>
                      </a:cubicBezTo>
                      <a:lnTo>
                        <a:pt x="837" y="93"/>
                      </a:lnTo>
                      <a:cubicBezTo>
                        <a:pt x="805" y="93"/>
                        <a:pt x="805" y="93"/>
                        <a:pt x="805" y="93"/>
                      </a:cubicBezTo>
                      <a:lnTo>
                        <a:pt x="805" y="93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cubicBezTo>
                        <a:pt x="805" y="156"/>
                        <a:pt x="805" y="156"/>
                        <a:pt x="805" y="156"/>
                      </a:cubicBezTo>
                      <a:lnTo>
                        <a:pt x="805" y="156"/>
                      </a:lnTo>
                      <a:lnTo>
                        <a:pt x="805" y="156"/>
                      </a:lnTo>
                      <a:cubicBezTo>
                        <a:pt x="805" y="156"/>
                        <a:pt x="805" y="156"/>
                        <a:pt x="775" y="156"/>
                      </a:cubicBezTo>
                      <a:lnTo>
                        <a:pt x="775" y="187"/>
                      </a:lnTo>
                      <a:lnTo>
                        <a:pt x="775" y="187"/>
                      </a:lnTo>
                      <a:lnTo>
                        <a:pt x="775" y="187"/>
                      </a:lnTo>
                      <a:lnTo>
                        <a:pt x="775" y="187"/>
                      </a:lnTo>
                      <a:lnTo>
                        <a:pt x="775" y="217"/>
                      </a:lnTo>
                      <a:lnTo>
                        <a:pt x="805" y="217"/>
                      </a:lnTo>
                      <a:cubicBezTo>
                        <a:pt x="805" y="249"/>
                        <a:pt x="805" y="249"/>
                        <a:pt x="805" y="249"/>
                      </a:cubicBezTo>
                      <a:lnTo>
                        <a:pt x="805" y="249"/>
                      </a:lnTo>
                      <a:cubicBezTo>
                        <a:pt x="805" y="280"/>
                        <a:pt x="805" y="311"/>
                        <a:pt x="775" y="311"/>
                      </a:cubicBezTo>
                      <a:lnTo>
                        <a:pt x="775" y="311"/>
                      </a:lnTo>
                      <a:lnTo>
                        <a:pt x="775" y="311"/>
                      </a:lnTo>
                      <a:lnTo>
                        <a:pt x="775" y="311"/>
                      </a:lnTo>
                      <a:lnTo>
                        <a:pt x="775" y="311"/>
                      </a:lnTo>
                      <a:lnTo>
                        <a:pt x="744" y="311"/>
                      </a:lnTo>
                      <a:cubicBezTo>
                        <a:pt x="744" y="311"/>
                        <a:pt x="744" y="311"/>
                        <a:pt x="713" y="311"/>
                      </a:cubicBezTo>
                      <a:lnTo>
                        <a:pt x="713" y="311"/>
                      </a:lnTo>
                      <a:lnTo>
                        <a:pt x="713" y="311"/>
                      </a:lnTo>
                      <a:lnTo>
                        <a:pt x="713" y="311"/>
                      </a:lnTo>
                      <a:lnTo>
                        <a:pt x="681" y="311"/>
                      </a:lnTo>
                      <a:lnTo>
                        <a:pt x="681" y="311"/>
                      </a:lnTo>
                      <a:lnTo>
                        <a:pt x="651" y="311"/>
                      </a:lnTo>
                      <a:lnTo>
                        <a:pt x="651" y="311"/>
                      </a:lnTo>
                      <a:cubicBezTo>
                        <a:pt x="620" y="311"/>
                        <a:pt x="620" y="311"/>
                        <a:pt x="620" y="280"/>
                      </a:cubicBezTo>
                      <a:lnTo>
                        <a:pt x="620" y="280"/>
                      </a:lnTo>
                      <a:lnTo>
                        <a:pt x="620" y="280"/>
                      </a:lnTo>
                      <a:cubicBezTo>
                        <a:pt x="589" y="280"/>
                        <a:pt x="589" y="280"/>
                        <a:pt x="589" y="280"/>
                      </a:cubicBezTo>
                      <a:cubicBezTo>
                        <a:pt x="589" y="280"/>
                        <a:pt x="589" y="311"/>
                        <a:pt x="557" y="311"/>
                      </a:cubicBezTo>
                      <a:lnTo>
                        <a:pt x="557" y="311"/>
                      </a:lnTo>
                      <a:lnTo>
                        <a:pt x="557" y="311"/>
                      </a:lnTo>
                      <a:lnTo>
                        <a:pt x="557" y="311"/>
                      </a:lnTo>
                      <a:cubicBezTo>
                        <a:pt x="527" y="311"/>
                        <a:pt x="527" y="280"/>
                        <a:pt x="527" y="280"/>
                      </a:cubicBezTo>
                      <a:lnTo>
                        <a:pt x="527" y="280"/>
                      </a:lnTo>
                      <a:cubicBezTo>
                        <a:pt x="527" y="280"/>
                        <a:pt x="496" y="280"/>
                        <a:pt x="496" y="311"/>
                      </a:cubicBezTo>
                      <a:lnTo>
                        <a:pt x="496" y="311"/>
                      </a:lnTo>
                      <a:lnTo>
                        <a:pt x="465" y="311"/>
                      </a:lnTo>
                      <a:lnTo>
                        <a:pt x="465" y="311"/>
                      </a:lnTo>
                      <a:lnTo>
                        <a:pt x="465" y="311"/>
                      </a:lnTo>
                      <a:lnTo>
                        <a:pt x="465" y="311"/>
                      </a:lnTo>
                      <a:cubicBezTo>
                        <a:pt x="433" y="311"/>
                        <a:pt x="433" y="311"/>
                        <a:pt x="433" y="280"/>
                      </a:cubicBezTo>
                      <a:lnTo>
                        <a:pt x="433" y="280"/>
                      </a:lnTo>
                      <a:lnTo>
                        <a:pt x="433" y="280"/>
                      </a:lnTo>
                      <a:cubicBezTo>
                        <a:pt x="433" y="311"/>
                        <a:pt x="403" y="311"/>
                        <a:pt x="403" y="311"/>
                      </a:cubicBez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cubicBezTo>
                        <a:pt x="372" y="311"/>
                        <a:pt x="372" y="311"/>
                        <a:pt x="372" y="280"/>
                      </a:cubicBez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41" y="280"/>
                      </a:lnTo>
                      <a:lnTo>
                        <a:pt x="341" y="280"/>
                      </a:lnTo>
                      <a:cubicBezTo>
                        <a:pt x="341" y="249"/>
                        <a:pt x="341" y="249"/>
                        <a:pt x="341" y="249"/>
                      </a:cubicBezTo>
                      <a:lnTo>
                        <a:pt x="309" y="249"/>
                      </a:lnTo>
                      <a:cubicBezTo>
                        <a:pt x="309" y="249"/>
                        <a:pt x="309" y="249"/>
                        <a:pt x="309" y="280"/>
                      </a:cubicBezTo>
                      <a:lnTo>
                        <a:pt x="309" y="280"/>
                      </a:lnTo>
                      <a:lnTo>
                        <a:pt x="309" y="280"/>
                      </a:lnTo>
                      <a:lnTo>
                        <a:pt x="309" y="280"/>
                      </a:lnTo>
                      <a:cubicBezTo>
                        <a:pt x="279" y="280"/>
                        <a:pt x="279" y="249"/>
                        <a:pt x="279" y="249"/>
                      </a:cubicBezTo>
                      <a:lnTo>
                        <a:pt x="279" y="249"/>
                      </a:lnTo>
                      <a:lnTo>
                        <a:pt x="279" y="249"/>
                      </a:lnTo>
                      <a:lnTo>
                        <a:pt x="279" y="249"/>
                      </a:lnTo>
                      <a:cubicBezTo>
                        <a:pt x="248" y="249"/>
                        <a:pt x="248" y="249"/>
                        <a:pt x="248" y="249"/>
                      </a:cubicBezTo>
                      <a:lnTo>
                        <a:pt x="248" y="249"/>
                      </a:lnTo>
                      <a:lnTo>
                        <a:pt x="248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cubicBezTo>
                        <a:pt x="185" y="249"/>
                        <a:pt x="185" y="280"/>
                        <a:pt x="155" y="280"/>
                      </a:cubicBezTo>
                      <a:lnTo>
                        <a:pt x="155" y="280"/>
                      </a:lnTo>
                      <a:lnTo>
                        <a:pt x="155" y="280"/>
                      </a:lnTo>
                      <a:cubicBezTo>
                        <a:pt x="124" y="280"/>
                        <a:pt x="124" y="280"/>
                        <a:pt x="124" y="280"/>
                      </a:cubicBezTo>
                      <a:lnTo>
                        <a:pt x="124" y="280"/>
                      </a:lnTo>
                      <a:lnTo>
                        <a:pt x="124" y="280"/>
                      </a:lnTo>
                      <a:cubicBezTo>
                        <a:pt x="93" y="311"/>
                        <a:pt x="93" y="311"/>
                        <a:pt x="93" y="311"/>
                      </a:cubicBezTo>
                      <a:lnTo>
                        <a:pt x="93" y="311"/>
                      </a:lnTo>
                      <a:cubicBezTo>
                        <a:pt x="93" y="311"/>
                        <a:pt x="93" y="311"/>
                        <a:pt x="93" y="341"/>
                      </a:cubicBezTo>
                      <a:lnTo>
                        <a:pt x="93" y="341"/>
                      </a:lnTo>
                      <a:lnTo>
                        <a:pt x="93" y="341"/>
                      </a:lnTo>
                      <a:cubicBezTo>
                        <a:pt x="93" y="341"/>
                        <a:pt x="93" y="341"/>
                        <a:pt x="93" y="373"/>
                      </a:cubicBezTo>
                      <a:cubicBezTo>
                        <a:pt x="61" y="373"/>
                        <a:pt x="61" y="373"/>
                        <a:pt x="61" y="373"/>
                      </a:cubicBezTo>
                      <a:lnTo>
                        <a:pt x="61" y="373"/>
                      </a:lnTo>
                      <a:lnTo>
                        <a:pt x="61" y="373"/>
                      </a:lnTo>
                      <a:lnTo>
                        <a:pt x="61" y="373"/>
                      </a:lnTo>
                      <a:lnTo>
                        <a:pt x="61" y="373"/>
                      </a:lnTo>
                      <a:cubicBezTo>
                        <a:pt x="31" y="373"/>
                        <a:pt x="31" y="373"/>
                        <a:pt x="31" y="341"/>
                      </a:cubicBezTo>
                      <a:lnTo>
                        <a:pt x="31" y="341"/>
                      </a:lnTo>
                      <a:lnTo>
                        <a:pt x="31" y="341"/>
                      </a:lnTo>
                      <a:cubicBezTo>
                        <a:pt x="31" y="341"/>
                        <a:pt x="31" y="341"/>
                        <a:pt x="0" y="341"/>
                      </a:cubicBezTo>
                      <a:cubicBezTo>
                        <a:pt x="0" y="341"/>
                        <a:pt x="0" y="341"/>
                        <a:pt x="0" y="311"/>
                      </a:cubicBezTo>
                      <a:lnTo>
                        <a:pt x="0" y="311"/>
                      </a:lnTo>
                      <a:lnTo>
                        <a:pt x="0" y="311"/>
                      </a:lnTo>
                      <a:cubicBezTo>
                        <a:pt x="0" y="341"/>
                        <a:pt x="0" y="341"/>
                        <a:pt x="0" y="373"/>
                      </a:cubicBezTo>
                      <a:lnTo>
                        <a:pt x="0" y="373"/>
                      </a:lnTo>
                      <a:lnTo>
                        <a:pt x="0" y="373"/>
                      </a:lnTo>
                      <a:lnTo>
                        <a:pt x="0" y="373"/>
                      </a:lnTo>
                      <a:lnTo>
                        <a:pt x="0" y="373"/>
                      </a:lnTo>
                      <a:cubicBezTo>
                        <a:pt x="0" y="373"/>
                        <a:pt x="0" y="373"/>
                        <a:pt x="0" y="404"/>
                      </a:cubicBezTo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808080"/>
                  </a:solidFill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900" dirty="0">
                    <a:latin typeface="+mj-lt"/>
                  </a:endParaRPr>
                </a:p>
              </p:txBody>
            </p:sp>
            <p:sp>
              <p:nvSpPr>
                <p:cNvPr id="15" name="Звезда: 5 точек 2">
                  <a:extLst>
                    <a:ext uri="{FF2B5EF4-FFF2-40B4-BE49-F238E27FC236}">
                      <a16:creationId xmlns:a16="http://schemas.microsoft.com/office/drawing/2014/main" id="{1462B903-7122-FE53-D046-E3DD1301CA9B}"/>
                    </a:ext>
                  </a:extLst>
                </p:cNvPr>
                <p:cNvSpPr/>
                <p:nvPr/>
              </p:nvSpPr>
              <p:spPr>
                <a:xfrm>
                  <a:off x="10139268" y="1066840"/>
                  <a:ext cx="350874" cy="292389"/>
                </a:xfrm>
                <a:prstGeom prst="star5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+mj-lt"/>
                  </a:endParaRPr>
                </a:p>
              </p:txBody>
            </p:sp>
            <p:sp>
              <p:nvSpPr>
                <p:cNvPr id="17" name="Звезда: 5 точек 33">
                  <a:extLst>
                    <a:ext uri="{FF2B5EF4-FFF2-40B4-BE49-F238E27FC236}">
                      <a16:creationId xmlns:a16="http://schemas.microsoft.com/office/drawing/2014/main" id="{033089AD-BA2D-C21D-DEAB-EEB0BDFF3A4B}"/>
                    </a:ext>
                  </a:extLst>
                </p:cNvPr>
                <p:cNvSpPr/>
                <p:nvPr/>
              </p:nvSpPr>
              <p:spPr>
                <a:xfrm>
                  <a:off x="10520224" y="1474569"/>
                  <a:ext cx="198474" cy="152400"/>
                </a:xfrm>
                <a:prstGeom prst="star5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+mj-lt"/>
                  </a:endParaRPr>
                </a:p>
              </p:txBody>
            </p:sp>
            <p:sp>
              <p:nvSpPr>
                <p:cNvPr id="18" name="Звезда: 5 точек 34">
                  <a:extLst>
                    <a:ext uri="{FF2B5EF4-FFF2-40B4-BE49-F238E27FC236}">
                      <a16:creationId xmlns:a16="http://schemas.microsoft.com/office/drawing/2014/main" id="{54A69C3A-3620-34DA-6D24-3506C64051DF}"/>
                    </a:ext>
                  </a:extLst>
                </p:cNvPr>
                <p:cNvSpPr/>
                <p:nvPr/>
              </p:nvSpPr>
              <p:spPr>
                <a:xfrm>
                  <a:off x="9823275" y="758783"/>
                  <a:ext cx="198474" cy="152400"/>
                </a:xfrm>
                <a:prstGeom prst="star5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+mj-lt"/>
                  </a:endParaRPr>
                </a:p>
              </p:txBody>
            </p:sp>
          </p:grpSp>
          <p:sp>
            <p:nvSpPr>
              <p:cNvPr id="52" name="Звезда: 5 точек 29">
                <a:extLst>
                  <a:ext uri="{FF2B5EF4-FFF2-40B4-BE49-F238E27FC236}">
                    <a16:creationId xmlns:a16="http://schemas.microsoft.com/office/drawing/2014/main" id="{281FE24B-6D9F-06D4-F80E-BAE616C55E78}"/>
                  </a:ext>
                </a:extLst>
              </p:cNvPr>
              <p:cNvSpPr/>
              <p:nvPr/>
            </p:nvSpPr>
            <p:spPr>
              <a:xfrm>
                <a:off x="10082147" y="1568892"/>
                <a:ext cx="163826" cy="139238"/>
              </a:xfrm>
              <a:prstGeom prst="star5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+mj-lt"/>
                </a:endParaRPr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9714F755-8DD5-63B5-D7AA-DA75BDC31EAA}"/>
                </a:ext>
              </a:extLst>
            </p:cNvPr>
            <p:cNvGrpSpPr/>
            <p:nvPr/>
          </p:nvGrpSpPr>
          <p:grpSpPr>
            <a:xfrm>
              <a:off x="8934937" y="640162"/>
              <a:ext cx="1569386" cy="438971"/>
              <a:chOff x="8934937" y="640162"/>
              <a:chExt cx="1569386" cy="438971"/>
            </a:xfrm>
          </p:grpSpPr>
          <p:sp>
            <p:nvSpPr>
              <p:cNvPr id="16" name="Звезда: 5 точек 30">
                <a:extLst>
                  <a:ext uri="{FF2B5EF4-FFF2-40B4-BE49-F238E27FC236}">
                    <a16:creationId xmlns:a16="http://schemas.microsoft.com/office/drawing/2014/main" id="{81DFA9ED-E6DF-AD4B-13B8-3FB74AE26CAA}"/>
                  </a:ext>
                </a:extLst>
              </p:cNvPr>
              <p:cNvSpPr/>
              <p:nvPr/>
            </p:nvSpPr>
            <p:spPr>
              <a:xfrm>
                <a:off x="8934937" y="950447"/>
                <a:ext cx="145451" cy="128686"/>
              </a:xfrm>
              <a:prstGeom prst="star5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+mj-lt"/>
                </a:endParaRPr>
              </a:p>
            </p:txBody>
          </p:sp>
          <p:sp>
            <p:nvSpPr>
              <p:cNvPr id="22" name="Звезда: 5 точек 35">
                <a:extLst>
                  <a:ext uri="{FF2B5EF4-FFF2-40B4-BE49-F238E27FC236}">
                    <a16:creationId xmlns:a16="http://schemas.microsoft.com/office/drawing/2014/main" id="{DBF0DBE4-814E-5A04-73D4-74DD7A3B5B94}"/>
                  </a:ext>
                </a:extLst>
              </p:cNvPr>
              <p:cNvSpPr/>
              <p:nvPr/>
            </p:nvSpPr>
            <p:spPr>
              <a:xfrm>
                <a:off x="10358872" y="640162"/>
                <a:ext cx="145451" cy="128686"/>
              </a:xfrm>
              <a:prstGeom prst="star5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+mj-lt"/>
                </a:endParaRPr>
              </a:p>
            </p:txBody>
          </p:sp>
        </p:grpSp>
      </p:grp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0213B508-D0A3-D0BD-BF21-16C4813D5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781460"/>
              </p:ext>
            </p:extLst>
          </p:nvPr>
        </p:nvGraphicFramePr>
        <p:xfrm>
          <a:off x="134049" y="5744418"/>
          <a:ext cx="11931894" cy="731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88649">
                  <a:extLst>
                    <a:ext uri="{9D8B030D-6E8A-4147-A177-3AD203B41FA5}">
                      <a16:colId xmlns:a16="http://schemas.microsoft.com/office/drawing/2014/main" val="3620974975"/>
                    </a:ext>
                  </a:extLst>
                </a:gridCol>
                <a:gridCol w="1988649">
                  <a:extLst>
                    <a:ext uri="{9D8B030D-6E8A-4147-A177-3AD203B41FA5}">
                      <a16:colId xmlns:a16="http://schemas.microsoft.com/office/drawing/2014/main" val="1860563945"/>
                    </a:ext>
                  </a:extLst>
                </a:gridCol>
                <a:gridCol w="1988649">
                  <a:extLst>
                    <a:ext uri="{9D8B030D-6E8A-4147-A177-3AD203B41FA5}">
                      <a16:colId xmlns:a16="http://schemas.microsoft.com/office/drawing/2014/main" val="2413455350"/>
                    </a:ext>
                  </a:extLst>
                </a:gridCol>
                <a:gridCol w="1988649">
                  <a:extLst>
                    <a:ext uri="{9D8B030D-6E8A-4147-A177-3AD203B41FA5}">
                      <a16:colId xmlns:a16="http://schemas.microsoft.com/office/drawing/2014/main" val="1602354984"/>
                    </a:ext>
                  </a:extLst>
                </a:gridCol>
                <a:gridCol w="1988649">
                  <a:extLst>
                    <a:ext uri="{9D8B030D-6E8A-4147-A177-3AD203B41FA5}">
                      <a16:colId xmlns:a16="http://schemas.microsoft.com/office/drawing/2014/main" val="629165568"/>
                    </a:ext>
                  </a:extLst>
                </a:gridCol>
                <a:gridCol w="1988649">
                  <a:extLst>
                    <a:ext uri="{9D8B030D-6E8A-4147-A177-3AD203B41FA5}">
                      <a16:colId xmlns:a16="http://schemas.microsoft.com/office/drawing/2014/main" val="3384354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Актюбинская область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ОФ «Наша жизнь»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91% - А2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г. Астана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ОФ «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HHI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»</a:t>
                      </a:r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96% - А2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Карагандинская обл.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ОО «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GALA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» 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100% - А1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Костанайская обл.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ОО «Мигдаль»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93% - А2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г. Шымкент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ОФ «Ай-Ана»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100% - А1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Павлодарская обл.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ОО «Герлита»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98% - А2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434551"/>
                  </a:ext>
                </a:extLst>
              </a:tr>
            </a:tbl>
          </a:graphicData>
        </a:graphic>
      </p:graphicFrame>
      <p:pic>
        <p:nvPicPr>
          <p:cNvPr id="39" name="Рисунок 38" descr="Два мужчины">
            <a:extLst>
              <a:ext uri="{FF2B5EF4-FFF2-40B4-BE49-F238E27FC236}">
                <a16:creationId xmlns:a16="http://schemas.microsoft.com/office/drawing/2014/main" id="{D78E8481-C37E-13EA-C4F2-CD38101662B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19671" y="861496"/>
            <a:ext cx="688829" cy="688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DEE1A3-B783-0005-51B2-8573A992BA4D}"/>
              </a:ext>
            </a:extLst>
          </p:cNvPr>
          <p:cNvSpPr txBox="1"/>
          <p:nvPr/>
        </p:nvSpPr>
        <p:spPr>
          <a:xfrm>
            <a:off x="-882242" y="3351326"/>
            <a:ext cx="2411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ПЛАН</a:t>
            </a:r>
            <a:endParaRPr lang="id-ID" sz="14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42FEF-57E9-AEA3-91CB-3FEEB6A6DEC9}"/>
              </a:ext>
            </a:extLst>
          </p:cNvPr>
          <p:cNvSpPr txBox="1"/>
          <p:nvPr/>
        </p:nvSpPr>
        <p:spPr>
          <a:xfrm>
            <a:off x="-853001" y="4217552"/>
            <a:ext cx="2411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ФАКТ</a:t>
            </a:r>
            <a:endParaRPr lang="id-ID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265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00C4F4-0FB8-49A6-70F9-0139002B88EF}"/>
              </a:ext>
            </a:extLst>
          </p:cNvPr>
          <p:cNvSpPr txBox="1"/>
          <p:nvPr/>
        </p:nvSpPr>
        <p:spPr>
          <a:xfrm>
            <a:off x="1008500" y="803901"/>
            <a:ext cx="8434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Поддержка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4 НПО в 4 регионах</a:t>
            </a:r>
            <a:endParaRPr lang="ru-RU" sz="900" b="1" dirty="0">
              <a:solidFill>
                <a:srgbClr val="FF0000"/>
              </a:solidFill>
              <a:latin typeface="+mj-lt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+mj-lt"/>
              </a:rPr>
              <a:t>5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аутрич работников по работе с ТГ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Охват на 1 а/р - 90 в год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EF7355-3734-E01D-3FAE-EA0046CC88D5}"/>
              </a:ext>
            </a:extLst>
          </p:cNvPr>
          <p:cNvSpPr/>
          <p:nvPr/>
        </p:nvSpPr>
        <p:spPr>
          <a:xfrm>
            <a:off x="0" y="1936975"/>
            <a:ext cx="121920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Плановое и фактическое выполнение индикаторов за 9 мес. 2022 </a:t>
            </a:r>
            <a:r>
              <a:rPr lang="ru-RU" sz="1800" b="1" dirty="0">
                <a:solidFill>
                  <a:schemeClr val="bg1"/>
                </a:solidFill>
                <a:latin typeface="+mj-lt"/>
              </a:rPr>
              <a:t>года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35AE90-5865-E60E-E868-7A0B2495E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9517" cy="768848"/>
          </a:xfrm>
          <a:prstGeom prst="rect">
            <a:avLst/>
          </a:prstGeom>
        </p:spPr>
      </p:pic>
      <p:pic>
        <p:nvPicPr>
          <p:cNvPr id="8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0067A804-9D26-0146-FF01-533DEE07C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2A72BB-F352-10F2-9BB7-6C4A6C281E0B}"/>
              </a:ext>
            </a:extLst>
          </p:cNvPr>
          <p:cNvSpPr txBox="1"/>
          <p:nvPr/>
        </p:nvSpPr>
        <p:spPr>
          <a:xfrm>
            <a:off x="1529261" y="99885"/>
            <a:ext cx="913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Профилактика ВИЧ среди ТГ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62463E-1F6C-706C-E0E3-B6F48BC65E67}"/>
              </a:ext>
            </a:extLst>
          </p:cNvPr>
          <p:cNvSpPr txBox="1"/>
          <p:nvPr/>
        </p:nvSpPr>
        <p:spPr>
          <a:xfrm>
            <a:off x="444159" y="3580552"/>
            <a:ext cx="918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2347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4E2B58-CA86-2505-E20A-948243ABC80C}"/>
              </a:ext>
            </a:extLst>
          </p:cNvPr>
          <p:cNvSpPr txBox="1"/>
          <p:nvPr/>
        </p:nvSpPr>
        <p:spPr>
          <a:xfrm>
            <a:off x="9033223" y="2655701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Выдано </a:t>
            </a:r>
          </a:p>
          <a:p>
            <a:pPr algn="ctr"/>
            <a:r>
              <a:rPr lang="ru-RU" sz="1200" b="1" dirty="0">
                <a:latin typeface="+mj-lt"/>
              </a:rPr>
              <a:t>презервативов</a:t>
            </a:r>
            <a:endParaRPr lang="id-ID" sz="1400" b="1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276FD1-C2E2-525A-725B-78FCC1528E2A}"/>
              </a:ext>
            </a:extLst>
          </p:cNvPr>
          <p:cNvSpPr txBox="1"/>
          <p:nvPr/>
        </p:nvSpPr>
        <p:spPr>
          <a:xfrm>
            <a:off x="10389648" y="2675148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Выдано </a:t>
            </a:r>
          </a:p>
          <a:p>
            <a:pPr algn="ctr"/>
            <a:r>
              <a:rPr lang="ru-RU" sz="1200" b="1" dirty="0">
                <a:latin typeface="+mj-lt"/>
              </a:rPr>
              <a:t>лубрикантов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2976D7-8801-4EC7-87F1-08D8867808CC}"/>
              </a:ext>
            </a:extLst>
          </p:cNvPr>
          <p:cNvSpPr txBox="1"/>
          <p:nvPr/>
        </p:nvSpPr>
        <p:spPr>
          <a:xfrm>
            <a:off x="6215921" y="2649272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Направлено в ОГЦ </a:t>
            </a:r>
          </a:p>
          <a:p>
            <a:pPr algn="ctr"/>
            <a:r>
              <a:rPr lang="ru-RU" sz="1200" b="1" dirty="0">
                <a:latin typeface="+mj-lt"/>
              </a:rPr>
              <a:t>СПИД на ДКП</a:t>
            </a:r>
            <a:endParaRPr lang="id-ID" sz="1400" b="1" dirty="0">
              <a:latin typeface="+mj-lt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B4FB58-E81B-0B38-FE2A-E52B528D1050}"/>
              </a:ext>
            </a:extLst>
          </p:cNvPr>
          <p:cNvSpPr txBox="1"/>
          <p:nvPr/>
        </p:nvSpPr>
        <p:spPr>
          <a:xfrm>
            <a:off x="7597705" y="2632770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Привлечено</a:t>
            </a:r>
          </a:p>
          <a:p>
            <a:pPr algn="ctr"/>
            <a:r>
              <a:rPr lang="ru-RU" sz="1200" b="1" dirty="0">
                <a:latin typeface="+mj-lt"/>
              </a:rPr>
              <a:t> новых клиентов</a:t>
            </a:r>
            <a:endParaRPr lang="id-ID" sz="1400" b="1" dirty="0">
              <a:latin typeface="+mj-lt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4A98A46-7950-B9B8-A086-D3B191462017}"/>
              </a:ext>
            </a:extLst>
          </p:cNvPr>
          <p:cNvSpPr/>
          <p:nvPr/>
        </p:nvSpPr>
        <p:spPr>
          <a:xfrm>
            <a:off x="32041" y="5286603"/>
            <a:ext cx="12127917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Выполнение индикаторов в разрезе НПО за 9 мес. 2022 года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8B817F8-79A8-9434-B993-304F28721746}"/>
              </a:ext>
            </a:extLst>
          </p:cNvPr>
          <p:cNvGrpSpPr/>
          <p:nvPr/>
        </p:nvGrpSpPr>
        <p:grpSpPr>
          <a:xfrm>
            <a:off x="8438069" y="335565"/>
            <a:ext cx="2745431" cy="1575858"/>
            <a:chOff x="8558275" y="320358"/>
            <a:chExt cx="3032383" cy="1705073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E56A42C-0B42-BF19-D70C-70AEA885B10E}"/>
                </a:ext>
              </a:extLst>
            </p:cNvPr>
            <p:cNvGrpSpPr/>
            <p:nvPr/>
          </p:nvGrpSpPr>
          <p:grpSpPr>
            <a:xfrm>
              <a:off x="8558275" y="320358"/>
              <a:ext cx="3032383" cy="1705073"/>
              <a:chOff x="8302410" y="484845"/>
              <a:chExt cx="3673716" cy="1866249"/>
            </a:xfrm>
          </p:grpSpPr>
          <p:sp>
            <p:nvSpPr>
              <p:cNvPr id="14" name="Freeform 102">
                <a:extLst>
                  <a:ext uri="{FF2B5EF4-FFF2-40B4-BE49-F238E27FC236}">
                    <a16:creationId xmlns:a16="http://schemas.microsoft.com/office/drawing/2014/main" id="{47733D77-825C-AC53-14E1-18B90E373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2410" y="484845"/>
                <a:ext cx="3673716" cy="1866249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808080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+mj-lt"/>
                </a:endParaRPr>
              </a:p>
            </p:txBody>
          </p:sp>
          <p:sp>
            <p:nvSpPr>
              <p:cNvPr id="15" name="Звезда: 5 точек 2">
                <a:extLst>
                  <a:ext uri="{FF2B5EF4-FFF2-40B4-BE49-F238E27FC236}">
                    <a16:creationId xmlns:a16="http://schemas.microsoft.com/office/drawing/2014/main" id="{1462B903-7122-FE53-D046-E3DD1301CA9B}"/>
                  </a:ext>
                </a:extLst>
              </p:cNvPr>
              <p:cNvSpPr/>
              <p:nvPr/>
            </p:nvSpPr>
            <p:spPr>
              <a:xfrm>
                <a:off x="10139268" y="1066840"/>
                <a:ext cx="350874" cy="292389"/>
              </a:xfrm>
              <a:prstGeom prst="star5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+mj-lt"/>
                </a:endParaRPr>
              </a:p>
            </p:txBody>
          </p:sp>
          <p:sp>
            <p:nvSpPr>
              <p:cNvPr id="17" name="Звезда: 5 точек 33">
                <a:extLst>
                  <a:ext uri="{FF2B5EF4-FFF2-40B4-BE49-F238E27FC236}">
                    <a16:creationId xmlns:a16="http://schemas.microsoft.com/office/drawing/2014/main" id="{033089AD-BA2D-C21D-DEAB-EEB0BDFF3A4B}"/>
                  </a:ext>
                </a:extLst>
              </p:cNvPr>
              <p:cNvSpPr/>
              <p:nvPr/>
            </p:nvSpPr>
            <p:spPr>
              <a:xfrm>
                <a:off x="10520224" y="1474569"/>
                <a:ext cx="198474" cy="152400"/>
              </a:xfrm>
              <a:prstGeom prst="star5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+mj-lt"/>
                </a:endParaRPr>
              </a:p>
            </p:txBody>
          </p:sp>
          <p:sp>
            <p:nvSpPr>
              <p:cNvPr id="18" name="Звезда: 5 точек 34">
                <a:extLst>
                  <a:ext uri="{FF2B5EF4-FFF2-40B4-BE49-F238E27FC236}">
                    <a16:creationId xmlns:a16="http://schemas.microsoft.com/office/drawing/2014/main" id="{54A69C3A-3620-34DA-6D24-3506C64051DF}"/>
                  </a:ext>
                </a:extLst>
              </p:cNvPr>
              <p:cNvSpPr/>
              <p:nvPr/>
            </p:nvSpPr>
            <p:spPr>
              <a:xfrm>
                <a:off x="9823275" y="758783"/>
                <a:ext cx="198474" cy="152400"/>
              </a:xfrm>
              <a:prstGeom prst="star5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+mj-lt"/>
                </a:endParaRPr>
              </a:p>
            </p:txBody>
          </p:sp>
        </p:grpSp>
        <p:sp>
          <p:nvSpPr>
            <p:cNvPr id="52" name="Звезда: 5 точек 29">
              <a:extLst>
                <a:ext uri="{FF2B5EF4-FFF2-40B4-BE49-F238E27FC236}">
                  <a16:creationId xmlns:a16="http://schemas.microsoft.com/office/drawing/2014/main" id="{281FE24B-6D9F-06D4-F80E-BAE616C55E78}"/>
                </a:ext>
              </a:extLst>
            </p:cNvPr>
            <p:cNvSpPr/>
            <p:nvPr/>
          </p:nvSpPr>
          <p:spPr>
            <a:xfrm>
              <a:off x="10082147" y="1568892"/>
              <a:ext cx="163826" cy="139238"/>
            </a:xfrm>
            <a:prstGeom prst="star5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aphicFrame>
        <p:nvGraphicFramePr>
          <p:cNvPr id="59" name="Схема 58">
            <a:extLst>
              <a:ext uri="{FF2B5EF4-FFF2-40B4-BE49-F238E27FC236}">
                <a16:creationId xmlns:a16="http://schemas.microsoft.com/office/drawing/2014/main" id="{5FF28F8C-8A4C-550C-3C6D-8FEEA5D1E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097658"/>
              </p:ext>
            </p:extLst>
          </p:nvPr>
        </p:nvGraphicFramePr>
        <p:xfrm>
          <a:off x="659104" y="3227806"/>
          <a:ext cx="5375700" cy="68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058F0D1A-F165-220F-60F3-7BD0C4696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640274"/>
              </p:ext>
            </p:extLst>
          </p:nvPr>
        </p:nvGraphicFramePr>
        <p:xfrm>
          <a:off x="659102" y="4071206"/>
          <a:ext cx="5375701" cy="67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6" name="Схема 75">
            <a:extLst>
              <a:ext uri="{FF2B5EF4-FFF2-40B4-BE49-F238E27FC236}">
                <a16:creationId xmlns:a16="http://schemas.microsoft.com/office/drawing/2014/main" id="{219E2F29-4519-5216-91ED-325E0AACE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230201"/>
              </p:ext>
            </p:extLst>
          </p:nvPr>
        </p:nvGraphicFramePr>
        <p:xfrm>
          <a:off x="6777204" y="3083275"/>
          <a:ext cx="5913498" cy="98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78" name="Схема 77">
            <a:extLst>
              <a:ext uri="{FF2B5EF4-FFF2-40B4-BE49-F238E27FC236}">
                <a16:creationId xmlns:a16="http://schemas.microsoft.com/office/drawing/2014/main" id="{65FA1316-A6E6-90B4-EBF1-B287B48ED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054162"/>
              </p:ext>
            </p:extLst>
          </p:nvPr>
        </p:nvGraphicFramePr>
        <p:xfrm>
          <a:off x="6766212" y="3924627"/>
          <a:ext cx="5913498" cy="98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80" name="Таблица 79">
            <a:extLst>
              <a:ext uri="{FF2B5EF4-FFF2-40B4-BE49-F238E27FC236}">
                <a16:creationId xmlns:a16="http://schemas.microsoft.com/office/drawing/2014/main" id="{7DFA14D0-2999-0690-314F-D0590BAB2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534996"/>
              </p:ext>
            </p:extLst>
          </p:nvPr>
        </p:nvGraphicFramePr>
        <p:xfrm>
          <a:off x="2124894" y="5779741"/>
          <a:ext cx="7954596" cy="731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88649">
                  <a:extLst>
                    <a:ext uri="{9D8B030D-6E8A-4147-A177-3AD203B41FA5}">
                      <a16:colId xmlns:a16="http://schemas.microsoft.com/office/drawing/2014/main" val="1860563945"/>
                    </a:ext>
                  </a:extLst>
                </a:gridCol>
                <a:gridCol w="1988649">
                  <a:extLst>
                    <a:ext uri="{9D8B030D-6E8A-4147-A177-3AD203B41FA5}">
                      <a16:colId xmlns:a16="http://schemas.microsoft.com/office/drawing/2014/main" val="2413455350"/>
                    </a:ext>
                  </a:extLst>
                </a:gridCol>
                <a:gridCol w="1988649">
                  <a:extLst>
                    <a:ext uri="{9D8B030D-6E8A-4147-A177-3AD203B41FA5}">
                      <a16:colId xmlns:a16="http://schemas.microsoft.com/office/drawing/2014/main" val="1602354984"/>
                    </a:ext>
                  </a:extLst>
                </a:gridCol>
                <a:gridCol w="1988649">
                  <a:extLst>
                    <a:ext uri="{9D8B030D-6E8A-4147-A177-3AD203B41FA5}">
                      <a16:colId xmlns:a16="http://schemas.microsoft.com/office/drawing/2014/main" val="629165568"/>
                    </a:ext>
                  </a:extLst>
                </a:gridCol>
              </a:tblGrid>
              <a:tr h="34293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г. Астана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ОФ «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HHI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»</a:t>
                      </a:r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96% - А2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Карагандинская обл.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ОО «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GALA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» 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100% - А1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Костанайская обл.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ОО «Мигдаль»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93% - А2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г. Шымкент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ОФ «Ай-Ана»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100% - А1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434551"/>
                  </a:ext>
                </a:extLst>
              </a:tr>
            </a:tbl>
          </a:graphicData>
        </a:graphic>
      </p:graphicFrame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C5D367B5-1084-7CE9-0467-6C8237BE45DF}"/>
              </a:ext>
            </a:extLst>
          </p:cNvPr>
          <p:cNvGrpSpPr/>
          <p:nvPr/>
        </p:nvGrpSpPr>
        <p:grpSpPr>
          <a:xfrm>
            <a:off x="319671" y="861496"/>
            <a:ext cx="688829" cy="688829"/>
            <a:chOff x="319671" y="861496"/>
            <a:chExt cx="688829" cy="688829"/>
          </a:xfrm>
        </p:grpSpPr>
        <p:pic>
          <p:nvPicPr>
            <p:cNvPr id="10" name="Рисунок 9" descr="Два мужчины">
              <a:extLst>
                <a:ext uri="{FF2B5EF4-FFF2-40B4-BE49-F238E27FC236}">
                  <a16:creationId xmlns:a16="http://schemas.microsoft.com/office/drawing/2014/main" id="{376E1FD7-0838-B936-9508-568E64DD1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319671" y="861496"/>
              <a:ext cx="688829" cy="688829"/>
            </a:xfrm>
            <a:prstGeom prst="rect">
              <a:avLst/>
            </a:prstGeom>
          </p:spPr>
        </p:pic>
        <p:sp>
          <p:nvSpPr>
            <p:cNvPr id="82" name="Равнобедренный треугольник 81">
              <a:extLst>
                <a:ext uri="{FF2B5EF4-FFF2-40B4-BE49-F238E27FC236}">
                  <a16:creationId xmlns:a16="http://schemas.microsoft.com/office/drawing/2014/main" id="{8A8E8742-91F0-0227-13D5-9FAC9068F19C}"/>
                </a:ext>
              </a:extLst>
            </p:cNvPr>
            <p:cNvSpPr/>
            <p:nvPr/>
          </p:nvSpPr>
          <p:spPr>
            <a:xfrm>
              <a:off x="659104" y="1171153"/>
              <a:ext cx="220666" cy="13505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FCFB2A47-23E1-0A79-FA8C-F6A5E4FA1CE7}"/>
              </a:ext>
            </a:extLst>
          </p:cNvPr>
          <p:cNvSpPr txBox="1"/>
          <p:nvPr/>
        </p:nvSpPr>
        <p:spPr>
          <a:xfrm>
            <a:off x="4191571" y="2823320"/>
            <a:ext cx="2148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Выявлено с ВИЧ</a:t>
            </a:r>
            <a:endParaRPr lang="id-ID" sz="14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E34AE4-B62B-34AB-F90D-7A00724F99DE}"/>
              </a:ext>
            </a:extLst>
          </p:cNvPr>
          <p:cNvSpPr txBox="1"/>
          <p:nvPr/>
        </p:nvSpPr>
        <p:spPr>
          <a:xfrm>
            <a:off x="-882242" y="3351326"/>
            <a:ext cx="2411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ПЛАН</a:t>
            </a:r>
            <a:endParaRPr lang="id-ID" sz="14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6C9A6-C248-32EC-43D9-42287160F8EB}"/>
              </a:ext>
            </a:extLst>
          </p:cNvPr>
          <p:cNvSpPr txBox="1"/>
          <p:nvPr/>
        </p:nvSpPr>
        <p:spPr>
          <a:xfrm>
            <a:off x="-853001" y="4217552"/>
            <a:ext cx="2411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ФАКТ</a:t>
            </a:r>
            <a:endParaRPr lang="id-ID" sz="1400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08A31-B309-4D19-F863-E1C89623A609}"/>
              </a:ext>
            </a:extLst>
          </p:cNvPr>
          <p:cNvSpPr txBox="1"/>
          <p:nvPr/>
        </p:nvSpPr>
        <p:spPr>
          <a:xfrm>
            <a:off x="2352894" y="2822145"/>
            <a:ext cx="2148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Протестировано</a:t>
            </a:r>
            <a:endParaRPr lang="id-ID" sz="18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A98BEB-4D2A-C9C3-8DF6-A8000EA5DC73}"/>
              </a:ext>
            </a:extLst>
          </p:cNvPr>
          <p:cNvSpPr txBox="1"/>
          <p:nvPr/>
        </p:nvSpPr>
        <p:spPr>
          <a:xfrm>
            <a:off x="197463" y="2764577"/>
            <a:ext cx="24115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Охват проф. </a:t>
            </a:r>
            <a:r>
              <a:rPr lang="ru-RU" sz="1200" b="1" dirty="0" err="1">
                <a:latin typeface="+mj-lt"/>
              </a:rPr>
              <a:t>прогр</a:t>
            </a:r>
            <a:r>
              <a:rPr lang="ru-RU" sz="1400" b="1" dirty="0">
                <a:latin typeface="+mj-lt"/>
              </a:rPr>
              <a:t>.</a:t>
            </a:r>
            <a:endParaRPr lang="id-ID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57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Шприц">
            <a:extLst>
              <a:ext uri="{FF2B5EF4-FFF2-40B4-BE49-F238E27FC236}">
                <a16:creationId xmlns:a16="http://schemas.microsoft.com/office/drawing/2014/main" id="{79293137-5AE7-01AD-9056-E0C5B7F89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920" y="858727"/>
            <a:ext cx="646331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6B5A1-D73B-0E42-1CB7-2DBA837D1FE0}"/>
              </a:ext>
            </a:extLst>
          </p:cNvPr>
          <p:cNvSpPr txBox="1"/>
          <p:nvPr/>
        </p:nvSpPr>
        <p:spPr>
          <a:xfrm>
            <a:off x="1008500" y="803901"/>
            <a:ext cx="8434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Поддержка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4 НПО в 3 регионах</a:t>
            </a:r>
          </a:p>
          <a:p>
            <a:r>
              <a:rPr lang="ru-RU" sz="1600" b="1" dirty="0">
                <a:solidFill>
                  <a:srgbClr val="FF0000"/>
                </a:solidFill>
                <a:latin typeface="+mj-lt"/>
              </a:rPr>
              <a:t>66 аутрич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работников по работе с ЛУИН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Охват на 1 а/р - 90 в год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E6D7D6-753F-D93D-D743-67C5D3F3BDDC}"/>
              </a:ext>
            </a:extLst>
          </p:cNvPr>
          <p:cNvSpPr/>
          <p:nvPr/>
        </p:nvSpPr>
        <p:spPr>
          <a:xfrm>
            <a:off x="0" y="1936975"/>
            <a:ext cx="121920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Плановое и фактическое выполнение индикаторов за 9 мес. 2022 </a:t>
            </a:r>
            <a:r>
              <a:rPr lang="ru-RU" sz="1800" b="1" dirty="0">
                <a:solidFill>
                  <a:schemeClr val="bg1"/>
                </a:solidFill>
                <a:latin typeface="+mj-lt"/>
              </a:rPr>
              <a:t>года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6C6648-37A3-E326-4091-DDFA3A1DAA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9517" cy="768848"/>
          </a:xfrm>
          <a:prstGeom prst="rect">
            <a:avLst/>
          </a:prstGeom>
        </p:spPr>
      </p:pic>
      <p:pic>
        <p:nvPicPr>
          <p:cNvPr id="7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9C4619C1-D4A2-88E1-079A-FDAB73F0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8295AE-BE33-2E0B-A7D0-8C9BBA810918}"/>
              </a:ext>
            </a:extLst>
          </p:cNvPr>
          <p:cNvSpPr txBox="1"/>
          <p:nvPr/>
        </p:nvSpPr>
        <p:spPr>
          <a:xfrm>
            <a:off x="1529261" y="99885"/>
            <a:ext cx="913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Профилактика ВИЧ среди ЛУИН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78F18-612A-60B9-040C-659E00382C64}"/>
              </a:ext>
            </a:extLst>
          </p:cNvPr>
          <p:cNvSpPr txBox="1"/>
          <p:nvPr/>
        </p:nvSpPr>
        <p:spPr>
          <a:xfrm>
            <a:off x="2537047" y="2694650"/>
            <a:ext cx="2148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Протестировано</a:t>
            </a:r>
            <a:endParaRPr lang="id-ID" sz="18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27E42-9622-20C4-45DA-AB6FAF090643}"/>
              </a:ext>
            </a:extLst>
          </p:cNvPr>
          <p:cNvSpPr txBox="1"/>
          <p:nvPr/>
        </p:nvSpPr>
        <p:spPr>
          <a:xfrm>
            <a:off x="450989" y="2666364"/>
            <a:ext cx="24115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Охват проф. </a:t>
            </a:r>
            <a:r>
              <a:rPr lang="ru-RU" sz="1200" b="1" dirty="0" err="1">
                <a:latin typeface="+mj-lt"/>
              </a:rPr>
              <a:t>прогр</a:t>
            </a:r>
            <a:r>
              <a:rPr lang="ru-RU" sz="1400" b="1" dirty="0">
                <a:latin typeface="+mj-lt"/>
              </a:rPr>
              <a:t>.</a:t>
            </a:r>
            <a:endParaRPr lang="id-ID" sz="14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E365D-1C31-057D-CD02-2F7BB934A793}"/>
              </a:ext>
            </a:extLst>
          </p:cNvPr>
          <p:cNvSpPr txBox="1"/>
          <p:nvPr/>
        </p:nvSpPr>
        <p:spPr>
          <a:xfrm>
            <a:off x="1197602" y="3522959"/>
            <a:ext cx="918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2347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4D12EC-5B73-D2C8-7309-5A453067BC76}"/>
              </a:ext>
            </a:extLst>
          </p:cNvPr>
          <p:cNvSpPr txBox="1"/>
          <p:nvPr/>
        </p:nvSpPr>
        <p:spPr>
          <a:xfrm>
            <a:off x="9786666" y="2598108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Выдано </a:t>
            </a:r>
          </a:p>
          <a:p>
            <a:pPr algn="ctr"/>
            <a:r>
              <a:rPr lang="ru-RU" sz="1200" b="1" dirty="0">
                <a:latin typeface="+mj-lt"/>
              </a:rPr>
              <a:t>презервативов</a:t>
            </a:r>
            <a:endParaRPr lang="id-ID" sz="1400" b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DD41E-220B-B61D-86E0-F2FDA3E0A780}"/>
              </a:ext>
            </a:extLst>
          </p:cNvPr>
          <p:cNvSpPr txBox="1"/>
          <p:nvPr/>
        </p:nvSpPr>
        <p:spPr>
          <a:xfrm>
            <a:off x="4538455" y="2703444"/>
            <a:ext cx="2148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Выявлено с ВИЧ</a:t>
            </a:r>
            <a:endParaRPr lang="id-ID" sz="140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DB07A-3756-CC34-379E-7F9EA8DBC230}"/>
              </a:ext>
            </a:extLst>
          </p:cNvPr>
          <p:cNvSpPr txBox="1"/>
          <p:nvPr/>
        </p:nvSpPr>
        <p:spPr>
          <a:xfrm>
            <a:off x="6969364" y="2591679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Привлечено</a:t>
            </a:r>
          </a:p>
          <a:p>
            <a:pPr algn="ctr"/>
            <a:r>
              <a:rPr lang="ru-RU" sz="1200" b="1" dirty="0">
                <a:latin typeface="+mj-lt"/>
              </a:rPr>
              <a:t> новых клиентов</a:t>
            </a:r>
            <a:endParaRPr lang="id-ID" sz="140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0B7BB-8BC6-030F-3809-598B8C2B5CBA}"/>
              </a:ext>
            </a:extLst>
          </p:cNvPr>
          <p:cNvSpPr txBox="1"/>
          <p:nvPr/>
        </p:nvSpPr>
        <p:spPr>
          <a:xfrm>
            <a:off x="8430241" y="2590786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Выдано </a:t>
            </a:r>
          </a:p>
          <a:p>
            <a:pPr algn="ctr"/>
            <a:r>
              <a:rPr lang="ru-RU" sz="1200" b="1" dirty="0">
                <a:latin typeface="+mj-lt"/>
              </a:rPr>
              <a:t>шприцев</a:t>
            </a:r>
            <a:endParaRPr lang="id-ID" sz="1400" b="1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757F3D-EF73-CEA3-47A8-4F7F3CDD9668}"/>
              </a:ext>
            </a:extLst>
          </p:cNvPr>
          <p:cNvSpPr txBox="1"/>
          <p:nvPr/>
        </p:nvSpPr>
        <p:spPr>
          <a:xfrm>
            <a:off x="219084" y="4968498"/>
            <a:ext cx="918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2734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CB67A40-0D88-EC93-9E98-23300E48740A}"/>
              </a:ext>
            </a:extLst>
          </p:cNvPr>
          <p:cNvSpPr/>
          <p:nvPr/>
        </p:nvSpPr>
        <p:spPr>
          <a:xfrm>
            <a:off x="0" y="5297777"/>
            <a:ext cx="12127917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Выполнение индикаторов в разрезе НПО за 9 мес. 2022 года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7C256F3-950D-759E-1CAA-1C0F0B936C94}"/>
              </a:ext>
            </a:extLst>
          </p:cNvPr>
          <p:cNvGrpSpPr/>
          <p:nvPr/>
        </p:nvGrpSpPr>
        <p:grpSpPr>
          <a:xfrm>
            <a:off x="8438069" y="335565"/>
            <a:ext cx="2745431" cy="1575858"/>
            <a:chOff x="8302410" y="484845"/>
            <a:chExt cx="3673716" cy="1866249"/>
          </a:xfrm>
        </p:grpSpPr>
        <p:sp>
          <p:nvSpPr>
            <p:cNvPr id="23" name="Freeform 102">
              <a:extLst>
                <a:ext uri="{FF2B5EF4-FFF2-40B4-BE49-F238E27FC236}">
                  <a16:creationId xmlns:a16="http://schemas.microsoft.com/office/drawing/2014/main" id="{BCC11D31-B167-917B-591D-6FDE4F72E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2410" y="484845"/>
              <a:ext cx="3673716" cy="1866249"/>
            </a:xfrm>
            <a:custGeom>
              <a:avLst/>
              <a:gdLst>
                <a:gd name="T0" fmla="*/ 61 w 2170"/>
                <a:gd name="T1" fmla="*/ 497 h 901"/>
                <a:gd name="T2" fmla="*/ 185 w 2170"/>
                <a:gd name="T3" fmla="*/ 497 h 901"/>
                <a:gd name="T4" fmla="*/ 309 w 2170"/>
                <a:gd name="T5" fmla="*/ 497 h 901"/>
                <a:gd name="T6" fmla="*/ 309 w 2170"/>
                <a:gd name="T7" fmla="*/ 652 h 901"/>
                <a:gd name="T8" fmla="*/ 248 w 2170"/>
                <a:gd name="T9" fmla="*/ 745 h 901"/>
                <a:gd name="T10" fmla="*/ 341 w 2170"/>
                <a:gd name="T11" fmla="*/ 806 h 901"/>
                <a:gd name="T12" fmla="*/ 620 w 2170"/>
                <a:gd name="T13" fmla="*/ 589 h 901"/>
                <a:gd name="T14" fmla="*/ 775 w 2170"/>
                <a:gd name="T15" fmla="*/ 589 h 901"/>
                <a:gd name="T16" fmla="*/ 805 w 2170"/>
                <a:gd name="T17" fmla="*/ 713 h 901"/>
                <a:gd name="T18" fmla="*/ 929 w 2170"/>
                <a:gd name="T19" fmla="*/ 713 h 901"/>
                <a:gd name="T20" fmla="*/ 1023 w 2170"/>
                <a:gd name="T21" fmla="*/ 745 h 901"/>
                <a:gd name="T22" fmla="*/ 1116 w 2170"/>
                <a:gd name="T23" fmla="*/ 869 h 901"/>
                <a:gd name="T24" fmla="*/ 1177 w 2170"/>
                <a:gd name="T25" fmla="*/ 900 h 901"/>
                <a:gd name="T26" fmla="*/ 1177 w 2170"/>
                <a:gd name="T27" fmla="*/ 869 h 901"/>
                <a:gd name="T28" fmla="*/ 1271 w 2170"/>
                <a:gd name="T29" fmla="*/ 806 h 901"/>
                <a:gd name="T30" fmla="*/ 1425 w 2170"/>
                <a:gd name="T31" fmla="*/ 745 h 901"/>
                <a:gd name="T32" fmla="*/ 1581 w 2170"/>
                <a:gd name="T33" fmla="*/ 745 h 901"/>
                <a:gd name="T34" fmla="*/ 1673 w 2170"/>
                <a:gd name="T35" fmla="*/ 745 h 901"/>
                <a:gd name="T36" fmla="*/ 1797 w 2170"/>
                <a:gd name="T37" fmla="*/ 776 h 901"/>
                <a:gd name="T38" fmla="*/ 1829 w 2170"/>
                <a:gd name="T39" fmla="*/ 745 h 901"/>
                <a:gd name="T40" fmla="*/ 1766 w 2170"/>
                <a:gd name="T41" fmla="*/ 652 h 901"/>
                <a:gd name="T42" fmla="*/ 1860 w 2170"/>
                <a:gd name="T43" fmla="*/ 621 h 901"/>
                <a:gd name="T44" fmla="*/ 1921 w 2170"/>
                <a:gd name="T45" fmla="*/ 559 h 901"/>
                <a:gd name="T46" fmla="*/ 2014 w 2170"/>
                <a:gd name="T47" fmla="*/ 497 h 901"/>
                <a:gd name="T48" fmla="*/ 2108 w 2170"/>
                <a:gd name="T49" fmla="*/ 497 h 901"/>
                <a:gd name="T50" fmla="*/ 2169 w 2170"/>
                <a:gd name="T51" fmla="*/ 373 h 901"/>
                <a:gd name="T52" fmla="*/ 2077 w 2170"/>
                <a:gd name="T53" fmla="*/ 373 h 901"/>
                <a:gd name="T54" fmla="*/ 2014 w 2170"/>
                <a:gd name="T55" fmla="*/ 311 h 901"/>
                <a:gd name="T56" fmla="*/ 1921 w 2170"/>
                <a:gd name="T57" fmla="*/ 311 h 901"/>
                <a:gd name="T58" fmla="*/ 1860 w 2170"/>
                <a:gd name="T59" fmla="*/ 280 h 901"/>
                <a:gd name="T60" fmla="*/ 1766 w 2170"/>
                <a:gd name="T61" fmla="*/ 280 h 901"/>
                <a:gd name="T62" fmla="*/ 1642 w 2170"/>
                <a:gd name="T63" fmla="*/ 125 h 901"/>
                <a:gd name="T64" fmla="*/ 1549 w 2170"/>
                <a:gd name="T65" fmla="*/ 93 h 901"/>
                <a:gd name="T66" fmla="*/ 1457 w 2170"/>
                <a:gd name="T67" fmla="*/ 125 h 901"/>
                <a:gd name="T68" fmla="*/ 1394 w 2170"/>
                <a:gd name="T69" fmla="*/ 93 h 901"/>
                <a:gd name="T70" fmla="*/ 1364 w 2170"/>
                <a:gd name="T71" fmla="*/ 93 h 901"/>
                <a:gd name="T72" fmla="*/ 1271 w 2170"/>
                <a:gd name="T73" fmla="*/ 32 h 901"/>
                <a:gd name="T74" fmla="*/ 1208 w 2170"/>
                <a:gd name="T75" fmla="*/ 0 h 901"/>
                <a:gd name="T76" fmla="*/ 1053 w 2170"/>
                <a:gd name="T77" fmla="*/ 63 h 901"/>
                <a:gd name="T78" fmla="*/ 992 w 2170"/>
                <a:gd name="T79" fmla="*/ 93 h 901"/>
                <a:gd name="T80" fmla="*/ 837 w 2170"/>
                <a:gd name="T81" fmla="*/ 93 h 901"/>
                <a:gd name="T82" fmla="*/ 805 w 2170"/>
                <a:gd name="T83" fmla="*/ 125 h 901"/>
                <a:gd name="T84" fmla="*/ 775 w 2170"/>
                <a:gd name="T85" fmla="*/ 187 h 901"/>
                <a:gd name="T86" fmla="*/ 775 w 2170"/>
                <a:gd name="T87" fmla="*/ 311 h 901"/>
                <a:gd name="T88" fmla="*/ 713 w 2170"/>
                <a:gd name="T89" fmla="*/ 311 h 901"/>
                <a:gd name="T90" fmla="*/ 620 w 2170"/>
                <a:gd name="T91" fmla="*/ 280 h 901"/>
                <a:gd name="T92" fmla="*/ 557 w 2170"/>
                <a:gd name="T93" fmla="*/ 311 h 901"/>
                <a:gd name="T94" fmla="*/ 465 w 2170"/>
                <a:gd name="T95" fmla="*/ 311 h 901"/>
                <a:gd name="T96" fmla="*/ 403 w 2170"/>
                <a:gd name="T97" fmla="*/ 311 h 901"/>
                <a:gd name="T98" fmla="*/ 341 w 2170"/>
                <a:gd name="T99" fmla="*/ 249 h 901"/>
                <a:gd name="T100" fmla="*/ 279 w 2170"/>
                <a:gd name="T101" fmla="*/ 249 h 901"/>
                <a:gd name="T102" fmla="*/ 217 w 2170"/>
                <a:gd name="T103" fmla="*/ 249 h 901"/>
                <a:gd name="T104" fmla="*/ 185 w 2170"/>
                <a:gd name="T105" fmla="*/ 249 h 901"/>
                <a:gd name="T106" fmla="*/ 124 w 2170"/>
                <a:gd name="T107" fmla="*/ 280 h 901"/>
                <a:gd name="T108" fmla="*/ 93 w 2170"/>
                <a:gd name="T109" fmla="*/ 341 h 901"/>
                <a:gd name="T110" fmla="*/ 31 w 2170"/>
                <a:gd name="T111" fmla="*/ 341 h 901"/>
                <a:gd name="T112" fmla="*/ 0 w 2170"/>
                <a:gd name="T113" fmla="*/ 373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70" h="901">
                  <a:moveTo>
                    <a:pt x="0" y="404"/>
                  </a:moveTo>
                  <a:lnTo>
                    <a:pt x="0" y="404"/>
                  </a:lnTo>
                  <a:cubicBezTo>
                    <a:pt x="0" y="435"/>
                    <a:pt x="0" y="435"/>
                    <a:pt x="0" y="435"/>
                  </a:cubicBezTo>
                  <a:lnTo>
                    <a:pt x="0" y="435"/>
                  </a:lnTo>
                  <a:cubicBezTo>
                    <a:pt x="31" y="435"/>
                    <a:pt x="31" y="435"/>
                    <a:pt x="31" y="435"/>
                  </a:cubicBezTo>
                  <a:lnTo>
                    <a:pt x="61" y="465"/>
                  </a:lnTo>
                  <a:cubicBezTo>
                    <a:pt x="61" y="465"/>
                    <a:pt x="61" y="465"/>
                    <a:pt x="61" y="497"/>
                  </a:cubicBezTo>
                  <a:lnTo>
                    <a:pt x="93" y="497"/>
                  </a:lnTo>
                  <a:cubicBezTo>
                    <a:pt x="124" y="497"/>
                    <a:pt x="124" y="528"/>
                    <a:pt x="124" y="528"/>
                  </a:cubicBezTo>
                  <a:lnTo>
                    <a:pt x="124" y="528"/>
                  </a:lnTo>
                  <a:lnTo>
                    <a:pt x="124" y="528"/>
                  </a:lnTo>
                  <a:lnTo>
                    <a:pt x="155" y="528"/>
                  </a:lnTo>
                  <a:lnTo>
                    <a:pt x="155" y="528"/>
                  </a:lnTo>
                  <a:cubicBezTo>
                    <a:pt x="155" y="497"/>
                    <a:pt x="185" y="497"/>
                    <a:pt x="185" y="497"/>
                  </a:cubicBezTo>
                  <a:lnTo>
                    <a:pt x="217" y="497"/>
                  </a:lnTo>
                  <a:lnTo>
                    <a:pt x="217" y="497"/>
                  </a:lnTo>
                  <a:cubicBezTo>
                    <a:pt x="217" y="497"/>
                    <a:pt x="217" y="497"/>
                    <a:pt x="248" y="497"/>
                  </a:cubicBezTo>
                  <a:lnTo>
                    <a:pt x="248" y="497"/>
                  </a:lnTo>
                  <a:lnTo>
                    <a:pt x="248" y="497"/>
                  </a:lnTo>
                  <a:lnTo>
                    <a:pt x="279" y="497"/>
                  </a:lnTo>
                  <a:lnTo>
                    <a:pt x="309" y="497"/>
                  </a:lnTo>
                  <a:lnTo>
                    <a:pt x="341" y="497"/>
                  </a:lnTo>
                  <a:cubicBezTo>
                    <a:pt x="341" y="528"/>
                    <a:pt x="341" y="528"/>
                    <a:pt x="341" y="528"/>
                  </a:cubicBezTo>
                  <a:lnTo>
                    <a:pt x="341" y="528"/>
                  </a:lnTo>
                  <a:cubicBezTo>
                    <a:pt x="341" y="528"/>
                    <a:pt x="341" y="528"/>
                    <a:pt x="341" y="559"/>
                  </a:cubicBezTo>
                  <a:lnTo>
                    <a:pt x="341" y="589"/>
                  </a:lnTo>
                  <a:cubicBezTo>
                    <a:pt x="341" y="621"/>
                    <a:pt x="341" y="652"/>
                    <a:pt x="309" y="652"/>
                  </a:cubicBezTo>
                  <a:lnTo>
                    <a:pt x="309" y="652"/>
                  </a:lnTo>
                  <a:cubicBezTo>
                    <a:pt x="309" y="652"/>
                    <a:pt x="309" y="652"/>
                    <a:pt x="279" y="652"/>
                  </a:cubicBezTo>
                  <a:lnTo>
                    <a:pt x="248" y="652"/>
                  </a:lnTo>
                  <a:lnTo>
                    <a:pt x="248" y="652"/>
                  </a:lnTo>
                  <a:lnTo>
                    <a:pt x="248" y="652"/>
                  </a:lnTo>
                  <a:lnTo>
                    <a:pt x="248" y="683"/>
                  </a:lnTo>
                  <a:cubicBezTo>
                    <a:pt x="248" y="683"/>
                    <a:pt x="248" y="713"/>
                    <a:pt x="217" y="713"/>
                  </a:cubicBezTo>
                  <a:cubicBezTo>
                    <a:pt x="248" y="713"/>
                    <a:pt x="248" y="745"/>
                    <a:pt x="248" y="745"/>
                  </a:cubicBezTo>
                  <a:lnTo>
                    <a:pt x="248" y="745"/>
                  </a:lnTo>
                  <a:cubicBezTo>
                    <a:pt x="248" y="745"/>
                    <a:pt x="248" y="745"/>
                    <a:pt x="279" y="745"/>
                  </a:cubicBezTo>
                  <a:lnTo>
                    <a:pt x="279" y="745"/>
                  </a:lnTo>
                  <a:cubicBezTo>
                    <a:pt x="279" y="776"/>
                    <a:pt x="309" y="776"/>
                    <a:pt x="309" y="776"/>
                  </a:cubicBezTo>
                  <a:cubicBezTo>
                    <a:pt x="309" y="806"/>
                    <a:pt x="309" y="806"/>
                    <a:pt x="309" y="806"/>
                  </a:cubicBezTo>
                  <a:lnTo>
                    <a:pt x="341" y="806"/>
                  </a:lnTo>
                  <a:lnTo>
                    <a:pt x="341" y="806"/>
                  </a:lnTo>
                  <a:cubicBezTo>
                    <a:pt x="372" y="806"/>
                    <a:pt x="372" y="776"/>
                    <a:pt x="372" y="776"/>
                  </a:cubicBezTo>
                  <a:lnTo>
                    <a:pt x="372" y="776"/>
                  </a:lnTo>
                  <a:lnTo>
                    <a:pt x="403" y="806"/>
                  </a:lnTo>
                  <a:cubicBezTo>
                    <a:pt x="433" y="806"/>
                    <a:pt x="433" y="837"/>
                    <a:pt x="465" y="837"/>
                  </a:cubicBezTo>
                  <a:cubicBezTo>
                    <a:pt x="465" y="869"/>
                    <a:pt x="465" y="869"/>
                    <a:pt x="465" y="869"/>
                  </a:cubicBezTo>
                  <a:cubicBezTo>
                    <a:pt x="465" y="621"/>
                    <a:pt x="465" y="621"/>
                    <a:pt x="465" y="621"/>
                  </a:cubicBezTo>
                  <a:cubicBezTo>
                    <a:pt x="620" y="589"/>
                    <a:pt x="620" y="589"/>
                    <a:pt x="620" y="589"/>
                  </a:cubicBezTo>
                  <a:cubicBezTo>
                    <a:pt x="651" y="589"/>
                    <a:pt x="651" y="589"/>
                    <a:pt x="651" y="589"/>
                  </a:cubicBezTo>
                  <a:lnTo>
                    <a:pt x="681" y="559"/>
                  </a:lnTo>
                  <a:lnTo>
                    <a:pt x="681" y="559"/>
                  </a:lnTo>
                  <a:cubicBezTo>
                    <a:pt x="713" y="559"/>
                    <a:pt x="713" y="559"/>
                    <a:pt x="713" y="559"/>
                  </a:cubicBezTo>
                  <a:cubicBezTo>
                    <a:pt x="713" y="559"/>
                    <a:pt x="713" y="559"/>
                    <a:pt x="744" y="559"/>
                  </a:cubicBezTo>
                  <a:lnTo>
                    <a:pt x="744" y="559"/>
                  </a:lnTo>
                  <a:cubicBezTo>
                    <a:pt x="744" y="559"/>
                    <a:pt x="744" y="559"/>
                    <a:pt x="775" y="589"/>
                  </a:cubicBezTo>
                  <a:lnTo>
                    <a:pt x="775" y="589"/>
                  </a:lnTo>
                  <a:lnTo>
                    <a:pt x="775" y="621"/>
                  </a:lnTo>
                  <a:cubicBezTo>
                    <a:pt x="775" y="652"/>
                    <a:pt x="775" y="652"/>
                    <a:pt x="775" y="683"/>
                  </a:cubicBezTo>
                  <a:lnTo>
                    <a:pt x="775" y="683"/>
                  </a:lnTo>
                  <a:lnTo>
                    <a:pt x="775" y="683"/>
                  </a:lnTo>
                  <a:cubicBezTo>
                    <a:pt x="775" y="683"/>
                    <a:pt x="805" y="683"/>
                    <a:pt x="805" y="713"/>
                  </a:cubicBezTo>
                  <a:lnTo>
                    <a:pt x="805" y="713"/>
                  </a:lnTo>
                  <a:lnTo>
                    <a:pt x="837" y="713"/>
                  </a:lnTo>
                  <a:lnTo>
                    <a:pt x="837" y="713"/>
                  </a:lnTo>
                  <a:lnTo>
                    <a:pt x="837" y="713"/>
                  </a:lnTo>
                  <a:cubicBezTo>
                    <a:pt x="868" y="713"/>
                    <a:pt x="868" y="713"/>
                    <a:pt x="868" y="713"/>
                  </a:cubicBezTo>
                  <a:cubicBezTo>
                    <a:pt x="899" y="713"/>
                    <a:pt x="899" y="713"/>
                    <a:pt x="929" y="713"/>
                  </a:cubicBezTo>
                  <a:lnTo>
                    <a:pt x="929" y="713"/>
                  </a:lnTo>
                  <a:lnTo>
                    <a:pt x="929" y="713"/>
                  </a:lnTo>
                  <a:lnTo>
                    <a:pt x="961" y="713"/>
                  </a:lnTo>
                  <a:lnTo>
                    <a:pt x="961" y="713"/>
                  </a:lnTo>
                  <a:lnTo>
                    <a:pt x="961" y="713"/>
                  </a:lnTo>
                  <a:cubicBezTo>
                    <a:pt x="992" y="713"/>
                    <a:pt x="992" y="713"/>
                    <a:pt x="992" y="713"/>
                  </a:cubicBezTo>
                  <a:lnTo>
                    <a:pt x="992" y="713"/>
                  </a:lnTo>
                  <a:cubicBezTo>
                    <a:pt x="1023" y="713"/>
                    <a:pt x="1023" y="713"/>
                    <a:pt x="1023" y="713"/>
                  </a:cubicBezTo>
                  <a:cubicBezTo>
                    <a:pt x="1023" y="745"/>
                    <a:pt x="1023" y="745"/>
                    <a:pt x="1023" y="745"/>
                  </a:cubicBezTo>
                  <a:cubicBezTo>
                    <a:pt x="1053" y="745"/>
                    <a:pt x="1053" y="745"/>
                    <a:pt x="1053" y="776"/>
                  </a:cubicBezTo>
                  <a:cubicBezTo>
                    <a:pt x="1053" y="776"/>
                    <a:pt x="1053" y="776"/>
                    <a:pt x="1053" y="806"/>
                  </a:cubicBezTo>
                  <a:lnTo>
                    <a:pt x="1053" y="806"/>
                  </a:lnTo>
                  <a:cubicBezTo>
                    <a:pt x="1053" y="806"/>
                    <a:pt x="1053" y="806"/>
                    <a:pt x="1085" y="806"/>
                  </a:cubicBezTo>
                  <a:cubicBezTo>
                    <a:pt x="1085" y="837"/>
                    <a:pt x="1085" y="837"/>
                    <a:pt x="1085" y="869"/>
                  </a:cubicBezTo>
                  <a:lnTo>
                    <a:pt x="1116" y="869"/>
                  </a:lnTo>
                  <a:lnTo>
                    <a:pt x="1116" y="869"/>
                  </a:lnTo>
                  <a:lnTo>
                    <a:pt x="1116" y="869"/>
                  </a:lnTo>
                  <a:lnTo>
                    <a:pt x="1116" y="869"/>
                  </a:lnTo>
                  <a:lnTo>
                    <a:pt x="1116" y="869"/>
                  </a:lnTo>
                  <a:lnTo>
                    <a:pt x="1116" y="869"/>
                  </a:lnTo>
                  <a:cubicBezTo>
                    <a:pt x="1116" y="869"/>
                    <a:pt x="1116" y="869"/>
                    <a:pt x="1147" y="869"/>
                  </a:cubicBezTo>
                  <a:lnTo>
                    <a:pt x="1147" y="869"/>
                  </a:lnTo>
                  <a:cubicBezTo>
                    <a:pt x="1147" y="869"/>
                    <a:pt x="1177" y="869"/>
                    <a:pt x="1177" y="900"/>
                  </a:cubicBezTo>
                  <a:lnTo>
                    <a:pt x="1177" y="900"/>
                  </a:lnTo>
                  <a:lnTo>
                    <a:pt x="1177" y="900"/>
                  </a:lnTo>
                  <a:lnTo>
                    <a:pt x="1177" y="900"/>
                  </a:lnTo>
                  <a:lnTo>
                    <a:pt x="1177" y="869"/>
                  </a:lnTo>
                  <a:lnTo>
                    <a:pt x="1177" y="869"/>
                  </a:lnTo>
                  <a:lnTo>
                    <a:pt x="1177" y="869"/>
                  </a:lnTo>
                  <a:lnTo>
                    <a:pt x="1177" y="869"/>
                  </a:lnTo>
                  <a:cubicBezTo>
                    <a:pt x="1177" y="837"/>
                    <a:pt x="1177" y="837"/>
                    <a:pt x="1177" y="837"/>
                  </a:cubicBezTo>
                  <a:cubicBezTo>
                    <a:pt x="1177" y="869"/>
                    <a:pt x="1177" y="869"/>
                    <a:pt x="1177" y="869"/>
                  </a:cubicBezTo>
                  <a:cubicBezTo>
                    <a:pt x="1177" y="869"/>
                    <a:pt x="1177" y="837"/>
                    <a:pt x="1208" y="837"/>
                  </a:cubicBezTo>
                  <a:lnTo>
                    <a:pt x="1208" y="837"/>
                  </a:lnTo>
                  <a:cubicBezTo>
                    <a:pt x="1240" y="837"/>
                    <a:pt x="1240" y="837"/>
                    <a:pt x="1271" y="837"/>
                  </a:cubicBezTo>
                  <a:cubicBezTo>
                    <a:pt x="1271" y="806"/>
                    <a:pt x="1271" y="806"/>
                    <a:pt x="1271" y="806"/>
                  </a:cubicBezTo>
                  <a:lnTo>
                    <a:pt x="1271" y="806"/>
                  </a:lnTo>
                  <a:lnTo>
                    <a:pt x="1271" y="806"/>
                  </a:lnTo>
                  <a:cubicBezTo>
                    <a:pt x="1301" y="806"/>
                    <a:pt x="1301" y="806"/>
                    <a:pt x="1301" y="806"/>
                  </a:cubicBezTo>
                  <a:cubicBezTo>
                    <a:pt x="1301" y="776"/>
                    <a:pt x="1301" y="776"/>
                    <a:pt x="1333" y="745"/>
                  </a:cubicBezTo>
                  <a:lnTo>
                    <a:pt x="1364" y="745"/>
                  </a:lnTo>
                  <a:lnTo>
                    <a:pt x="1394" y="776"/>
                  </a:lnTo>
                  <a:cubicBezTo>
                    <a:pt x="1425" y="776"/>
                    <a:pt x="1425" y="776"/>
                    <a:pt x="1425" y="776"/>
                  </a:cubicBezTo>
                  <a:cubicBezTo>
                    <a:pt x="1425" y="776"/>
                    <a:pt x="1425" y="776"/>
                    <a:pt x="1425" y="745"/>
                  </a:cubicBezTo>
                  <a:lnTo>
                    <a:pt x="1457" y="745"/>
                  </a:lnTo>
                  <a:cubicBezTo>
                    <a:pt x="1488" y="745"/>
                    <a:pt x="1488" y="745"/>
                    <a:pt x="1488" y="745"/>
                  </a:cubicBezTo>
                  <a:cubicBezTo>
                    <a:pt x="1488" y="745"/>
                    <a:pt x="1488" y="745"/>
                    <a:pt x="1518" y="745"/>
                  </a:cubicBezTo>
                  <a:lnTo>
                    <a:pt x="1518" y="745"/>
                  </a:lnTo>
                  <a:cubicBezTo>
                    <a:pt x="1549" y="745"/>
                    <a:pt x="1549" y="745"/>
                    <a:pt x="1549" y="745"/>
                  </a:cubicBezTo>
                  <a:lnTo>
                    <a:pt x="1549" y="745"/>
                  </a:lnTo>
                  <a:lnTo>
                    <a:pt x="1581" y="745"/>
                  </a:lnTo>
                  <a:lnTo>
                    <a:pt x="1581" y="745"/>
                  </a:lnTo>
                  <a:lnTo>
                    <a:pt x="1612" y="745"/>
                  </a:lnTo>
                  <a:lnTo>
                    <a:pt x="1612" y="745"/>
                  </a:lnTo>
                  <a:lnTo>
                    <a:pt x="1642" y="745"/>
                  </a:lnTo>
                  <a:lnTo>
                    <a:pt x="1642" y="745"/>
                  </a:lnTo>
                  <a:cubicBezTo>
                    <a:pt x="1642" y="745"/>
                    <a:pt x="1642" y="745"/>
                    <a:pt x="1673" y="745"/>
                  </a:cubicBezTo>
                  <a:lnTo>
                    <a:pt x="1673" y="745"/>
                  </a:lnTo>
                  <a:cubicBezTo>
                    <a:pt x="1673" y="745"/>
                    <a:pt x="1673" y="745"/>
                    <a:pt x="1705" y="745"/>
                  </a:cubicBezTo>
                  <a:lnTo>
                    <a:pt x="1705" y="745"/>
                  </a:lnTo>
                  <a:lnTo>
                    <a:pt x="1705" y="745"/>
                  </a:lnTo>
                  <a:cubicBezTo>
                    <a:pt x="1736" y="745"/>
                    <a:pt x="1736" y="745"/>
                    <a:pt x="1736" y="745"/>
                  </a:cubicBezTo>
                  <a:lnTo>
                    <a:pt x="1736" y="745"/>
                  </a:lnTo>
                  <a:cubicBezTo>
                    <a:pt x="1766" y="745"/>
                    <a:pt x="1766" y="776"/>
                    <a:pt x="1766" y="776"/>
                  </a:cubicBezTo>
                  <a:cubicBezTo>
                    <a:pt x="1797" y="776"/>
                    <a:pt x="1797" y="776"/>
                    <a:pt x="1797" y="776"/>
                  </a:cubicBezTo>
                  <a:lnTo>
                    <a:pt x="1797" y="776"/>
                  </a:lnTo>
                  <a:lnTo>
                    <a:pt x="1797" y="776"/>
                  </a:lnTo>
                  <a:cubicBezTo>
                    <a:pt x="1797" y="776"/>
                    <a:pt x="1797" y="776"/>
                    <a:pt x="1829" y="745"/>
                  </a:cubicBezTo>
                  <a:lnTo>
                    <a:pt x="1829" y="745"/>
                  </a:lnTo>
                  <a:lnTo>
                    <a:pt x="1829" y="745"/>
                  </a:lnTo>
                  <a:lnTo>
                    <a:pt x="1829" y="745"/>
                  </a:lnTo>
                  <a:lnTo>
                    <a:pt x="1829" y="745"/>
                  </a:lnTo>
                  <a:cubicBezTo>
                    <a:pt x="1797" y="713"/>
                    <a:pt x="1797" y="713"/>
                    <a:pt x="1797" y="683"/>
                  </a:cubicBezTo>
                  <a:cubicBezTo>
                    <a:pt x="1797" y="683"/>
                    <a:pt x="1766" y="683"/>
                    <a:pt x="1766" y="652"/>
                  </a:cubicBezTo>
                  <a:lnTo>
                    <a:pt x="1766" y="652"/>
                  </a:lnTo>
                  <a:lnTo>
                    <a:pt x="1766" y="652"/>
                  </a:lnTo>
                  <a:lnTo>
                    <a:pt x="1766" y="652"/>
                  </a:lnTo>
                  <a:lnTo>
                    <a:pt x="1766" y="652"/>
                  </a:lnTo>
                  <a:lnTo>
                    <a:pt x="1766" y="652"/>
                  </a:lnTo>
                  <a:cubicBezTo>
                    <a:pt x="1766" y="652"/>
                    <a:pt x="1797" y="652"/>
                    <a:pt x="1797" y="621"/>
                  </a:cubicBezTo>
                  <a:lnTo>
                    <a:pt x="1797" y="621"/>
                  </a:lnTo>
                  <a:lnTo>
                    <a:pt x="1797" y="621"/>
                  </a:lnTo>
                  <a:lnTo>
                    <a:pt x="1797" y="621"/>
                  </a:lnTo>
                  <a:lnTo>
                    <a:pt x="1829" y="621"/>
                  </a:lnTo>
                  <a:lnTo>
                    <a:pt x="1860" y="621"/>
                  </a:lnTo>
                  <a:lnTo>
                    <a:pt x="1860" y="621"/>
                  </a:lnTo>
                  <a:lnTo>
                    <a:pt x="1860" y="621"/>
                  </a:lnTo>
                  <a:cubicBezTo>
                    <a:pt x="1860" y="589"/>
                    <a:pt x="1890" y="589"/>
                    <a:pt x="1890" y="589"/>
                  </a:cubicBezTo>
                  <a:lnTo>
                    <a:pt x="1890" y="589"/>
                  </a:lnTo>
                  <a:lnTo>
                    <a:pt x="1921" y="589"/>
                  </a:lnTo>
                  <a:lnTo>
                    <a:pt x="1921" y="589"/>
                  </a:lnTo>
                  <a:cubicBezTo>
                    <a:pt x="1921" y="589"/>
                    <a:pt x="1921" y="589"/>
                    <a:pt x="1921" y="559"/>
                  </a:cubicBezTo>
                  <a:lnTo>
                    <a:pt x="1921" y="559"/>
                  </a:lnTo>
                  <a:lnTo>
                    <a:pt x="1921" y="559"/>
                  </a:lnTo>
                  <a:cubicBezTo>
                    <a:pt x="1921" y="528"/>
                    <a:pt x="1921" y="528"/>
                    <a:pt x="1921" y="528"/>
                  </a:cubicBezTo>
                  <a:cubicBezTo>
                    <a:pt x="1921" y="528"/>
                    <a:pt x="1921" y="497"/>
                    <a:pt x="1953" y="497"/>
                  </a:cubicBezTo>
                  <a:lnTo>
                    <a:pt x="1953" y="497"/>
                  </a:lnTo>
                  <a:lnTo>
                    <a:pt x="1984" y="497"/>
                  </a:lnTo>
                  <a:cubicBezTo>
                    <a:pt x="1984" y="497"/>
                    <a:pt x="1984" y="497"/>
                    <a:pt x="2014" y="497"/>
                  </a:cubicBezTo>
                  <a:lnTo>
                    <a:pt x="2014" y="497"/>
                  </a:lnTo>
                  <a:lnTo>
                    <a:pt x="2014" y="497"/>
                  </a:lnTo>
                  <a:lnTo>
                    <a:pt x="2045" y="497"/>
                  </a:lnTo>
                  <a:lnTo>
                    <a:pt x="2045" y="497"/>
                  </a:lnTo>
                  <a:lnTo>
                    <a:pt x="2045" y="497"/>
                  </a:lnTo>
                  <a:cubicBezTo>
                    <a:pt x="2077" y="497"/>
                    <a:pt x="2077" y="497"/>
                    <a:pt x="2077" y="497"/>
                  </a:cubicBezTo>
                  <a:cubicBezTo>
                    <a:pt x="2077" y="497"/>
                    <a:pt x="2077" y="497"/>
                    <a:pt x="2108" y="497"/>
                  </a:cubicBezTo>
                  <a:lnTo>
                    <a:pt x="2108" y="497"/>
                  </a:lnTo>
                  <a:cubicBezTo>
                    <a:pt x="2077" y="465"/>
                    <a:pt x="2077" y="465"/>
                    <a:pt x="2077" y="465"/>
                  </a:cubicBezTo>
                  <a:lnTo>
                    <a:pt x="2077" y="465"/>
                  </a:lnTo>
                  <a:cubicBezTo>
                    <a:pt x="2077" y="435"/>
                    <a:pt x="2108" y="435"/>
                    <a:pt x="2108" y="404"/>
                  </a:cubicBezTo>
                  <a:cubicBezTo>
                    <a:pt x="2108" y="404"/>
                    <a:pt x="2108" y="404"/>
                    <a:pt x="2138" y="404"/>
                  </a:cubicBezTo>
                  <a:lnTo>
                    <a:pt x="2138" y="404"/>
                  </a:lnTo>
                  <a:cubicBezTo>
                    <a:pt x="2138" y="404"/>
                    <a:pt x="2138" y="404"/>
                    <a:pt x="2169" y="404"/>
                  </a:cubicBezTo>
                  <a:lnTo>
                    <a:pt x="2169" y="373"/>
                  </a:lnTo>
                  <a:lnTo>
                    <a:pt x="2169" y="373"/>
                  </a:lnTo>
                  <a:lnTo>
                    <a:pt x="2169" y="373"/>
                  </a:lnTo>
                  <a:lnTo>
                    <a:pt x="2169" y="373"/>
                  </a:lnTo>
                  <a:cubicBezTo>
                    <a:pt x="2169" y="373"/>
                    <a:pt x="2169" y="373"/>
                    <a:pt x="2138" y="373"/>
                  </a:cubicBezTo>
                  <a:lnTo>
                    <a:pt x="2138" y="373"/>
                  </a:lnTo>
                  <a:cubicBezTo>
                    <a:pt x="2108" y="373"/>
                    <a:pt x="2108" y="373"/>
                    <a:pt x="2077" y="373"/>
                  </a:cubicBezTo>
                  <a:lnTo>
                    <a:pt x="2077" y="373"/>
                  </a:lnTo>
                  <a:lnTo>
                    <a:pt x="2045" y="341"/>
                  </a:lnTo>
                  <a:lnTo>
                    <a:pt x="2045" y="341"/>
                  </a:lnTo>
                  <a:lnTo>
                    <a:pt x="2045" y="341"/>
                  </a:lnTo>
                  <a:lnTo>
                    <a:pt x="2045" y="341"/>
                  </a:lnTo>
                  <a:cubicBezTo>
                    <a:pt x="2014" y="341"/>
                    <a:pt x="2014" y="311"/>
                    <a:pt x="2014" y="311"/>
                  </a:cubicBezTo>
                  <a:lnTo>
                    <a:pt x="2014" y="311"/>
                  </a:lnTo>
                  <a:lnTo>
                    <a:pt x="2014" y="311"/>
                  </a:lnTo>
                  <a:cubicBezTo>
                    <a:pt x="1984" y="311"/>
                    <a:pt x="1984" y="280"/>
                    <a:pt x="1984" y="280"/>
                  </a:cubicBezTo>
                  <a:cubicBezTo>
                    <a:pt x="1984" y="311"/>
                    <a:pt x="1953" y="311"/>
                    <a:pt x="1953" y="311"/>
                  </a:cubicBezTo>
                  <a:lnTo>
                    <a:pt x="1953" y="311"/>
                  </a:lnTo>
                  <a:lnTo>
                    <a:pt x="1953" y="311"/>
                  </a:lnTo>
                  <a:lnTo>
                    <a:pt x="1953" y="311"/>
                  </a:lnTo>
                  <a:lnTo>
                    <a:pt x="1953" y="311"/>
                  </a:lnTo>
                  <a:cubicBezTo>
                    <a:pt x="1921" y="311"/>
                    <a:pt x="1921" y="311"/>
                    <a:pt x="1921" y="311"/>
                  </a:cubicBezTo>
                  <a:cubicBezTo>
                    <a:pt x="1921" y="311"/>
                    <a:pt x="1921" y="311"/>
                    <a:pt x="1890" y="311"/>
                  </a:cubicBezTo>
                  <a:lnTo>
                    <a:pt x="1890" y="311"/>
                  </a:lnTo>
                  <a:lnTo>
                    <a:pt x="1890" y="311"/>
                  </a:lnTo>
                  <a:lnTo>
                    <a:pt x="1890" y="311"/>
                  </a:lnTo>
                  <a:lnTo>
                    <a:pt x="1890" y="311"/>
                  </a:lnTo>
                  <a:cubicBezTo>
                    <a:pt x="1860" y="311"/>
                    <a:pt x="1860" y="280"/>
                    <a:pt x="1860" y="280"/>
                  </a:cubicBezTo>
                  <a:lnTo>
                    <a:pt x="1860" y="280"/>
                  </a:lnTo>
                  <a:cubicBezTo>
                    <a:pt x="1829" y="280"/>
                    <a:pt x="1829" y="311"/>
                    <a:pt x="1829" y="311"/>
                  </a:cubicBezTo>
                  <a:lnTo>
                    <a:pt x="1829" y="311"/>
                  </a:lnTo>
                  <a:lnTo>
                    <a:pt x="1829" y="311"/>
                  </a:lnTo>
                  <a:lnTo>
                    <a:pt x="1797" y="311"/>
                  </a:lnTo>
                  <a:lnTo>
                    <a:pt x="1797" y="311"/>
                  </a:lnTo>
                  <a:cubicBezTo>
                    <a:pt x="1797" y="311"/>
                    <a:pt x="1766" y="311"/>
                    <a:pt x="1766" y="280"/>
                  </a:cubicBezTo>
                  <a:lnTo>
                    <a:pt x="1766" y="280"/>
                  </a:lnTo>
                  <a:cubicBezTo>
                    <a:pt x="1766" y="249"/>
                    <a:pt x="1736" y="249"/>
                    <a:pt x="1736" y="217"/>
                  </a:cubicBezTo>
                  <a:lnTo>
                    <a:pt x="1736" y="217"/>
                  </a:lnTo>
                  <a:cubicBezTo>
                    <a:pt x="1736" y="217"/>
                    <a:pt x="1736" y="217"/>
                    <a:pt x="1705" y="187"/>
                  </a:cubicBezTo>
                  <a:lnTo>
                    <a:pt x="1673" y="156"/>
                  </a:lnTo>
                  <a:lnTo>
                    <a:pt x="1642" y="125"/>
                  </a:lnTo>
                  <a:lnTo>
                    <a:pt x="1642" y="125"/>
                  </a:lnTo>
                  <a:lnTo>
                    <a:pt x="1642" y="125"/>
                  </a:lnTo>
                  <a:lnTo>
                    <a:pt x="1612" y="125"/>
                  </a:lnTo>
                  <a:cubicBezTo>
                    <a:pt x="1612" y="93"/>
                    <a:pt x="1612" y="93"/>
                    <a:pt x="1612" y="93"/>
                  </a:cubicBezTo>
                  <a:lnTo>
                    <a:pt x="1612" y="93"/>
                  </a:lnTo>
                  <a:cubicBezTo>
                    <a:pt x="1581" y="93"/>
                    <a:pt x="1581" y="93"/>
                    <a:pt x="1581" y="93"/>
                  </a:cubicBezTo>
                  <a:lnTo>
                    <a:pt x="1581" y="93"/>
                  </a:lnTo>
                  <a:lnTo>
                    <a:pt x="1549" y="93"/>
                  </a:lnTo>
                  <a:lnTo>
                    <a:pt x="1549" y="93"/>
                  </a:lnTo>
                  <a:cubicBezTo>
                    <a:pt x="1549" y="93"/>
                    <a:pt x="1549" y="125"/>
                    <a:pt x="1518" y="125"/>
                  </a:cubicBezTo>
                  <a:lnTo>
                    <a:pt x="1518" y="125"/>
                  </a:lnTo>
                  <a:cubicBezTo>
                    <a:pt x="1518" y="125"/>
                    <a:pt x="1518" y="156"/>
                    <a:pt x="1488" y="156"/>
                  </a:cubicBezTo>
                  <a:lnTo>
                    <a:pt x="1488" y="156"/>
                  </a:lnTo>
                  <a:lnTo>
                    <a:pt x="1488" y="156"/>
                  </a:lnTo>
                  <a:cubicBezTo>
                    <a:pt x="1488" y="156"/>
                    <a:pt x="1488" y="125"/>
                    <a:pt x="1457" y="125"/>
                  </a:cubicBezTo>
                  <a:lnTo>
                    <a:pt x="1457" y="125"/>
                  </a:lnTo>
                  <a:lnTo>
                    <a:pt x="1457" y="125"/>
                  </a:lnTo>
                  <a:cubicBezTo>
                    <a:pt x="1425" y="125"/>
                    <a:pt x="1425" y="125"/>
                    <a:pt x="1425" y="125"/>
                  </a:cubicBezTo>
                  <a:lnTo>
                    <a:pt x="1425" y="125"/>
                  </a:lnTo>
                  <a:cubicBezTo>
                    <a:pt x="1425" y="125"/>
                    <a:pt x="1425" y="93"/>
                    <a:pt x="1394" y="93"/>
                  </a:cubicBezTo>
                  <a:lnTo>
                    <a:pt x="1394" y="93"/>
                  </a:lnTo>
                  <a:lnTo>
                    <a:pt x="1394" y="93"/>
                  </a:lnTo>
                  <a:lnTo>
                    <a:pt x="1394" y="93"/>
                  </a:lnTo>
                  <a:lnTo>
                    <a:pt x="1394" y="93"/>
                  </a:lnTo>
                  <a:lnTo>
                    <a:pt x="1364" y="93"/>
                  </a:lnTo>
                  <a:lnTo>
                    <a:pt x="1364" y="93"/>
                  </a:lnTo>
                  <a:lnTo>
                    <a:pt x="1364" y="93"/>
                  </a:lnTo>
                  <a:lnTo>
                    <a:pt x="1364" y="93"/>
                  </a:lnTo>
                  <a:lnTo>
                    <a:pt x="1364" y="93"/>
                  </a:lnTo>
                  <a:lnTo>
                    <a:pt x="1364" y="93"/>
                  </a:lnTo>
                  <a:lnTo>
                    <a:pt x="1333" y="93"/>
                  </a:lnTo>
                  <a:lnTo>
                    <a:pt x="1333" y="93"/>
                  </a:lnTo>
                  <a:cubicBezTo>
                    <a:pt x="1301" y="93"/>
                    <a:pt x="1301" y="93"/>
                    <a:pt x="1301" y="63"/>
                  </a:cubicBezTo>
                  <a:lnTo>
                    <a:pt x="1301" y="63"/>
                  </a:lnTo>
                  <a:lnTo>
                    <a:pt x="1301" y="63"/>
                  </a:lnTo>
                  <a:lnTo>
                    <a:pt x="1271" y="32"/>
                  </a:lnTo>
                  <a:lnTo>
                    <a:pt x="1271" y="32"/>
                  </a:lnTo>
                  <a:lnTo>
                    <a:pt x="1271" y="32"/>
                  </a:lnTo>
                  <a:cubicBezTo>
                    <a:pt x="1271" y="32"/>
                    <a:pt x="1271" y="32"/>
                    <a:pt x="1271" y="0"/>
                  </a:cubicBezTo>
                  <a:cubicBezTo>
                    <a:pt x="1271" y="32"/>
                    <a:pt x="1271" y="32"/>
                    <a:pt x="1271" y="32"/>
                  </a:cubicBezTo>
                  <a:lnTo>
                    <a:pt x="1271" y="32"/>
                  </a:lnTo>
                  <a:cubicBezTo>
                    <a:pt x="1240" y="32"/>
                    <a:pt x="1240" y="0"/>
                    <a:pt x="1240" y="0"/>
                  </a:cubicBezTo>
                  <a:lnTo>
                    <a:pt x="1208" y="0"/>
                  </a:lnTo>
                  <a:lnTo>
                    <a:pt x="1208" y="0"/>
                  </a:lnTo>
                  <a:cubicBezTo>
                    <a:pt x="1177" y="0"/>
                    <a:pt x="1177" y="32"/>
                    <a:pt x="1177" y="32"/>
                  </a:cubicBezTo>
                  <a:lnTo>
                    <a:pt x="1177" y="32"/>
                  </a:lnTo>
                  <a:cubicBezTo>
                    <a:pt x="1147" y="63"/>
                    <a:pt x="1147" y="63"/>
                    <a:pt x="1147" y="63"/>
                  </a:cubicBezTo>
                  <a:cubicBezTo>
                    <a:pt x="1116" y="63"/>
                    <a:pt x="1116" y="32"/>
                    <a:pt x="1116" y="32"/>
                  </a:cubicBezTo>
                  <a:lnTo>
                    <a:pt x="1116" y="32"/>
                  </a:lnTo>
                  <a:cubicBezTo>
                    <a:pt x="1085" y="32"/>
                    <a:pt x="1085" y="63"/>
                    <a:pt x="1085" y="63"/>
                  </a:cubicBezTo>
                  <a:lnTo>
                    <a:pt x="1053" y="63"/>
                  </a:lnTo>
                  <a:lnTo>
                    <a:pt x="1053" y="63"/>
                  </a:lnTo>
                  <a:cubicBezTo>
                    <a:pt x="1023" y="63"/>
                    <a:pt x="1023" y="63"/>
                    <a:pt x="1023" y="63"/>
                  </a:cubicBezTo>
                  <a:lnTo>
                    <a:pt x="1023" y="63"/>
                  </a:lnTo>
                  <a:lnTo>
                    <a:pt x="1023" y="63"/>
                  </a:lnTo>
                  <a:lnTo>
                    <a:pt x="1023" y="63"/>
                  </a:lnTo>
                  <a:lnTo>
                    <a:pt x="1023" y="63"/>
                  </a:lnTo>
                  <a:cubicBezTo>
                    <a:pt x="992" y="63"/>
                    <a:pt x="992" y="93"/>
                    <a:pt x="992" y="93"/>
                  </a:cubicBezTo>
                  <a:lnTo>
                    <a:pt x="992" y="93"/>
                  </a:lnTo>
                  <a:cubicBezTo>
                    <a:pt x="961" y="93"/>
                    <a:pt x="961" y="93"/>
                    <a:pt x="961" y="93"/>
                  </a:cubicBezTo>
                  <a:lnTo>
                    <a:pt x="961" y="93"/>
                  </a:lnTo>
                  <a:cubicBezTo>
                    <a:pt x="929" y="93"/>
                    <a:pt x="929" y="93"/>
                    <a:pt x="899" y="93"/>
                  </a:cubicBezTo>
                  <a:cubicBezTo>
                    <a:pt x="868" y="93"/>
                    <a:pt x="868" y="93"/>
                    <a:pt x="868" y="93"/>
                  </a:cubicBezTo>
                  <a:cubicBezTo>
                    <a:pt x="837" y="93"/>
                    <a:pt x="837" y="93"/>
                    <a:pt x="837" y="93"/>
                  </a:cubicBezTo>
                  <a:lnTo>
                    <a:pt x="837" y="93"/>
                  </a:lnTo>
                  <a:cubicBezTo>
                    <a:pt x="805" y="93"/>
                    <a:pt x="805" y="93"/>
                    <a:pt x="805" y="93"/>
                  </a:cubicBezTo>
                  <a:lnTo>
                    <a:pt x="805" y="93"/>
                  </a:lnTo>
                  <a:lnTo>
                    <a:pt x="805" y="125"/>
                  </a:lnTo>
                  <a:lnTo>
                    <a:pt x="805" y="125"/>
                  </a:lnTo>
                  <a:lnTo>
                    <a:pt x="805" y="125"/>
                  </a:lnTo>
                  <a:lnTo>
                    <a:pt x="805" y="125"/>
                  </a:lnTo>
                  <a:lnTo>
                    <a:pt x="805" y="125"/>
                  </a:lnTo>
                  <a:lnTo>
                    <a:pt x="805" y="125"/>
                  </a:lnTo>
                  <a:cubicBezTo>
                    <a:pt x="805" y="156"/>
                    <a:pt x="805" y="156"/>
                    <a:pt x="805" y="156"/>
                  </a:cubicBezTo>
                  <a:lnTo>
                    <a:pt x="805" y="156"/>
                  </a:lnTo>
                  <a:lnTo>
                    <a:pt x="805" y="156"/>
                  </a:lnTo>
                  <a:cubicBezTo>
                    <a:pt x="805" y="156"/>
                    <a:pt x="805" y="156"/>
                    <a:pt x="775" y="156"/>
                  </a:cubicBezTo>
                  <a:lnTo>
                    <a:pt x="775" y="187"/>
                  </a:lnTo>
                  <a:lnTo>
                    <a:pt x="775" y="187"/>
                  </a:lnTo>
                  <a:lnTo>
                    <a:pt x="775" y="187"/>
                  </a:lnTo>
                  <a:lnTo>
                    <a:pt x="775" y="187"/>
                  </a:lnTo>
                  <a:lnTo>
                    <a:pt x="775" y="217"/>
                  </a:lnTo>
                  <a:lnTo>
                    <a:pt x="805" y="217"/>
                  </a:lnTo>
                  <a:cubicBezTo>
                    <a:pt x="805" y="249"/>
                    <a:pt x="805" y="249"/>
                    <a:pt x="805" y="249"/>
                  </a:cubicBezTo>
                  <a:lnTo>
                    <a:pt x="805" y="249"/>
                  </a:lnTo>
                  <a:cubicBezTo>
                    <a:pt x="805" y="280"/>
                    <a:pt x="805" y="311"/>
                    <a:pt x="775" y="311"/>
                  </a:cubicBezTo>
                  <a:lnTo>
                    <a:pt x="775" y="311"/>
                  </a:lnTo>
                  <a:lnTo>
                    <a:pt x="775" y="311"/>
                  </a:lnTo>
                  <a:lnTo>
                    <a:pt x="775" y="311"/>
                  </a:lnTo>
                  <a:lnTo>
                    <a:pt x="775" y="311"/>
                  </a:lnTo>
                  <a:lnTo>
                    <a:pt x="744" y="311"/>
                  </a:lnTo>
                  <a:cubicBezTo>
                    <a:pt x="744" y="311"/>
                    <a:pt x="744" y="311"/>
                    <a:pt x="713" y="311"/>
                  </a:cubicBezTo>
                  <a:lnTo>
                    <a:pt x="713" y="311"/>
                  </a:lnTo>
                  <a:lnTo>
                    <a:pt x="713" y="311"/>
                  </a:lnTo>
                  <a:lnTo>
                    <a:pt x="713" y="311"/>
                  </a:lnTo>
                  <a:lnTo>
                    <a:pt x="681" y="311"/>
                  </a:lnTo>
                  <a:lnTo>
                    <a:pt x="681" y="311"/>
                  </a:lnTo>
                  <a:lnTo>
                    <a:pt x="651" y="311"/>
                  </a:lnTo>
                  <a:lnTo>
                    <a:pt x="651" y="311"/>
                  </a:lnTo>
                  <a:cubicBezTo>
                    <a:pt x="620" y="311"/>
                    <a:pt x="620" y="311"/>
                    <a:pt x="620" y="280"/>
                  </a:cubicBezTo>
                  <a:lnTo>
                    <a:pt x="620" y="280"/>
                  </a:lnTo>
                  <a:lnTo>
                    <a:pt x="620" y="280"/>
                  </a:lnTo>
                  <a:cubicBezTo>
                    <a:pt x="589" y="280"/>
                    <a:pt x="589" y="280"/>
                    <a:pt x="589" y="280"/>
                  </a:cubicBezTo>
                  <a:cubicBezTo>
                    <a:pt x="589" y="280"/>
                    <a:pt x="589" y="311"/>
                    <a:pt x="557" y="311"/>
                  </a:cubicBezTo>
                  <a:lnTo>
                    <a:pt x="557" y="311"/>
                  </a:lnTo>
                  <a:lnTo>
                    <a:pt x="557" y="311"/>
                  </a:lnTo>
                  <a:lnTo>
                    <a:pt x="557" y="311"/>
                  </a:lnTo>
                  <a:cubicBezTo>
                    <a:pt x="527" y="311"/>
                    <a:pt x="527" y="280"/>
                    <a:pt x="527" y="280"/>
                  </a:cubicBezTo>
                  <a:lnTo>
                    <a:pt x="527" y="280"/>
                  </a:lnTo>
                  <a:cubicBezTo>
                    <a:pt x="527" y="280"/>
                    <a:pt x="496" y="280"/>
                    <a:pt x="496" y="311"/>
                  </a:cubicBezTo>
                  <a:lnTo>
                    <a:pt x="496" y="311"/>
                  </a:lnTo>
                  <a:lnTo>
                    <a:pt x="465" y="311"/>
                  </a:lnTo>
                  <a:lnTo>
                    <a:pt x="465" y="311"/>
                  </a:lnTo>
                  <a:lnTo>
                    <a:pt x="465" y="311"/>
                  </a:lnTo>
                  <a:lnTo>
                    <a:pt x="465" y="311"/>
                  </a:lnTo>
                  <a:cubicBezTo>
                    <a:pt x="433" y="311"/>
                    <a:pt x="433" y="311"/>
                    <a:pt x="433" y="280"/>
                  </a:cubicBezTo>
                  <a:lnTo>
                    <a:pt x="433" y="280"/>
                  </a:lnTo>
                  <a:lnTo>
                    <a:pt x="433" y="280"/>
                  </a:lnTo>
                  <a:cubicBezTo>
                    <a:pt x="433" y="311"/>
                    <a:pt x="403" y="311"/>
                    <a:pt x="403" y="311"/>
                  </a:cubicBezTo>
                  <a:lnTo>
                    <a:pt x="403" y="311"/>
                  </a:lnTo>
                  <a:lnTo>
                    <a:pt x="403" y="311"/>
                  </a:lnTo>
                  <a:lnTo>
                    <a:pt x="403" y="311"/>
                  </a:lnTo>
                  <a:cubicBezTo>
                    <a:pt x="372" y="311"/>
                    <a:pt x="372" y="311"/>
                    <a:pt x="372" y="280"/>
                  </a:cubicBezTo>
                  <a:lnTo>
                    <a:pt x="372" y="280"/>
                  </a:lnTo>
                  <a:lnTo>
                    <a:pt x="372" y="280"/>
                  </a:lnTo>
                  <a:lnTo>
                    <a:pt x="341" y="280"/>
                  </a:lnTo>
                  <a:lnTo>
                    <a:pt x="341" y="280"/>
                  </a:lnTo>
                  <a:cubicBezTo>
                    <a:pt x="341" y="249"/>
                    <a:pt x="341" y="249"/>
                    <a:pt x="341" y="249"/>
                  </a:cubicBezTo>
                  <a:lnTo>
                    <a:pt x="309" y="249"/>
                  </a:lnTo>
                  <a:cubicBezTo>
                    <a:pt x="309" y="249"/>
                    <a:pt x="309" y="249"/>
                    <a:pt x="309" y="280"/>
                  </a:cubicBez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cubicBezTo>
                    <a:pt x="279" y="280"/>
                    <a:pt x="279" y="249"/>
                    <a:pt x="279" y="249"/>
                  </a:cubicBezTo>
                  <a:lnTo>
                    <a:pt x="279" y="249"/>
                  </a:lnTo>
                  <a:lnTo>
                    <a:pt x="279" y="249"/>
                  </a:lnTo>
                  <a:lnTo>
                    <a:pt x="279" y="249"/>
                  </a:lnTo>
                  <a:cubicBezTo>
                    <a:pt x="248" y="249"/>
                    <a:pt x="248" y="249"/>
                    <a:pt x="248" y="249"/>
                  </a:cubicBezTo>
                  <a:lnTo>
                    <a:pt x="248" y="249"/>
                  </a:lnTo>
                  <a:lnTo>
                    <a:pt x="248" y="249"/>
                  </a:lnTo>
                  <a:lnTo>
                    <a:pt x="217" y="249"/>
                  </a:lnTo>
                  <a:lnTo>
                    <a:pt x="217" y="249"/>
                  </a:lnTo>
                  <a:lnTo>
                    <a:pt x="217" y="249"/>
                  </a:lnTo>
                  <a:lnTo>
                    <a:pt x="217" y="249"/>
                  </a:lnTo>
                  <a:lnTo>
                    <a:pt x="217" y="249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49"/>
                  </a:lnTo>
                  <a:cubicBezTo>
                    <a:pt x="185" y="249"/>
                    <a:pt x="185" y="280"/>
                    <a:pt x="155" y="280"/>
                  </a:cubicBezTo>
                  <a:lnTo>
                    <a:pt x="155" y="280"/>
                  </a:lnTo>
                  <a:lnTo>
                    <a:pt x="155" y="280"/>
                  </a:lnTo>
                  <a:cubicBezTo>
                    <a:pt x="124" y="280"/>
                    <a:pt x="124" y="280"/>
                    <a:pt x="124" y="280"/>
                  </a:cubicBezTo>
                  <a:lnTo>
                    <a:pt x="124" y="280"/>
                  </a:lnTo>
                  <a:lnTo>
                    <a:pt x="124" y="280"/>
                  </a:lnTo>
                  <a:cubicBezTo>
                    <a:pt x="93" y="311"/>
                    <a:pt x="93" y="311"/>
                    <a:pt x="93" y="311"/>
                  </a:cubicBezTo>
                  <a:lnTo>
                    <a:pt x="93" y="311"/>
                  </a:lnTo>
                  <a:cubicBezTo>
                    <a:pt x="93" y="311"/>
                    <a:pt x="93" y="311"/>
                    <a:pt x="93" y="341"/>
                  </a:cubicBezTo>
                  <a:lnTo>
                    <a:pt x="93" y="341"/>
                  </a:lnTo>
                  <a:lnTo>
                    <a:pt x="93" y="341"/>
                  </a:lnTo>
                  <a:cubicBezTo>
                    <a:pt x="93" y="341"/>
                    <a:pt x="93" y="341"/>
                    <a:pt x="93" y="373"/>
                  </a:cubicBezTo>
                  <a:cubicBezTo>
                    <a:pt x="61" y="373"/>
                    <a:pt x="61" y="373"/>
                    <a:pt x="61" y="373"/>
                  </a:cubicBezTo>
                  <a:lnTo>
                    <a:pt x="61" y="373"/>
                  </a:lnTo>
                  <a:lnTo>
                    <a:pt x="61" y="373"/>
                  </a:lnTo>
                  <a:lnTo>
                    <a:pt x="61" y="373"/>
                  </a:lnTo>
                  <a:lnTo>
                    <a:pt x="61" y="373"/>
                  </a:lnTo>
                  <a:cubicBezTo>
                    <a:pt x="31" y="373"/>
                    <a:pt x="31" y="373"/>
                    <a:pt x="31" y="341"/>
                  </a:cubicBezTo>
                  <a:lnTo>
                    <a:pt x="31" y="341"/>
                  </a:lnTo>
                  <a:lnTo>
                    <a:pt x="31" y="341"/>
                  </a:lnTo>
                  <a:cubicBezTo>
                    <a:pt x="31" y="341"/>
                    <a:pt x="31" y="341"/>
                    <a:pt x="0" y="341"/>
                  </a:cubicBezTo>
                  <a:cubicBezTo>
                    <a:pt x="0" y="341"/>
                    <a:pt x="0" y="341"/>
                    <a:pt x="0" y="311"/>
                  </a:cubicBezTo>
                  <a:lnTo>
                    <a:pt x="0" y="311"/>
                  </a:lnTo>
                  <a:lnTo>
                    <a:pt x="0" y="311"/>
                  </a:lnTo>
                  <a:cubicBezTo>
                    <a:pt x="0" y="341"/>
                    <a:pt x="0" y="341"/>
                    <a:pt x="0" y="373"/>
                  </a:cubicBez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cubicBezTo>
                    <a:pt x="0" y="373"/>
                    <a:pt x="0" y="373"/>
                    <a:pt x="0" y="404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rgbClr val="808080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24" name="Звезда: 5 точек 2">
              <a:extLst>
                <a:ext uri="{FF2B5EF4-FFF2-40B4-BE49-F238E27FC236}">
                  <a16:creationId xmlns:a16="http://schemas.microsoft.com/office/drawing/2014/main" id="{43593294-E787-1349-60A7-72C4D7F36AA5}"/>
                </a:ext>
              </a:extLst>
            </p:cNvPr>
            <p:cNvSpPr/>
            <p:nvPr/>
          </p:nvSpPr>
          <p:spPr>
            <a:xfrm>
              <a:off x="10139268" y="1066840"/>
              <a:ext cx="350874" cy="292389"/>
            </a:xfrm>
            <a:prstGeom prst="star5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25" name="Звезда: 5 точек 33">
              <a:extLst>
                <a:ext uri="{FF2B5EF4-FFF2-40B4-BE49-F238E27FC236}">
                  <a16:creationId xmlns:a16="http://schemas.microsoft.com/office/drawing/2014/main" id="{2A00769E-5783-B8E4-9E2A-989EE96B8781}"/>
                </a:ext>
              </a:extLst>
            </p:cNvPr>
            <p:cNvSpPr/>
            <p:nvPr/>
          </p:nvSpPr>
          <p:spPr>
            <a:xfrm>
              <a:off x="10520224" y="1474569"/>
              <a:ext cx="198474" cy="152400"/>
            </a:xfrm>
            <a:prstGeom prst="star5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26" name="Звезда: 5 точек 34">
              <a:extLst>
                <a:ext uri="{FF2B5EF4-FFF2-40B4-BE49-F238E27FC236}">
                  <a16:creationId xmlns:a16="http://schemas.microsoft.com/office/drawing/2014/main" id="{42ADAE6F-92D6-B17E-58E5-B8C645968F1A}"/>
                </a:ext>
              </a:extLst>
            </p:cNvPr>
            <p:cNvSpPr/>
            <p:nvPr/>
          </p:nvSpPr>
          <p:spPr>
            <a:xfrm>
              <a:off x="9823275" y="758783"/>
              <a:ext cx="198474" cy="152400"/>
            </a:xfrm>
            <a:prstGeom prst="star5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3779BD1A-EBFA-0BF6-9795-2F0B37799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509051"/>
              </p:ext>
            </p:extLst>
          </p:nvPr>
        </p:nvGraphicFramePr>
        <p:xfrm>
          <a:off x="874749" y="3176234"/>
          <a:ext cx="5536869" cy="69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Схема 27">
            <a:extLst>
              <a:ext uri="{FF2B5EF4-FFF2-40B4-BE49-F238E27FC236}">
                <a16:creationId xmlns:a16="http://schemas.microsoft.com/office/drawing/2014/main" id="{6465BCAC-7FD9-4DDA-EEB1-1A90D382F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380162"/>
              </p:ext>
            </p:extLst>
          </p:nvPr>
        </p:nvGraphicFramePr>
        <p:xfrm>
          <a:off x="882593" y="4027452"/>
          <a:ext cx="5536869" cy="72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0" name="Схема 29">
            <a:extLst>
              <a:ext uri="{FF2B5EF4-FFF2-40B4-BE49-F238E27FC236}">
                <a16:creationId xmlns:a16="http://schemas.microsoft.com/office/drawing/2014/main" id="{0BCDF8B5-E474-199C-7217-C74D4B2A4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839712"/>
              </p:ext>
            </p:extLst>
          </p:nvPr>
        </p:nvGraphicFramePr>
        <p:xfrm>
          <a:off x="7530647" y="3025682"/>
          <a:ext cx="5913498" cy="98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1" name="Схема 30">
            <a:extLst>
              <a:ext uri="{FF2B5EF4-FFF2-40B4-BE49-F238E27FC236}">
                <a16:creationId xmlns:a16="http://schemas.microsoft.com/office/drawing/2014/main" id="{2611F33F-5E2B-2235-D076-4A0D054E6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404529"/>
              </p:ext>
            </p:extLst>
          </p:nvPr>
        </p:nvGraphicFramePr>
        <p:xfrm>
          <a:off x="7519655" y="3867034"/>
          <a:ext cx="5913498" cy="98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3426960C-8890-5D93-4D7F-9D0710685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3726"/>
              </p:ext>
            </p:extLst>
          </p:nvPr>
        </p:nvGraphicFramePr>
        <p:xfrm>
          <a:off x="2092853" y="5790915"/>
          <a:ext cx="7954596" cy="731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88649">
                  <a:extLst>
                    <a:ext uri="{9D8B030D-6E8A-4147-A177-3AD203B41FA5}">
                      <a16:colId xmlns:a16="http://schemas.microsoft.com/office/drawing/2014/main" val="1860563945"/>
                    </a:ext>
                  </a:extLst>
                </a:gridCol>
                <a:gridCol w="1988649">
                  <a:extLst>
                    <a:ext uri="{9D8B030D-6E8A-4147-A177-3AD203B41FA5}">
                      <a16:colId xmlns:a16="http://schemas.microsoft.com/office/drawing/2014/main" val="2413455350"/>
                    </a:ext>
                  </a:extLst>
                </a:gridCol>
                <a:gridCol w="1988649">
                  <a:extLst>
                    <a:ext uri="{9D8B030D-6E8A-4147-A177-3AD203B41FA5}">
                      <a16:colId xmlns:a16="http://schemas.microsoft.com/office/drawing/2014/main" val="1602354984"/>
                    </a:ext>
                  </a:extLst>
                </a:gridCol>
                <a:gridCol w="1988649">
                  <a:extLst>
                    <a:ext uri="{9D8B030D-6E8A-4147-A177-3AD203B41FA5}">
                      <a16:colId xmlns:a16="http://schemas.microsoft.com/office/drawing/2014/main" val="629165568"/>
                    </a:ext>
                  </a:extLst>
                </a:gridCol>
              </a:tblGrid>
              <a:tr h="34293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г. Астана</a:t>
                      </a:r>
                    </a:p>
                    <a:p>
                      <a:pPr algn="ctr"/>
                      <a:r>
                        <a:rPr lang="ru-RU" sz="1400" b="1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ОО «Шаг в будущее» 92% - А2</a:t>
                      </a:r>
                      <a:endParaRPr lang="ru-RU" sz="1400" b="1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Костанайская обл.</a:t>
                      </a:r>
                    </a:p>
                    <a:p>
                      <a:pPr algn="ctr"/>
                      <a:r>
                        <a:rPr lang="ru-RU" sz="1400" b="1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ОО «Путь здоровья 1»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100% - А1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Карагандинская обл.</a:t>
                      </a:r>
                    </a:p>
                    <a:p>
                      <a:pPr algn="ctr"/>
                      <a:r>
                        <a:rPr lang="ru-RU" sz="1400" b="1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ОО «Умит» 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95% - А2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Карагандинская обл.</a:t>
                      </a:r>
                    </a:p>
                    <a:p>
                      <a:pPr algn="ctr"/>
                      <a:r>
                        <a:rPr lang="ru-RU" sz="1400" b="1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ОЮЛ «Доверие» 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99% - А2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4345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22174C3-7F6F-93CF-628F-71D0DE69C867}"/>
              </a:ext>
            </a:extLst>
          </p:cNvPr>
          <p:cNvSpPr txBox="1"/>
          <p:nvPr/>
        </p:nvSpPr>
        <p:spPr>
          <a:xfrm>
            <a:off x="-882242" y="3351326"/>
            <a:ext cx="2411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ПЛАН</a:t>
            </a:r>
            <a:endParaRPr lang="id-ID" sz="14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AE78FF-417A-4E69-D067-911A1F0474D2}"/>
              </a:ext>
            </a:extLst>
          </p:cNvPr>
          <p:cNvSpPr txBox="1"/>
          <p:nvPr/>
        </p:nvSpPr>
        <p:spPr>
          <a:xfrm>
            <a:off x="-853001" y="4217552"/>
            <a:ext cx="2411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ФАКТ</a:t>
            </a:r>
            <a:endParaRPr lang="id-ID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29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1642353831_2-papik-pro-p-lekarstva-klipart-2.png">
            <a:extLst>
              <a:ext uri="{FF2B5EF4-FFF2-40B4-BE49-F238E27FC236}">
                <a16:creationId xmlns:a16="http://schemas.microsoft.com/office/drawing/2014/main" id="{E61498EE-ECCE-18C8-16CD-023B6BC02996}"/>
              </a:ext>
            </a:extLst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3" y="910047"/>
            <a:ext cx="578554" cy="5950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6B5A1-D73B-0E42-1CB7-2DBA837D1FE0}"/>
              </a:ext>
            </a:extLst>
          </p:cNvPr>
          <p:cNvSpPr txBox="1"/>
          <p:nvPr/>
        </p:nvSpPr>
        <p:spPr>
          <a:xfrm>
            <a:off x="1008500" y="803901"/>
            <a:ext cx="8434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Поддержка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3 НПО в 3 регионах</a:t>
            </a:r>
            <a:endParaRPr lang="ru-RU" sz="900" b="1" dirty="0">
              <a:solidFill>
                <a:srgbClr val="FF0000"/>
              </a:solidFill>
              <a:latin typeface="+mj-lt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+mj-lt"/>
              </a:rPr>
              <a:t>26 равных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консультантов и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5 социальных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работников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E6D7D6-753F-D93D-D743-67C5D3F3BDDC}"/>
              </a:ext>
            </a:extLst>
          </p:cNvPr>
          <p:cNvSpPr/>
          <p:nvPr/>
        </p:nvSpPr>
        <p:spPr>
          <a:xfrm>
            <a:off x="0" y="1936975"/>
            <a:ext cx="121920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Плановое и фактическое выполнение индикаторов за 9 мес. 2022 </a:t>
            </a:r>
            <a:r>
              <a:rPr lang="ru-RU" sz="1800" b="1" dirty="0">
                <a:solidFill>
                  <a:schemeClr val="bg1"/>
                </a:solidFill>
                <a:latin typeface="+mj-lt"/>
              </a:rPr>
              <a:t>года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6C6648-37A3-E326-4091-DDFA3A1DAA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9517" cy="768848"/>
          </a:xfrm>
          <a:prstGeom prst="rect">
            <a:avLst/>
          </a:prstGeom>
        </p:spPr>
      </p:pic>
      <p:pic>
        <p:nvPicPr>
          <p:cNvPr id="7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9C4619C1-D4A2-88E1-079A-FDAB73F0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8295AE-BE33-2E0B-A7D0-8C9BBA810918}"/>
              </a:ext>
            </a:extLst>
          </p:cNvPr>
          <p:cNvSpPr txBox="1"/>
          <p:nvPr/>
        </p:nvSpPr>
        <p:spPr>
          <a:xfrm>
            <a:off x="1529261" y="99885"/>
            <a:ext cx="913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Уход и поддержка людей, живущих с ВИЧ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78F18-612A-60B9-040C-659E00382C64}"/>
              </a:ext>
            </a:extLst>
          </p:cNvPr>
          <p:cNvSpPr txBox="1"/>
          <p:nvPr/>
        </p:nvSpPr>
        <p:spPr>
          <a:xfrm>
            <a:off x="2078263" y="2608920"/>
            <a:ext cx="2148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Охват соц. услугами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27E42-9622-20C4-45DA-AB6FAF090643}"/>
              </a:ext>
            </a:extLst>
          </p:cNvPr>
          <p:cNvSpPr txBox="1"/>
          <p:nvPr/>
        </p:nvSpPr>
        <p:spPr>
          <a:xfrm>
            <a:off x="136691" y="2591931"/>
            <a:ext cx="2411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Охват услугами всего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E365D-1C31-057D-CD02-2F7BB934A793}"/>
              </a:ext>
            </a:extLst>
          </p:cNvPr>
          <p:cNvSpPr txBox="1"/>
          <p:nvPr/>
        </p:nvSpPr>
        <p:spPr>
          <a:xfrm>
            <a:off x="1160279" y="3328539"/>
            <a:ext cx="918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2347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4D12EC-5B73-D2C8-7309-5A453067BC76}"/>
              </a:ext>
            </a:extLst>
          </p:cNvPr>
          <p:cNvSpPr txBox="1"/>
          <p:nvPr/>
        </p:nvSpPr>
        <p:spPr>
          <a:xfrm>
            <a:off x="9547580" y="2525389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Проведено группы взаимопомощи для ЛЖВ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DD41E-220B-B61D-86E0-F2FDA3E0A780}"/>
              </a:ext>
            </a:extLst>
          </p:cNvPr>
          <p:cNvSpPr txBox="1"/>
          <p:nvPr/>
        </p:nvSpPr>
        <p:spPr>
          <a:xfrm>
            <a:off x="3906294" y="2515091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Охват услугами равных консультантов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DB07A-3756-CC34-379E-7F9EA8DBC230}"/>
              </a:ext>
            </a:extLst>
          </p:cNvPr>
          <p:cNvSpPr txBox="1"/>
          <p:nvPr/>
        </p:nvSpPr>
        <p:spPr>
          <a:xfrm>
            <a:off x="5891518" y="2515403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Кол-во ЛЖВ возвращено </a:t>
            </a:r>
          </a:p>
          <a:p>
            <a:pPr algn="ctr"/>
            <a:r>
              <a:rPr lang="ru-RU" sz="1200" b="1" dirty="0">
                <a:latin typeface="+mj-lt"/>
              </a:rPr>
              <a:t>на Д учет из числа потерянных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0B7BB-8BC6-030F-3809-598B8C2B5CBA}"/>
              </a:ext>
            </a:extLst>
          </p:cNvPr>
          <p:cNvSpPr txBox="1"/>
          <p:nvPr/>
        </p:nvSpPr>
        <p:spPr>
          <a:xfrm>
            <a:off x="7719549" y="2515715"/>
            <a:ext cx="2148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Кол-во ЛЖВ начали АРТ / возобновили АРТ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CB67A40-0D88-EC93-9E98-23300E48740A}"/>
              </a:ext>
            </a:extLst>
          </p:cNvPr>
          <p:cNvSpPr/>
          <p:nvPr/>
        </p:nvSpPr>
        <p:spPr>
          <a:xfrm>
            <a:off x="32041" y="5364932"/>
            <a:ext cx="12127917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Выполнение индикаторов в разрезе НПО за 9 мес. 2022 года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7C256F3-950D-759E-1CAA-1C0F0B936C94}"/>
              </a:ext>
            </a:extLst>
          </p:cNvPr>
          <p:cNvGrpSpPr/>
          <p:nvPr/>
        </p:nvGrpSpPr>
        <p:grpSpPr>
          <a:xfrm>
            <a:off x="8438069" y="335565"/>
            <a:ext cx="2745431" cy="1575858"/>
            <a:chOff x="8302410" y="484845"/>
            <a:chExt cx="3673716" cy="1866249"/>
          </a:xfrm>
        </p:grpSpPr>
        <p:sp>
          <p:nvSpPr>
            <p:cNvPr id="23" name="Freeform 102">
              <a:extLst>
                <a:ext uri="{FF2B5EF4-FFF2-40B4-BE49-F238E27FC236}">
                  <a16:creationId xmlns:a16="http://schemas.microsoft.com/office/drawing/2014/main" id="{BCC11D31-B167-917B-591D-6FDE4F72E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2410" y="484845"/>
              <a:ext cx="3673716" cy="1866249"/>
            </a:xfrm>
            <a:custGeom>
              <a:avLst/>
              <a:gdLst>
                <a:gd name="T0" fmla="*/ 61 w 2170"/>
                <a:gd name="T1" fmla="*/ 497 h 901"/>
                <a:gd name="T2" fmla="*/ 185 w 2170"/>
                <a:gd name="T3" fmla="*/ 497 h 901"/>
                <a:gd name="T4" fmla="*/ 309 w 2170"/>
                <a:gd name="T5" fmla="*/ 497 h 901"/>
                <a:gd name="T6" fmla="*/ 309 w 2170"/>
                <a:gd name="T7" fmla="*/ 652 h 901"/>
                <a:gd name="T8" fmla="*/ 248 w 2170"/>
                <a:gd name="T9" fmla="*/ 745 h 901"/>
                <a:gd name="T10" fmla="*/ 341 w 2170"/>
                <a:gd name="T11" fmla="*/ 806 h 901"/>
                <a:gd name="T12" fmla="*/ 620 w 2170"/>
                <a:gd name="T13" fmla="*/ 589 h 901"/>
                <a:gd name="T14" fmla="*/ 775 w 2170"/>
                <a:gd name="T15" fmla="*/ 589 h 901"/>
                <a:gd name="T16" fmla="*/ 805 w 2170"/>
                <a:gd name="T17" fmla="*/ 713 h 901"/>
                <a:gd name="T18" fmla="*/ 929 w 2170"/>
                <a:gd name="T19" fmla="*/ 713 h 901"/>
                <a:gd name="T20" fmla="*/ 1023 w 2170"/>
                <a:gd name="T21" fmla="*/ 745 h 901"/>
                <a:gd name="T22" fmla="*/ 1116 w 2170"/>
                <a:gd name="T23" fmla="*/ 869 h 901"/>
                <a:gd name="T24" fmla="*/ 1177 w 2170"/>
                <a:gd name="T25" fmla="*/ 900 h 901"/>
                <a:gd name="T26" fmla="*/ 1177 w 2170"/>
                <a:gd name="T27" fmla="*/ 869 h 901"/>
                <a:gd name="T28" fmla="*/ 1271 w 2170"/>
                <a:gd name="T29" fmla="*/ 806 h 901"/>
                <a:gd name="T30" fmla="*/ 1425 w 2170"/>
                <a:gd name="T31" fmla="*/ 745 h 901"/>
                <a:gd name="T32" fmla="*/ 1581 w 2170"/>
                <a:gd name="T33" fmla="*/ 745 h 901"/>
                <a:gd name="T34" fmla="*/ 1673 w 2170"/>
                <a:gd name="T35" fmla="*/ 745 h 901"/>
                <a:gd name="T36" fmla="*/ 1797 w 2170"/>
                <a:gd name="T37" fmla="*/ 776 h 901"/>
                <a:gd name="T38" fmla="*/ 1829 w 2170"/>
                <a:gd name="T39" fmla="*/ 745 h 901"/>
                <a:gd name="T40" fmla="*/ 1766 w 2170"/>
                <a:gd name="T41" fmla="*/ 652 h 901"/>
                <a:gd name="T42" fmla="*/ 1860 w 2170"/>
                <a:gd name="T43" fmla="*/ 621 h 901"/>
                <a:gd name="T44" fmla="*/ 1921 w 2170"/>
                <a:gd name="T45" fmla="*/ 559 h 901"/>
                <a:gd name="T46" fmla="*/ 2014 w 2170"/>
                <a:gd name="T47" fmla="*/ 497 h 901"/>
                <a:gd name="T48" fmla="*/ 2108 w 2170"/>
                <a:gd name="T49" fmla="*/ 497 h 901"/>
                <a:gd name="T50" fmla="*/ 2169 w 2170"/>
                <a:gd name="T51" fmla="*/ 373 h 901"/>
                <a:gd name="T52" fmla="*/ 2077 w 2170"/>
                <a:gd name="T53" fmla="*/ 373 h 901"/>
                <a:gd name="T54" fmla="*/ 2014 w 2170"/>
                <a:gd name="T55" fmla="*/ 311 h 901"/>
                <a:gd name="T56" fmla="*/ 1921 w 2170"/>
                <a:gd name="T57" fmla="*/ 311 h 901"/>
                <a:gd name="T58" fmla="*/ 1860 w 2170"/>
                <a:gd name="T59" fmla="*/ 280 h 901"/>
                <a:gd name="T60" fmla="*/ 1766 w 2170"/>
                <a:gd name="T61" fmla="*/ 280 h 901"/>
                <a:gd name="T62" fmla="*/ 1642 w 2170"/>
                <a:gd name="T63" fmla="*/ 125 h 901"/>
                <a:gd name="T64" fmla="*/ 1549 w 2170"/>
                <a:gd name="T65" fmla="*/ 93 h 901"/>
                <a:gd name="T66" fmla="*/ 1457 w 2170"/>
                <a:gd name="T67" fmla="*/ 125 h 901"/>
                <a:gd name="T68" fmla="*/ 1394 w 2170"/>
                <a:gd name="T69" fmla="*/ 93 h 901"/>
                <a:gd name="T70" fmla="*/ 1364 w 2170"/>
                <a:gd name="T71" fmla="*/ 93 h 901"/>
                <a:gd name="T72" fmla="*/ 1271 w 2170"/>
                <a:gd name="T73" fmla="*/ 32 h 901"/>
                <a:gd name="T74" fmla="*/ 1208 w 2170"/>
                <a:gd name="T75" fmla="*/ 0 h 901"/>
                <a:gd name="T76" fmla="*/ 1053 w 2170"/>
                <a:gd name="T77" fmla="*/ 63 h 901"/>
                <a:gd name="T78" fmla="*/ 992 w 2170"/>
                <a:gd name="T79" fmla="*/ 93 h 901"/>
                <a:gd name="T80" fmla="*/ 837 w 2170"/>
                <a:gd name="T81" fmla="*/ 93 h 901"/>
                <a:gd name="T82" fmla="*/ 805 w 2170"/>
                <a:gd name="T83" fmla="*/ 125 h 901"/>
                <a:gd name="T84" fmla="*/ 775 w 2170"/>
                <a:gd name="T85" fmla="*/ 187 h 901"/>
                <a:gd name="T86" fmla="*/ 775 w 2170"/>
                <a:gd name="T87" fmla="*/ 311 h 901"/>
                <a:gd name="T88" fmla="*/ 713 w 2170"/>
                <a:gd name="T89" fmla="*/ 311 h 901"/>
                <a:gd name="T90" fmla="*/ 620 w 2170"/>
                <a:gd name="T91" fmla="*/ 280 h 901"/>
                <a:gd name="T92" fmla="*/ 557 w 2170"/>
                <a:gd name="T93" fmla="*/ 311 h 901"/>
                <a:gd name="T94" fmla="*/ 465 w 2170"/>
                <a:gd name="T95" fmla="*/ 311 h 901"/>
                <a:gd name="T96" fmla="*/ 403 w 2170"/>
                <a:gd name="T97" fmla="*/ 311 h 901"/>
                <a:gd name="T98" fmla="*/ 341 w 2170"/>
                <a:gd name="T99" fmla="*/ 249 h 901"/>
                <a:gd name="T100" fmla="*/ 279 w 2170"/>
                <a:gd name="T101" fmla="*/ 249 h 901"/>
                <a:gd name="T102" fmla="*/ 217 w 2170"/>
                <a:gd name="T103" fmla="*/ 249 h 901"/>
                <a:gd name="T104" fmla="*/ 185 w 2170"/>
                <a:gd name="T105" fmla="*/ 249 h 901"/>
                <a:gd name="T106" fmla="*/ 124 w 2170"/>
                <a:gd name="T107" fmla="*/ 280 h 901"/>
                <a:gd name="T108" fmla="*/ 93 w 2170"/>
                <a:gd name="T109" fmla="*/ 341 h 901"/>
                <a:gd name="T110" fmla="*/ 31 w 2170"/>
                <a:gd name="T111" fmla="*/ 341 h 901"/>
                <a:gd name="T112" fmla="*/ 0 w 2170"/>
                <a:gd name="T113" fmla="*/ 373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70" h="901">
                  <a:moveTo>
                    <a:pt x="0" y="404"/>
                  </a:moveTo>
                  <a:lnTo>
                    <a:pt x="0" y="404"/>
                  </a:lnTo>
                  <a:cubicBezTo>
                    <a:pt x="0" y="435"/>
                    <a:pt x="0" y="435"/>
                    <a:pt x="0" y="435"/>
                  </a:cubicBezTo>
                  <a:lnTo>
                    <a:pt x="0" y="435"/>
                  </a:lnTo>
                  <a:cubicBezTo>
                    <a:pt x="31" y="435"/>
                    <a:pt x="31" y="435"/>
                    <a:pt x="31" y="435"/>
                  </a:cubicBezTo>
                  <a:lnTo>
                    <a:pt x="61" y="465"/>
                  </a:lnTo>
                  <a:cubicBezTo>
                    <a:pt x="61" y="465"/>
                    <a:pt x="61" y="465"/>
                    <a:pt x="61" y="497"/>
                  </a:cubicBezTo>
                  <a:lnTo>
                    <a:pt x="93" y="497"/>
                  </a:lnTo>
                  <a:cubicBezTo>
                    <a:pt x="124" y="497"/>
                    <a:pt x="124" y="528"/>
                    <a:pt x="124" y="528"/>
                  </a:cubicBezTo>
                  <a:lnTo>
                    <a:pt x="124" y="528"/>
                  </a:lnTo>
                  <a:lnTo>
                    <a:pt x="124" y="528"/>
                  </a:lnTo>
                  <a:lnTo>
                    <a:pt x="155" y="528"/>
                  </a:lnTo>
                  <a:lnTo>
                    <a:pt x="155" y="528"/>
                  </a:lnTo>
                  <a:cubicBezTo>
                    <a:pt x="155" y="497"/>
                    <a:pt x="185" y="497"/>
                    <a:pt x="185" y="497"/>
                  </a:cubicBezTo>
                  <a:lnTo>
                    <a:pt x="217" y="497"/>
                  </a:lnTo>
                  <a:lnTo>
                    <a:pt x="217" y="497"/>
                  </a:lnTo>
                  <a:cubicBezTo>
                    <a:pt x="217" y="497"/>
                    <a:pt x="217" y="497"/>
                    <a:pt x="248" y="497"/>
                  </a:cubicBezTo>
                  <a:lnTo>
                    <a:pt x="248" y="497"/>
                  </a:lnTo>
                  <a:lnTo>
                    <a:pt x="248" y="497"/>
                  </a:lnTo>
                  <a:lnTo>
                    <a:pt x="279" y="497"/>
                  </a:lnTo>
                  <a:lnTo>
                    <a:pt x="309" y="497"/>
                  </a:lnTo>
                  <a:lnTo>
                    <a:pt x="341" y="497"/>
                  </a:lnTo>
                  <a:cubicBezTo>
                    <a:pt x="341" y="528"/>
                    <a:pt x="341" y="528"/>
                    <a:pt x="341" y="528"/>
                  </a:cubicBezTo>
                  <a:lnTo>
                    <a:pt x="341" y="528"/>
                  </a:lnTo>
                  <a:cubicBezTo>
                    <a:pt x="341" y="528"/>
                    <a:pt x="341" y="528"/>
                    <a:pt x="341" y="559"/>
                  </a:cubicBezTo>
                  <a:lnTo>
                    <a:pt x="341" y="589"/>
                  </a:lnTo>
                  <a:cubicBezTo>
                    <a:pt x="341" y="621"/>
                    <a:pt x="341" y="652"/>
                    <a:pt x="309" y="652"/>
                  </a:cubicBezTo>
                  <a:lnTo>
                    <a:pt x="309" y="652"/>
                  </a:lnTo>
                  <a:cubicBezTo>
                    <a:pt x="309" y="652"/>
                    <a:pt x="309" y="652"/>
                    <a:pt x="279" y="652"/>
                  </a:cubicBezTo>
                  <a:lnTo>
                    <a:pt x="248" y="652"/>
                  </a:lnTo>
                  <a:lnTo>
                    <a:pt x="248" y="652"/>
                  </a:lnTo>
                  <a:lnTo>
                    <a:pt x="248" y="652"/>
                  </a:lnTo>
                  <a:lnTo>
                    <a:pt x="248" y="683"/>
                  </a:lnTo>
                  <a:cubicBezTo>
                    <a:pt x="248" y="683"/>
                    <a:pt x="248" y="713"/>
                    <a:pt x="217" y="713"/>
                  </a:cubicBezTo>
                  <a:cubicBezTo>
                    <a:pt x="248" y="713"/>
                    <a:pt x="248" y="745"/>
                    <a:pt x="248" y="745"/>
                  </a:cubicBezTo>
                  <a:lnTo>
                    <a:pt x="248" y="745"/>
                  </a:lnTo>
                  <a:cubicBezTo>
                    <a:pt x="248" y="745"/>
                    <a:pt x="248" y="745"/>
                    <a:pt x="279" y="745"/>
                  </a:cubicBezTo>
                  <a:lnTo>
                    <a:pt x="279" y="745"/>
                  </a:lnTo>
                  <a:cubicBezTo>
                    <a:pt x="279" y="776"/>
                    <a:pt x="309" y="776"/>
                    <a:pt x="309" y="776"/>
                  </a:cubicBezTo>
                  <a:cubicBezTo>
                    <a:pt x="309" y="806"/>
                    <a:pt x="309" y="806"/>
                    <a:pt x="309" y="806"/>
                  </a:cubicBezTo>
                  <a:lnTo>
                    <a:pt x="341" y="806"/>
                  </a:lnTo>
                  <a:lnTo>
                    <a:pt x="341" y="806"/>
                  </a:lnTo>
                  <a:cubicBezTo>
                    <a:pt x="372" y="806"/>
                    <a:pt x="372" y="776"/>
                    <a:pt x="372" y="776"/>
                  </a:cubicBezTo>
                  <a:lnTo>
                    <a:pt x="372" y="776"/>
                  </a:lnTo>
                  <a:lnTo>
                    <a:pt x="403" y="806"/>
                  </a:lnTo>
                  <a:cubicBezTo>
                    <a:pt x="433" y="806"/>
                    <a:pt x="433" y="837"/>
                    <a:pt x="465" y="837"/>
                  </a:cubicBezTo>
                  <a:cubicBezTo>
                    <a:pt x="465" y="869"/>
                    <a:pt x="465" y="869"/>
                    <a:pt x="465" y="869"/>
                  </a:cubicBezTo>
                  <a:cubicBezTo>
                    <a:pt x="465" y="621"/>
                    <a:pt x="465" y="621"/>
                    <a:pt x="465" y="621"/>
                  </a:cubicBezTo>
                  <a:cubicBezTo>
                    <a:pt x="620" y="589"/>
                    <a:pt x="620" y="589"/>
                    <a:pt x="620" y="589"/>
                  </a:cubicBezTo>
                  <a:cubicBezTo>
                    <a:pt x="651" y="589"/>
                    <a:pt x="651" y="589"/>
                    <a:pt x="651" y="589"/>
                  </a:cubicBezTo>
                  <a:lnTo>
                    <a:pt x="681" y="559"/>
                  </a:lnTo>
                  <a:lnTo>
                    <a:pt x="681" y="559"/>
                  </a:lnTo>
                  <a:cubicBezTo>
                    <a:pt x="713" y="559"/>
                    <a:pt x="713" y="559"/>
                    <a:pt x="713" y="559"/>
                  </a:cubicBezTo>
                  <a:cubicBezTo>
                    <a:pt x="713" y="559"/>
                    <a:pt x="713" y="559"/>
                    <a:pt x="744" y="559"/>
                  </a:cubicBezTo>
                  <a:lnTo>
                    <a:pt x="744" y="559"/>
                  </a:lnTo>
                  <a:cubicBezTo>
                    <a:pt x="744" y="559"/>
                    <a:pt x="744" y="559"/>
                    <a:pt x="775" y="589"/>
                  </a:cubicBezTo>
                  <a:lnTo>
                    <a:pt x="775" y="589"/>
                  </a:lnTo>
                  <a:lnTo>
                    <a:pt x="775" y="621"/>
                  </a:lnTo>
                  <a:cubicBezTo>
                    <a:pt x="775" y="652"/>
                    <a:pt x="775" y="652"/>
                    <a:pt x="775" y="683"/>
                  </a:cubicBezTo>
                  <a:lnTo>
                    <a:pt x="775" y="683"/>
                  </a:lnTo>
                  <a:lnTo>
                    <a:pt x="775" y="683"/>
                  </a:lnTo>
                  <a:cubicBezTo>
                    <a:pt x="775" y="683"/>
                    <a:pt x="805" y="683"/>
                    <a:pt x="805" y="713"/>
                  </a:cubicBezTo>
                  <a:lnTo>
                    <a:pt x="805" y="713"/>
                  </a:lnTo>
                  <a:lnTo>
                    <a:pt x="837" y="713"/>
                  </a:lnTo>
                  <a:lnTo>
                    <a:pt x="837" y="713"/>
                  </a:lnTo>
                  <a:lnTo>
                    <a:pt x="837" y="713"/>
                  </a:lnTo>
                  <a:cubicBezTo>
                    <a:pt x="868" y="713"/>
                    <a:pt x="868" y="713"/>
                    <a:pt x="868" y="713"/>
                  </a:cubicBezTo>
                  <a:cubicBezTo>
                    <a:pt x="899" y="713"/>
                    <a:pt x="899" y="713"/>
                    <a:pt x="929" y="713"/>
                  </a:cubicBezTo>
                  <a:lnTo>
                    <a:pt x="929" y="713"/>
                  </a:lnTo>
                  <a:lnTo>
                    <a:pt x="929" y="713"/>
                  </a:lnTo>
                  <a:lnTo>
                    <a:pt x="961" y="713"/>
                  </a:lnTo>
                  <a:lnTo>
                    <a:pt x="961" y="713"/>
                  </a:lnTo>
                  <a:lnTo>
                    <a:pt x="961" y="713"/>
                  </a:lnTo>
                  <a:cubicBezTo>
                    <a:pt x="992" y="713"/>
                    <a:pt x="992" y="713"/>
                    <a:pt x="992" y="713"/>
                  </a:cubicBezTo>
                  <a:lnTo>
                    <a:pt x="992" y="713"/>
                  </a:lnTo>
                  <a:cubicBezTo>
                    <a:pt x="1023" y="713"/>
                    <a:pt x="1023" y="713"/>
                    <a:pt x="1023" y="713"/>
                  </a:cubicBezTo>
                  <a:cubicBezTo>
                    <a:pt x="1023" y="745"/>
                    <a:pt x="1023" y="745"/>
                    <a:pt x="1023" y="745"/>
                  </a:cubicBezTo>
                  <a:cubicBezTo>
                    <a:pt x="1053" y="745"/>
                    <a:pt x="1053" y="745"/>
                    <a:pt x="1053" y="776"/>
                  </a:cubicBezTo>
                  <a:cubicBezTo>
                    <a:pt x="1053" y="776"/>
                    <a:pt x="1053" y="776"/>
                    <a:pt x="1053" y="806"/>
                  </a:cubicBezTo>
                  <a:lnTo>
                    <a:pt x="1053" y="806"/>
                  </a:lnTo>
                  <a:cubicBezTo>
                    <a:pt x="1053" y="806"/>
                    <a:pt x="1053" y="806"/>
                    <a:pt x="1085" y="806"/>
                  </a:cubicBezTo>
                  <a:cubicBezTo>
                    <a:pt x="1085" y="837"/>
                    <a:pt x="1085" y="837"/>
                    <a:pt x="1085" y="869"/>
                  </a:cubicBezTo>
                  <a:lnTo>
                    <a:pt x="1116" y="869"/>
                  </a:lnTo>
                  <a:lnTo>
                    <a:pt x="1116" y="869"/>
                  </a:lnTo>
                  <a:lnTo>
                    <a:pt x="1116" y="869"/>
                  </a:lnTo>
                  <a:lnTo>
                    <a:pt x="1116" y="869"/>
                  </a:lnTo>
                  <a:lnTo>
                    <a:pt x="1116" y="869"/>
                  </a:lnTo>
                  <a:lnTo>
                    <a:pt x="1116" y="869"/>
                  </a:lnTo>
                  <a:cubicBezTo>
                    <a:pt x="1116" y="869"/>
                    <a:pt x="1116" y="869"/>
                    <a:pt x="1147" y="869"/>
                  </a:cubicBezTo>
                  <a:lnTo>
                    <a:pt x="1147" y="869"/>
                  </a:lnTo>
                  <a:cubicBezTo>
                    <a:pt x="1147" y="869"/>
                    <a:pt x="1177" y="869"/>
                    <a:pt x="1177" y="900"/>
                  </a:cubicBezTo>
                  <a:lnTo>
                    <a:pt x="1177" y="900"/>
                  </a:lnTo>
                  <a:lnTo>
                    <a:pt x="1177" y="900"/>
                  </a:lnTo>
                  <a:lnTo>
                    <a:pt x="1177" y="900"/>
                  </a:lnTo>
                  <a:lnTo>
                    <a:pt x="1177" y="869"/>
                  </a:lnTo>
                  <a:lnTo>
                    <a:pt x="1177" y="869"/>
                  </a:lnTo>
                  <a:lnTo>
                    <a:pt x="1177" y="869"/>
                  </a:lnTo>
                  <a:lnTo>
                    <a:pt x="1177" y="869"/>
                  </a:lnTo>
                  <a:cubicBezTo>
                    <a:pt x="1177" y="837"/>
                    <a:pt x="1177" y="837"/>
                    <a:pt x="1177" y="837"/>
                  </a:cubicBezTo>
                  <a:cubicBezTo>
                    <a:pt x="1177" y="869"/>
                    <a:pt x="1177" y="869"/>
                    <a:pt x="1177" y="869"/>
                  </a:cubicBezTo>
                  <a:cubicBezTo>
                    <a:pt x="1177" y="869"/>
                    <a:pt x="1177" y="837"/>
                    <a:pt x="1208" y="837"/>
                  </a:cubicBezTo>
                  <a:lnTo>
                    <a:pt x="1208" y="837"/>
                  </a:lnTo>
                  <a:cubicBezTo>
                    <a:pt x="1240" y="837"/>
                    <a:pt x="1240" y="837"/>
                    <a:pt x="1271" y="837"/>
                  </a:cubicBezTo>
                  <a:cubicBezTo>
                    <a:pt x="1271" y="806"/>
                    <a:pt x="1271" y="806"/>
                    <a:pt x="1271" y="806"/>
                  </a:cubicBezTo>
                  <a:lnTo>
                    <a:pt x="1271" y="806"/>
                  </a:lnTo>
                  <a:lnTo>
                    <a:pt x="1271" y="806"/>
                  </a:lnTo>
                  <a:cubicBezTo>
                    <a:pt x="1301" y="806"/>
                    <a:pt x="1301" y="806"/>
                    <a:pt x="1301" y="806"/>
                  </a:cubicBezTo>
                  <a:cubicBezTo>
                    <a:pt x="1301" y="776"/>
                    <a:pt x="1301" y="776"/>
                    <a:pt x="1333" y="745"/>
                  </a:cubicBezTo>
                  <a:lnTo>
                    <a:pt x="1364" y="745"/>
                  </a:lnTo>
                  <a:lnTo>
                    <a:pt x="1394" y="776"/>
                  </a:lnTo>
                  <a:cubicBezTo>
                    <a:pt x="1425" y="776"/>
                    <a:pt x="1425" y="776"/>
                    <a:pt x="1425" y="776"/>
                  </a:cubicBezTo>
                  <a:cubicBezTo>
                    <a:pt x="1425" y="776"/>
                    <a:pt x="1425" y="776"/>
                    <a:pt x="1425" y="745"/>
                  </a:cubicBezTo>
                  <a:lnTo>
                    <a:pt x="1457" y="745"/>
                  </a:lnTo>
                  <a:cubicBezTo>
                    <a:pt x="1488" y="745"/>
                    <a:pt x="1488" y="745"/>
                    <a:pt x="1488" y="745"/>
                  </a:cubicBezTo>
                  <a:cubicBezTo>
                    <a:pt x="1488" y="745"/>
                    <a:pt x="1488" y="745"/>
                    <a:pt x="1518" y="745"/>
                  </a:cubicBezTo>
                  <a:lnTo>
                    <a:pt x="1518" y="745"/>
                  </a:lnTo>
                  <a:cubicBezTo>
                    <a:pt x="1549" y="745"/>
                    <a:pt x="1549" y="745"/>
                    <a:pt x="1549" y="745"/>
                  </a:cubicBezTo>
                  <a:lnTo>
                    <a:pt x="1549" y="745"/>
                  </a:lnTo>
                  <a:lnTo>
                    <a:pt x="1581" y="745"/>
                  </a:lnTo>
                  <a:lnTo>
                    <a:pt x="1581" y="745"/>
                  </a:lnTo>
                  <a:lnTo>
                    <a:pt x="1612" y="745"/>
                  </a:lnTo>
                  <a:lnTo>
                    <a:pt x="1612" y="745"/>
                  </a:lnTo>
                  <a:lnTo>
                    <a:pt x="1642" y="745"/>
                  </a:lnTo>
                  <a:lnTo>
                    <a:pt x="1642" y="745"/>
                  </a:lnTo>
                  <a:cubicBezTo>
                    <a:pt x="1642" y="745"/>
                    <a:pt x="1642" y="745"/>
                    <a:pt x="1673" y="745"/>
                  </a:cubicBezTo>
                  <a:lnTo>
                    <a:pt x="1673" y="745"/>
                  </a:lnTo>
                  <a:cubicBezTo>
                    <a:pt x="1673" y="745"/>
                    <a:pt x="1673" y="745"/>
                    <a:pt x="1705" y="745"/>
                  </a:cubicBezTo>
                  <a:lnTo>
                    <a:pt x="1705" y="745"/>
                  </a:lnTo>
                  <a:lnTo>
                    <a:pt x="1705" y="745"/>
                  </a:lnTo>
                  <a:cubicBezTo>
                    <a:pt x="1736" y="745"/>
                    <a:pt x="1736" y="745"/>
                    <a:pt x="1736" y="745"/>
                  </a:cubicBezTo>
                  <a:lnTo>
                    <a:pt x="1736" y="745"/>
                  </a:lnTo>
                  <a:cubicBezTo>
                    <a:pt x="1766" y="745"/>
                    <a:pt x="1766" y="776"/>
                    <a:pt x="1766" y="776"/>
                  </a:cubicBezTo>
                  <a:cubicBezTo>
                    <a:pt x="1797" y="776"/>
                    <a:pt x="1797" y="776"/>
                    <a:pt x="1797" y="776"/>
                  </a:cubicBezTo>
                  <a:lnTo>
                    <a:pt x="1797" y="776"/>
                  </a:lnTo>
                  <a:lnTo>
                    <a:pt x="1797" y="776"/>
                  </a:lnTo>
                  <a:cubicBezTo>
                    <a:pt x="1797" y="776"/>
                    <a:pt x="1797" y="776"/>
                    <a:pt x="1829" y="745"/>
                  </a:cubicBezTo>
                  <a:lnTo>
                    <a:pt x="1829" y="745"/>
                  </a:lnTo>
                  <a:lnTo>
                    <a:pt x="1829" y="745"/>
                  </a:lnTo>
                  <a:lnTo>
                    <a:pt x="1829" y="745"/>
                  </a:lnTo>
                  <a:lnTo>
                    <a:pt x="1829" y="745"/>
                  </a:lnTo>
                  <a:cubicBezTo>
                    <a:pt x="1797" y="713"/>
                    <a:pt x="1797" y="713"/>
                    <a:pt x="1797" y="683"/>
                  </a:cubicBezTo>
                  <a:cubicBezTo>
                    <a:pt x="1797" y="683"/>
                    <a:pt x="1766" y="683"/>
                    <a:pt x="1766" y="652"/>
                  </a:cubicBezTo>
                  <a:lnTo>
                    <a:pt x="1766" y="652"/>
                  </a:lnTo>
                  <a:lnTo>
                    <a:pt x="1766" y="652"/>
                  </a:lnTo>
                  <a:lnTo>
                    <a:pt x="1766" y="652"/>
                  </a:lnTo>
                  <a:lnTo>
                    <a:pt x="1766" y="652"/>
                  </a:lnTo>
                  <a:lnTo>
                    <a:pt x="1766" y="652"/>
                  </a:lnTo>
                  <a:cubicBezTo>
                    <a:pt x="1766" y="652"/>
                    <a:pt x="1797" y="652"/>
                    <a:pt x="1797" y="621"/>
                  </a:cubicBezTo>
                  <a:lnTo>
                    <a:pt x="1797" y="621"/>
                  </a:lnTo>
                  <a:lnTo>
                    <a:pt x="1797" y="621"/>
                  </a:lnTo>
                  <a:lnTo>
                    <a:pt x="1797" y="621"/>
                  </a:lnTo>
                  <a:lnTo>
                    <a:pt x="1829" y="621"/>
                  </a:lnTo>
                  <a:lnTo>
                    <a:pt x="1860" y="621"/>
                  </a:lnTo>
                  <a:lnTo>
                    <a:pt x="1860" y="621"/>
                  </a:lnTo>
                  <a:lnTo>
                    <a:pt x="1860" y="621"/>
                  </a:lnTo>
                  <a:cubicBezTo>
                    <a:pt x="1860" y="589"/>
                    <a:pt x="1890" y="589"/>
                    <a:pt x="1890" y="589"/>
                  </a:cubicBezTo>
                  <a:lnTo>
                    <a:pt x="1890" y="589"/>
                  </a:lnTo>
                  <a:lnTo>
                    <a:pt x="1921" y="589"/>
                  </a:lnTo>
                  <a:lnTo>
                    <a:pt x="1921" y="589"/>
                  </a:lnTo>
                  <a:cubicBezTo>
                    <a:pt x="1921" y="589"/>
                    <a:pt x="1921" y="589"/>
                    <a:pt x="1921" y="559"/>
                  </a:cubicBezTo>
                  <a:lnTo>
                    <a:pt x="1921" y="559"/>
                  </a:lnTo>
                  <a:lnTo>
                    <a:pt x="1921" y="559"/>
                  </a:lnTo>
                  <a:cubicBezTo>
                    <a:pt x="1921" y="528"/>
                    <a:pt x="1921" y="528"/>
                    <a:pt x="1921" y="528"/>
                  </a:cubicBezTo>
                  <a:cubicBezTo>
                    <a:pt x="1921" y="528"/>
                    <a:pt x="1921" y="497"/>
                    <a:pt x="1953" y="497"/>
                  </a:cubicBezTo>
                  <a:lnTo>
                    <a:pt x="1953" y="497"/>
                  </a:lnTo>
                  <a:lnTo>
                    <a:pt x="1984" y="497"/>
                  </a:lnTo>
                  <a:cubicBezTo>
                    <a:pt x="1984" y="497"/>
                    <a:pt x="1984" y="497"/>
                    <a:pt x="2014" y="497"/>
                  </a:cubicBezTo>
                  <a:lnTo>
                    <a:pt x="2014" y="497"/>
                  </a:lnTo>
                  <a:lnTo>
                    <a:pt x="2014" y="497"/>
                  </a:lnTo>
                  <a:lnTo>
                    <a:pt x="2045" y="497"/>
                  </a:lnTo>
                  <a:lnTo>
                    <a:pt x="2045" y="497"/>
                  </a:lnTo>
                  <a:lnTo>
                    <a:pt x="2045" y="497"/>
                  </a:lnTo>
                  <a:cubicBezTo>
                    <a:pt x="2077" y="497"/>
                    <a:pt x="2077" y="497"/>
                    <a:pt x="2077" y="497"/>
                  </a:cubicBezTo>
                  <a:cubicBezTo>
                    <a:pt x="2077" y="497"/>
                    <a:pt x="2077" y="497"/>
                    <a:pt x="2108" y="497"/>
                  </a:cubicBezTo>
                  <a:lnTo>
                    <a:pt x="2108" y="497"/>
                  </a:lnTo>
                  <a:cubicBezTo>
                    <a:pt x="2077" y="465"/>
                    <a:pt x="2077" y="465"/>
                    <a:pt x="2077" y="465"/>
                  </a:cubicBezTo>
                  <a:lnTo>
                    <a:pt x="2077" y="465"/>
                  </a:lnTo>
                  <a:cubicBezTo>
                    <a:pt x="2077" y="435"/>
                    <a:pt x="2108" y="435"/>
                    <a:pt x="2108" y="404"/>
                  </a:cubicBezTo>
                  <a:cubicBezTo>
                    <a:pt x="2108" y="404"/>
                    <a:pt x="2108" y="404"/>
                    <a:pt x="2138" y="404"/>
                  </a:cubicBezTo>
                  <a:lnTo>
                    <a:pt x="2138" y="404"/>
                  </a:lnTo>
                  <a:cubicBezTo>
                    <a:pt x="2138" y="404"/>
                    <a:pt x="2138" y="404"/>
                    <a:pt x="2169" y="404"/>
                  </a:cubicBezTo>
                  <a:lnTo>
                    <a:pt x="2169" y="373"/>
                  </a:lnTo>
                  <a:lnTo>
                    <a:pt x="2169" y="373"/>
                  </a:lnTo>
                  <a:lnTo>
                    <a:pt x="2169" y="373"/>
                  </a:lnTo>
                  <a:lnTo>
                    <a:pt x="2169" y="373"/>
                  </a:lnTo>
                  <a:cubicBezTo>
                    <a:pt x="2169" y="373"/>
                    <a:pt x="2169" y="373"/>
                    <a:pt x="2138" y="373"/>
                  </a:cubicBezTo>
                  <a:lnTo>
                    <a:pt x="2138" y="373"/>
                  </a:lnTo>
                  <a:cubicBezTo>
                    <a:pt x="2108" y="373"/>
                    <a:pt x="2108" y="373"/>
                    <a:pt x="2077" y="373"/>
                  </a:cubicBezTo>
                  <a:lnTo>
                    <a:pt x="2077" y="373"/>
                  </a:lnTo>
                  <a:lnTo>
                    <a:pt x="2045" y="341"/>
                  </a:lnTo>
                  <a:lnTo>
                    <a:pt x="2045" y="341"/>
                  </a:lnTo>
                  <a:lnTo>
                    <a:pt x="2045" y="341"/>
                  </a:lnTo>
                  <a:lnTo>
                    <a:pt x="2045" y="341"/>
                  </a:lnTo>
                  <a:cubicBezTo>
                    <a:pt x="2014" y="341"/>
                    <a:pt x="2014" y="311"/>
                    <a:pt x="2014" y="311"/>
                  </a:cubicBezTo>
                  <a:lnTo>
                    <a:pt x="2014" y="311"/>
                  </a:lnTo>
                  <a:lnTo>
                    <a:pt x="2014" y="311"/>
                  </a:lnTo>
                  <a:cubicBezTo>
                    <a:pt x="1984" y="311"/>
                    <a:pt x="1984" y="280"/>
                    <a:pt x="1984" y="280"/>
                  </a:cubicBezTo>
                  <a:cubicBezTo>
                    <a:pt x="1984" y="311"/>
                    <a:pt x="1953" y="311"/>
                    <a:pt x="1953" y="311"/>
                  </a:cubicBezTo>
                  <a:lnTo>
                    <a:pt x="1953" y="311"/>
                  </a:lnTo>
                  <a:lnTo>
                    <a:pt x="1953" y="311"/>
                  </a:lnTo>
                  <a:lnTo>
                    <a:pt x="1953" y="311"/>
                  </a:lnTo>
                  <a:lnTo>
                    <a:pt x="1953" y="311"/>
                  </a:lnTo>
                  <a:cubicBezTo>
                    <a:pt x="1921" y="311"/>
                    <a:pt x="1921" y="311"/>
                    <a:pt x="1921" y="311"/>
                  </a:cubicBezTo>
                  <a:cubicBezTo>
                    <a:pt x="1921" y="311"/>
                    <a:pt x="1921" y="311"/>
                    <a:pt x="1890" y="311"/>
                  </a:cubicBezTo>
                  <a:lnTo>
                    <a:pt x="1890" y="311"/>
                  </a:lnTo>
                  <a:lnTo>
                    <a:pt x="1890" y="311"/>
                  </a:lnTo>
                  <a:lnTo>
                    <a:pt x="1890" y="311"/>
                  </a:lnTo>
                  <a:lnTo>
                    <a:pt x="1890" y="311"/>
                  </a:lnTo>
                  <a:cubicBezTo>
                    <a:pt x="1860" y="311"/>
                    <a:pt x="1860" y="280"/>
                    <a:pt x="1860" y="280"/>
                  </a:cubicBezTo>
                  <a:lnTo>
                    <a:pt x="1860" y="280"/>
                  </a:lnTo>
                  <a:cubicBezTo>
                    <a:pt x="1829" y="280"/>
                    <a:pt x="1829" y="311"/>
                    <a:pt x="1829" y="311"/>
                  </a:cubicBezTo>
                  <a:lnTo>
                    <a:pt x="1829" y="311"/>
                  </a:lnTo>
                  <a:lnTo>
                    <a:pt x="1829" y="311"/>
                  </a:lnTo>
                  <a:lnTo>
                    <a:pt x="1797" y="311"/>
                  </a:lnTo>
                  <a:lnTo>
                    <a:pt x="1797" y="311"/>
                  </a:lnTo>
                  <a:cubicBezTo>
                    <a:pt x="1797" y="311"/>
                    <a:pt x="1766" y="311"/>
                    <a:pt x="1766" y="280"/>
                  </a:cubicBezTo>
                  <a:lnTo>
                    <a:pt x="1766" y="280"/>
                  </a:lnTo>
                  <a:cubicBezTo>
                    <a:pt x="1766" y="249"/>
                    <a:pt x="1736" y="249"/>
                    <a:pt x="1736" y="217"/>
                  </a:cubicBezTo>
                  <a:lnTo>
                    <a:pt x="1736" y="217"/>
                  </a:lnTo>
                  <a:cubicBezTo>
                    <a:pt x="1736" y="217"/>
                    <a:pt x="1736" y="217"/>
                    <a:pt x="1705" y="187"/>
                  </a:cubicBezTo>
                  <a:lnTo>
                    <a:pt x="1673" y="156"/>
                  </a:lnTo>
                  <a:lnTo>
                    <a:pt x="1642" y="125"/>
                  </a:lnTo>
                  <a:lnTo>
                    <a:pt x="1642" y="125"/>
                  </a:lnTo>
                  <a:lnTo>
                    <a:pt x="1642" y="125"/>
                  </a:lnTo>
                  <a:lnTo>
                    <a:pt x="1612" y="125"/>
                  </a:lnTo>
                  <a:cubicBezTo>
                    <a:pt x="1612" y="93"/>
                    <a:pt x="1612" y="93"/>
                    <a:pt x="1612" y="93"/>
                  </a:cubicBezTo>
                  <a:lnTo>
                    <a:pt x="1612" y="93"/>
                  </a:lnTo>
                  <a:cubicBezTo>
                    <a:pt x="1581" y="93"/>
                    <a:pt x="1581" y="93"/>
                    <a:pt x="1581" y="93"/>
                  </a:cubicBezTo>
                  <a:lnTo>
                    <a:pt x="1581" y="93"/>
                  </a:lnTo>
                  <a:lnTo>
                    <a:pt x="1549" y="93"/>
                  </a:lnTo>
                  <a:lnTo>
                    <a:pt x="1549" y="93"/>
                  </a:lnTo>
                  <a:cubicBezTo>
                    <a:pt x="1549" y="93"/>
                    <a:pt x="1549" y="125"/>
                    <a:pt x="1518" y="125"/>
                  </a:cubicBezTo>
                  <a:lnTo>
                    <a:pt x="1518" y="125"/>
                  </a:lnTo>
                  <a:cubicBezTo>
                    <a:pt x="1518" y="125"/>
                    <a:pt x="1518" y="156"/>
                    <a:pt x="1488" y="156"/>
                  </a:cubicBezTo>
                  <a:lnTo>
                    <a:pt x="1488" y="156"/>
                  </a:lnTo>
                  <a:lnTo>
                    <a:pt x="1488" y="156"/>
                  </a:lnTo>
                  <a:cubicBezTo>
                    <a:pt x="1488" y="156"/>
                    <a:pt x="1488" y="125"/>
                    <a:pt x="1457" y="125"/>
                  </a:cubicBezTo>
                  <a:lnTo>
                    <a:pt x="1457" y="125"/>
                  </a:lnTo>
                  <a:lnTo>
                    <a:pt x="1457" y="125"/>
                  </a:lnTo>
                  <a:cubicBezTo>
                    <a:pt x="1425" y="125"/>
                    <a:pt x="1425" y="125"/>
                    <a:pt x="1425" y="125"/>
                  </a:cubicBezTo>
                  <a:lnTo>
                    <a:pt x="1425" y="125"/>
                  </a:lnTo>
                  <a:cubicBezTo>
                    <a:pt x="1425" y="125"/>
                    <a:pt x="1425" y="93"/>
                    <a:pt x="1394" y="93"/>
                  </a:cubicBezTo>
                  <a:lnTo>
                    <a:pt x="1394" y="93"/>
                  </a:lnTo>
                  <a:lnTo>
                    <a:pt x="1394" y="93"/>
                  </a:lnTo>
                  <a:lnTo>
                    <a:pt x="1394" y="93"/>
                  </a:lnTo>
                  <a:lnTo>
                    <a:pt x="1394" y="93"/>
                  </a:lnTo>
                  <a:lnTo>
                    <a:pt x="1364" y="93"/>
                  </a:lnTo>
                  <a:lnTo>
                    <a:pt x="1364" y="93"/>
                  </a:lnTo>
                  <a:lnTo>
                    <a:pt x="1364" y="93"/>
                  </a:lnTo>
                  <a:lnTo>
                    <a:pt x="1364" y="93"/>
                  </a:lnTo>
                  <a:lnTo>
                    <a:pt x="1364" y="93"/>
                  </a:lnTo>
                  <a:lnTo>
                    <a:pt x="1364" y="93"/>
                  </a:lnTo>
                  <a:lnTo>
                    <a:pt x="1333" y="93"/>
                  </a:lnTo>
                  <a:lnTo>
                    <a:pt x="1333" y="93"/>
                  </a:lnTo>
                  <a:cubicBezTo>
                    <a:pt x="1301" y="93"/>
                    <a:pt x="1301" y="93"/>
                    <a:pt x="1301" y="63"/>
                  </a:cubicBezTo>
                  <a:lnTo>
                    <a:pt x="1301" y="63"/>
                  </a:lnTo>
                  <a:lnTo>
                    <a:pt x="1301" y="63"/>
                  </a:lnTo>
                  <a:lnTo>
                    <a:pt x="1271" y="32"/>
                  </a:lnTo>
                  <a:lnTo>
                    <a:pt x="1271" y="32"/>
                  </a:lnTo>
                  <a:lnTo>
                    <a:pt x="1271" y="32"/>
                  </a:lnTo>
                  <a:cubicBezTo>
                    <a:pt x="1271" y="32"/>
                    <a:pt x="1271" y="32"/>
                    <a:pt x="1271" y="0"/>
                  </a:cubicBezTo>
                  <a:cubicBezTo>
                    <a:pt x="1271" y="32"/>
                    <a:pt x="1271" y="32"/>
                    <a:pt x="1271" y="32"/>
                  </a:cubicBezTo>
                  <a:lnTo>
                    <a:pt x="1271" y="32"/>
                  </a:lnTo>
                  <a:cubicBezTo>
                    <a:pt x="1240" y="32"/>
                    <a:pt x="1240" y="0"/>
                    <a:pt x="1240" y="0"/>
                  </a:cubicBezTo>
                  <a:lnTo>
                    <a:pt x="1208" y="0"/>
                  </a:lnTo>
                  <a:lnTo>
                    <a:pt x="1208" y="0"/>
                  </a:lnTo>
                  <a:cubicBezTo>
                    <a:pt x="1177" y="0"/>
                    <a:pt x="1177" y="32"/>
                    <a:pt x="1177" y="32"/>
                  </a:cubicBezTo>
                  <a:lnTo>
                    <a:pt x="1177" y="32"/>
                  </a:lnTo>
                  <a:cubicBezTo>
                    <a:pt x="1147" y="63"/>
                    <a:pt x="1147" y="63"/>
                    <a:pt x="1147" y="63"/>
                  </a:cubicBezTo>
                  <a:cubicBezTo>
                    <a:pt x="1116" y="63"/>
                    <a:pt x="1116" y="32"/>
                    <a:pt x="1116" y="32"/>
                  </a:cubicBezTo>
                  <a:lnTo>
                    <a:pt x="1116" y="32"/>
                  </a:lnTo>
                  <a:cubicBezTo>
                    <a:pt x="1085" y="32"/>
                    <a:pt x="1085" y="63"/>
                    <a:pt x="1085" y="63"/>
                  </a:cubicBezTo>
                  <a:lnTo>
                    <a:pt x="1053" y="63"/>
                  </a:lnTo>
                  <a:lnTo>
                    <a:pt x="1053" y="63"/>
                  </a:lnTo>
                  <a:cubicBezTo>
                    <a:pt x="1023" y="63"/>
                    <a:pt x="1023" y="63"/>
                    <a:pt x="1023" y="63"/>
                  </a:cubicBezTo>
                  <a:lnTo>
                    <a:pt x="1023" y="63"/>
                  </a:lnTo>
                  <a:lnTo>
                    <a:pt x="1023" y="63"/>
                  </a:lnTo>
                  <a:lnTo>
                    <a:pt x="1023" y="63"/>
                  </a:lnTo>
                  <a:lnTo>
                    <a:pt x="1023" y="63"/>
                  </a:lnTo>
                  <a:cubicBezTo>
                    <a:pt x="992" y="63"/>
                    <a:pt x="992" y="93"/>
                    <a:pt x="992" y="93"/>
                  </a:cubicBezTo>
                  <a:lnTo>
                    <a:pt x="992" y="93"/>
                  </a:lnTo>
                  <a:cubicBezTo>
                    <a:pt x="961" y="93"/>
                    <a:pt x="961" y="93"/>
                    <a:pt x="961" y="93"/>
                  </a:cubicBezTo>
                  <a:lnTo>
                    <a:pt x="961" y="93"/>
                  </a:lnTo>
                  <a:cubicBezTo>
                    <a:pt x="929" y="93"/>
                    <a:pt x="929" y="93"/>
                    <a:pt x="899" y="93"/>
                  </a:cubicBezTo>
                  <a:cubicBezTo>
                    <a:pt x="868" y="93"/>
                    <a:pt x="868" y="93"/>
                    <a:pt x="868" y="93"/>
                  </a:cubicBezTo>
                  <a:cubicBezTo>
                    <a:pt x="837" y="93"/>
                    <a:pt x="837" y="93"/>
                    <a:pt x="837" y="93"/>
                  </a:cubicBezTo>
                  <a:lnTo>
                    <a:pt x="837" y="93"/>
                  </a:lnTo>
                  <a:cubicBezTo>
                    <a:pt x="805" y="93"/>
                    <a:pt x="805" y="93"/>
                    <a:pt x="805" y="93"/>
                  </a:cubicBezTo>
                  <a:lnTo>
                    <a:pt x="805" y="93"/>
                  </a:lnTo>
                  <a:lnTo>
                    <a:pt x="805" y="125"/>
                  </a:lnTo>
                  <a:lnTo>
                    <a:pt x="805" y="125"/>
                  </a:lnTo>
                  <a:lnTo>
                    <a:pt x="805" y="125"/>
                  </a:lnTo>
                  <a:lnTo>
                    <a:pt x="805" y="125"/>
                  </a:lnTo>
                  <a:lnTo>
                    <a:pt x="805" y="125"/>
                  </a:lnTo>
                  <a:lnTo>
                    <a:pt x="805" y="125"/>
                  </a:lnTo>
                  <a:cubicBezTo>
                    <a:pt x="805" y="156"/>
                    <a:pt x="805" y="156"/>
                    <a:pt x="805" y="156"/>
                  </a:cubicBezTo>
                  <a:lnTo>
                    <a:pt x="805" y="156"/>
                  </a:lnTo>
                  <a:lnTo>
                    <a:pt x="805" y="156"/>
                  </a:lnTo>
                  <a:cubicBezTo>
                    <a:pt x="805" y="156"/>
                    <a:pt x="805" y="156"/>
                    <a:pt x="775" y="156"/>
                  </a:cubicBezTo>
                  <a:lnTo>
                    <a:pt x="775" y="187"/>
                  </a:lnTo>
                  <a:lnTo>
                    <a:pt x="775" y="187"/>
                  </a:lnTo>
                  <a:lnTo>
                    <a:pt x="775" y="187"/>
                  </a:lnTo>
                  <a:lnTo>
                    <a:pt x="775" y="187"/>
                  </a:lnTo>
                  <a:lnTo>
                    <a:pt x="775" y="217"/>
                  </a:lnTo>
                  <a:lnTo>
                    <a:pt x="805" y="217"/>
                  </a:lnTo>
                  <a:cubicBezTo>
                    <a:pt x="805" y="249"/>
                    <a:pt x="805" y="249"/>
                    <a:pt x="805" y="249"/>
                  </a:cubicBezTo>
                  <a:lnTo>
                    <a:pt x="805" y="249"/>
                  </a:lnTo>
                  <a:cubicBezTo>
                    <a:pt x="805" y="280"/>
                    <a:pt x="805" y="311"/>
                    <a:pt x="775" y="311"/>
                  </a:cubicBezTo>
                  <a:lnTo>
                    <a:pt x="775" y="311"/>
                  </a:lnTo>
                  <a:lnTo>
                    <a:pt x="775" y="311"/>
                  </a:lnTo>
                  <a:lnTo>
                    <a:pt x="775" y="311"/>
                  </a:lnTo>
                  <a:lnTo>
                    <a:pt x="775" y="311"/>
                  </a:lnTo>
                  <a:lnTo>
                    <a:pt x="744" y="311"/>
                  </a:lnTo>
                  <a:cubicBezTo>
                    <a:pt x="744" y="311"/>
                    <a:pt x="744" y="311"/>
                    <a:pt x="713" y="311"/>
                  </a:cubicBezTo>
                  <a:lnTo>
                    <a:pt x="713" y="311"/>
                  </a:lnTo>
                  <a:lnTo>
                    <a:pt x="713" y="311"/>
                  </a:lnTo>
                  <a:lnTo>
                    <a:pt x="713" y="311"/>
                  </a:lnTo>
                  <a:lnTo>
                    <a:pt x="681" y="311"/>
                  </a:lnTo>
                  <a:lnTo>
                    <a:pt x="681" y="311"/>
                  </a:lnTo>
                  <a:lnTo>
                    <a:pt x="651" y="311"/>
                  </a:lnTo>
                  <a:lnTo>
                    <a:pt x="651" y="311"/>
                  </a:lnTo>
                  <a:cubicBezTo>
                    <a:pt x="620" y="311"/>
                    <a:pt x="620" y="311"/>
                    <a:pt x="620" y="280"/>
                  </a:cubicBezTo>
                  <a:lnTo>
                    <a:pt x="620" y="280"/>
                  </a:lnTo>
                  <a:lnTo>
                    <a:pt x="620" y="280"/>
                  </a:lnTo>
                  <a:cubicBezTo>
                    <a:pt x="589" y="280"/>
                    <a:pt x="589" y="280"/>
                    <a:pt x="589" y="280"/>
                  </a:cubicBezTo>
                  <a:cubicBezTo>
                    <a:pt x="589" y="280"/>
                    <a:pt x="589" y="311"/>
                    <a:pt x="557" y="311"/>
                  </a:cubicBezTo>
                  <a:lnTo>
                    <a:pt x="557" y="311"/>
                  </a:lnTo>
                  <a:lnTo>
                    <a:pt x="557" y="311"/>
                  </a:lnTo>
                  <a:lnTo>
                    <a:pt x="557" y="311"/>
                  </a:lnTo>
                  <a:cubicBezTo>
                    <a:pt x="527" y="311"/>
                    <a:pt x="527" y="280"/>
                    <a:pt x="527" y="280"/>
                  </a:cubicBezTo>
                  <a:lnTo>
                    <a:pt x="527" y="280"/>
                  </a:lnTo>
                  <a:cubicBezTo>
                    <a:pt x="527" y="280"/>
                    <a:pt x="496" y="280"/>
                    <a:pt x="496" y="311"/>
                  </a:cubicBezTo>
                  <a:lnTo>
                    <a:pt x="496" y="311"/>
                  </a:lnTo>
                  <a:lnTo>
                    <a:pt x="465" y="311"/>
                  </a:lnTo>
                  <a:lnTo>
                    <a:pt x="465" y="311"/>
                  </a:lnTo>
                  <a:lnTo>
                    <a:pt x="465" y="311"/>
                  </a:lnTo>
                  <a:lnTo>
                    <a:pt x="465" y="311"/>
                  </a:lnTo>
                  <a:cubicBezTo>
                    <a:pt x="433" y="311"/>
                    <a:pt x="433" y="311"/>
                    <a:pt x="433" y="280"/>
                  </a:cubicBezTo>
                  <a:lnTo>
                    <a:pt x="433" y="280"/>
                  </a:lnTo>
                  <a:lnTo>
                    <a:pt x="433" y="280"/>
                  </a:lnTo>
                  <a:cubicBezTo>
                    <a:pt x="433" y="311"/>
                    <a:pt x="403" y="311"/>
                    <a:pt x="403" y="311"/>
                  </a:cubicBezTo>
                  <a:lnTo>
                    <a:pt x="403" y="311"/>
                  </a:lnTo>
                  <a:lnTo>
                    <a:pt x="403" y="311"/>
                  </a:lnTo>
                  <a:lnTo>
                    <a:pt x="403" y="311"/>
                  </a:lnTo>
                  <a:cubicBezTo>
                    <a:pt x="372" y="311"/>
                    <a:pt x="372" y="311"/>
                    <a:pt x="372" y="280"/>
                  </a:cubicBezTo>
                  <a:lnTo>
                    <a:pt x="372" y="280"/>
                  </a:lnTo>
                  <a:lnTo>
                    <a:pt x="372" y="280"/>
                  </a:lnTo>
                  <a:lnTo>
                    <a:pt x="341" y="280"/>
                  </a:lnTo>
                  <a:lnTo>
                    <a:pt x="341" y="280"/>
                  </a:lnTo>
                  <a:cubicBezTo>
                    <a:pt x="341" y="249"/>
                    <a:pt x="341" y="249"/>
                    <a:pt x="341" y="249"/>
                  </a:cubicBezTo>
                  <a:lnTo>
                    <a:pt x="309" y="249"/>
                  </a:lnTo>
                  <a:cubicBezTo>
                    <a:pt x="309" y="249"/>
                    <a:pt x="309" y="249"/>
                    <a:pt x="309" y="280"/>
                  </a:cubicBez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cubicBezTo>
                    <a:pt x="279" y="280"/>
                    <a:pt x="279" y="249"/>
                    <a:pt x="279" y="249"/>
                  </a:cubicBezTo>
                  <a:lnTo>
                    <a:pt x="279" y="249"/>
                  </a:lnTo>
                  <a:lnTo>
                    <a:pt x="279" y="249"/>
                  </a:lnTo>
                  <a:lnTo>
                    <a:pt x="279" y="249"/>
                  </a:lnTo>
                  <a:cubicBezTo>
                    <a:pt x="248" y="249"/>
                    <a:pt x="248" y="249"/>
                    <a:pt x="248" y="249"/>
                  </a:cubicBezTo>
                  <a:lnTo>
                    <a:pt x="248" y="249"/>
                  </a:lnTo>
                  <a:lnTo>
                    <a:pt x="248" y="249"/>
                  </a:lnTo>
                  <a:lnTo>
                    <a:pt x="217" y="249"/>
                  </a:lnTo>
                  <a:lnTo>
                    <a:pt x="217" y="249"/>
                  </a:lnTo>
                  <a:lnTo>
                    <a:pt x="217" y="249"/>
                  </a:lnTo>
                  <a:lnTo>
                    <a:pt x="217" y="249"/>
                  </a:lnTo>
                  <a:lnTo>
                    <a:pt x="217" y="249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49"/>
                  </a:lnTo>
                  <a:cubicBezTo>
                    <a:pt x="185" y="249"/>
                    <a:pt x="185" y="280"/>
                    <a:pt x="155" y="280"/>
                  </a:cubicBezTo>
                  <a:lnTo>
                    <a:pt x="155" y="280"/>
                  </a:lnTo>
                  <a:lnTo>
                    <a:pt x="155" y="280"/>
                  </a:lnTo>
                  <a:cubicBezTo>
                    <a:pt x="124" y="280"/>
                    <a:pt x="124" y="280"/>
                    <a:pt x="124" y="280"/>
                  </a:cubicBezTo>
                  <a:lnTo>
                    <a:pt x="124" y="280"/>
                  </a:lnTo>
                  <a:lnTo>
                    <a:pt x="124" y="280"/>
                  </a:lnTo>
                  <a:cubicBezTo>
                    <a:pt x="93" y="311"/>
                    <a:pt x="93" y="311"/>
                    <a:pt x="93" y="311"/>
                  </a:cubicBezTo>
                  <a:lnTo>
                    <a:pt x="93" y="311"/>
                  </a:lnTo>
                  <a:cubicBezTo>
                    <a:pt x="93" y="311"/>
                    <a:pt x="93" y="311"/>
                    <a:pt x="93" y="341"/>
                  </a:cubicBezTo>
                  <a:lnTo>
                    <a:pt x="93" y="341"/>
                  </a:lnTo>
                  <a:lnTo>
                    <a:pt x="93" y="341"/>
                  </a:lnTo>
                  <a:cubicBezTo>
                    <a:pt x="93" y="341"/>
                    <a:pt x="93" y="341"/>
                    <a:pt x="93" y="373"/>
                  </a:cubicBezTo>
                  <a:cubicBezTo>
                    <a:pt x="61" y="373"/>
                    <a:pt x="61" y="373"/>
                    <a:pt x="61" y="373"/>
                  </a:cubicBezTo>
                  <a:lnTo>
                    <a:pt x="61" y="373"/>
                  </a:lnTo>
                  <a:lnTo>
                    <a:pt x="61" y="373"/>
                  </a:lnTo>
                  <a:lnTo>
                    <a:pt x="61" y="373"/>
                  </a:lnTo>
                  <a:lnTo>
                    <a:pt x="61" y="373"/>
                  </a:lnTo>
                  <a:cubicBezTo>
                    <a:pt x="31" y="373"/>
                    <a:pt x="31" y="373"/>
                    <a:pt x="31" y="341"/>
                  </a:cubicBezTo>
                  <a:lnTo>
                    <a:pt x="31" y="341"/>
                  </a:lnTo>
                  <a:lnTo>
                    <a:pt x="31" y="341"/>
                  </a:lnTo>
                  <a:cubicBezTo>
                    <a:pt x="31" y="341"/>
                    <a:pt x="31" y="341"/>
                    <a:pt x="0" y="341"/>
                  </a:cubicBezTo>
                  <a:cubicBezTo>
                    <a:pt x="0" y="341"/>
                    <a:pt x="0" y="341"/>
                    <a:pt x="0" y="311"/>
                  </a:cubicBezTo>
                  <a:lnTo>
                    <a:pt x="0" y="311"/>
                  </a:lnTo>
                  <a:lnTo>
                    <a:pt x="0" y="311"/>
                  </a:lnTo>
                  <a:cubicBezTo>
                    <a:pt x="0" y="341"/>
                    <a:pt x="0" y="341"/>
                    <a:pt x="0" y="373"/>
                  </a:cubicBez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cubicBezTo>
                    <a:pt x="0" y="373"/>
                    <a:pt x="0" y="373"/>
                    <a:pt x="0" y="404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rgbClr val="808080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24" name="Звезда: 5 точек 2">
              <a:extLst>
                <a:ext uri="{FF2B5EF4-FFF2-40B4-BE49-F238E27FC236}">
                  <a16:creationId xmlns:a16="http://schemas.microsoft.com/office/drawing/2014/main" id="{43593294-E787-1349-60A7-72C4D7F36AA5}"/>
                </a:ext>
              </a:extLst>
            </p:cNvPr>
            <p:cNvSpPr/>
            <p:nvPr/>
          </p:nvSpPr>
          <p:spPr>
            <a:xfrm>
              <a:off x="10139268" y="1066840"/>
              <a:ext cx="350874" cy="292389"/>
            </a:xfrm>
            <a:prstGeom prst="star5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25" name="Звезда: 5 точек 33">
              <a:extLst>
                <a:ext uri="{FF2B5EF4-FFF2-40B4-BE49-F238E27FC236}">
                  <a16:creationId xmlns:a16="http://schemas.microsoft.com/office/drawing/2014/main" id="{2A00769E-5783-B8E4-9E2A-989EE96B8781}"/>
                </a:ext>
              </a:extLst>
            </p:cNvPr>
            <p:cNvSpPr/>
            <p:nvPr/>
          </p:nvSpPr>
          <p:spPr>
            <a:xfrm>
              <a:off x="10520224" y="1474569"/>
              <a:ext cx="198474" cy="152400"/>
            </a:xfrm>
            <a:prstGeom prst="star5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26" name="Звезда: 5 точек 34">
              <a:extLst>
                <a:ext uri="{FF2B5EF4-FFF2-40B4-BE49-F238E27FC236}">
                  <a16:creationId xmlns:a16="http://schemas.microsoft.com/office/drawing/2014/main" id="{42ADAE6F-92D6-B17E-58E5-B8C645968F1A}"/>
                </a:ext>
              </a:extLst>
            </p:cNvPr>
            <p:cNvSpPr/>
            <p:nvPr/>
          </p:nvSpPr>
          <p:spPr>
            <a:xfrm>
              <a:off x="10796239" y="1763229"/>
              <a:ext cx="198474" cy="152400"/>
            </a:xfrm>
            <a:prstGeom prst="star5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3779BD1A-EBFA-0BF6-9795-2F0B37799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099214"/>
              </p:ext>
            </p:extLst>
          </p:nvPr>
        </p:nvGraphicFramePr>
        <p:xfrm>
          <a:off x="687723" y="3159812"/>
          <a:ext cx="10632916" cy="69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8" name="Схема 27">
            <a:extLst>
              <a:ext uri="{FF2B5EF4-FFF2-40B4-BE49-F238E27FC236}">
                <a16:creationId xmlns:a16="http://schemas.microsoft.com/office/drawing/2014/main" id="{6465BCAC-7FD9-4DDA-EEB1-1A90D382F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21680"/>
              </p:ext>
            </p:extLst>
          </p:nvPr>
        </p:nvGraphicFramePr>
        <p:xfrm>
          <a:off x="695567" y="4011030"/>
          <a:ext cx="10632915" cy="72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3426960C-8890-5D93-4D7F-9D0710685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408151"/>
              </p:ext>
            </p:extLst>
          </p:nvPr>
        </p:nvGraphicFramePr>
        <p:xfrm>
          <a:off x="3228404" y="5862729"/>
          <a:ext cx="5965947" cy="731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88649">
                  <a:extLst>
                    <a:ext uri="{9D8B030D-6E8A-4147-A177-3AD203B41FA5}">
                      <a16:colId xmlns:a16="http://schemas.microsoft.com/office/drawing/2014/main" val="1860563945"/>
                    </a:ext>
                  </a:extLst>
                </a:gridCol>
                <a:gridCol w="1988649">
                  <a:extLst>
                    <a:ext uri="{9D8B030D-6E8A-4147-A177-3AD203B41FA5}">
                      <a16:colId xmlns:a16="http://schemas.microsoft.com/office/drawing/2014/main" val="2413455350"/>
                    </a:ext>
                  </a:extLst>
                </a:gridCol>
                <a:gridCol w="1988649">
                  <a:extLst>
                    <a:ext uri="{9D8B030D-6E8A-4147-A177-3AD203B41FA5}">
                      <a16:colId xmlns:a16="http://schemas.microsoft.com/office/drawing/2014/main" val="1602354984"/>
                    </a:ext>
                  </a:extLst>
                </a:gridCol>
              </a:tblGrid>
              <a:tr h="34293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</a:rPr>
                        <a:t>г. Астана</a:t>
                      </a:r>
                    </a:p>
                    <a:p>
                      <a:pPr algn="ctr"/>
                      <a:r>
                        <a:rPr lang="ru-RU" sz="1400" b="1" strike="noStrike" kern="1200" dirty="0">
                          <a:solidFill>
                            <a:srgbClr val="002060"/>
                          </a:solidFill>
                        </a:rPr>
                        <a:t>ОО «Жизнь вопреки» 100% - А1</a:t>
                      </a:r>
                      <a:endParaRPr lang="ru-RU" sz="1400" b="1" strike="noStrik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</a:rPr>
                        <a:t>Карагандинская обл.</a:t>
                      </a:r>
                    </a:p>
                    <a:p>
                      <a:pPr algn="ctr"/>
                      <a:r>
                        <a:rPr lang="ru-RU" sz="1400" b="1" strike="noStrike" kern="1200" dirty="0">
                          <a:solidFill>
                            <a:srgbClr val="002060"/>
                          </a:solidFill>
                        </a:rPr>
                        <a:t>ОФ «Шапагат» 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</a:rPr>
                        <a:t>100% - А1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</a:rPr>
                        <a:t>Алматинская обл.</a:t>
                      </a:r>
                    </a:p>
                    <a:p>
                      <a:pPr algn="ctr"/>
                      <a:r>
                        <a:rPr lang="ru-RU" sz="1400" b="1" strike="noStrike" kern="1200" dirty="0">
                          <a:solidFill>
                            <a:srgbClr val="002060"/>
                          </a:solidFill>
                        </a:rPr>
                        <a:t>ОО «Доверие+»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</a:rPr>
                        <a:t> 100% - А1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4345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041FA7-B075-66D3-353A-3BD482E27A42}"/>
              </a:ext>
            </a:extLst>
          </p:cNvPr>
          <p:cNvSpPr txBox="1"/>
          <p:nvPr/>
        </p:nvSpPr>
        <p:spPr>
          <a:xfrm>
            <a:off x="-882242" y="3351326"/>
            <a:ext cx="2411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ПЛАН</a:t>
            </a:r>
            <a:endParaRPr lang="id-ID" sz="1400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C254C5-C45A-6381-5A65-852E40BB80F8}"/>
              </a:ext>
            </a:extLst>
          </p:cNvPr>
          <p:cNvSpPr txBox="1"/>
          <p:nvPr/>
        </p:nvSpPr>
        <p:spPr>
          <a:xfrm>
            <a:off x="-853001" y="4217552"/>
            <a:ext cx="2411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j-lt"/>
              </a:rPr>
              <a:t>ФАКТ</a:t>
            </a:r>
            <a:endParaRPr lang="id-ID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410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>
            <a:extLst>
              <a:ext uri="{FF2B5EF4-FFF2-40B4-BE49-F238E27FC236}">
                <a16:creationId xmlns:a16="http://schemas.microsoft.com/office/drawing/2014/main" id="{850361CC-2858-1616-DDC5-A5BB7A656663}"/>
              </a:ext>
            </a:extLst>
          </p:cNvPr>
          <p:cNvSpPr txBox="1"/>
          <p:nvPr/>
        </p:nvSpPr>
        <p:spPr>
          <a:xfrm>
            <a:off x="567957" y="1994738"/>
            <a:ext cx="3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</a:rPr>
              <a:t>Укрепление устойчивого механизма финансирования услуг по профилактике ВИЧ для КГН: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DB973FF-559E-EA35-99B7-2D11222809A5}"/>
              </a:ext>
            </a:extLst>
          </p:cNvPr>
          <p:cNvSpPr/>
          <p:nvPr/>
        </p:nvSpPr>
        <p:spPr>
          <a:xfrm>
            <a:off x="586776" y="1994737"/>
            <a:ext cx="3452142" cy="465103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9B5E3F-2E02-3FB2-6365-B2FBED263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9517" cy="768848"/>
          </a:xfrm>
          <a:prstGeom prst="rect">
            <a:avLst/>
          </a:prstGeom>
        </p:spPr>
      </p:pic>
      <p:pic>
        <p:nvPicPr>
          <p:cNvPr id="5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E9F6AE82-9E0C-A4E9-E667-AC110AAB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BD799-754D-362D-5008-7701F3981D16}"/>
              </a:ext>
            </a:extLst>
          </p:cNvPr>
          <p:cNvSpPr txBox="1"/>
          <p:nvPr/>
        </p:nvSpPr>
        <p:spPr>
          <a:xfrm>
            <a:off x="1529261" y="99885"/>
            <a:ext cx="913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Реализация мероприятий </a:t>
            </a:r>
            <a:r>
              <a:rPr lang="ru-RU" sz="28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Суб</a:t>
            </a: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-контрактерами гранта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552850-60A0-FB0F-03A0-9F977C3C003F}"/>
              </a:ext>
            </a:extLst>
          </p:cNvPr>
          <p:cNvSpPr/>
          <p:nvPr/>
        </p:nvSpPr>
        <p:spPr>
          <a:xfrm>
            <a:off x="586777" y="1461943"/>
            <a:ext cx="3460914" cy="5400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latin typeface="+mj-lt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13546B75-BAFB-2C4C-3EFA-96F99173B232}"/>
              </a:ext>
            </a:extLst>
          </p:cNvPr>
          <p:cNvSpPr txBox="1"/>
          <p:nvPr/>
        </p:nvSpPr>
        <p:spPr>
          <a:xfrm>
            <a:off x="632737" y="1555001"/>
            <a:ext cx="219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ОФ «КАМЕДА»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E0A0C9A8-FAEB-9FFE-F353-D000567280EE}"/>
              </a:ext>
            </a:extLst>
          </p:cNvPr>
          <p:cNvSpPr/>
          <p:nvPr/>
        </p:nvSpPr>
        <p:spPr>
          <a:xfrm>
            <a:off x="4298165" y="1461943"/>
            <a:ext cx="3476360" cy="5400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latin typeface="+mj-lt"/>
            </a:endParaRP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50BCE556-13E3-4EB2-335D-5D13D4FF33D5}"/>
              </a:ext>
            </a:extLst>
          </p:cNvPr>
          <p:cNvSpPr txBox="1"/>
          <p:nvPr/>
        </p:nvSpPr>
        <p:spPr>
          <a:xfrm>
            <a:off x="4358205" y="1555001"/>
            <a:ext cx="1859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ОФ «ЦНПИ»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5BFB3716-FEA0-D420-71A1-7C5F244FB73C}"/>
              </a:ext>
            </a:extLst>
          </p:cNvPr>
          <p:cNvSpPr/>
          <p:nvPr/>
        </p:nvSpPr>
        <p:spPr>
          <a:xfrm>
            <a:off x="8017579" y="1461943"/>
            <a:ext cx="3476360" cy="5400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latin typeface="+mj-lt"/>
            </a:endParaRP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0FE71BF7-0AFF-B6AA-F778-E52D4DE5E1DB}"/>
              </a:ext>
            </a:extLst>
          </p:cNvPr>
          <p:cNvSpPr txBox="1"/>
          <p:nvPr/>
        </p:nvSpPr>
        <p:spPr>
          <a:xfrm>
            <a:off x="8065660" y="1531917"/>
            <a:ext cx="261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РГП на ПХВ «РНЦПЗ»</a:t>
            </a:r>
            <a:endParaRPr lang="en-GB" dirty="0"/>
          </a:p>
        </p:txBody>
      </p:sp>
      <p:sp>
        <p:nvSpPr>
          <p:cNvPr id="15" name="TextBox 37">
            <a:extLst>
              <a:ext uri="{FF2B5EF4-FFF2-40B4-BE49-F238E27FC236}">
                <a16:creationId xmlns:a16="http://schemas.microsoft.com/office/drawing/2014/main" id="{C4E18EA2-BAD5-68E2-1393-5853BACFF8E0}"/>
              </a:ext>
            </a:extLst>
          </p:cNvPr>
          <p:cNvSpPr txBox="1"/>
          <p:nvPr/>
        </p:nvSpPr>
        <p:spPr>
          <a:xfrm>
            <a:off x="6146937" y="1251305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400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1B28BA2B-B9BC-6F3E-C16A-6FDAE920FAA4}"/>
              </a:ext>
            </a:extLst>
          </p:cNvPr>
          <p:cNvSpPr txBox="1"/>
          <p:nvPr/>
        </p:nvSpPr>
        <p:spPr>
          <a:xfrm>
            <a:off x="9852929" y="127030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400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46E591E-99D5-9F16-6434-E8C49EAD7FE0}"/>
              </a:ext>
            </a:extLst>
          </p:cNvPr>
          <p:cNvSpPr txBox="1"/>
          <p:nvPr/>
        </p:nvSpPr>
        <p:spPr>
          <a:xfrm>
            <a:off x="4298164" y="2033994"/>
            <a:ext cx="346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</a:rPr>
              <a:t>Внедрение и расширение ДКП для КГН в Республике Казахстан:</a:t>
            </a: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111AED22-9EC3-19A2-DDBB-563AEDE6A957}"/>
              </a:ext>
            </a:extLst>
          </p:cNvPr>
          <p:cNvSpPr txBox="1"/>
          <p:nvPr/>
        </p:nvSpPr>
        <p:spPr>
          <a:xfrm>
            <a:off x="8014446" y="2029122"/>
            <a:ext cx="347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</a:rPr>
              <a:t>Повышение устойчивости программ ПТАО и управления передозировками: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C0CAA8AC-FB73-4BAD-8541-FED96AC78A38}"/>
              </a:ext>
            </a:extLst>
          </p:cNvPr>
          <p:cNvSpPr txBox="1"/>
          <p:nvPr/>
        </p:nvSpPr>
        <p:spPr>
          <a:xfrm>
            <a:off x="603103" y="2952452"/>
            <a:ext cx="34503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Проведено: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2 совещания по бюджетной пропаганде на выделение ГСЗ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5 обучающих вебинаров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2 диалоговые площадки с лицами, принимающими решение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более 100 консультаций для НПО, обучено более 50 чел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Разработано 7 обучающих модулей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+mj-lt"/>
              </a:rPr>
              <a:t>Выделен ГСЗ в г. Астана и Костанайской обл.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36410F1F-FC80-4BEF-9B7F-76B1CE2A3C23}"/>
              </a:ext>
            </a:extLst>
          </p:cNvPr>
          <p:cNvSpPr txBox="1"/>
          <p:nvPr/>
        </p:nvSpPr>
        <p:spPr>
          <a:xfrm>
            <a:off x="4311586" y="2965899"/>
            <a:ext cx="34521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Проведено 6 выездных тренингов по ДКП для аутрич- и медработников, 10 МиО визитов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 по ДКП через </a:t>
            </a:r>
            <a:r>
              <a:rPr lang="ru-RU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сети и консультантов;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Проконсультировано 345 чел, перенаправлены на ДКП 246 чел.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Получают ДКП (на 31.10.2022) всего на ДКП – </a:t>
            </a:r>
            <a:r>
              <a:rPr lang="ru-RU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437 человек</a:t>
            </a:r>
            <a:endParaRPr lang="ru-KZ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Запуск чат-бота по ДКП</a:t>
            </a: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FC53801B-8BAE-4DF5-B40F-5F5360C05DF5}"/>
              </a:ext>
            </a:extLst>
          </p:cNvPr>
          <p:cNvSpPr txBox="1"/>
          <p:nvPr/>
        </p:nvSpPr>
        <p:spPr>
          <a:xfrm>
            <a:off x="8010990" y="2959660"/>
            <a:ext cx="34864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Закуп 5110 флаконов метадона, запланирован закуп дозаторов</a:t>
            </a:r>
          </a:p>
          <a:p>
            <a:r>
              <a:rPr lang="ru-RU" b="1" dirty="0">
                <a:latin typeface="+mj-lt"/>
              </a:rPr>
              <a:t>Проведено: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Обучение медработников и представителей СМИ </a:t>
            </a:r>
            <a:r>
              <a:rPr lang="ru-RU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(72 участника)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Клинико-эпидемиологическое исследование по новым ПАВ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2 республиканских совещания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+mj-lt"/>
              </a:rPr>
              <a:t>Стади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-тур по обмену опытом в институт 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Trimbos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(Нидерланды)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16 МиО менторских визитов на сайты ПТАО.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+mj-lt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endParaRPr lang="ru-KZ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3CF7300-588B-7889-A75E-30E7640F9A37}"/>
              </a:ext>
            </a:extLst>
          </p:cNvPr>
          <p:cNvSpPr/>
          <p:nvPr/>
        </p:nvSpPr>
        <p:spPr>
          <a:xfrm>
            <a:off x="4304996" y="2002003"/>
            <a:ext cx="3458731" cy="464376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9BFF66D1-DCE2-7540-FC43-83CF4730C357}"/>
              </a:ext>
            </a:extLst>
          </p:cNvPr>
          <p:cNvSpPr txBox="1"/>
          <p:nvPr/>
        </p:nvSpPr>
        <p:spPr>
          <a:xfrm>
            <a:off x="2491085" y="127030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400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6E00E64-6188-235E-0E25-DD5C85484B78}"/>
              </a:ext>
            </a:extLst>
          </p:cNvPr>
          <p:cNvSpPr/>
          <p:nvPr/>
        </p:nvSpPr>
        <p:spPr>
          <a:xfrm>
            <a:off x="8021035" y="2002000"/>
            <a:ext cx="3458731" cy="464376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8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DB973FF-559E-EA35-99B7-2D11222809A5}"/>
              </a:ext>
            </a:extLst>
          </p:cNvPr>
          <p:cNvSpPr/>
          <p:nvPr/>
        </p:nvSpPr>
        <p:spPr>
          <a:xfrm>
            <a:off x="2446056" y="2013740"/>
            <a:ext cx="3450384" cy="44896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9B5E3F-2E02-3FB2-6365-B2FBED263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9517" cy="768848"/>
          </a:xfrm>
          <a:prstGeom prst="rect">
            <a:avLst/>
          </a:prstGeom>
        </p:spPr>
      </p:pic>
      <p:pic>
        <p:nvPicPr>
          <p:cNvPr id="5" name="Picture 6" descr="ÐÐÐÐÐ¥Ð¡ÐÐÐ ÐÐÐ£Ð§ÐÐ«Ð Ð¦ÐÐÐ¢Ð  ÐÐÐ ÐÐÐ¢ÐÐÐÐÐÐ Ð ÐÐÐ¤ÐÐÐ¦ÐÐÐÐÐ«Ð¥ ÐÐÐÐÐÐÐÐÐÐÐ">
            <a:extLst>
              <a:ext uri="{FF2B5EF4-FFF2-40B4-BE49-F238E27FC236}">
                <a16:creationId xmlns:a16="http://schemas.microsoft.com/office/drawing/2014/main" id="{E9F6AE82-9E0C-A4E9-E667-AC110AAB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1189790" y="72928"/>
            <a:ext cx="938127" cy="622992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BD799-754D-362D-5008-7701F3981D16}"/>
              </a:ext>
            </a:extLst>
          </p:cNvPr>
          <p:cNvSpPr txBox="1"/>
          <p:nvPr/>
        </p:nvSpPr>
        <p:spPr>
          <a:xfrm>
            <a:off x="1529261" y="99885"/>
            <a:ext cx="913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Реализация мероприятий суб-контрактерами гранта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552850-60A0-FB0F-03A0-9F977C3C003F}"/>
              </a:ext>
            </a:extLst>
          </p:cNvPr>
          <p:cNvSpPr/>
          <p:nvPr/>
        </p:nvSpPr>
        <p:spPr>
          <a:xfrm>
            <a:off x="2446057" y="1480945"/>
            <a:ext cx="3460914" cy="5400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latin typeface="+mj-lt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13546B75-BAFB-2C4C-3EFA-96F99173B232}"/>
              </a:ext>
            </a:extLst>
          </p:cNvPr>
          <p:cNvSpPr txBox="1"/>
          <p:nvPr/>
        </p:nvSpPr>
        <p:spPr>
          <a:xfrm>
            <a:off x="2492016" y="1574003"/>
            <a:ext cx="272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ОЮЛ «КазСоюз ЛЖВ»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E0A0C9A8-FAEB-9FFE-F353-D000567280EE}"/>
              </a:ext>
            </a:extLst>
          </p:cNvPr>
          <p:cNvSpPr/>
          <p:nvPr/>
        </p:nvSpPr>
        <p:spPr>
          <a:xfrm>
            <a:off x="6157445" y="1480945"/>
            <a:ext cx="3476360" cy="5400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latin typeface="+mj-lt"/>
            </a:endParaRP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50BCE556-13E3-4EB2-335D-5D13D4FF33D5}"/>
              </a:ext>
            </a:extLst>
          </p:cNvPr>
          <p:cNvSpPr txBox="1"/>
          <p:nvPr/>
        </p:nvSpPr>
        <p:spPr>
          <a:xfrm>
            <a:off x="6217485" y="1574003"/>
            <a:ext cx="1859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ОО «КМБПЧ»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37">
            <a:extLst>
              <a:ext uri="{FF2B5EF4-FFF2-40B4-BE49-F238E27FC236}">
                <a16:creationId xmlns:a16="http://schemas.microsoft.com/office/drawing/2014/main" id="{C4E18EA2-BAD5-68E2-1393-5853BACFF8E0}"/>
              </a:ext>
            </a:extLst>
          </p:cNvPr>
          <p:cNvSpPr txBox="1"/>
          <p:nvPr/>
        </p:nvSpPr>
        <p:spPr>
          <a:xfrm>
            <a:off x="8006217" y="127030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400" dirty="0">
                <a:solidFill>
                  <a:schemeClr val="bg1"/>
                </a:solidFill>
                <a:latin typeface="+mj-lt"/>
              </a:rPr>
              <a:t>0</a:t>
            </a:r>
            <a:r>
              <a:rPr lang="ru-RU" sz="5400" dirty="0">
                <a:solidFill>
                  <a:schemeClr val="bg1"/>
                </a:solidFill>
                <a:latin typeface="+mj-lt"/>
              </a:rPr>
              <a:t>5</a:t>
            </a:r>
            <a:endParaRPr lang="en-GB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1B28BA2B-B9BC-6F3E-C16A-6FDAE920FAA4}"/>
              </a:ext>
            </a:extLst>
          </p:cNvPr>
          <p:cNvSpPr txBox="1"/>
          <p:nvPr/>
        </p:nvSpPr>
        <p:spPr>
          <a:xfrm>
            <a:off x="9852929" y="127030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400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50361CC-2858-1616-DDC5-A5BB7A656663}"/>
              </a:ext>
            </a:extLst>
          </p:cNvPr>
          <p:cNvSpPr txBox="1"/>
          <p:nvPr/>
        </p:nvSpPr>
        <p:spPr>
          <a:xfrm>
            <a:off x="2475658" y="2193637"/>
            <a:ext cx="346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</a:rPr>
              <a:t>Поддержка НПО по работе с ЛЖВ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46E591E-99D5-9F16-6434-E8C49EAD7FE0}"/>
              </a:ext>
            </a:extLst>
          </p:cNvPr>
          <p:cNvSpPr txBox="1"/>
          <p:nvPr/>
        </p:nvSpPr>
        <p:spPr>
          <a:xfrm>
            <a:off x="6157444" y="2052996"/>
            <a:ext cx="346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</a:rPr>
              <a:t>Оказание правовой поддержки КГН и мигрантам с ВИЧ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C0CAA8AC-FB73-4BAD-8541-FED96AC78A38}"/>
              </a:ext>
            </a:extLst>
          </p:cNvPr>
          <p:cNvSpPr txBox="1"/>
          <p:nvPr/>
        </p:nvSpPr>
        <p:spPr>
          <a:xfrm>
            <a:off x="2470789" y="2745434"/>
            <a:ext cx="34503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Работа с мигрантами в части оказания содействия получении лечения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Проведены адвокационные мероприятия при перебоях поставке метадона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Официальные обращения на имя Депутата Мажилиса Парламента РК по предоставлению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соц.услуг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ЛЖВ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Запуск Телеграм канала для ЛЖВ (77 подписчиков)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Проведено 3 МиО визита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36410F1F-FC80-4BEF-9B7F-76B1CE2A3C23}"/>
              </a:ext>
            </a:extLst>
          </p:cNvPr>
          <p:cNvSpPr txBox="1"/>
          <p:nvPr/>
        </p:nvSpPr>
        <p:spPr>
          <a:xfrm>
            <a:off x="6153480" y="2731318"/>
            <a:ext cx="34521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Проведен анализ препятствий в документировании мигрантов с ВИЧ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Проконсультировано 179 мигрантов с ВИЧ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+mj-lt"/>
              </a:rPr>
              <a:t>Документировано 26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мигрантов с ВИЧ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+mj-lt"/>
              </a:rPr>
              <a:t>5 мигрантам с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ВИЧ оказана помощь в выезде на историческую родину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Оказана правовая помощь 657 ЛЖВ и КГН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3CF7300-588B-7889-A75E-30E7640F9A37}"/>
              </a:ext>
            </a:extLst>
          </p:cNvPr>
          <p:cNvSpPr/>
          <p:nvPr/>
        </p:nvSpPr>
        <p:spPr>
          <a:xfrm>
            <a:off x="6164277" y="2021005"/>
            <a:ext cx="3458731" cy="44824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9BFF66D1-DCE2-7540-FC43-83CF4730C357}"/>
              </a:ext>
            </a:extLst>
          </p:cNvPr>
          <p:cNvSpPr txBox="1"/>
          <p:nvPr/>
        </p:nvSpPr>
        <p:spPr>
          <a:xfrm>
            <a:off x="4350365" y="1289309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400" dirty="0">
                <a:solidFill>
                  <a:schemeClr val="bg1"/>
                </a:solidFill>
                <a:latin typeface="+mj-lt"/>
              </a:rPr>
              <a:t>0</a:t>
            </a:r>
            <a:r>
              <a:rPr lang="ru-RU" sz="5400" dirty="0">
                <a:solidFill>
                  <a:schemeClr val="bg1"/>
                </a:solidFill>
                <a:latin typeface="+mj-lt"/>
              </a:rPr>
              <a:t>4</a:t>
            </a:r>
            <a:endParaRPr lang="en-GB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1172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10509</TotalTime>
  <Words>1530</Words>
  <Application>Microsoft Office PowerPoint</Application>
  <PresentationFormat>Широкоэкранный</PresentationFormat>
  <Paragraphs>351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Zhangireyev, Vakhtang</dc:creator>
  <cp:lastModifiedBy>Tatyana Davletgaliyeva</cp:lastModifiedBy>
  <cp:revision>213</cp:revision>
  <dcterms:created xsi:type="dcterms:W3CDTF">2021-04-29T05:22:58Z</dcterms:created>
  <dcterms:modified xsi:type="dcterms:W3CDTF">2022-11-28T17:44:15Z</dcterms:modified>
</cp:coreProperties>
</file>