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5" r:id="rId2"/>
    <p:sldId id="297" r:id="rId3"/>
    <p:sldId id="296" r:id="rId4"/>
    <p:sldId id="283" r:id="rId5"/>
    <p:sldId id="290" r:id="rId6"/>
    <p:sldId id="285" r:id="rId7"/>
    <p:sldId id="293" r:id="rId8"/>
    <p:sldId id="295" r:id="rId9"/>
    <p:sldId id="299" r:id="rId10"/>
    <p:sldId id="301" r:id="rId11"/>
    <p:sldId id="264" r:id="rId12"/>
    <p:sldId id="284" r:id="rId13"/>
    <p:sldId id="300" r:id="rId14"/>
    <p:sldId id="302" r:id="rId15"/>
    <p:sldId id="304" r:id="rId16"/>
    <p:sldId id="298" r:id="rId17"/>
    <p:sldId id="303" r:id="rId18"/>
    <p:sldId id="276" r:id="rId1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82E15-7AA4-4CAC-9457-17672D2784B8}" v="4" dt="2022-01-21T06:46:15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70" autoAdjust="0"/>
  </p:normalViewPr>
  <p:slideViewPr>
    <p:cSldViewPr>
      <p:cViewPr varScale="1">
        <p:scale>
          <a:sx n="100" d="100"/>
          <a:sy n="10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3187368E-FFA0-4720-9F7C-625E6CC6B437}"/>
    <pc:docChg chg="modSld">
      <pc:chgData name="Ryssaldy Demeuova" userId="1b36aab8-03ea-4a7c-9005-27f2602792bf" providerId="ADAL" clId="{3187368E-FFA0-4720-9F7C-625E6CC6B437}" dt="2020-02-06T08:51:27.734" v="73" actId="14100"/>
      <pc:docMkLst>
        <pc:docMk/>
      </pc:docMkLst>
      <pc:sldChg chg="modSp mod">
        <pc:chgData name="Ryssaldy Demeuova" userId="1b36aab8-03ea-4a7c-9005-27f2602792bf" providerId="ADAL" clId="{3187368E-FFA0-4720-9F7C-625E6CC6B437}" dt="2020-02-06T08:51:27.734" v="73" actId="14100"/>
        <pc:sldMkLst>
          <pc:docMk/>
          <pc:sldMk cId="2350495690" sldId="284"/>
        </pc:sldMkLst>
        <pc:spChg chg="mod">
          <ac:chgData name="Ryssaldy Demeuova" userId="1b36aab8-03ea-4a7c-9005-27f2602792bf" providerId="ADAL" clId="{3187368E-FFA0-4720-9F7C-625E6CC6B437}" dt="2020-02-06T08:49:53.444" v="59" actId="1076"/>
          <ac:spMkLst>
            <pc:docMk/>
            <pc:sldMk cId="2350495690" sldId="284"/>
            <ac:spMk id="2" creationId="{CB2B9031-B1CE-489B-A57B-2480017958BC}"/>
          </ac:spMkLst>
        </pc:spChg>
        <pc:graphicFrameChg chg="mod">
          <ac:chgData name="Ryssaldy Demeuova" userId="1b36aab8-03ea-4a7c-9005-27f2602792bf" providerId="ADAL" clId="{3187368E-FFA0-4720-9F7C-625E6CC6B437}" dt="2020-02-06T08:51:27.734" v="73" actId="14100"/>
          <ac:graphicFrameMkLst>
            <pc:docMk/>
            <pc:sldMk cId="2350495690" sldId="284"/>
            <ac:graphicFrameMk id="7" creationId="{45AC98D4-D240-4E4D-AEC1-1C9AA1F76376}"/>
          </ac:graphicFrameMkLst>
        </pc:graphicFrameChg>
      </pc:sldChg>
    </pc:docChg>
  </pc:docChgLst>
  <pc:docChgLst>
    <pc:chgData name="Ryssaldy Demeuova" userId="1b36aab8-03ea-4a7c-9005-27f2602792bf" providerId="ADAL" clId="{8E0BF277-46D7-4BDC-AE9C-B1892F9A650E}"/>
    <pc:docChg chg="undo custSel addSld delSld modSld sldOrd">
      <pc:chgData name="Ryssaldy Demeuova" userId="1b36aab8-03ea-4a7c-9005-27f2602792bf" providerId="ADAL" clId="{8E0BF277-46D7-4BDC-AE9C-B1892F9A650E}" dt="2022-01-21T05:33:11.629" v="1434" actId="20577"/>
      <pc:docMkLst>
        <pc:docMk/>
      </pc:docMkLst>
      <pc:sldChg chg="modSp add mod">
        <pc:chgData name="Ryssaldy Demeuova" userId="1b36aab8-03ea-4a7c-9005-27f2602792bf" providerId="ADAL" clId="{8E0BF277-46D7-4BDC-AE9C-B1892F9A650E}" dt="2022-01-21T05:23:23.231" v="1176" actId="6549"/>
        <pc:sldMkLst>
          <pc:docMk/>
          <pc:sldMk cId="1025109871" sldId="264"/>
        </pc:sldMkLst>
        <pc:spChg chg="mod">
          <ac:chgData name="Ryssaldy Demeuova" userId="1b36aab8-03ea-4a7c-9005-27f2602792bf" providerId="ADAL" clId="{8E0BF277-46D7-4BDC-AE9C-B1892F9A650E}" dt="2022-01-21T04:19:48.553" v="374" actId="20577"/>
          <ac:spMkLst>
            <pc:docMk/>
            <pc:sldMk cId="1025109871" sldId="264"/>
            <ac:spMk id="2" creationId="{97AE3E4F-FF1F-4138-A8D7-50EE4A829C8A}"/>
          </ac:spMkLst>
        </pc:spChg>
        <pc:graphicFrameChg chg="mod modGraphic">
          <ac:chgData name="Ryssaldy Demeuova" userId="1b36aab8-03ea-4a7c-9005-27f2602792bf" providerId="ADAL" clId="{8E0BF277-46D7-4BDC-AE9C-B1892F9A650E}" dt="2022-01-21T05:23:23.231" v="1176" actId="6549"/>
          <ac:graphicFrameMkLst>
            <pc:docMk/>
            <pc:sldMk cId="1025109871" sldId="264"/>
            <ac:graphicFrameMk id="4" creationId="{B55CBD36-3070-4A2A-AA7B-6280E5CC6045}"/>
          </ac:graphicFrameMkLst>
        </pc:graphicFrameChg>
      </pc:sldChg>
      <pc:sldChg chg="del">
        <pc:chgData name="Ryssaldy Demeuova" userId="1b36aab8-03ea-4a7c-9005-27f2602792bf" providerId="ADAL" clId="{8E0BF277-46D7-4BDC-AE9C-B1892F9A650E}" dt="2022-01-21T04:17:42.855" v="341" actId="47"/>
        <pc:sldMkLst>
          <pc:docMk/>
          <pc:sldMk cId="1566865717" sldId="281"/>
        </pc:sldMkLst>
      </pc:sldChg>
      <pc:sldChg chg="del">
        <pc:chgData name="Ryssaldy Demeuova" userId="1b36aab8-03ea-4a7c-9005-27f2602792bf" providerId="ADAL" clId="{8E0BF277-46D7-4BDC-AE9C-B1892F9A650E}" dt="2022-01-21T05:26:22.525" v="1302" actId="47"/>
        <pc:sldMkLst>
          <pc:docMk/>
          <pc:sldMk cId="1554421395" sldId="282"/>
        </pc:sldMkLst>
      </pc:sldChg>
      <pc:sldChg chg="addSp delSp modSp mod ord">
        <pc:chgData name="Ryssaldy Demeuova" userId="1b36aab8-03ea-4a7c-9005-27f2602792bf" providerId="ADAL" clId="{8E0BF277-46D7-4BDC-AE9C-B1892F9A650E}" dt="2022-01-21T05:24:57.539" v="1277" actId="21"/>
        <pc:sldMkLst>
          <pc:docMk/>
          <pc:sldMk cId="2350495690" sldId="284"/>
        </pc:sldMkLst>
        <pc:spChg chg="add mod">
          <ac:chgData name="Ryssaldy Demeuova" userId="1b36aab8-03ea-4a7c-9005-27f2602792bf" providerId="ADAL" clId="{8E0BF277-46D7-4BDC-AE9C-B1892F9A650E}" dt="2022-01-21T05:24:52.851" v="1276" actId="20577"/>
          <ac:spMkLst>
            <pc:docMk/>
            <pc:sldMk cId="2350495690" sldId="284"/>
            <ac:spMk id="3" creationId="{AEE6D63F-4895-4B2F-B87A-3435247ED4B4}"/>
          </ac:spMkLst>
        </pc:spChg>
        <pc:spChg chg="add del mod">
          <ac:chgData name="Ryssaldy Demeuova" userId="1b36aab8-03ea-4a7c-9005-27f2602792bf" providerId="ADAL" clId="{8E0BF277-46D7-4BDC-AE9C-B1892F9A650E}" dt="2022-01-21T05:24:57.539" v="1277" actId="21"/>
          <ac:spMkLst>
            <pc:docMk/>
            <pc:sldMk cId="2350495690" sldId="284"/>
            <ac:spMk id="6" creationId="{37FB35A8-EA25-4AE0-B2B9-119DB37436CD}"/>
          </ac:spMkLst>
        </pc:spChg>
        <pc:spChg chg="del">
          <ac:chgData name="Ryssaldy Demeuova" userId="1b36aab8-03ea-4a7c-9005-27f2602792bf" providerId="ADAL" clId="{8E0BF277-46D7-4BDC-AE9C-B1892F9A650E}" dt="2022-01-21T04:06:42.010" v="250" actId="478"/>
          <ac:spMkLst>
            <pc:docMk/>
            <pc:sldMk cId="2350495690" sldId="284"/>
            <ac:spMk id="10" creationId="{2C4BB953-3DEB-4AAC-9856-27478D3BA96E}"/>
          </ac:spMkLst>
        </pc:spChg>
        <pc:spChg chg="del mod">
          <ac:chgData name="Ryssaldy Demeuova" userId="1b36aab8-03ea-4a7c-9005-27f2602792bf" providerId="ADAL" clId="{8E0BF277-46D7-4BDC-AE9C-B1892F9A650E}" dt="2022-01-21T04:06:39.159" v="249" actId="478"/>
          <ac:spMkLst>
            <pc:docMk/>
            <pc:sldMk cId="2350495690" sldId="284"/>
            <ac:spMk id="12" creationId="{1B5A2B89-08A0-453E-82B9-8D473564BB86}"/>
          </ac:spMkLst>
        </pc:spChg>
      </pc:sldChg>
      <pc:sldChg chg="modSp mod">
        <pc:chgData name="Ryssaldy Demeuova" userId="1b36aab8-03ea-4a7c-9005-27f2602792bf" providerId="ADAL" clId="{8E0BF277-46D7-4BDC-AE9C-B1892F9A650E}" dt="2022-01-21T04:04:38.193" v="125" actId="20577"/>
        <pc:sldMkLst>
          <pc:docMk/>
          <pc:sldMk cId="191713448" sldId="285"/>
        </pc:sldMkLst>
        <pc:spChg chg="mod">
          <ac:chgData name="Ryssaldy Demeuova" userId="1b36aab8-03ea-4a7c-9005-27f2602792bf" providerId="ADAL" clId="{8E0BF277-46D7-4BDC-AE9C-B1892F9A650E}" dt="2022-01-21T04:04:38.193" v="125" actId="20577"/>
          <ac:spMkLst>
            <pc:docMk/>
            <pc:sldMk cId="191713448" sldId="285"/>
            <ac:spMk id="3" creationId="{A38CA360-D2AA-4793-B794-AE4BF13D89A0}"/>
          </ac:spMkLst>
        </pc:spChg>
      </pc:sldChg>
      <pc:sldChg chg="modSp mod">
        <pc:chgData name="Ryssaldy Demeuova" userId="1b36aab8-03ea-4a7c-9005-27f2602792bf" providerId="ADAL" clId="{8E0BF277-46D7-4BDC-AE9C-B1892F9A650E}" dt="2022-01-21T04:05:15.185" v="158" actId="20577"/>
        <pc:sldMkLst>
          <pc:docMk/>
          <pc:sldMk cId="1010652386" sldId="293"/>
        </pc:sldMkLst>
        <pc:spChg chg="mod">
          <ac:chgData name="Ryssaldy Demeuova" userId="1b36aab8-03ea-4a7c-9005-27f2602792bf" providerId="ADAL" clId="{8E0BF277-46D7-4BDC-AE9C-B1892F9A650E}" dt="2022-01-21T04:05:15.185" v="158" actId="20577"/>
          <ac:spMkLst>
            <pc:docMk/>
            <pc:sldMk cId="1010652386" sldId="293"/>
            <ac:spMk id="3" creationId="{11BA96D1-8049-499A-A2A8-BA1FF6B8F406}"/>
          </ac:spMkLst>
        </pc:spChg>
      </pc:sldChg>
      <pc:sldChg chg="modSp mod">
        <pc:chgData name="Ryssaldy Demeuova" userId="1b36aab8-03ea-4a7c-9005-27f2602792bf" providerId="ADAL" clId="{8E0BF277-46D7-4BDC-AE9C-B1892F9A650E}" dt="2022-01-21T05:32:42.786" v="1375" actId="1076"/>
        <pc:sldMkLst>
          <pc:docMk/>
          <pc:sldMk cId="1399312810" sldId="297"/>
        </pc:sldMkLst>
        <pc:spChg chg="mod">
          <ac:chgData name="Ryssaldy Demeuova" userId="1b36aab8-03ea-4a7c-9005-27f2602792bf" providerId="ADAL" clId="{8E0BF277-46D7-4BDC-AE9C-B1892F9A650E}" dt="2022-01-21T05:32:42.786" v="1375" actId="1076"/>
          <ac:spMkLst>
            <pc:docMk/>
            <pc:sldMk cId="1399312810" sldId="297"/>
            <ac:spMk id="2" creationId="{1289B9F6-61F4-45E6-8825-5AE1D73DB2B7}"/>
          </ac:spMkLst>
        </pc:spChg>
        <pc:spChg chg="mod">
          <ac:chgData name="Ryssaldy Demeuova" userId="1b36aab8-03ea-4a7c-9005-27f2602792bf" providerId="ADAL" clId="{8E0BF277-46D7-4BDC-AE9C-B1892F9A650E}" dt="2022-01-21T05:32:39.934" v="1374" actId="1076"/>
          <ac:spMkLst>
            <pc:docMk/>
            <pc:sldMk cId="1399312810" sldId="297"/>
            <ac:spMk id="3" creationId="{782EB7A7-7234-4E62-B723-CA9B91F052C2}"/>
          </ac:spMkLst>
        </pc:spChg>
      </pc:sldChg>
      <pc:sldChg chg="modSp mod">
        <pc:chgData name="Ryssaldy Demeuova" userId="1b36aab8-03ea-4a7c-9005-27f2602792bf" providerId="ADAL" clId="{8E0BF277-46D7-4BDC-AE9C-B1892F9A650E}" dt="2022-01-21T05:33:11.629" v="1434" actId="20577"/>
        <pc:sldMkLst>
          <pc:docMk/>
          <pc:sldMk cId="3976079645" sldId="298"/>
        </pc:sldMkLst>
        <pc:spChg chg="mod">
          <ac:chgData name="Ryssaldy Demeuova" userId="1b36aab8-03ea-4a7c-9005-27f2602792bf" providerId="ADAL" clId="{8E0BF277-46D7-4BDC-AE9C-B1892F9A650E}" dt="2022-01-21T05:33:11.629" v="1434" actId="20577"/>
          <ac:spMkLst>
            <pc:docMk/>
            <pc:sldMk cId="3976079645" sldId="298"/>
            <ac:spMk id="3" creationId="{5D0041BA-268E-41CC-9487-B87BC61A85C2}"/>
          </ac:spMkLst>
        </pc:spChg>
      </pc:sldChg>
      <pc:sldChg chg="addSp delSp modSp new mod">
        <pc:chgData name="Ryssaldy Demeuova" userId="1b36aab8-03ea-4a7c-9005-27f2602792bf" providerId="ADAL" clId="{8E0BF277-46D7-4BDC-AE9C-B1892F9A650E}" dt="2022-01-21T04:17:11.426" v="340" actId="2711"/>
        <pc:sldMkLst>
          <pc:docMk/>
          <pc:sldMk cId="1377631156" sldId="299"/>
        </pc:sldMkLst>
        <pc:spChg chg="del">
          <ac:chgData name="Ryssaldy Demeuova" userId="1b36aab8-03ea-4a7c-9005-27f2602792bf" providerId="ADAL" clId="{8E0BF277-46D7-4BDC-AE9C-B1892F9A650E}" dt="2022-01-21T04:13:10.209" v="276" actId="478"/>
          <ac:spMkLst>
            <pc:docMk/>
            <pc:sldMk cId="1377631156" sldId="299"/>
            <ac:spMk id="2" creationId="{8BD49013-A5D1-4E16-87E0-4DBB9B92E9FE}"/>
          </ac:spMkLst>
        </pc:spChg>
        <pc:spChg chg="del">
          <ac:chgData name="Ryssaldy Demeuova" userId="1b36aab8-03ea-4a7c-9005-27f2602792bf" providerId="ADAL" clId="{8E0BF277-46D7-4BDC-AE9C-B1892F9A650E}" dt="2022-01-21T04:12:40.371" v="257"/>
          <ac:spMkLst>
            <pc:docMk/>
            <pc:sldMk cId="1377631156" sldId="299"/>
            <ac:spMk id="3" creationId="{5401C697-8F8D-4B57-9896-BA9A26691A0C}"/>
          </ac:spMkLst>
        </pc:spChg>
        <pc:spChg chg="add mod">
          <ac:chgData name="Ryssaldy Demeuova" userId="1b36aab8-03ea-4a7c-9005-27f2602792bf" providerId="ADAL" clId="{8E0BF277-46D7-4BDC-AE9C-B1892F9A650E}" dt="2022-01-21T04:15:52.579" v="314" actId="27636"/>
          <ac:spMkLst>
            <pc:docMk/>
            <pc:sldMk cId="1377631156" sldId="299"/>
            <ac:spMk id="5" creationId="{03FEEEC0-00C5-4D26-A2BE-FAD3B6BC91E8}"/>
          </ac:spMkLst>
        </pc:spChg>
        <pc:spChg chg="add del mod">
          <ac:chgData name="Ryssaldy Demeuova" userId="1b36aab8-03ea-4a7c-9005-27f2602792bf" providerId="ADAL" clId="{8E0BF277-46D7-4BDC-AE9C-B1892F9A650E}" dt="2022-01-21T04:14:25.781" v="289" actId="478"/>
          <ac:spMkLst>
            <pc:docMk/>
            <pc:sldMk cId="1377631156" sldId="299"/>
            <ac:spMk id="7" creationId="{B3F887B3-701D-4F99-878A-9D68D88FF055}"/>
          </ac:spMkLst>
        </pc:spChg>
        <pc:spChg chg="add mod">
          <ac:chgData name="Ryssaldy Demeuova" userId="1b36aab8-03ea-4a7c-9005-27f2602792bf" providerId="ADAL" clId="{8E0BF277-46D7-4BDC-AE9C-B1892F9A650E}" dt="2022-01-21T04:15:03.768" v="295" actId="255"/>
          <ac:spMkLst>
            <pc:docMk/>
            <pc:sldMk cId="1377631156" sldId="299"/>
            <ac:spMk id="8" creationId="{24CC9D0F-93A0-4F3F-B81B-D4089AEEC8A8}"/>
          </ac:spMkLst>
        </pc:spChg>
        <pc:graphicFrameChg chg="add del mod">
          <ac:chgData name="Ryssaldy Demeuova" userId="1b36aab8-03ea-4a7c-9005-27f2602792bf" providerId="ADAL" clId="{8E0BF277-46D7-4BDC-AE9C-B1892F9A650E}" dt="2022-01-21T04:14:44.236" v="290"/>
          <ac:graphicFrameMkLst>
            <pc:docMk/>
            <pc:sldMk cId="1377631156" sldId="299"/>
            <ac:graphicFrameMk id="4" creationId="{A82B015E-6ACB-460A-9A0D-7953F6D37A56}"/>
          </ac:graphicFrameMkLst>
        </pc:graphicFrameChg>
        <pc:graphicFrameChg chg="add mod modGraphic">
          <ac:chgData name="Ryssaldy Demeuova" userId="1b36aab8-03ea-4a7c-9005-27f2602792bf" providerId="ADAL" clId="{8E0BF277-46D7-4BDC-AE9C-B1892F9A650E}" dt="2022-01-21T04:17:11.426" v="340" actId="2711"/>
          <ac:graphicFrameMkLst>
            <pc:docMk/>
            <pc:sldMk cId="1377631156" sldId="299"/>
            <ac:graphicFrameMk id="9" creationId="{B6030C5A-7268-4B10-A601-AABF7607BE4B}"/>
          </ac:graphicFrameMkLst>
        </pc:graphicFrameChg>
      </pc:sldChg>
      <pc:sldChg chg="modSp add mod">
        <pc:chgData name="Ryssaldy Demeuova" userId="1b36aab8-03ea-4a7c-9005-27f2602792bf" providerId="ADAL" clId="{8E0BF277-46D7-4BDC-AE9C-B1892F9A650E}" dt="2022-01-21T05:06:23.700" v="930" actId="113"/>
        <pc:sldMkLst>
          <pc:docMk/>
          <pc:sldMk cId="3188864840" sldId="300"/>
        </pc:sldMkLst>
        <pc:spChg chg="mod">
          <ac:chgData name="Ryssaldy Demeuova" userId="1b36aab8-03ea-4a7c-9005-27f2602792bf" providerId="ADAL" clId="{8E0BF277-46D7-4BDC-AE9C-B1892F9A650E}" dt="2022-01-21T04:20:07.469" v="382" actId="20577"/>
          <ac:spMkLst>
            <pc:docMk/>
            <pc:sldMk cId="3188864840" sldId="300"/>
            <ac:spMk id="2" creationId="{97AE3E4F-FF1F-4138-A8D7-50EE4A829C8A}"/>
          </ac:spMkLst>
        </pc:spChg>
        <pc:graphicFrameChg chg="mod modGraphic">
          <ac:chgData name="Ryssaldy Demeuova" userId="1b36aab8-03ea-4a7c-9005-27f2602792bf" providerId="ADAL" clId="{8E0BF277-46D7-4BDC-AE9C-B1892F9A650E}" dt="2022-01-21T05:06:23.700" v="930" actId="113"/>
          <ac:graphicFrameMkLst>
            <pc:docMk/>
            <pc:sldMk cId="3188864840" sldId="300"/>
            <ac:graphicFrameMk id="4" creationId="{B55CBD36-3070-4A2A-AA7B-6280E5CC6045}"/>
          </ac:graphicFrameMkLst>
        </pc:graphicFrameChg>
      </pc:sldChg>
      <pc:sldChg chg="modSp new mod ord">
        <pc:chgData name="Ryssaldy Demeuova" userId="1b36aab8-03ea-4a7c-9005-27f2602792bf" providerId="ADAL" clId="{8E0BF277-46D7-4BDC-AE9C-B1892F9A650E}" dt="2022-01-21T04:45:44.311" v="574" actId="14100"/>
        <pc:sldMkLst>
          <pc:docMk/>
          <pc:sldMk cId="4031722846" sldId="301"/>
        </pc:sldMkLst>
        <pc:spChg chg="mod">
          <ac:chgData name="Ryssaldy Demeuova" userId="1b36aab8-03ea-4a7c-9005-27f2602792bf" providerId="ADAL" clId="{8E0BF277-46D7-4BDC-AE9C-B1892F9A650E}" dt="2022-01-21T04:42:28.523" v="480" actId="27636"/>
          <ac:spMkLst>
            <pc:docMk/>
            <pc:sldMk cId="4031722846" sldId="301"/>
            <ac:spMk id="2" creationId="{E456BB4F-E7B7-4D9E-8FCA-299A96A27BF2}"/>
          </ac:spMkLst>
        </pc:spChg>
        <pc:spChg chg="mod">
          <ac:chgData name="Ryssaldy Demeuova" userId="1b36aab8-03ea-4a7c-9005-27f2602792bf" providerId="ADAL" clId="{8E0BF277-46D7-4BDC-AE9C-B1892F9A650E}" dt="2022-01-21T04:45:44.311" v="574" actId="14100"/>
          <ac:spMkLst>
            <pc:docMk/>
            <pc:sldMk cId="4031722846" sldId="301"/>
            <ac:spMk id="3" creationId="{140DF731-45E0-47E2-B2F0-F997E8F20B65}"/>
          </ac:spMkLst>
        </pc:spChg>
      </pc:sldChg>
      <pc:sldChg chg="addSp delSp modSp new mod">
        <pc:chgData name="Ryssaldy Demeuova" userId="1b36aab8-03ea-4a7c-9005-27f2602792bf" providerId="ADAL" clId="{8E0BF277-46D7-4BDC-AE9C-B1892F9A650E}" dt="2022-01-21T05:25:09.865" v="1300" actId="20577"/>
        <pc:sldMkLst>
          <pc:docMk/>
          <pc:sldMk cId="451317712" sldId="302"/>
        </pc:sldMkLst>
        <pc:spChg chg="del">
          <ac:chgData name="Ryssaldy Demeuova" userId="1b36aab8-03ea-4a7c-9005-27f2602792bf" providerId="ADAL" clId="{8E0BF277-46D7-4BDC-AE9C-B1892F9A650E}" dt="2022-01-21T05:25:04.240" v="1281" actId="478"/>
          <ac:spMkLst>
            <pc:docMk/>
            <pc:sldMk cId="451317712" sldId="302"/>
            <ac:spMk id="2" creationId="{170A1E00-BF24-4F00-8D14-2D1B2A5B2662}"/>
          </ac:spMkLst>
        </pc:spChg>
        <pc:spChg chg="del">
          <ac:chgData name="Ryssaldy Demeuova" userId="1b36aab8-03ea-4a7c-9005-27f2602792bf" providerId="ADAL" clId="{8E0BF277-46D7-4BDC-AE9C-B1892F9A650E}" dt="2022-01-21T05:25:01.258" v="1279"/>
          <ac:spMkLst>
            <pc:docMk/>
            <pc:sldMk cId="451317712" sldId="302"/>
            <ac:spMk id="3" creationId="{3C3C1681-014D-44C0-AFC7-0C6F48ACBE37}"/>
          </ac:spMkLst>
        </pc:spChg>
        <pc:spChg chg="add mod">
          <ac:chgData name="Ryssaldy Demeuova" userId="1b36aab8-03ea-4a7c-9005-27f2602792bf" providerId="ADAL" clId="{8E0BF277-46D7-4BDC-AE9C-B1892F9A650E}" dt="2022-01-21T05:25:09.865" v="1300" actId="20577"/>
          <ac:spMkLst>
            <pc:docMk/>
            <pc:sldMk cId="451317712" sldId="302"/>
            <ac:spMk id="4" creationId="{4DB74657-F658-41AE-9C75-86AF30CD860C}"/>
          </ac:spMkLst>
        </pc:spChg>
      </pc:sldChg>
      <pc:sldChg chg="modSp new mod">
        <pc:chgData name="Ryssaldy Demeuova" userId="1b36aab8-03ea-4a7c-9005-27f2602792bf" providerId="ADAL" clId="{8E0BF277-46D7-4BDC-AE9C-B1892F9A650E}" dt="2022-01-21T05:31:32.905" v="1368" actId="20577"/>
        <pc:sldMkLst>
          <pc:docMk/>
          <pc:sldMk cId="1384112814" sldId="303"/>
        </pc:sldMkLst>
        <pc:spChg chg="mod">
          <ac:chgData name="Ryssaldy Demeuova" userId="1b36aab8-03ea-4a7c-9005-27f2602792bf" providerId="ADAL" clId="{8E0BF277-46D7-4BDC-AE9C-B1892F9A650E}" dt="2022-01-21T05:31:32.905" v="1368" actId="20577"/>
          <ac:spMkLst>
            <pc:docMk/>
            <pc:sldMk cId="1384112814" sldId="303"/>
            <ac:spMk id="2" creationId="{ED42D888-CE69-4916-A20B-EF59F47E1C38}"/>
          </ac:spMkLst>
        </pc:spChg>
        <pc:spChg chg="mod">
          <ac:chgData name="Ryssaldy Demeuova" userId="1b36aab8-03ea-4a7c-9005-27f2602792bf" providerId="ADAL" clId="{8E0BF277-46D7-4BDC-AE9C-B1892F9A650E}" dt="2022-01-21T05:31:25.368" v="1360" actId="27636"/>
          <ac:spMkLst>
            <pc:docMk/>
            <pc:sldMk cId="1384112814" sldId="303"/>
            <ac:spMk id="3" creationId="{138F0B05-58D4-49A9-8F8D-8E8A4966A9E8}"/>
          </ac:spMkLst>
        </pc:spChg>
      </pc:sldChg>
    </pc:docChg>
  </pc:docChgLst>
  <pc:docChgLst>
    <pc:chgData name="Ryssaldy Demeuova" userId="1b36aab8-03ea-4a7c-9005-27f2602792bf" providerId="ADAL" clId="{789D68A0-F9FC-4203-BC9D-4EC85B84406A}"/>
    <pc:docChg chg="undo custSel addSld delSld modSld">
      <pc:chgData name="Ryssaldy Demeuova" userId="1b36aab8-03ea-4a7c-9005-27f2602792bf" providerId="ADAL" clId="{789D68A0-F9FC-4203-BC9D-4EC85B84406A}" dt="2021-11-24T08:18:55.446" v="1247" actId="20577"/>
      <pc:docMkLst>
        <pc:docMk/>
      </pc:docMkLst>
      <pc:sldChg chg="modSp mod">
        <pc:chgData name="Ryssaldy Demeuova" userId="1b36aab8-03ea-4a7c-9005-27f2602792bf" providerId="ADAL" clId="{789D68A0-F9FC-4203-BC9D-4EC85B84406A}" dt="2021-11-24T07:12:28.805" v="27" actId="20577"/>
        <pc:sldMkLst>
          <pc:docMk/>
          <pc:sldMk cId="1862096523" sldId="265"/>
        </pc:sldMkLst>
        <pc:spChg chg="mod">
          <ac:chgData name="Ryssaldy Demeuova" userId="1b36aab8-03ea-4a7c-9005-27f2602792bf" providerId="ADAL" clId="{789D68A0-F9FC-4203-BC9D-4EC85B84406A}" dt="2021-11-24T07:12:28.805" v="27" actId="20577"/>
          <ac:spMkLst>
            <pc:docMk/>
            <pc:sldMk cId="1862096523" sldId="265"/>
            <ac:spMk id="2" creationId="{3A80DD56-0E1B-4DE6-8BF9-1F22256C29BB}"/>
          </ac:spMkLst>
        </pc:spChg>
      </pc:sldChg>
      <pc:sldChg chg="modSp mod">
        <pc:chgData name="Ryssaldy Demeuova" userId="1b36aab8-03ea-4a7c-9005-27f2602792bf" providerId="ADAL" clId="{789D68A0-F9FC-4203-BC9D-4EC85B84406A}" dt="2021-11-24T07:28:14.295" v="762" actId="20577"/>
        <pc:sldMkLst>
          <pc:docMk/>
          <pc:sldMk cId="1554421395" sldId="282"/>
        </pc:sldMkLst>
        <pc:spChg chg="mod">
          <ac:chgData name="Ryssaldy Demeuova" userId="1b36aab8-03ea-4a7c-9005-27f2602792bf" providerId="ADAL" clId="{789D68A0-F9FC-4203-BC9D-4EC85B84406A}" dt="2021-11-24T07:28:14.295" v="762" actId="20577"/>
          <ac:spMkLst>
            <pc:docMk/>
            <pc:sldMk cId="1554421395" sldId="282"/>
            <ac:spMk id="3" creationId="{EA05D03D-73A8-41F6-88C1-5479B3365004}"/>
          </ac:spMkLst>
        </pc:spChg>
      </pc:sldChg>
      <pc:sldChg chg="addSp delSp modSp mod">
        <pc:chgData name="Ryssaldy Demeuova" userId="1b36aab8-03ea-4a7c-9005-27f2602792bf" providerId="ADAL" clId="{789D68A0-F9FC-4203-BC9D-4EC85B84406A}" dt="2021-11-24T08:18:14.567" v="1196" actId="14100"/>
        <pc:sldMkLst>
          <pc:docMk/>
          <pc:sldMk cId="2350495690" sldId="284"/>
        </pc:sldMkLst>
        <pc:spChg chg="add del mod">
          <ac:chgData name="Ryssaldy Demeuova" userId="1b36aab8-03ea-4a7c-9005-27f2602792bf" providerId="ADAL" clId="{789D68A0-F9FC-4203-BC9D-4EC85B84406A}" dt="2021-11-24T07:31:43.542" v="1145" actId="478"/>
          <ac:spMkLst>
            <pc:docMk/>
            <pc:sldMk cId="2350495690" sldId="284"/>
            <ac:spMk id="2" creationId="{CB2B9031-B1CE-489B-A57B-2480017958BC}"/>
          </ac:spMkLst>
        </pc:spChg>
        <pc:spChg chg="add del mod">
          <ac:chgData name="Ryssaldy Demeuova" userId="1b36aab8-03ea-4a7c-9005-27f2602792bf" providerId="ADAL" clId="{789D68A0-F9FC-4203-BC9D-4EC85B84406A}" dt="2021-11-24T07:31:36.354" v="1143" actId="478"/>
          <ac:spMkLst>
            <pc:docMk/>
            <pc:sldMk cId="2350495690" sldId="284"/>
            <ac:spMk id="4" creationId="{9494CC2D-FE86-4398-B287-CD9D2AE3D50E}"/>
          </ac:spMkLst>
        </pc:spChg>
        <pc:spChg chg="add del mod">
          <ac:chgData name="Ryssaldy Demeuova" userId="1b36aab8-03ea-4a7c-9005-27f2602792bf" providerId="ADAL" clId="{789D68A0-F9FC-4203-BC9D-4EC85B84406A}" dt="2021-11-24T07:31:33.630" v="1137" actId="21"/>
          <ac:spMkLst>
            <pc:docMk/>
            <pc:sldMk cId="2350495690" sldId="284"/>
            <ac:spMk id="6" creationId="{4014FEB6-AC02-4B52-BBBE-754C01C6B993}"/>
          </ac:spMkLst>
        </pc:spChg>
        <pc:spChg chg="add del mod">
          <ac:chgData name="Ryssaldy Demeuova" userId="1b36aab8-03ea-4a7c-9005-27f2602792bf" providerId="ADAL" clId="{789D68A0-F9FC-4203-BC9D-4EC85B84406A}" dt="2021-11-24T07:31:46.563" v="1146" actId="478"/>
          <ac:spMkLst>
            <pc:docMk/>
            <pc:sldMk cId="2350495690" sldId="284"/>
            <ac:spMk id="9" creationId="{2517B01D-D3A6-4C17-9A96-EC469772D179}"/>
          </ac:spMkLst>
        </pc:spChg>
        <pc:spChg chg="add mod">
          <ac:chgData name="Ryssaldy Demeuova" userId="1b36aab8-03ea-4a7c-9005-27f2602792bf" providerId="ADAL" clId="{789D68A0-F9FC-4203-BC9D-4EC85B84406A}" dt="2021-11-24T07:31:47.316" v="1147"/>
          <ac:spMkLst>
            <pc:docMk/>
            <pc:sldMk cId="2350495690" sldId="284"/>
            <ac:spMk id="10" creationId="{2C4BB953-3DEB-4AAC-9856-27478D3BA96E}"/>
          </ac:spMkLst>
        </pc:spChg>
        <pc:spChg chg="add mod">
          <ac:chgData name="Ryssaldy Demeuova" userId="1b36aab8-03ea-4a7c-9005-27f2602792bf" providerId="ADAL" clId="{789D68A0-F9FC-4203-BC9D-4EC85B84406A}" dt="2021-11-24T08:18:14.567" v="1196" actId="14100"/>
          <ac:spMkLst>
            <pc:docMk/>
            <pc:sldMk cId="2350495690" sldId="284"/>
            <ac:spMk id="12" creationId="{1B5A2B89-08A0-453E-82B9-8D473564BB86}"/>
          </ac:spMkLst>
        </pc:spChg>
        <pc:graphicFrameChg chg="add del mod">
          <ac:chgData name="Ryssaldy Demeuova" userId="1b36aab8-03ea-4a7c-9005-27f2602792bf" providerId="ADAL" clId="{789D68A0-F9FC-4203-BC9D-4EC85B84406A}" dt="2021-11-24T07:32:02.022" v="1148" actId="478"/>
          <ac:graphicFrameMkLst>
            <pc:docMk/>
            <pc:sldMk cId="2350495690" sldId="284"/>
            <ac:graphicFrameMk id="7" creationId="{45AC98D4-D240-4E4D-AEC1-1C9AA1F76376}"/>
          </ac:graphicFrameMkLst>
        </pc:graphicFrameChg>
      </pc:sldChg>
      <pc:sldChg chg="modSp mod">
        <pc:chgData name="Ryssaldy Demeuova" userId="1b36aab8-03ea-4a7c-9005-27f2602792bf" providerId="ADAL" clId="{789D68A0-F9FC-4203-BC9D-4EC85B84406A}" dt="2021-11-24T08:17:58.891" v="1193" actId="27636"/>
        <pc:sldMkLst>
          <pc:docMk/>
          <pc:sldMk cId="191713448" sldId="285"/>
        </pc:sldMkLst>
        <pc:spChg chg="mod">
          <ac:chgData name="Ryssaldy Demeuova" userId="1b36aab8-03ea-4a7c-9005-27f2602792bf" providerId="ADAL" clId="{789D68A0-F9FC-4203-BC9D-4EC85B84406A}" dt="2021-11-24T08:17:58.891" v="1193" actId="27636"/>
          <ac:spMkLst>
            <pc:docMk/>
            <pc:sldMk cId="191713448" sldId="285"/>
            <ac:spMk id="3" creationId="{A38CA360-D2AA-4793-B794-AE4BF13D89A0}"/>
          </ac:spMkLst>
        </pc:spChg>
      </pc:sldChg>
      <pc:sldChg chg="del">
        <pc:chgData name="Ryssaldy Demeuova" userId="1b36aab8-03ea-4a7c-9005-27f2602792bf" providerId="ADAL" clId="{789D68A0-F9FC-4203-BC9D-4EC85B84406A}" dt="2021-11-24T07:12:47.773" v="28" actId="47"/>
        <pc:sldMkLst>
          <pc:docMk/>
          <pc:sldMk cId="3000806618" sldId="288"/>
        </pc:sldMkLst>
      </pc:sldChg>
      <pc:sldChg chg="modSp mod">
        <pc:chgData name="Ryssaldy Demeuova" userId="1b36aab8-03ea-4a7c-9005-27f2602792bf" providerId="ADAL" clId="{789D68A0-F9FC-4203-BC9D-4EC85B84406A}" dt="2021-11-24T08:17:41.551" v="1188" actId="1076"/>
        <pc:sldMkLst>
          <pc:docMk/>
          <pc:sldMk cId="3617805051" sldId="290"/>
        </pc:sldMkLst>
        <pc:spChg chg="mod">
          <ac:chgData name="Ryssaldy Demeuova" userId="1b36aab8-03ea-4a7c-9005-27f2602792bf" providerId="ADAL" clId="{789D68A0-F9FC-4203-BC9D-4EC85B84406A}" dt="2021-11-24T08:17:41.551" v="1188" actId="1076"/>
          <ac:spMkLst>
            <pc:docMk/>
            <pc:sldMk cId="3617805051" sldId="290"/>
            <ac:spMk id="3" creationId="{01C7091A-62FF-4CE4-B8B7-55604A23566C}"/>
          </ac:spMkLst>
        </pc:spChg>
      </pc:sldChg>
      <pc:sldChg chg="del">
        <pc:chgData name="Ryssaldy Demeuova" userId="1b36aab8-03ea-4a7c-9005-27f2602792bf" providerId="ADAL" clId="{789D68A0-F9FC-4203-BC9D-4EC85B84406A}" dt="2021-11-24T07:12:47.773" v="28" actId="47"/>
        <pc:sldMkLst>
          <pc:docMk/>
          <pc:sldMk cId="2323546941" sldId="292"/>
        </pc:sldMkLst>
      </pc:sldChg>
      <pc:sldChg chg="modSp mod">
        <pc:chgData name="Ryssaldy Demeuova" userId="1b36aab8-03ea-4a7c-9005-27f2602792bf" providerId="ADAL" clId="{789D68A0-F9FC-4203-BC9D-4EC85B84406A}" dt="2021-11-24T08:18:08.191" v="1195" actId="1076"/>
        <pc:sldMkLst>
          <pc:docMk/>
          <pc:sldMk cId="1010652386" sldId="293"/>
        </pc:sldMkLst>
        <pc:spChg chg="mod">
          <ac:chgData name="Ryssaldy Demeuova" userId="1b36aab8-03ea-4a7c-9005-27f2602792bf" providerId="ADAL" clId="{789D68A0-F9FC-4203-BC9D-4EC85B84406A}" dt="2021-11-24T08:18:08.191" v="1195" actId="1076"/>
          <ac:spMkLst>
            <pc:docMk/>
            <pc:sldMk cId="1010652386" sldId="293"/>
            <ac:spMk id="3" creationId="{11BA96D1-8049-499A-A2A8-BA1FF6B8F406}"/>
          </ac:spMkLst>
        </pc:spChg>
      </pc:sldChg>
      <pc:sldChg chg="addSp delSp modSp mod">
        <pc:chgData name="Ryssaldy Demeuova" userId="1b36aab8-03ea-4a7c-9005-27f2602792bf" providerId="ADAL" clId="{789D68A0-F9FC-4203-BC9D-4EC85B84406A}" dt="2021-11-24T07:24:16.999" v="450" actId="20577"/>
        <pc:sldMkLst>
          <pc:docMk/>
          <pc:sldMk cId="2018636795" sldId="295"/>
        </pc:sldMkLst>
        <pc:spChg chg="mod">
          <ac:chgData name="Ryssaldy Demeuova" userId="1b36aab8-03ea-4a7c-9005-27f2602792bf" providerId="ADAL" clId="{789D68A0-F9FC-4203-BC9D-4EC85B84406A}" dt="2021-11-24T07:24:16.999" v="450" actId="20577"/>
          <ac:spMkLst>
            <pc:docMk/>
            <pc:sldMk cId="2018636795" sldId="295"/>
            <ac:spMk id="2" creationId="{047E52A2-0E16-479C-89AE-DB2DD072658E}"/>
          </ac:spMkLst>
        </pc:spChg>
        <pc:graphicFrameChg chg="mod modGraphic">
          <ac:chgData name="Ryssaldy Demeuova" userId="1b36aab8-03ea-4a7c-9005-27f2602792bf" providerId="ADAL" clId="{789D68A0-F9FC-4203-BC9D-4EC85B84406A}" dt="2021-11-24T07:23:32.199" v="445" actId="20577"/>
          <ac:graphicFrameMkLst>
            <pc:docMk/>
            <pc:sldMk cId="2018636795" sldId="295"/>
            <ac:graphicFrameMk id="4" creationId="{5968068E-B5B5-4094-BB30-3C664F9C98EA}"/>
          </ac:graphicFrameMkLst>
        </pc:graphicFrameChg>
        <pc:cxnChg chg="add del">
          <ac:chgData name="Ryssaldy Demeuova" userId="1b36aab8-03ea-4a7c-9005-27f2602792bf" providerId="ADAL" clId="{789D68A0-F9FC-4203-BC9D-4EC85B84406A}" dt="2021-11-24T07:15:05.880" v="35" actId="11529"/>
          <ac:cxnSpMkLst>
            <pc:docMk/>
            <pc:sldMk cId="2018636795" sldId="295"/>
            <ac:cxnSpMk id="5" creationId="{D2533E28-D932-40FA-BC82-FF7E3C7FABE6}"/>
          </ac:cxnSpMkLst>
        </pc:cxnChg>
      </pc:sldChg>
      <pc:sldChg chg="modSp mod">
        <pc:chgData name="Ryssaldy Demeuova" userId="1b36aab8-03ea-4a7c-9005-27f2602792bf" providerId="ADAL" clId="{789D68A0-F9FC-4203-BC9D-4EC85B84406A}" dt="2021-11-24T08:16:54.010" v="1154" actId="27636"/>
        <pc:sldMkLst>
          <pc:docMk/>
          <pc:sldMk cId="1399312810" sldId="297"/>
        </pc:sldMkLst>
        <pc:spChg chg="mod">
          <ac:chgData name="Ryssaldy Demeuova" userId="1b36aab8-03ea-4a7c-9005-27f2602792bf" providerId="ADAL" clId="{789D68A0-F9FC-4203-BC9D-4EC85B84406A}" dt="2021-11-24T08:16:54.010" v="1154" actId="27636"/>
          <ac:spMkLst>
            <pc:docMk/>
            <pc:sldMk cId="1399312810" sldId="297"/>
            <ac:spMk id="3" creationId="{782EB7A7-7234-4E62-B723-CA9B91F052C2}"/>
          </ac:spMkLst>
        </pc:spChg>
      </pc:sldChg>
      <pc:sldChg chg="modSp mod">
        <pc:chgData name="Ryssaldy Demeuova" userId="1b36aab8-03ea-4a7c-9005-27f2602792bf" providerId="ADAL" clId="{789D68A0-F9FC-4203-BC9D-4EC85B84406A}" dt="2021-11-24T08:18:55.446" v="1247" actId="20577"/>
        <pc:sldMkLst>
          <pc:docMk/>
          <pc:sldMk cId="3976079645" sldId="298"/>
        </pc:sldMkLst>
        <pc:spChg chg="mod">
          <ac:chgData name="Ryssaldy Demeuova" userId="1b36aab8-03ea-4a7c-9005-27f2602792bf" providerId="ADAL" clId="{789D68A0-F9FC-4203-BC9D-4EC85B84406A}" dt="2021-11-24T07:28:20.396" v="766" actId="20577"/>
          <ac:spMkLst>
            <pc:docMk/>
            <pc:sldMk cId="3976079645" sldId="298"/>
            <ac:spMk id="2" creationId="{4C8E785A-8EEC-4673-99BA-ED3F3F26F7E5}"/>
          </ac:spMkLst>
        </pc:spChg>
        <pc:spChg chg="mod">
          <ac:chgData name="Ryssaldy Demeuova" userId="1b36aab8-03ea-4a7c-9005-27f2602792bf" providerId="ADAL" clId="{789D68A0-F9FC-4203-BC9D-4EC85B84406A}" dt="2021-11-24T08:18:55.446" v="1247" actId="20577"/>
          <ac:spMkLst>
            <pc:docMk/>
            <pc:sldMk cId="3976079645" sldId="298"/>
            <ac:spMk id="3" creationId="{5D0041BA-268E-41CC-9487-B87BC61A85C2}"/>
          </ac:spMkLst>
        </pc:spChg>
      </pc:sldChg>
      <pc:sldChg chg="new del">
        <pc:chgData name="Ryssaldy Demeuova" userId="1b36aab8-03ea-4a7c-9005-27f2602792bf" providerId="ADAL" clId="{789D68A0-F9FC-4203-BC9D-4EC85B84406A}" dt="2021-11-24T07:30:54.376" v="1098" actId="47"/>
        <pc:sldMkLst>
          <pc:docMk/>
          <pc:sldMk cId="3646058508" sldId="299"/>
        </pc:sldMkLst>
      </pc:sldChg>
    </pc:docChg>
  </pc:docChgLst>
  <pc:docChgLst>
    <pc:chgData name="Ryssaldy Demeuova" userId="1b36aab8-03ea-4a7c-9005-27f2602792bf" providerId="ADAL" clId="{26582E15-7AA4-4CAC-9457-17672D2784B8}"/>
    <pc:docChg chg="custSel addSld delSld modSld sldOrd">
      <pc:chgData name="Ryssaldy Demeuova" userId="1b36aab8-03ea-4a7c-9005-27f2602792bf" providerId="ADAL" clId="{26582E15-7AA4-4CAC-9457-17672D2784B8}" dt="2022-01-24T10:19:53.627" v="475" actId="6549"/>
      <pc:docMkLst>
        <pc:docMk/>
      </pc:docMkLst>
      <pc:sldChg chg="modSp mod">
        <pc:chgData name="Ryssaldy Demeuova" userId="1b36aab8-03ea-4a7c-9005-27f2602792bf" providerId="ADAL" clId="{26582E15-7AA4-4CAC-9457-17672D2784B8}" dt="2022-01-21T06:46:26.333" v="25" actId="6549"/>
        <pc:sldMkLst>
          <pc:docMk/>
          <pc:sldMk cId="1025109871" sldId="264"/>
        </pc:sldMkLst>
        <pc:graphicFrameChg chg="mod modGraphic">
          <ac:chgData name="Ryssaldy Demeuova" userId="1b36aab8-03ea-4a7c-9005-27f2602792bf" providerId="ADAL" clId="{26582E15-7AA4-4CAC-9457-17672D2784B8}" dt="2022-01-21T06:46:26.333" v="25" actId="6549"/>
          <ac:graphicFrameMkLst>
            <pc:docMk/>
            <pc:sldMk cId="1025109871" sldId="264"/>
            <ac:graphicFrameMk id="4" creationId="{B55CBD36-3070-4A2A-AA7B-6280E5CC6045}"/>
          </ac:graphicFrameMkLst>
        </pc:graphicFrameChg>
      </pc:sldChg>
      <pc:sldChg chg="ord">
        <pc:chgData name="Ryssaldy Demeuova" userId="1b36aab8-03ea-4a7c-9005-27f2602792bf" providerId="ADAL" clId="{26582E15-7AA4-4CAC-9457-17672D2784B8}" dt="2022-01-21T07:25:06.683" v="27"/>
        <pc:sldMkLst>
          <pc:docMk/>
          <pc:sldMk cId="2350495690" sldId="284"/>
        </pc:sldMkLst>
      </pc:sldChg>
      <pc:sldChg chg="modSp mod ord">
        <pc:chgData name="Ryssaldy Demeuova" userId="1b36aab8-03ea-4a7c-9005-27f2602792bf" providerId="ADAL" clId="{26582E15-7AA4-4CAC-9457-17672D2784B8}" dt="2022-01-24T05:28:32.080" v="454" actId="1076"/>
        <pc:sldMkLst>
          <pc:docMk/>
          <pc:sldMk cId="3976079645" sldId="298"/>
        </pc:sldMkLst>
        <pc:spChg chg="mod">
          <ac:chgData name="Ryssaldy Demeuova" userId="1b36aab8-03ea-4a7c-9005-27f2602792bf" providerId="ADAL" clId="{26582E15-7AA4-4CAC-9457-17672D2784B8}" dt="2022-01-24T05:28:32.080" v="454" actId="1076"/>
          <ac:spMkLst>
            <pc:docMk/>
            <pc:sldMk cId="3976079645" sldId="298"/>
            <ac:spMk id="2" creationId="{4C8E785A-8EEC-4673-99BA-ED3F3F26F7E5}"/>
          </ac:spMkLst>
        </pc:spChg>
        <pc:spChg chg="mod">
          <ac:chgData name="Ryssaldy Demeuova" userId="1b36aab8-03ea-4a7c-9005-27f2602792bf" providerId="ADAL" clId="{26582E15-7AA4-4CAC-9457-17672D2784B8}" dt="2022-01-24T05:28:29.337" v="453" actId="1076"/>
          <ac:spMkLst>
            <pc:docMk/>
            <pc:sldMk cId="3976079645" sldId="298"/>
            <ac:spMk id="3" creationId="{5D0041BA-268E-41CC-9487-B87BC61A85C2}"/>
          </ac:spMkLst>
        </pc:spChg>
      </pc:sldChg>
      <pc:sldChg chg="modSp mod">
        <pc:chgData name="Ryssaldy Demeuova" userId="1b36aab8-03ea-4a7c-9005-27f2602792bf" providerId="ADAL" clId="{26582E15-7AA4-4CAC-9457-17672D2784B8}" dt="2022-01-21T06:37:22.202" v="1" actId="20577"/>
        <pc:sldMkLst>
          <pc:docMk/>
          <pc:sldMk cId="4031722846" sldId="301"/>
        </pc:sldMkLst>
        <pc:spChg chg="mod">
          <ac:chgData name="Ryssaldy Demeuova" userId="1b36aab8-03ea-4a7c-9005-27f2602792bf" providerId="ADAL" clId="{26582E15-7AA4-4CAC-9457-17672D2784B8}" dt="2022-01-21T06:37:22.202" v="1" actId="20577"/>
          <ac:spMkLst>
            <pc:docMk/>
            <pc:sldMk cId="4031722846" sldId="301"/>
            <ac:spMk id="3" creationId="{140DF731-45E0-47E2-B2F0-F997E8F20B65}"/>
          </ac:spMkLst>
        </pc:spChg>
      </pc:sldChg>
      <pc:sldChg chg="modSp mod">
        <pc:chgData name="Ryssaldy Demeuova" userId="1b36aab8-03ea-4a7c-9005-27f2602792bf" providerId="ADAL" clId="{26582E15-7AA4-4CAC-9457-17672D2784B8}" dt="2022-01-24T10:19:53.627" v="475" actId="6549"/>
        <pc:sldMkLst>
          <pc:docMk/>
          <pc:sldMk cId="1384112814" sldId="303"/>
        </pc:sldMkLst>
        <pc:spChg chg="mod">
          <ac:chgData name="Ryssaldy Demeuova" userId="1b36aab8-03ea-4a7c-9005-27f2602792bf" providerId="ADAL" clId="{26582E15-7AA4-4CAC-9457-17672D2784B8}" dt="2022-01-24T10:19:53.627" v="475" actId="6549"/>
          <ac:spMkLst>
            <pc:docMk/>
            <pc:sldMk cId="1384112814" sldId="303"/>
            <ac:spMk id="3" creationId="{138F0B05-58D4-49A9-8F8D-8E8A4966A9E8}"/>
          </ac:spMkLst>
        </pc:spChg>
      </pc:sldChg>
      <pc:sldChg chg="modSp new mod">
        <pc:chgData name="Ryssaldy Demeuova" userId="1b36aab8-03ea-4a7c-9005-27f2602792bf" providerId="ADAL" clId="{26582E15-7AA4-4CAC-9457-17672D2784B8}" dt="2022-01-24T05:30:56.636" v="473" actId="20577"/>
        <pc:sldMkLst>
          <pc:docMk/>
          <pc:sldMk cId="1799575549" sldId="304"/>
        </pc:sldMkLst>
        <pc:spChg chg="mod">
          <ac:chgData name="Ryssaldy Demeuova" userId="1b36aab8-03ea-4a7c-9005-27f2602792bf" providerId="ADAL" clId="{26582E15-7AA4-4CAC-9457-17672D2784B8}" dt="2022-01-24T04:42:17.895" v="68" actId="27636"/>
          <ac:spMkLst>
            <pc:docMk/>
            <pc:sldMk cId="1799575549" sldId="304"/>
            <ac:spMk id="2" creationId="{C3E4B746-5F96-45F6-A0E1-DB3038A65417}"/>
          </ac:spMkLst>
        </pc:spChg>
        <pc:spChg chg="mod">
          <ac:chgData name="Ryssaldy Demeuova" userId="1b36aab8-03ea-4a7c-9005-27f2602792bf" providerId="ADAL" clId="{26582E15-7AA4-4CAC-9457-17672D2784B8}" dt="2022-01-24T05:30:56.636" v="473" actId="20577"/>
          <ac:spMkLst>
            <pc:docMk/>
            <pc:sldMk cId="1799575549" sldId="304"/>
            <ac:spMk id="3" creationId="{A9FF20D1-3DAD-4F86-81AD-7DB9F4FB4DEB}"/>
          </ac:spMkLst>
        </pc:spChg>
      </pc:sldChg>
      <pc:sldChg chg="modSp new del mod">
        <pc:chgData name="Ryssaldy Demeuova" userId="1b36aab8-03ea-4a7c-9005-27f2602792bf" providerId="ADAL" clId="{26582E15-7AA4-4CAC-9457-17672D2784B8}" dt="2022-01-24T10:19:45.662" v="474" actId="2696"/>
        <pc:sldMkLst>
          <pc:docMk/>
          <pc:sldMk cId="660421976" sldId="305"/>
        </pc:sldMkLst>
        <pc:spChg chg="mod">
          <ac:chgData name="Ryssaldy Demeuova" userId="1b36aab8-03ea-4a7c-9005-27f2602792bf" providerId="ADAL" clId="{26582E15-7AA4-4CAC-9457-17672D2784B8}" dt="2022-01-24T05:26:36.181" v="421" actId="20577"/>
          <ac:spMkLst>
            <pc:docMk/>
            <pc:sldMk cId="660421976" sldId="305"/>
            <ac:spMk id="2" creationId="{5B5031E4-3BEF-4F4F-9345-1D1F91AD98CA}"/>
          </ac:spMkLst>
        </pc:spChg>
        <pc:spChg chg="mod">
          <ac:chgData name="Ryssaldy Demeuova" userId="1b36aab8-03ea-4a7c-9005-27f2602792bf" providerId="ADAL" clId="{26582E15-7AA4-4CAC-9457-17672D2784B8}" dt="2022-01-24T05:29:01.433" v="468" actId="113"/>
          <ac:spMkLst>
            <pc:docMk/>
            <pc:sldMk cId="660421976" sldId="305"/>
            <ac:spMk id="3" creationId="{A0D68D33-3862-46B6-AEA1-44D16B09298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B2-4E1A-8EC2-52F5D3DEC1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B2-4E1A-8EC2-52F5D3DEC1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B2-4E1A-8EC2-52F5D3DEC1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B2-4E1A-8EC2-52F5D3DEC1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Лист1!$A$8:$A$11</c:f>
              <c:strCache>
                <c:ptCount val="4"/>
                <c:pt idx="0">
                  <c:v>Государственные</c:v>
                </c:pt>
                <c:pt idx="1">
                  <c:v>НПО и КГН</c:v>
                </c:pt>
                <c:pt idx="2">
                  <c:v>Международные </c:v>
                </c:pt>
                <c:pt idx="3">
                  <c:v>Академический</c:v>
                </c:pt>
              </c:strCache>
            </c:strRef>
          </c:cat>
          <c:val>
            <c:numRef>
              <c:f>Лист1!$B$8:$B$11</c:f>
              <c:numCache>
                <c:formatCode>0.0</c:formatCode>
                <c:ptCount val="4"/>
                <c:pt idx="0">
                  <c:v>34.6</c:v>
                </c:pt>
                <c:pt idx="1">
                  <c:v>38.5</c:v>
                </c:pt>
                <c:pt idx="2">
                  <c:v>23.1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B2-4E1A-8EC2-52F5D3DEC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0FA41-0BA7-42C2-A60B-35BFC2D73AA5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C8403-D75A-4E65-9720-B00F953C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02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51872-D327-4EF8-BE6F-A2E0B5A6E3F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9FA70-6237-43B7-A6D1-D6D21EB6E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0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9FA70-6237-43B7-A6D1-D6D21EB6E0D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8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3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F278-854B-4062-B809-FF6EAA75586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0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DD56-0E1B-4DE6-8BF9-1F22256C2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1844427"/>
            <a:ext cx="7772400" cy="2259682"/>
          </a:xfrm>
        </p:spPr>
        <p:txBody>
          <a:bodyPr>
            <a:noAutofit/>
          </a:bodyPr>
          <a:lstStyle/>
          <a:p>
            <a:pPr lvl="0"/>
            <a:r>
              <a:rPr lang="ru-RU" sz="2800" b="1" dirty="0"/>
              <a:t>Итоги выборов представителей неправительственного сектора и международных организаций в состав Странового координационного комитета по работе с международными организациями по вопросам ВИЧ - инфекции и туберкулеза</a:t>
            </a:r>
            <a:r>
              <a:rPr lang="en-US" sz="2800" b="1" dirty="0"/>
              <a:t>.</a:t>
            </a:r>
            <a:endParaRPr lang="en-GB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AF28C-6295-48E5-8199-0B2DCE184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7272808" cy="1247565"/>
          </a:xfrm>
        </p:spPr>
        <p:txBody>
          <a:bodyPr>
            <a:normAutofit/>
          </a:bodyPr>
          <a:lstStyle/>
          <a:p>
            <a:pPr algn="r"/>
            <a:endParaRPr lang="en-US" sz="1900" i="1" dirty="0"/>
          </a:p>
          <a:p>
            <a:pPr algn="r"/>
            <a:r>
              <a:rPr lang="ru-RU" sz="1400" i="1" dirty="0"/>
              <a:t> Демеуова Рысалды</a:t>
            </a:r>
            <a:endParaRPr lang="en-GB" sz="1400" i="1" dirty="0"/>
          </a:p>
          <a:p>
            <a:pPr algn="r"/>
            <a:r>
              <a:rPr lang="ru-RU" sz="1600" dirty="0"/>
              <a:t>Координатор Секретариата СКК</a:t>
            </a:r>
          </a:p>
          <a:p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096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6BB4F-E7B7-4D9E-8FCA-299A96A27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Назначение заместителя председателя СКК</a:t>
            </a:r>
            <a:endParaRPr lang="en-US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0DF731-45E0-47E2-B2F0-F997E8F20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ru-RU" sz="2000" dirty="0"/>
              <a:t>СКК избирает своего председателя и заместителя(ей) председателя из различных секторов (правительство, национальное гражданское общество и партнеры по развитию), а также следует принципам надлежащего управления периодической смены и ротации руководства.</a:t>
            </a:r>
          </a:p>
          <a:p>
            <a:r>
              <a:rPr lang="ru-RU" sz="2000" u="sng" dirty="0"/>
              <a:t>НЕ соответствует </a:t>
            </a:r>
            <a:r>
              <a:rPr lang="ru-RU" sz="2000" dirty="0"/>
              <a:t>- Председатель СКК и Вице-председатель из одного сектора</a:t>
            </a:r>
          </a:p>
          <a:p>
            <a:r>
              <a:rPr lang="ru-RU" sz="2000" u="sng" dirty="0"/>
              <a:t>Частично соответствует </a:t>
            </a:r>
            <a:r>
              <a:rPr lang="ru-RU" sz="2000" dirty="0"/>
              <a:t>– Председатель и заместитель председателя СКК представляют разные сектора, но процедуры ротации или периодической смены руководства не применяются.</a:t>
            </a:r>
          </a:p>
          <a:p>
            <a:r>
              <a:rPr lang="ru-RU" sz="2000" b="1" u="sng" dirty="0">
                <a:solidFill>
                  <a:srgbClr val="230BB5"/>
                </a:solidFill>
              </a:rPr>
              <a:t>Полностью соответствует </a:t>
            </a:r>
            <a:r>
              <a:rPr lang="ru-RU" sz="2000" dirty="0">
                <a:solidFill>
                  <a:srgbClr val="230BB5"/>
                </a:solidFill>
              </a:rPr>
              <a:t>– Председатель и заместитель председателя СКК представляют разные сектора, и применяются четкие процедуры ротации, а также периодической смены руководства.</a:t>
            </a:r>
            <a:endParaRPr lang="en-US" sz="2000" dirty="0">
              <a:solidFill>
                <a:srgbClr val="230B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2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3E4F-FF1F-4138-A8D7-50EE4A82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0648"/>
            <a:ext cx="7886700" cy="317580"/>
          </a:xfrm>
        </p:spPr>
        <p:txBody>
          <a:bodyPr>
            <a:noAutofit/>
          </a:bodyPr>
          <a:lstStyle/>
          <a:p>
            <a:r>
              <a:rPr lang="ru-RU" sz="2400" b="1" dirty="0"/>
              <a:t>Кандидаты из международных организаций</a:t>
            </a:r>
            <a:endParaRPr lang="en-GB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5CBD36-3070-4A2A-AA7B-6280E5CC6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41885"/>
              </p:ext>
            </p:extLst>
          </p:nvPr>
        </p:nvGraphicFramePr>
        <p:xfrm>
          <a:off x="179512" y="692696"/>
          <a:ext cx="8784976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1211650259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400450296"/>
                    </a:ext>
                  </a:extLst>
                </a:gridCol>
              </a:tblGrid>
              <a:tr h="156803">
                <a:tc>
                  <a:txBody>
                    <a:bodyPr/>
                    <a:lstStyle/>
                    <a:p>
                      <a:r>
                        <a:rPr lang="ru-RU" sz="1200" dirty="0" err="1"/>
                        <a:t>Ионашку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Габриела</a:t>
                      </a:r>
                      <a:endParaRPr lang="en-GB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/>
                        <a:t>Сауранбаева</a:t>
                      </a:r>
                      <a:r>
                        <a:rPr lang="ru-RU" sz="1200" dirty="0"/>
                        <a:t> Мира</a:t>
                      </a:r>
                      <a:endParaRPr lang="en-GB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85492417"/>
                  </a:ext>
                </a:extLst>
              </a:tr>
              <a:tr h="3945360">
                <a:tc>
                  <a:txBody>
                    <a:bodyPr/>
                    <a:lstStyle/>
                    <a:p>
                      <a:r>
                        <a:rPr lang="ru-RU" sz="1200" b="1" u="sng" dirty="0"/>
                        <a:t>Образование</a:t>
                      </a:r>
                      <a:r>
                        <a:rPr lang="ru-RU" sz="1200" dirty="0"/>
                        <a:t>: </a:t>
                      </a:r>
                      <a:r>
                        <a:rPr lang="ru-RU" sz="1200" b="1" dirty="0"/>
                        <a:t>2007-2009 гг. </a:t>
                      </a:r>
                      <a:r>
                        <a:rPr lang="ru-RU" sz="1200" dirty="0"/>
                        <a:t>Магистр управления в области общественного здравоохранения, Государственный медицинский университет им. Николае </a:t>
                      </a:r>
                      <a:r>
                        <a:rPr lang="ru-RU" sz="1200" dirty="0" err="1"/>
                        <a:t>Тестимицану</a:t>
                      </a:r>
                      <a:r>
                        <a:rPr lang="ru-RU" sz="1200" dirty="0"/>
                        <a:t>, Школа общественного здравоохранения, Кишинев, Республика Молдова</a:t>
                      </a:r>
                    </a:p>
                    <a:p>
                      <a:r>
                        <a:rPr lang="ru-RU" sz="1200" b="1" dirty="0"/>
                        <a:t>1990-1995 гг.</a:t>
                      </a:r>
                      <a:r>
                        <a:rPr lang="ru-RU" sz="1200" dirty="0"/>
                        <a:t>	Диплом бакалавра в области международных отношений, Государственный университет им. Алеку Руссо, Бельцы, Республика Молдова</a:t>
                      </a:r>
                    </a:p>
                    <a:p>
                      <a:r>
                        <a:rPr lang="ru-RU" sz="1200" b="1" u="sng" dirty="0"/>
                        <a:t>Опыт членства в консультативно-совещательных органах: </a:t>
                      </a:r>
                    </a:p>
                    <a:p>
                      <a:r>
                        <a:rPr lang="ru-RU" sz="1200" dirty="0"/>
                        <a:t>член Объединённой тематической группы ООН по СПИДу; </a:t>
                      </a:r>
                    </a:p>
                    <a:p>
                      <a:r>
                        <a:rPr lang="ru-RU" sz="1200" dirty="0"/>
                        <a:t>член СКК в Молдове, </a:t>
                      </a:r>
                    </a:p>
                    <a:p>
                      <a:r>
                        <a:rPr lang="ru-RU" sz="1200" dirty="0"/>
                        <a:t>член СКК в Фиджи</a:t>
                      </a:r>
                    </a:p>
                    <a:p>
                      <a:endParaRPr lang="ru-RU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sng" dirty="0"/>
                        <a:t>Опыт работы</a:t>
                      </a:r>
                      <a:r>
                        <a:rPr lang="ru-RU" sz="1200" dirty="0"/>
                        <a:t>: </a:t>
                      </a:r>
                      <a:r>
                        <a:rPr lang="ru-RU" sz="1200" b="1" dirty="0"/>
                        <a:t>с 2020 г. по настоящее время </a:t>
                      </a:r>
                      <a:r>
                        <a:rPr lang="ru-RU" sz="1200" dirty="0"/>
                        <a:t>- Страновой директор </a:t>
                      </a:r>
                      <a:r>
                        <a:rPr lang="ru-RU" sz="1200" dirty="0" err="1"/>
                        <a:t>и.о.Субрегиональное</a:t>
                      </a:r>
                      <a:r>
                        <a:rPr lang="ru-RU" sz="1200" dirty="0"/>
                        <a:t> отделение ЮНЭЙДС для Центральной Азии; </a:t>
                      </a:r>
                    </a:p>
                    <a:p>
                      <a:r>
                        <a:rPr lang="ru-RU" sz="1200" b="1" dirty="0"/>
                        <a:t>2017 2019  </a:t>
                      </a:r>
                      <a:r>
                        <a:rPr lang="ru-RU" sz="1200" dirty="0"/>
                        <a:t>- Советник по стратегической информации Субрегиональное отделение ЮНЭЙДС для Центральной Азии </a:t>
                      </a:r>
                    </a:p>
                    <a:p>
                      <a:r>
                        <a:rPr lang="ru-RU" sz="1200" b="1" dirty="0"/>
                        <a:t>2013 - 2017 </a:t>
                      </a:r>
                      <a:r>
                        <a:rPr lang="ru-RU" sz="1200" dirty="0"/>
                        <a:t>Советник по стратегической информации Субрегиональное отделение ЮНЭЙДС в Тихоокеанском регионе (14 стран)</a:t>
                      </a:r>
                    </a:p>
                    <a:p>
                      <a:r>
                        <a:rPr lang="ru-RU" sz="1200" b="1" dirty="0"/>
                        <a:t>2004 - 2013 </a:t>
                      </a:r>
                      <a:r>
                        <a:rPr lang="ru-RU" sz="1200" dirty="0"/>
                        <a:t>Страновой сотрудник ЮНЭЙДС, Страновой офис ЮНЭЙДС, Дом Организации Объединенных Наций</a:t>
                      </a:r>
                    </a:p>
                    <a:p>
                      <a:r>
                        <a:rPr lang="ru-RU" sz="1200" b="1" dirty="0"/>
                        <a:t>1997 - 2004  </a:t>
                      </a:r>
                      <a:r>
                        <a:rPr lang="ru-RU" sz="1200" dirty="0"/>
                        <a:t>Советник ООН по ВИЧ/СПИДу/Координатор ЮНЭЙДС, Офис постоянного координатора ООН</a:t>
                      </a:r>
                    </a:p>
                    <a:p>
                      <a:r>
                        <a:rPr lang="ru-RU" sz="1200" b="1" dirty="0"/>
                        <a:t>1996 - 1997 г., </a:t>
                      </a:r>
                      <a:r>
                        <a:rPr lang="ru-RU" sz="1200" dirty="0"/>
                        <a:t>Ассистент проекта Европейский Банк Реконструкции и Развития Проект Реабилитации </a:t>
                      </a: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1995-1996 </a:t>
                      </a:r>
                      <a:r>
                        <a:rPr lang="ru-RU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Консультант в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Парламенте Республики Молдова, Секретариат Парламента, Главное управление парламентской документации</a:t>
                      </a:r>
                      <a:endParaRPr lang="ru-RU" sz="1200" dirty="0"/>
                    </a:p>
                    <a:p>
                      <a:endParaRPr lang="ru-RU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1" u="sng" dirty="0"/>
                        <a:t>Образование</a:t>
                      </a:r>
                      <a:r>
                        <a:rPr lang="ru-RU" sz="1200" b="1" u="none" dirty="0"/>
                        <a:t>: </a:t>
                      </a:r>
                      <a:r>
                        <a:rPr lang="ru-RU" sz="1200" b="1" dirty="0"/>
                        <a:t>1986 – 1992</a:t>
                      </a:r>
                      <a:r>
                        <a:rPr lang="ru-RU" sz="1200" dirty="0"/>
                        <a:t>	Алматинский Государственный медицинский институт с отличием, специальность – лечебное дело</a:t>
                      </a:r>
                    </a:p>
                    <a:p>
                      <a:r>
                        <a:rPr lang="ru-RU" sz="1200" b="1" dirty="0"/>
                        <a:t>1992 – 1994  </a:t>
                      </a:r>
                      <a:r>
                        <a:rPr lang="ru-RU" sz="1200" dirty="0"/>
                        <a:t>Алматинский Государственный медицинский институт, клиническая ординатура по специальности «Акушерство и гинекология»</a:t>
                      </a:r>
                    </a:p>
                    <a:p>
                      <a:r>
                        <a:rPr lang="ru-RU" sz="1200" b="1" dirty="0"/>
                        <a:t>1994 – 1997 </a:t>
                      </a:r>
                      <a:r>
                        <a:rPr lang="ru-RU" sz="1200" dirty="0"/>
                        <a:t>Алматинский Государственный медицинский институт, аспирантура по специальности «Акушерство и гинекология»</a:t>
                      </a:r>
                    </a:p>
                    <a:p>
                      <a:r>
                        <a:rPr lang="ru-RU" sz="1200" b="1" dirty="0"/>
                        <a:t>2020 – 2021 </a:t>
                      </a:r>
                      <a:r>
                        <a:rPr lang="ru-RU" sz="1200" dirty="0"/>
                        <a:t>	Казахский национальный университет имени аль-Фараби, магистратура по специальности «Общественное здравоохранение», степень магистр здравоохранения</a:t>
                      </a:r>
                    </a:p>
                    <a:p>
                      <a:r>
                        <a:rPr lang="ru-RU" sz="1200" b="1" u="sng" dirty="0"/>
                        <a:t>Опыт членства в консультативно-совещательных органах: </a:t>
                      </a:r>
                    </a:p>
                    <a:p>
                      <a:r>
                        <a:rPr lang="ru-RU" sz="1200" dirty="0"/>
                        <a:t>Заместитель председателя СКК (2020); </a:t>
                      </a:r>
                    </a:p>
                    <a:p>
                      <a:r>
                        <a:rPr lang="ru-RU" sz="1200" dirty="0"/>
                        <a:t>Член СКК 2002 -2010</a:t>
                      </a:r>
                    </a:p>
                    <a:p>
                      <a:endParaRPr lang="ru-RU" sz="1200" dirty="0"/>
                    </a:p>
                    <a:p>
                      <a:r>
                        <a:rPr lang="ru-RU" sz="1200" b="1" u="sng" dirty="0"/>
                        <a:t>Опыт работы</a:t>
                      </a:r>
                      <a:r>
                        <a:rPr lang="ru-RU" sz="1200" dirty="0"/>
                        <a:t>: </a:t>
                      </a: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– по наст. время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ICAP</a:t>
                      </a:r>
                      <a:r>
                        <a:rPr lang="kk-K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Казахстане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директор проекта «Алматинская модель по контролю эпидемии ВИЧ»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– 2020 </a:t>
                      </a:r>
                      <a:r>
                        <a:rPr lang="kk-K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НОУ «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Детская деревня Алматы», директор.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 – 2016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Центрально-азиатский филиал Международной некоммерческой корпорации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директора программ 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РК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2005 - 2007	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Центрально-азиатский филиал Международной некоммерческой корпорации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менеджер образовательных программ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2003 - 2005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Представительство немецкой фармацевтической кампании «Шеринг АГ», Руководитель «горячей линии» по вопросам репродуктивного здоровья и планирования семьи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2002 - 2003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Общественный Фонд «Семейный очаг», координатор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1998 – 2001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Проект по репродуктивному здоровью и планированию семьи «Красное Яблоко» (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USAID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Associates Inc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.), руководитель «горячей линии»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1992 – 1996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Городской родильный дом №5 г.Алматы, врач акушер-гинеколог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342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10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EE6D63F-4895-4B2F-B87A-3435247E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Прошу проголосовать за кандидата из международной организации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9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3E4F-FF1F-4138-A8D7-50EE4A82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7886700" cy="317580"/>
          </a:xfrm>
        </p:spPr>
        <p:txBody>
          <a:bodyPr>
            <a:noAutofit/>
          </a:bodyPr>
          <a:lstStyle/>
          <a:p>
            <a:r>
              <a:rPr lang="ru-RU" sz="2400" b="1" dirty="0"/>
              <a:t>Кандидаты из НПО</a:t>
            </a:r>
            <a:endParaRPr lang="en-GB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5CBD36-3070-4A2A-AA7B-6280E5CC6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110238"/>
              </p:ext>
            </p:extLst>
          </p:nvPr>
        </p:nvGraphicFramePr>
        <p:xfrm>
          <a:off x="85442" y="1052736"/>
          <a:ext cx="9034944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7074">
                  <a:extLst>
                    <a:ext uri="{9D8B030D-6E8A-4147-A177-3AD203B41FA5}">
                      <a16:colId xmlns:a16="http://schemas.microsoft.com/office/drawing/2014/main" val="1211650259"/>
                    </a:ext>
                  </a:extLst>
                </a:gridCol>
                <a:gridCol w="4597870">
                  <a:extLst>
                    <a:ext uri="{9D8B030D-6E8A-4147-A177-3AD203B41FA5}">
                      <a16:colId xmlns:a16="http://schemas.microsoft.com/office/drawing/2014/main" val="2400450296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ru-RU" sz="1200" dirty="0" err="1"/>
                        <a:t>Растокина</a:t>
                      </a:r>
                      <a:r>
                        <a:rPr lang="ru-RU" sz="1200" dirty="0"/>
                        <a:t> Елена</a:t>
                      </a:r>
                      <a:endParaRPr lang="en-GB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Жазыкбаева Жанета</a:t>
                      </a:r>
                      <a:endParaRPr lang="en-GB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85492417"/>
                  </a:ext>
                </a:extLst>
              </a:tr>
              <a:tr h="4274820">
                <a:tc>
                  <a:txBody>
                    <a:bodyPr/>
                    <a:lstStyle/>
                    <a:p>
                      <a:r>
                        <a:rPr lang="ru-RU" sz="1200" b="1" u="sng" dirty="0"/>
                        <a:t>Образование</a:t>
                      </a:r>
                      <a:r>
                        <a:rPr lang="ru-RU" sz="1200" dirty="0"/>
                        <a:t>: </a:t>
                      </a:r>
                      <a:r>
                        <a:rPr lang="ru-RU" sz="1200" b="1" u="none" dirty="0"/>
                        <a:t>2004-2009 гг</a:t>
                      </a:r>
                      <a:r>
                        <a:rPr lang="ru-RU" sz="1200" b="0" u="none" dirty="0"/>
                        <a:t>. Восточно-Казахстанский Гуманитарный Университет им. Аманжолова.</a:t>
                      </a:r>
                    </a:p>
                    <a:p>
                      <a:r>
                        <a:rPr lang="ru-RU" sz="1200" b="0" u="none" dirty="0"/>
                        <a:t>Специальность: «Иностранный язык: два иностранных языка» (турецкий, английский)</a:t>
                      </a:r>
                    </a:p>
                    <a:p>
                      <a:r>
                        <a:rPr lang="ru-RU" sz="1200" b="1" u="sng" dirty="0"/>
                        <a:t>Опыт членства в консультативно-совещательных органах: </a:t>
                      </a:r>
                      <a:r>
                        <a:rPr lang="ru-RU" sz="1200" b="0" u="none" dirty="0"/>
                        <a:t>Национальный превентивный механизм по предотвращению пыток и жестокого обращения в закрытых учреждениях при уполномоченном по правам человека. </a:t>
                      </a:r>
                    </a:p>
                    <a:p>
                      <a:endParaRPr lang="ru-RU" sz="1200" b="0" u="none" dirty="0"/>
                    </a:p>
                    <a:p>
                      <a:r>
                        <a:rPr lang="ru-RU" sz="1200" b="1" u="sng" dirty="0"/>
                        <a:t>Опыт работы</a:t>
                      </a:r>
                      <a:r>
                        <a:rPr lang="ru-RU" sz="1200" b="1" u="none" dirty="0"/>
                        <a:t>:  </a:t>
                      </a:r>
                      <a:r>
                        <a:rPr lang="ru-RU" sz="1200" b="0" u="none" dirty="0"/>
                        <a:t>представитель сообщества ЛЖВ</a:t>
                      </a: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2017г – настоящее время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Филиал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 «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в г. Алматы, директор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2020г - настоящее время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Филиал Корпорации «Центры для Международных Программ» в Казахстане.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ICAP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г –2020.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ОЮЛ «Казахстанский Союз Людей, Живущих с ВИЧ», г. Алматы – Программный координатор гранта Глобального Фонда по борьбе со СПИДом, туберкулезом, малярией в рамках текущих проектов.  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 – 2015  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Общественный Фонд "Answer", г. Усть-Каменогорск - Директор, Тренер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2008г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ОО ПЛЖВ "Куат", г. Усть-Каменогорск - Социальный работник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2004 – 2007гг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ТОО «Вита», г. Усть-Каменогорск - Помощник товароведа, Тренер по продажам.   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1" u="sng" dirty="0"/>
                        <a:t>Образование:</a:t>
                      </a:r>
                      <a:r>
                        <a:rPr lang="ru-RU" sz="1200" b="1" u="none" dirty="0"/>
                        <a:t> </a:t>
                      </a:r>
                      <a:r>
                        <a:rPr lang="ru-RU" sz="1200" b="1" dirty="0"/>
                        <a:t>2006-2010 </a:t>
                      </a:r>
                      <a:r>
                        <a:rPr lang="ru-RU" sz="1200" b="1" dirty="0" err="1"/>
                        <a:t>г.г</a:t>
                      </a:r>
                      <a:r>
                        <a:rPr lang="ru-RU" sz="1200" dirty="0"/>
                        <a:t>. Казахский национальный педагогический университет им Абая, Педагогика и психология, </a:t>
                      </a:r>
                    </a:p>
                    <a:p>
                      <a:r>
                        <a:rPr lang="ru-RU" sz="1200" b="1" dirty="0"/>
                        <a:t>1990-1993 </a:t>
                      </a:r>
                      <a:r>
                        <a:rPr lang="ru-RU" sz="1200" b="1" dirty="0" err="1"/>
                        <a:t>г.г</a:t>
                      </a:r>
                      <a:r>
                        <a:rPr lang="ru-RU" sz="1200" dirty="0"/>
                        <a:t>. Медицинское училище </a:t>
                      </a:r>
                      <a:r>
                        <a:rPr lang="ru-RU" sz="1200" dirty="0" err="1"/>
                        <a:t>г.Шымкент</a:t>
                      </a:r>
                      <a:r>
                        <a:rPr lang="ru-RU" sz="1200" dirty="0"/>
                        <a:t>, Гигиена, санитария и эпидемиология ( диплом с отличием)</a:t>
                      </a:r>
                    </a:p>
                    <a:p>
                      <a:endParaRPr lang="ru-RU" sz="1200" dirty="0"/>
                    </a:p>
                    <a:p>
                      <a:r>
                        <a:rPr lang="ru-RU" sz="1200" b="1" u="sng" dirty="0"/>
                        <a:t>Опыт членства в консультативно-совещательных органах: </a:t>
                      </a:r>
                    </a:p>
                    <a:p>
                      <a:r>
                        <a:rPr lang="ru-RU" sz="1200" dirty="0"/>
                        <a:t>Маслихат</a:t>
                      </a:r>
                      <a:r>
                        <a:rPr lang="en-US" sz="1200" dirty="0"/>
                        <a:t> </a:t>
                      </a:r>
                      <a:r>
                        <a:rPr lang="ru-RU" sz="1200" dirty="0"/>
                        <a:t>г. Шымкент, Кандидат </a:t>
                      </a:r>
                      <a:r>
                        <a:rPr lang="en-US" sz="1200" dirty="0"/>
                        <a:t>Primaries 2020</a:t>
                      </a:r>
                      <a:endParaRPr lang="ru-RU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Общественный совет</a:t>
                      </a:r>
                      <a:endParaRPr lang="en-US" sz="1200" dirty="0"/>
                    </a:p>
                    <a:p>
                      <a:endParaRPr lang="ru-RU" sz="1200" b="1" u="sng" dirty="0"/>
                    </a:p>
                    <a:p>
                      <a:endParaRPr lang="ru-RU" sz="1200" b="1" u="sng" dirty="0"/>
                    </a:p>
                    <a:p>
                      <a:r>
                        <a:rPr lang="ru-RU" sz="1200" b="1" u="sng" dirty="0"/>
                        <a:t>Опыт работы</a:t>
                      </a:r>
                      <a:r>
                        <a:rPr lang="ru-RU" sz="1200" dirty="0"/>
                        <a:t>: представитель сообщества ЛЖВ/дети и подростки живущие с ВИЧ</a:t>
                      </a:r>
                    </a:p>
                    <a:p>
                      <a:r>
                        <a:rPr lang="ru-RU" sz="1200" b="1" dirty="0"/>
                        <a:t>с апреля 2009 г. по настоящее время </a:t>
                      </a:r>
                      <a:r>
                        <a:rPr lang="ru-RU" sz="1200" dirty="0"/>
                        <a:t>– Президент БОФ «Защита детей от СПИДа»</a:t>
                      </a:r>
                    </a:p>
                    <a:p>
                      <a:r>
                        <a:rPr lang="ru-RU" sz="1200" b="1" dirty="0"/>
                        <a:t>2006-2009 </a:t>
                      </a:r>
                      <a:r>
                        <a:rPr lang="ru-RU" sz="1200" b="1" dirty="0" err="1"/>
                        <a:t>г.г</a:t>
                      </a:r>
                      <a:r>
                        <a:rPr lang="ru-RU" sz="1200" b="1" dirty="0"/>
                        <a:t>.- </a:t>
                      </a:r>
                      <a:r>
                        <a:rPr lang="ru-RU" sz="1200" dirty="0"/>
                        <a:t>исполнительный директор ОФ «Защита детей от  СПИДа»</a:t>
                      </a:r>
                    </a:p>
                    <a:p>
                      <a:r>
                        <a:rPr lang="ru-RU" sz="1200" b="1" dirty="0"/>
                        <a:t>1993-2006 </a:t>
                      </a:r>
                      <a:r>
                        <a:rPr lang="ru-RU" sz="1200" b="1" dirty="0" err="1"/>
                        <a:t>г.г</a:t>
                      </a:r>
                      <a:r>
                        <a:rPr lang="ru-RU" sz="1200" b="1" dirty="0"/>
                        <a:t>.- </a:t>
                      </a:r>
                      <a:r>
                        <a:rPr lang="ru-RU" sz="1200" dirty="0"/>
                        <a:t>помощник санитарного врача эпидемиологического  отдела СЭС Аль-Фарабийского района </a:t>
                      </a:r>
                      <a:r>
                        <a:rPr lang="ru-RU" sz="1200" dirty="0" err="1"/>
                        <a:t>г.Шымкент</a:t>
                      </a:r>
                      <a:r>
                        <a:rPr lang="ru-RU" sz="1200" dirty="0"/>
                        <a:t>.</a:t>
                      </a:r>
                    </a:p>
                    <a:p>
                      <a:endParaRPr lang="ru-RU" sz="1200" dirty="0"/>
                    </a:p>
                    <a:p>
                      <a:endParaRPr lang="en-GB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342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864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4DB74657-F658-41AE-9C75-86AF30CD860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Прошу проголосовать за кандидата из неправительственной организации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1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4B746-5F96-45F6-A0E1-DB3038A6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Квалификационный критерий №3</a:t>
            </a:r>
            <a:endParaRPr lang="en-US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FF20D1-3DAD-4F86-81AD-7DB9F4FB4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39" y="1988840"/>
            <a:ext cx="8229600" cy="3917032"/>
          </a:xfrm>
        </p:spPr>
        <p:txBody>
          <a:bodyPr>
            <a:normAutofit/>
          </a:bodyPr>
          <a:lstStyle/>
          <a:p>
            <a:r>
              <a:rPr lang="ru-RU" sz="2500" dirty="0"/>
              <a:t>Признавая важность надзорных функций, Глобальный фонд предписывает всем СКК представлять и строго выполнять планы осуществления надзора за освоением всех грантов, утвержденных Глобальным фондом. План должен содержать подробное описание надзорных мероприятий и способов привлечения к надзорной деятельности исполнителей программы, включая членов и не-членов CKK, и особенно представителей неправительственных избирательных групп и ключевых групп населения.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99575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785A-8EEC-4673-99BA-ED3F3F26F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508026"/>
            <a:ext cx="7056784" cy="529158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Мероприятия по реализации данного критерия на 2022 год</a:t>
            </a:r>
            <a:endParaRPr lang="en-GB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041BA-268E-41CC-9487-B87BC61A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5008"/>
            <a:ext cx="8229600" cy="4752528"/>
          </a:xfrm>
        </p:spPr>
        <p:txBody>
          <a:bodyPr>
            <a:normAutofit/>
          </a:bodyPr>
          <a:lstStyle/>
          <a:p>
            <a:r>
              <a:rPr lang="ru-RU" sz="2500" dirty="0"/>
              <a:t>Участие надзорного комитета в брифингах МАФ по итогам 2021 года;</a:t>
            </a:r>
          </a:p>
          <a:p>
            <a:r>
              <a:rPr lang="ru-RU" sz="2500" dirty="0"/>
              <a:t>Приглашать МАФ на заседания СКК;</a:t>
            </a:r>
          </a:p>
          <a:p>
            <a:r>
              <a:rPr lang="ru-RU" sz="2500" dirty="0"/>
              <a:t>Обзор отчетов Основных получателей и суб-получателей гранта ГФ (Карагандинской, Костанайской областей и г. Нур-Султан);</a:t>
            </a:r>
          </a:p>
          <a:p>
            <a:r>
              <a:rPr lang="ru-RU" sz="2500" dirty="0"/>
              <a:t>Секретариату СКК совместно с Надзорным комитетом СКК информировать членов СКК с помощью рассылки;</a:t>
            </a:r>
          </a:p>
          <a:p>
            <a:r>
              <a:rPr lang="ru-RU" sz="2500" dirty="0"/>
              <a:t>Проводить встречи с ОР, СР и получателями услуг.</a:t>
            </a:r>
          </a:p>
          <a:p>
            <a:r>
              <a:rPr lang="ru-RU" sz="2500" dirty="0"/>
              <a:t>Дополнить панель показателей совместно с Основными получателями гранта ГФ.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97607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2D888-CE69-4916-A20B-EF59F47E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Решения: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8F0B05-58D4-49A9-8F8D-8E8A4966A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Секретариату СКК с целью оказания помощи в оформлении соответствующих документов по инициированию внесения изменений в Распоряжение Премьер – Министра РК №64-р от 05 мая 2020 года привлечь технического консультанта и сопровождать выполнение данного поручения.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завершения: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Премьер – Министра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исполнения: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30 июня 2022 года.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Назначить заместителем председателя СКК - 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….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Представителя международной организации, 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…..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представителя неправительственного сектора.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Секретариату СКК совместно с заместителями председателя СКК организовать выборы надзорного комитета СКК согласно правилам и информировать членов СКК с помощью рассылки не позднее 31 марта 2022 года.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завершения: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 выборов надзорного комитета СКК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исполнения: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31 марта 2022 года.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 подписания нового распоряжения Премьер-Министра: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будет функционировать действующий состав СКК, соответствующий распоряжению Премьер-Министра №64-р от 05 мая 2020 года,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</a:rPr>
              <a:t> - ф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ункции заместителя председателя СКК от международных организаций возлагаются на </a:t>
            </a:r>
            <a:r>
              <a:rPr lang="ru-RU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и.о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директора субрегионального офиса ЮНЭЙДС по странам Центральной Азии </a:t>
            </a:r>
            <a:r>
              <a:rPr lang="ru-RU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Габриела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Ионашку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12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CC5A-6318-44F8-83B2-AA78D956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59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9B9F6-61F4-45E6-8825-5AE1D73D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15033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/>
              <a:t>Квалификационный критерий №4: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EB7A7-7234-4E62-B723-CA9B91F0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32048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 СКК должны подтвердить представленность в комитете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людей, живущих с ВИЧ, и людей, представляющих людей, живущих с ВИЧ; а также людей, затронутых* туберкулезом** и малярией***, и людей, представляющих людей, затронутых туберкулезом и малярией, а также людей, входящих в основные затронутые группы населения****, и представляющих основные затронутые группы населения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с учетом эпидемиологической обстановки, прав человека и гендерных аспектов.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1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D811-0E65-4817-9E16-E9161E20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/>
              <a:t>Квалификационный критерий №:5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5AA98-59AA-43F4-B7EA-82DEC52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75" y="1299563"/>
            <a:ext cx="8229600" cy="531460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</a:t>
            </a:r>
          </a:p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4, и не применяется к многосторонним и двусторонним партнерам.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1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27DD-27A3-432D-B0C7-73E8F11E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Критерий 6: </a:t>
            </a:r>
            <a:r>
              <a:rPr lang="ru-RU" sz="2800" dirty="0"/>
              <a:t>Управление конфликтами интересов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7A947-CA4A-4470-84E3-BA8733A01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СКК имеет свою политику по управлению конфликтами интересов и на каждом заседании СКК и других мероприятиях СКК строго следует установленным правилам.</a:t>
            </a:r>
            <a:endParaRPr lang="en-US" dirty="0"/>
          </a:p>
          <a:p>
            <a:endParaRPr lang="ru-RU" dirty="0"/>
          </a:p>
          <a:p>
            <a:r>
              <a:rPr lang="ru-RU" dirty="0"/>
              <a:t>В одном сообществе не более 1 члена СКК с наличием конфликта интересов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4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7091A-62FF-4CE4-B8B7-55604A235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816424"/>
          </a:xfrm>
        </p:spPr>
        <p:txBody>
          <a:bodyPr>
            <a:normAutofit/>
          </a:bodyPr>
          <a:lstStyle/>
          <a:p>
            <a:r>
              <a:rPr lang="ru-RU" dirty="0"/>
              <a:t>Каждая страна сама принимает решения кто должен быть представлен в составе СКК (внутренние правила СКК);</a:t>
            </a:r>
            <a:endParaRPr lang="en-US" dirty="0"/>
          </a:p>
          <a:p>
            <a:endParaRPr lang="ru-RU" dirty="0"/>
          </a:p>
          <a:p>
            <a:r>
              <a:rPr lang="ru-RU" dirty="0"/>
              <a:t>В Казахстане СКК учрежден Распоряжением Премьер Министра №</a:t>
            </a:r>
            <a:r>
              <a:rPr lang="en-US" dirty="0"/>
              <a:t>64</a:t>
            </a:r>
            <a:r>
              <a:rPr lang="ru-RU" dirty="0"/>
              <a:t>-р от </a:t>
            </a:r>
            <a:r>
              <a:rPr lang="en-US" dirty="0"/>
              <a:t>05 </a:t>
            </a:r>
            <a:r>
              <a:rPr lang="ru-RU" dirty="0"/>
              <a:t>мая 2020 года.</a:t>
            </a:r>
          </a:p>
        </p:txBody>
      </p:sp>
    </p:spTree>
    <p:extLst>
      <p:ext uri="{BB962C8B-B14F-4D97-AF65-F5344CB8AC3E}">
        <p14:creationId xmlns:p14="http://schemas.microsoft.com/office/powerpoint/2010/main" val="361780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CA360-D2AA-4793-B794-AE4BF13D8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Члены СКК от неправительственного сектора входят на выборной основе; </a:t>
            </a:r>
          </a:p>
          <a:p>
            <a:r>
              <a:rPr lang="ru-RU" dirty="0"/>
              <a:t>Состав СКК обновляется один раз в три года;</a:t>
            </a:r>
          </a:p>
          <a:p>
            <a:r>
              <a:rPr lang="ru-RU" dirty="0"/>
              <a:t>О том что будут проходить выборы было объявлено на двух заседаниях СКК 15 апреля и 01 октября 2021 года;</a:t>
            </a:r>
          </a:p>
          <a:p>
            <a:r>
              <a:rPr lang="ru-RU" dirty="0"/>
              <a:t>Выборы неправительственного сектора в Казахстане проходили с октября по ноябрь 2021 года;</a:t>
            </a:r>
          </a:p>
          <a:p>
            <a:r>
              <a:rPr lang="ru-RU" dirty="0"/>
              <a:t>Объявление было опубликовано в республиканском СМИ, веб-сайтах и распространено с помощью электронной рассылки.</a:t>
            </a:r>
          </a:p>
        </p:txBody>
      </p:sp>
    </p:spTree>
    <p:extLst>
      <p:ext uri="{BB962C8B-B14F-4D97-AF65-F5344CB8AC3E}">
        <p14:creationId xmlns:p14="http://schemas.microsoft.com/office/powerpoint/2010/main" val="19171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A96D1-8049-499A-A2A8-BA1FF6B8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789552"/>
            <a:ext cx="8363272" cy="5278896"/>
          </a:xfrm>
        </p:spPr>
        <p:txBody>
          <a:bodyPr>
            <a:normAutofit/>
          </a:bodyPr>
          <a:lstStyle/>
          <a:p>
            <a:r>
              <a:rPr lang="ru-RU" dirty="0"/>
              <a:t>Каждое сообщество разработали свое положение и проводили выборы внутри своих сообществ;</a:t>
            </a:r>
          </a:p>
          <a:p>
            <a:r>
              <a:rPr lang="ru-RU" dirty="0"/>
              <a:t>Был создан организационный комитет;</a:t>
            </a:r>
          </a:p>
          <a:p>
            <a:r>
              <a:rPr lang="ru-RU" dirty="0"/>
              <a:t>Официально объявление было опубликовано 11 октября 2021 года в Республиканской газете «Казахстанская правда» и с помощью рассылки;</a:t>
            </a:r>
          </a:p>
          <a:p>
            <a:r>
              <a:rPr lang="ru-RU" dirty="0"/>
              <a:t>24.11.2021 года итоги были опубликованы на сайте СКК и официально внесено в МЗРК.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65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52A2-0E16-479C-89AE-DB2DD0726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3200" dirty="0"/>
              <a:t>Всего – 17 (65%), по правилам не менее 40%</a:t>
            </a:r>
            <a:endParaRPr lang="en-GB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68068E-B5B5-4094-BB30-3C664F9C9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847860"/>
              </p:ext>
            </p:extLst>
          </p:nvPr>
        </p:nvGraphicFramePr>
        <p:xfrm>
          <a:off x="287524" y="692696"/>
          <a:ext cx="8568952" cy="5964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1565339135"/>
                    </a:ext>
                  </a:extLst>
                </a:gridCol>
                <a:gridCol w="4860540">
                  <a:extLst>
                    <a:ext uri="{9D8B030D-6E8A-4147-A177-3AD203B41FA5}">
                      <a16:colId xmlns:a16="http://schemas.microsoft.com/office/drawing/2014/main" val="792934981"/>
                    </a:ext>
                  </a:extLst>
                </a:gridCol>
              </a:tblGrid>
              <a:tr h="1071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   Организации гражданского общества, а именно НПО, религиозные, ассоциации и объединения граждан, частные, образовательные организации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0"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Благотворительный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общественный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фонд «Защита детей от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СПИДа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(ВИЧ)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Общественный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фонд «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Санат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алеми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(ТБ)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;</a:t>
                      </a:r>
                      <a:b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63040"/>
                  </a:ext>
                </a:extLst>
              </a:tr>
              <a:tr h="217579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    Лица, живущие с ВИЧ, и лица, представляющие людей, живущих с ВИЧ; Лица, затронутые туберкулезом; и организации/лица, представляющие людей, затронутых туберкулезом; Лица, входящие в ключевые группы населения и представляющие ключевые группы населения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0" algn="l" fontAlgn="t">
                        <a:buAutoNum type="arabicParenR"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от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ЛУИН;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от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РС;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от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МСМ;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енщин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 ВИЧ;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5)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 сообщества,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затронут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ых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ТБ;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6)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 сообщества,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живущи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 ВИЧ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;</a:t>
                      </a:r>
                    </a:p>
                    <a:p>
                      <a:pPr marL="342900" indent="0" algn="l" fontAlgn="t">
                        <a:buNone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7) Представитель сообщества освободившихся из МЛС;</a:t>
                      </a:r>
                    </a:p>
                    <a:p>
                      <a:pPr marL="342900" indent="0" algn="l" fontAlgn="t">
                        <a:buNone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8) Представитель сообщества ТГЛ.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263463"/>
                  </a:ext>
                </a:extLst>
              </a:tr>
              <a:tr h="12135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    Международные НПО.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0"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Филиал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Корпорации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Центры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для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международных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программ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 в Казахстане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dirty="0"/>
                        <a:t>Представительства Корпорации “</a:t>
                      </a:r>
                      <a:r>
                        <a:rPr lang="ru-RU" sz="1400" b="1" dirty="0" err="1"/>
                        <a:t>Абт</a:t>
                      </a:r>
                      <a:r>
                        <a:rPr lang="ru-RU" sz="1400" b="1" dirty="0"/>
                        <a:t> </a:t>
                      </a:r>
                      <a:r>
                        <a:rPr lang="ru-RU" sz="1400" b="1" dirty="0" err="1"/>
                        <a:t>Ассосиэйтс</a:t>
                      </a:r>
                      <a:r>
                        <a:rPr lang="ru-RU" sz="1400" b="1" dirty="0"/>
                        <a:t> Инк.” в Республике Казахстан (</a:t>
                      </a:r>
                      <a:r>
                        <a:rPr lang="ru-RU" sz="1400" b="1" dirty="0" err="1"/>
                        <a:t>Abt</a:t>
                      </a:r>
                      <a:r>
                        <a:rPr lang="ru-RU" sz="1400" b="1" dirty="0"/>
                        <a:t> Associates)</a:t>
                      </a:r>
                    </a:p>
                    <a:p>
                      <a:pPr marL="342900" indent="0" algn="l" fontAlgn="t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985337"/>
                  </a:ext>
                </a:extLst>
              </a:tr>
              <a:tr h="12135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4.    Международные организации:</a:t>
                      </a: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5. Академические организации: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0"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UNAIDS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Программа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ООН по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СПИДу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ЮНФПА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Фонд ООН в области народонаселения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USAID Агентство США по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международному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развитию</a:t>
                      </a:r>
                      <a:b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CDC Центр по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контролю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заболеваниями</a:t>
                      </a:r>
                      <a:b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342900" indent="0"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Казахский Национальный Медицинский университет им. С.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Асфендиярова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кафедра фтизиопульмонологии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20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63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82B015E-6ACB-460A-9A0D-7953F6D37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757669"/>
              </p:ext>
            </p:extLst>
          </p:nvPr>
        </p:nvGraphicFramePr>
        <p:xfrm>
          <a:off x="4139952" y="1556792"/>
          <a:ext cx="46188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16">
            <a:extLst>
              <a:ext uri="{FF2B5EF4-FFF2-40B4-BE49-F238E27FC236}">
                <a16:creationId xmlns:a16="http://schemas.microsoft.com/office/drawing/2014/main" id="{03FEEEC0-00C5-4D26-A2BE-FAD3B6BC91E8}"/>
              </a:ext>
            </a:extLst>
          </p:cNvPr>
          <p:cNvSpPr txBox="1">
            <a:spLocks/>
          </p:cNvSpPr>
          <p:nvPr/>
        </p:nvSpPr>
        <p:spPr>
          <a:xfrm>
            <a:off x="539552" y="2049016"/>
            <a:ext cx="37338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В целом пропорции соблюдены</a:t>
            </a:r>
          </a:p>
          <a:p>
            <a:endParaRPr lang="en-GB" sz="2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CC9D0F-93A0-4F3F-B81B-D4089AEEC8A8}"/>
              </a:ext>
            </a:extLst>
          </p:cNvPr>
          <p:cNvSpPr>
            <a:spLocks noGrp="1"/>
          </p:cNvSpPr>
          <p:nvPr/>
        </p:nvSpPr>
        <p:spPr>
          <a:xfrm>
            <a:off x="1259632" y="449553"/>
            <a:ext cx="5544616" cy="599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/>
              <a:t>Структура СКК</a:t>
            </a:r>
            <a:endParaRPr lang="en-GB" sz="2400" b="1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6030C5A-7268-4B10-A601-AABF7607B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68838"/>
              </p:ext>
            </p:extLst>
          </p:nvPr>
        </p:nvGraphicFramePr>
        <p:xfrm>
          <a:off x="899592" y="2132856"/>
          <a:ext cx="2592288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827">
                  <a:extLst>
                    <a:ext uri="{9D8B030D-6E8A-4147-A177-3AD203B41FA5}">
                      <a16:colId xmlns:a16="http://schemas.microsoft.com/office/drawing/2014/main" val="1037163243"/>
                    </a:ext>
                  </a:extLst>
                </a:gridCol>
                <a:gridCol w="846461">
                  <a:extLst>
                    <a:ext uri="{9D8B030D-6E8A-4147-A177-3AD203B41FA5}">
                      <a16:colId xmlns:a16="http://schemas.microsoft.com/office/drawing/2014/main" val="1998440918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Государственные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83739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НПО и КГН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27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Международные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39287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Академический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0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63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1816</Words>
  <Application>Microsoft Office PowerPoint</Application>
  <PresentationFormat>Экран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Итоги выборов представителей неправительственного сектора и международных организаций в состав Странового координационного комитета по работе с международными организациями по вопросам ВИЧ - инфекции и туберкулеза.</vt:lpstr>
      <vt:lpstr>Квалификационный критерий №4:</vt:lpstr>
      <vt:lpstr>Квалификационный критерий №:5</vt:lpstr>
      <vt:lpstr>Критерий 6: Управление конфликтами интересов</vt:lpstr>
      <vt:lpstr>Презентация PowerPoint</vt:lpstr>
      <vt:lpstr>Презентация PowerPoint</vt:lpstr>
      <vt:lpstr>Презентация PowerPoint</vt:lpstr>
      <vt:lpstr>Всего – 17 (65%), по правилам не менее 40%</vt:lpstr>
      <vt:lpstr>Презентация PowerPoint</vt:lpstr>
      <vt:lpstr>Назначение заместителя председателя СКК</vt:lpstr>
      <vt:lpstr>Кандидаты из международных организаций</vt:lpstr>
      <vt:lpstr> Прошу проголосовать за кандидата из международной организации </vt:lpstr>
      <vt:lpstr>Кандидаты из НПО</vt:lpstr>
      <vt:lpstr>Презентация PowerPoint</vt:lpstr>
      <vt:lpstr>Квалификационный критерий №3</vt:lpstr>
      <vt:lpstr>Мероприятия по реализации данного критерия на 2022 год</vt:lpstr>
      <vt:lpstr>Решения: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Ryssaldy Demeuova</cp:lastModifiedBy>
  <cp:revision>87</cp:revision>
  <cp:lastPrinted>2018-10-25T05:00:06Z</cp:lastPrinted>
  <dcterms:created xsi:type="dcterms:W3CDTF">2013-02-25T09:43:45Z</dcterms:created>
  <dcterms:modified xsi:type="dcterms:W3CDTF">2022-01-24T10:20:00Z</dcterms:modified>
</cp:coreProperties>
</file>