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6" r:id="rId1"/>
  </p:sldMasterIdLst>
  <p:notesMasterIdLst>
    <p:notesMasterId r:id="rId8"/>
  </p:notesMasterIdLst>
  <p:sldIdLst>
    <p:sldId id="262" r:id="rId2"/>
    <p:sldId id="263" r:id="rId3"/>
    <p:sldId id="264" r:id="rId4"/>
    <p:sldId id="265" r:id="rId5"/>
    <p:sldId id="266" r:id="rId6"/>
    <p:sldId id="26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C0C0C0"/>
    <a:srgbClr val="FF0000"/>
    <a:srgbClr val="66FF33"/>
    <a:srgbClr val="EF01C2"/>
    <a:srgbClr val="FFFF99"/>
    <a:srgbClr val="FF3399"/>
    <a:srgbClr val="E010AA"/>
    <a:srgbClr val="000099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>
    <p:restoredLeft sz="15620"/>
    <p:restoredTop sz="92334" autoAdjust="0"/>
  </p:normalViewPr>
  <p:slideViewPr>
    <p:cSldViewPr snapToGrid="0">
      <p:cViewPr>
        <p:scale>
          <a:sx n="115" d="100"/>
          <a:sy n="115" d="100"/>
        </p:scale>
        <p:origin x="-1146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BB339-B89B-459D-B223-E042D64C71DC}" type="datetimeFigureOut">
              <a:rPr lang="ru-RU" smtClean="0"/>
              <a:t>05.04.2018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B845F-7DE8-46A5-8E00-4B97091906F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049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947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26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490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1686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31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51532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4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147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33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54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815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63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231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215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02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54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09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0A477B2-E4B2-415A-8273-D2A298AB7C4F}" type="datetimeFigureOut">
              <a:rPr lang="en-US" smtClean="0"/>
              <a:t>4/5/2018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FC9D78-CB2F-4885-8245-3BE1E127B3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3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  <p:sldLayoutId id="2147484098" r:id="rId12"/>
    <p:sldLayoutId id="2147484099" r:id="rId13"/>
    <p:sldLayoutId id="2147484100" r:id="rId14"/>
    <p:sldLayoutId id="2147484101" r:id="rId15"/>
    <p:sldLayoutId id="2147484102" r:id="rId16"/>
    <p:sldLayoutId id="214748410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5390" y="457201"/>
            <a:ext cx="11163992" cy="350797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Рассмотрение и утверждение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разработке новой заявки Глобального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фонда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компоненту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туберкулез </a:t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2020-2022 годы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199" y="5091289"/>
            <a:ext cx="11055927" cy="69991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Общественного Фонда «Санат алеми»    Идрисова Р.Т.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СКК, Астана – 12.04.2018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2015" y="432261"/>
            <a:ext cx="11122429" cy="88946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разработке новой заявки</a:t>
            </a:r>
            <a:endParaRPr lang="ru-RU" sz="3600" b="1" dirty="0">
              <a:solidFill>
                <a:schemeClr val="tx1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105205"/>
              </p:ext>
            </p:extLst>
          </p:nvPr>
        </p:nvGraphicFramePr>
        <p:xfrm>
          <a:off x="495767" y="1645921"/>
          <a:ext cx="11017360" cy="476934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9581"/>
                <a:gridCol w="5868154"/>
                <a:gridCol w="2279900"/>
                <a:gridCol w="2399725"/>
              </a:tblGrid>
              <a:tr h="7045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Мероприятия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Ответственные стороны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Срок  исполнения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3804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состава и плана работы рабочей группы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подготовке Концептуальной заявки по ТБ на 2020-2022 года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Предлагается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состав рабочей группы: НТП -2, </a:t>
                      </a:r>
                      <a:r>
                        <a:rPr lang="en-US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KNCV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1, Представитель (консультант)  Партнерство «СТОП ТБ – 1, НПО -1, лицо, затронутое ТБ – 1, </a:t>
                      </a:r>
                      <a:r>
                        <a:rPr lang="ru-RU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КазНМУ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кафедра </a:t>
                      </a:r>
                      <a:r>
                        <a:rPr lang="ru-RU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фтизиопульмонологии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1. 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СКК, НПО, НТП, Партнерство «СТОП ТБ»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апреля 2018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33378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Обоснование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 утверждение 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приоритетных 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пектов/задач для включения в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Концептуальную заявку по ТБ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группа, НТП, СКК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 – 21 мая 2018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93365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текста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объявления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выбору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Гранта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ГФ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СКК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– 25 мая  2018 г.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095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513" y="473826"/>
            <a:ext cx="11280371" cy="85353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разработке новой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заявки (2)</a:t>
            </a:r>
            <a:endParaRPr lang="ru-RU" sz="3600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2859695"/>
              </p:ext>
            </p:extLst>
          </p:nvPr>
        </p:nvGraphicFramePr>
        <p:xfrm>
          <a:off x="457199" y="1388226"/>
          <a:ext cx="11253019" cy="51104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65514"/>
                <a:gridCol w="5689986"/>
                <a:gridCol w="2705868"/>
                <a:gridCol w="2391651"/>
              </a:tblGrid>
              <a:tr h="130536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Объявление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республиканскую газету «Казахстанская правда» (СМИ), электронная рассылка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через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веб-сайты ПРООН,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мая – 01 июня 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3120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Сбор проектов предложений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включения в Концептуальную заявку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 НТП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Партнерство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СтопТБ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15 июля 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33691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проектов предложений для включения в Концептуальную заявку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Партнеры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– 20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июля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336915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круглого стола по обзору и утверждению предложений</a:t>
                      </a:r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подлежащих включению в Концептуальную заявку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группа, НПО, ключевые лица, затронутые ТБ, Секретариат СКК, НТП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– 27 июля 2018 г.</a:t>
                      </a:r>
                      <a:endParaRPr lang="ru-RU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674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389" y="575187"/>
            <a:ext cx="11080866" cy="84065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разработке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заявки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6362710"/>
              </p:ext>
            </p:extLst>
          </p:nvPr>
        </p:nvGraphicFramePr>
        <p:xfrm>
          <a:off x="501446" y="1859404"/>
          <a:ext cx="11202873" cy="46858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8409"/>
                <a:gridCol w="4711551"/>
                <a:gridCol w="3610289"/>
                <a:gridCol w="2302624"/>
              </a:tblGrid>
              <a:tr h="1471709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Выбор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консультанта по р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азработке 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Концептуальной заявки по ТБ на 2020-2022 </a:t>
                      </a:r>
                      <a:r>
                        <a:rPr kumimoji="0" lang="ru-RU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годы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НТП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СКК, </a:t>
                      </a:r>
                      <a:endParaRPr lang="ru-RU" sz="2000" b="0" baseline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Партнерство </a:t>
                      </a:r>
                      <a:r>
                        <a:rPr lang="ru-RU" sz="2000" b="0" baseline="0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СтопТБ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июля – 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августа 2018г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94028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Разработка проекта Концептуальной заявки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 ТБ на 2020-2022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годы</a:t>
                      </a:r>
                    </a:p>
                    <a:p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Консультант</a:t>
                      </a:r>
                    </a:p>
                    <a:p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августа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31 октября 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759766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проекта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Концептуальной заявки по ТБ на 2020-2022 годы и предложений по проекту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НПО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НТП,</a:t>
                      </a: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ключевые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лица, затронутые ТБ, 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партнеры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01 - 10 ноября 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21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9431" y="545691"/>
            <a:ext cx="10987549" cy="67842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Мероприятия по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утверждению 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новой заявки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162051"/>
              </p:ext>
            </p:extLst>
          </p:nvPr>
        </p:nvGraphicFramePr>
        <p:xfrm>
          <a:off x="501445" y="1356850"/>
          <a:ext cx="11105535" cy="48669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2514"/>
                <a:gridCol w="4857448"/>
                <a:gridCol w="3980516"/>
                <a:gridCol w="1755057"/>
              </a:tblGrid>
              <a:tr h="1550365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Проведение </a:t>
                      </a:r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круглого стола по обзору и утверждению предложений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подлежащих включению в окончательный вариант Концептуальной заявки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группа,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НТП, НПО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лица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затронутые ТБ, </a:t>
                      </a:r>
                      <a:endParaRPr lang="ru-RU" sz="2000" b="0" dirty="0" smtClean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– 16 ноября 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193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Доработка окончательного варианта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Концептуальной заявки по ТБ на 2020-2022 годы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группа, консультант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ноября</a:t>
                      </a:r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21 декабря</a:t>
                      </a:r>
                    </a:p>
                    <a:p>
                      <a:r>
                        <a:rPr lang="ru-RU" sz="2000" b="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119353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Отсылка окончательного варианта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Концептуальной заявки по ТБ на 2020-2022 годы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Рабочая группа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декабря 2018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1077897"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Рассмотрение и утверждение Концептуальной заявки по ТБ </a:t>
                      </a:r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2020-2022 годы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Секретариат СКК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– 31 января 2019 г.</a:t>
                      </a:r>
                      <a:endParaRPr lang="ru-RU" sz="20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569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br>
              <a:rPr lang="ru-RU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2" y="2699280"/>
            <a:ext cx="9601196" cy="3305175"/>
          </a:xfrm>
        </p:spPr>
      </p:pic>
    </p:spTree>
    <p:extLst>
      <p:ext uri="{BB962C8B-B14F-4D97-AF65-F5344CB8AC3E}">
        <p14:creationId xmlns:p14="http://schemas.microsoft.com/office/powerpoint/2010/main" val="175411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468</Words>
  <Application>Microsoft Office PowerPoint</Application>
  <PresentationFormat>Произвольный</PresentationFormat>
  <Paragraphs>85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Натуральные материалы</vt:lpstr>
      <vt:lpstr>Рассмотрение и утверждение  плана по разработке новой заявки Глобального фонда  по компоненту туберкулез  на 2020-2022 годы</vt:lpstr>
      <vt:lpstr>Мероприятия по разработке новой заявки</vt:lpstr>
      <vt:lpstr>Мероприятия по разработке новой  заявки (2)</vt:lpstr>
      <vt:lpstr>Мероприятия по разработке новой заявки (3)</vt:lpstr>
      <vt:lpstr>Мероприятия по утверждению новой заявки</vt:lpstr>
      <vt:lpstr>Спасибо за внимание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действий по разработки Концептуальной заявки по ТБ на 2020-2022 годы</dc:title>
  <dc:creator>Victor</dc:creator>
  <cp:lastModifiedBy>T1000</cp:lastModifiedBy>
  <cp:revision>71</cp:revision>
  <dcterms:created xsi:type="dcterms:W3CDTF">2018-03-28T07:08:17Z</dcterms:created>
  <dcterms:modified xsi:type="dcterms:W3CDTF">2018-04-05T07:35:32Z</dcterms:modified>
</cp:coreProperties>
</file>