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67" r:id="rId5"/>
    <p:sldId id="268" r:id="rId6"/>
    <p:sldId id="269" r:id="rId7"/>
    <p:sldId id="270" r:id="rId8"/>
    <p:sldId id="271" r:id="rId9"/>
    <p:sldId id="266" r:id="rId10"/>
    <p:sldId id="272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942429-6722-4532-AC32-BD531F4D4C97}" v="14" dt="2020-01-30T04:23:34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7A942429-6722-4532-AC32-BD531F4D4C97}"/>
    <pc:docChg chg="undo custSel modSld">
      <pc:chgData name="Ainur Abusseitova" userId="a1fb3e91-84aa-40e9-8ec4-dcc58800c461" providerId="ADAL" clId="{7A942429-6722-4532-AC32-BD531F4D4C97}" dt="2020-01-30T04:23:36.600" v="383" actId="108"/>
      <pc:docMkLst>
        <pc:docMk/>
      </pc:docMkLst>
      <pc:sldChg chg="modSp">
        <pc:chgData name="Ainur Abusseitova" userId="a1fb3e91-84aa-40e9-8ec4-dcc58800c461" providerId="ADAL" clId="{7A942429-6722-4532-AC32-BD531F4D4C97}" dt="2020-01-29T11:59:22.136" v="5" actId="20577"/>
        <pc:sldMkLst>
          <pc:docMk/>
          <pc:sldMk cId="2779652506" sldId="256"/>
        </pc:sldMkLst>
        <pc:spChg chg="mod">
          <ac:chgData name="Ainur Abusseitova" userId="a1fb3e91-84aa-40e9-8ec4-dcc58800c461" providerId="ADAL" clId="{7A942429-6722-4532-AC32-BD531F4D4C97}" dt="2020-01-29T11:59:22.136" v="5" actId="20577"/>
          <ac:spMkLst>
            <pc:docMk/>
            <pc:sldMk cId="2779652506" sldId="256"/>
            <ac:spMk id="3" creationId="{00000000-0000-0000-0000-000000000000}"/>
          </ac:spMkLst>
        </pc:spChg>
      </pc:sldChg>
      <pc:sldChg chg="modSp">
        <pc:chgData name="Ainur Abusseitova" userId="a1fb3e91-84aa-40e9-8ec4-dcc58800c461" providerId="ADAL" clId="{7A942429-6722-4532-AC32-BD531F4D4C97}" dt="2020-01-30T03:11:15.567" v="11" actId="14100"/>
        <pc:sldMkLst>
          <pc:docMk/>
          <pc:sldMk cId="219419561" sldId="260"/>
        </pc:sldMkLst>
        <pc:spChg chg="mod">
          <ac:chgData name="Ainur Abusseitova" userId="a1fb3e91-84aa-40e9-8ec4-dcc58800c461" providerId="ADAL" clId="{7A942429-6722-4532-AC32-BD531F4D4C97}" dt="2020-01-30T03:11:15.567" v="11" actId="14100"/>
          <ac:spMkLst>
            <pc:docMk/>
            <pc:sldMk cId="219419561" sldId="260"/>
            <ac:spMk id="3" creationId="{00000000-0000-0000-0000-000000000000}"/>
          </ac:spMkLst>
        </pc:spChg>
      </pc:sldChg>
      <pc:sldChg chg="modSp">
        <pc:chgData name="Ainur Abusseitova" userId="a1fb3e91-84aa-40e9-8ec4-dcc58800c461" providerId="ADAL" clId="{7A942429-6722-4532-AC32-BD531F4D4C97}" dt="2020-01-29T11:59:59.118" v="7" actId="207"/>
        <pc:sldMkLst>
          <pc:docMk/>
          <pc:sldMk cId="393197442" sldId="268"/>
        </pc:sldMkLst>
        <pc:spChg chg="mod">
          <ac:chgData name="Ainur Abusseitova" userId="a1fb3e91-84aa-40e9-8ec4-dcc58800c461" providerId="ADAL" clId="{7A942429-6722-4532-AC32-BD531F4D4C97}" dt="2020-01-29T11:59:59.118" v="7" actId="207"/>
          <ac:spMkLst>
            <pc:docMk/>
            <pc:sldMk cId="393197442" sldId="268"/>
            <ac:spMk id="3" creationId="{00000000-0000-0000-0000-000000000000}"/>
          </ac:spMkLst>
        </pc:spChg>
      </pc:sldChg>
      <pc:sldChg chg="addSp delSp modSp">
        <pc:chgData name="Ainur Abusseitova" userId="a1fb3e91-84aa-40e9-8ec4-dcc58800c461" providerId="ADAL" clId="{7A942429-6722-4532-AC32-BD531F4D4C97}" dt="2020-01-30T04:11:19.233" v="381"/>
        <pc:sldMkLst>
          <pc:docMk/>
          <pc:sldMk cId="1699800200" sldId="269"/>
        </pc:sldMkLst>
        <pc:spChg chg="del">
          <ac:chgData name="Ainur Abusseitova" userId="a1fb3e91-84aa-40e9-8ec4-dcc58800c461" providerId="ADAL" clId="{7A942429-6722-4532-AC32-BD531F4D4C97}" dt="2020-01-30T03:13:56.358" v="20" actId="478"/>
          <ac:spMkLst>
            <pc:docMk/>
            <pc:sldMk cId="1699800200" sldId="269"/>
            <ac:spMk id="5" creationId="{00000000-0000-0000-0000-000000000000}"/>
          </ac:spMkLst>
        </pc:spChg>
        <pc:spChg chg="add del mod">
          <ac:chgData name="Ainur Abusseitova" userId="a1fb3e91-84aa-40e9-8ec4-dcc58800c461" providerId="ADAL" clId="{7A942429-6722-4532-AC32-BD531F4D4C97}" dt="2020-01-30T04:06:23.601" v="307" actId="478"/>
          <ac:spMkLst>
            <pc:docMk/>
            <pc:sldMk cId="1699800200" sldId="269"/>
            <ac:spMk id="7" creationId="{6E288B46-2889-40D4-AACA-F5C75A3A3C36}"/>
          </ac:spMkLst>
        </pc:spChg>
        <pc:graphicFrameChg chg="del mod modGraphic">
          <ac:chgData name="Ainur Abusseitova" userId="a1fb3e91-84aa-40e9-8ec4-dcc58800c461" providerId="ADAL" clId="{7A942429-6722-4532-AC32-BD531F4D4C97}" dt="2020-01-30T04:06:14.601" v="305" actId="478"/>
          <ac:graphicFrameMkLst>
            <pc:docMk/>
            <pc:sldMk cId="1699800200" sldId="269"/>
            <ac:graphicFrameMk id="4" creationId="{00000000-0000-0000-0000-000000000000}"/>
          </ac:graphicFrameMkLst>
        </pc:graphicFrameChg>
        <pc:graphicFrameChg chg="add mod modGraphic">
          <ac:chgData name="Ainur Abusseitova" userId="a1fb3e91-84aa-40e9-8ec4-dcc58800c461" providerId="ADAL" clId="{7A942429-6722-4532-AC32-BD531F4D4C97}" dt="2020-01-30T04:11:19.233" v="381"/>
          <ac:graphicFrameMkLst>
            <pc:docMk/>
            <pc:sldMk cId="1699800200" sldId="269"/>
            <ac:graphicFrameMk id="6" creationId="{718C51F0-2371-4068-A558-6E569D855473}"/>
          </ac:graphicFrameMkLst>
        </pc:graphicFrameChg>
      </pc:sldChg>
      <pc:sldChg chg="modSp">
        <pc:chgData name="Ainur Abusseitova" userId="a1fb3e91-84aa-40e9-8ec4-dcc58800c461" providerId="ADAL" clId="{7A942429-6722-4532-AC32-BD531F4D4C97}" dt="2020-01-30T04:23:36.600" v="383" actId="108"/>
        <pc:sldMkLst>
          <pc:docMk/>
          <pc:sldMk cId="985353322" sldId="270"/>
        </pc:sldMkLst>
        <pc:graphicFrameChg chg="mod modGraphic">
          <ac:chgData name="Ainur Abusseitova" userId="a1fb3e91-84aa-40e9-8ec4-dcc58800c461" providerId="ADAL" clId="{7A942429-6722-4532-AC32-BD531F4D4C97}" dt="2020-01-30T04:23:36.600" v="383" actId="108"/>
          <ac:graphicFrameMkLst>
            <pc:docMk/>
            <pc:sldMk cId="985353322" sldId="270"/>
            <ac:graphicFrameMk id="6" creationId="{091C34F1-F0C6-408D-8225-37E12F24C5E8}"/>
          </ac:graphicFrameMkLst>
        </pc:graphicFrameChg>
      </pc:sldChg>
      <pc:sldChg chg="modSp">
        <pc:chgData name="Ainur Abusseitova" userId="a1fb3e91-84aa-40e9-8ec4-dcc58800c461" providerId="ADAL" clId="{7A942429-6722-4532-AC32-BD531F4D4C97}" dt="2020-01-30T03:22:53.168" v="235" actId="20577"/>
        <pc:sldMkLst>
          <pc:docMk/>
          <pc:sldMk cId="97612747" sldId="271"/>
        </pc:sldMkLst>
        <pc:graphicFrameChg chg="mod modGraphic">
          <ac:chgData name="Ainur Abusseitova" userId="a1fb3e91-84aa-40e9-8ec4-dcc58800c461" providerId="ADAL" clId="{7A942429-6722-4532-AC32-BD531F4D4C97}" dt="2020-01-30T03:22:53.168" v="235" actId="20577"/>
          <ac:graphicFrameMkLst>
            <pc:docMk/>
            <pc:sldMk cId="97612747" sldId="271"/>
            <ac:graphicFrameMk id="8" creationId="{58A8E097-D871-42C3-8E29-8541BFBABDEF}"/>
          </ac:graphicFrameMkLst>
        </pc:graphicFrameChg>
      </pc:sldChg>
    </pc:docChg>
  </pc:docChgLst>
  <pc:docChgLst>
    <pc:chgData name="Ryssaldy Demeuova" userId="1b36aab8-03ea-4a7c-9005-27f2602792bf" providerId="ADAL" clId="{21B3AB88-7C57-49F1-A1DB-11ACFFE88F51}"/>
    <pc:docChg chg="undo custSel addSld delSld modSld">
      <pc:chgData name="Ryssaldy Demeuova" userId="1b36aab8-03ea-4a7c-9005-27f2602792bf" providerId="ADAL" clId="{21B3AB88-7C57-49F1-A1DB-11ACFFE88F51}" dt="2020-01-10T05:47:15.736" v="2099" actId="20577"/>
      <pc:docMkLst>
        <pc:docMk/>
      </pc:docMkLst>
      <pc:sldChg chg="modSp">
        <pc:chgData name="Ryssaldy Demeuova" userId="1b36aab8-03ea-4a7c-9005-27f2602792bf" providerId="ADAL" clId="{21B3AB88-7C57-49F1-A1DB-11ACFFE88F51}" dt="2020-01-09T03:48:08.283" v="28" actId="20577"/>
        <pc:sldMkLst>
          <pc:docMk/>
          <pc:sldMk cId="2779652506" sldId="256"/>
        </pc:sldMkLst>
        <pc:spChg chg="mod">
          <ac:chgData name="Ryssaldy Demeuova" userId="1b36aab8-03ea-4a7c-9005-27f2602792bf" providerId="ADAL" clId="{21B3AB88-7C57-49F1-A1DB-11ACFFE88F51}" dt="2020-01-09T03:48:08.283" v="28" actId="20577"/>
          <ac:spMkLst>
            <pc:docMk/>
            <pc:sldMk cId="2779652506" sldId="256"/>
            <ac:spMk id="3" creationId="{00000000-0000-0000-0000-000000000000}"/>
          </ac:spMkLst>
        </pc:spChg>
      </pc:sldChg>
      <pc:sldChg chg="addSp modSp modAnim">
        <pc:chgData name="Ryssaldy Demeuova" userId="1b36aab8-03ea-4a7c-9005-27f2602792bf" providerId="ADAL" clId="{21B3AB88-7C57-49F1-A1DB-11ACFFE88F51}" dt="2020-01-09T04:00:25.241" v="371" actId="1076"/>
        <pc:sldMkLst>
          <pc:docMk/>
          <pc:sldMk cId="219419561" sldId="260"/>
        </pc:sldMkLst>
        <pc:spChg chg="add mod">
          <ac:chgData name="Ryssaldy Demeuova" userId="1b36aab8-03ea-4a7c-9005-27f2602792bf" providerId="ADAL" clId="{21B3AB88-7C57-49F1-A1DB-11ACFFE88F51}" dt="2020-01-09T04:00:18.032" v="369" actId="1076"/>
          <ac:spMkLst>
            <pc:docMk/>
            <pc:sldMk cId="219419561" sldId="260"/>
            <ac:spMk id="2" creationId="{FC2A0798-CA08-42A2-B600-26BF0AF71681}"/>
          </ac:spMkLst>
        </pc:spChg>
        <pc:spChg chg="mod">
          <ac:chgData name="Ryssaldy Demeuova" userId="1b36aab8-03ea-4a7c-9005-27f2602792bf" providerId="ADAL" clId="{21B3AB88-7C57-49F1-A1DB-11ACFFE88F51}" dt="2020-01-09T04:00:15" v="368" actId="14100"/>
          <ac:spMkLst>
            <pc:docMk/>
            <pc:sldMk cId="219419561" sldId="260"/>
            <ac:spMk id="3" creationId="{00000000-0000-0000-0000-000000000000}"/>
          </ac:spMkLst>
        </pc:spChg>
        <pc:spChg chg="mod">
          <ac:chgData name="Ryssaldy Demeuova" userId="1b36aab8-03ea-4a7c-9005-27f2602792bf" providerId="ADAL" clId="{21B3AB88-7C57-49F1-A1DB-11ACFFE88F51}" dt="2020-01-09T03:54:47.397" v="265" actId="20577"/>
          <ac:spMkLst>
            <pc:docMk/>
            <pc:sldMk cId="219419561" sldId="260"/>
            <ac:spMk id="4" creationId="{00000000-0000-0000-0000-000000000000}"/>
          </ac:spMkLst>
        </pc:spChg>
        <pc:spChg chg="add mod">
          <ac:chgData name="Ryssaldy Demeuova" userId="1b36aab8-03ea-4a7c-9005-27f2602792bf" providerId="ADAL" clId="{21B3AB88-7C57-49F1-A1DB-11ACFFE88F51}" dt="2020-01-09T04:00:22.514" v="370" actId="1076"/>
          <ac:spMkLst>
            <pc:docMk/>
            <pc:sldMk cId="219419561" sldId="260"/>
            <ac:spMk id="6" creationId="{CBDCAC62-4764-45B6-A3C1-24D7AF759C9E}"/>
          </ac:spMkLst>
        </pc:spChg>
        <pc:spChg chg="add mod">
          <ac:chgData name="Ryssaldy Demeuova" userId="1b36aab8-03ea-4a7c-9005-27f2602792bf" providerId="ADAL" clId="{21B3AB88-7C57-49F1-A1DB-11ACFFE88F51}" dt="2020-01-09T04:00:25.241" v="371" actId="1076"/>
          <ac:spMkLst>
            <pc:docMk/>
            <pc:sldMk cId="219419561" sldId="260"/>
            <ac:spMk id="7" creationId="{F70D8BBC-A9B5-43F8-BAC4-7DDB7861AE75}"/>
          </ac:spMkLst>
        </pc:spChg>
      </pc:sldChg>
      <pc:sldChg chg="modSp modAnim">
        <pc:chgData name="Ryssaldy Demeuova" userId="1b36aab8-03ea-4a7c-9005-27f2602792bf" providerId="ADAL" clId="{21B3AB88-7C57-49F1-A1DB-11ACFFE88F51}" dt="2020-01-09T04:01:13.036" v="431" actId="14100"/>
        <pc:sldMkLst>
          <pc:docMk/>
          <pc:sldMk cId="324960894" sldId="262"/>
        </pc:sldMkLst>
        <pc:spChg chg="mod">
          <ac:chgData name="Ryssaldy Demeuova" userId="1b36aab8-03ea-4a7c-9005-27f2602792bf" providerId="ADAL" clId="{21B3AB88-7C57-49F1-A1DB-11ACFFE88F51}" dt="2020-01-09T04:01:13.036" v="431" actId="14100"/>
          <ac:spMkLst>
            <pc:docMk/>
            <pc:sldMk cId="324960894" sldId="262"/>
            <ac:spMk id="3" creationId="{00000000-0000-0000-0000-000000000000}"/>
          </ac:spMkLst>
        </pc:spChg>
        <pc:cxnChg chg="mod">
          <ac:chgData name="Ryssaldy Demeuova" userId="1b36aab8-03ea-4a7c-9005-27f2602792bf" providerId="ADAL" clId="{21B3AB88-7C57-49F1-A1DB-11ACFFE88F51}" dt="2020-01-09T04:01:00.075" v="429" actId="1076"/>
          <ac:cxnSpMkLst>
            <pc:docMk/>
            <pc:sldMk cId="324960894" sldId="262"/>
            <ac:cxnSpMk id="4" creationId="{00000000-0000-0000-0000-000000000000}"/>
          </ac:cxnSpMkLst>
        </pc:cxnChg>
      </pc:sldChg>
      <pc:sldChg chg="modSp modAnim">
        <pc:chgData name="Ryssaldy Demeuova" userId="1b36aab8-03ea-4a7c-9005-27f2602792bf" providerId="ADAL" clId="{21B3AB88-7C57-49F1-A1DB-11ACFFE88F51}" dt="2020-01-10T05:47:15.736" v="2099" actId="20577"/>
        <pc:sldMkLst>
          <pc:docMk/>
          <pc:sldMk cId="2811260681" sldId="266"/>
        </pc:sldMkLst>
        <pc:spChg chg="mod">
          <ac:chgData name="Ryssaldy Demeuova" userId="1b36aab8-03ea-4a7c-9005-27f2602792bf" providerId="ADAL" clId="{21B3AB88-7C57-49F1-A1DB-11ACFFE88F51}" dt="2020-01-10T05:47:15.736" v="2099" actId="20577"/>
          <ac:spMkLst>
            <pc:docMk/>
            <pc:sldMk cId="2811260681" sldId="266"/>
            <ac:spMk id="3" creationId="{00000000-0000-0000-0000-000000000000}"/>
          </ac:spMkLst>
        </pc:spChg>
      </pc:sldChg>
    </pc:docChg>
  </pc:docChgLst>
  <pc:docChgLst>
    <pc:chgData name="Ryssaldy Demeuova" userId="1b36aab8-03ea-4a7c-9005-27f2602792bf" providerId="ADAL" clId="{3CF3D63D-D00E-44F9-97F9-4DE1CB5C1B32}"/>
    <pc:docChg chg="modSld">
      <pc:chgData name="Ryssaldy Demeuova" userId="1b36aab8-03ea-4a7c-9005-27f2602792bf" providerId="ADAL" clId="{3CF3D63D-D00E-44F9-97F9-4DE1CB5C1B32}" dt="2020-01-30T06:53:54.539" v="49" actId="20577"/>
      <pc:docMkLst>
        <pc:docMk/>
      </pc:docMkLst>
      <pc:sldChg chg="modSp">
        <pc:chgData name="Ryssaldy Demeuova" userId="1b36aab8-03ea-4a7c-9005-27f2602792bf" providerId="ADAL" clId="{3CF3D63D-D00E-44F9-97F9-4DE1CB5C1B32}" dt="2020-01-30T06:53:54.539" v="49" actId="20577"/>
        <pc:sldMkLst>
          <pc:docMk/>
          <pc:sldMk cId="97612747" sldId="271"/>
        </pc:sldMkLst>
        <pc:graphicFrameChg chg="modGraphic">
          <ac:chgData name="Ryssaldy Demeuova" userId="1b36aab8-03ea-4a7c-9005-27f2602792bf" providerId="ADAL" clId="{3CF3D63D-D00E-44F9-97F9-4DE1CB5C1B32}" dt="2020-01-30T06:53:54.539" v="49" actId="20577"/>
          <ac:graphicFrameMkLst>
            <pc:docMk/>
            <pc:sldMk cId="97612747" sldId="271"/>
            <ac:graphicFrameMk id="8" creationId="{58A8E097-D871-42C3-8E29-8541BFBABDEF}"/>
          </ac:graphicFrameMkLst>
        </pc:graphicFrameChg>
      </pc:sldChg>
    </pc:docChg>
  </pc:docChgLst>
  <pc:docChgLst>
    <pc:chgData name="Ryssaldy Demeuova" userId="1b36aab8-03ea-4a7c-9005-27f2602792bf" providerId="ADAL" clId="{B6527439-40B0-4883-9F8B-0A8B1B14479C}"/>
    <pc:docChg chg="custSel addSld delSld modSld sldOrd">
      <pc:chgData name="Ryssaldy Demeuova" userId="1b36aab8-03ea-4a7c-9005-27f2602792bf" providerId="ADAL" clId="{B6527439-40B0-4883-9F8B-0A8B1B14479C}" dt="2020-01-28T12:26:49.668" v="314" actId="20577"/>
      <pc:docMkLst>
        <pc:docMk/>
      </pc:docMkLst>
      <pc:sldChg chg="modSp">
        <pc:chgData name="Ryssaldy Demeuova" userId="1b36aab8-03ea-4a7c-9005-27f2602792bf" providerId="ADAL" clId="{B6527439-40B0-4883-9F8B-0A8B1B14479C}" dt="2020-01-28T09:46:46.708" v="297" actId="27636"/>
        <pc:sldMkLst>
          <pc:docMk/>
          <pc:sldMk cId="2779652506" sldId="256"/>
        </pc:sldMkLst>
        <pc:spChg chg="mod">
          <ac:chgData name="Ryssaldy Demeuova" userId="1b36aab8-03ea-4a7c-9005-27f2602792bf" providerId="ADAL" clId="{B6527439-40B0-4883-9F8B-0A8B1B14479C}" dt="2020-01-28T09:46:46.708" v="297" actId="27636"/>
          <ac:spMkLst>
            <pc:docMk/>
            <pc:sldMk cId="2779652506" sldId="256"/>
            <ac:spMk id="3" creationId="{00000000-0000-0000-0000-000000000000}"/>
          </ac:spMkLst>
        </pc:spChg>
      </pc:sldChg>
      <pc:sldChg chg="modSp add del setBg">
        <pc:chgData name="Ryssaldy Demeuova" userId="1b36aab8-03ea-4a7c-9005-27f2602792bf" providerId="ADAL" clId="{B6527439-40B0-4883-9F8B-0A8B1B14479C}" dt="2020-01-28T06:24:38.968" v="290" actId="27636"/>
        <pc:sldMkLst>
          <pc:docMk/>
          <pc:sldMk cId="324960894" sldId="262"/>
        </pc:sldMkLst>
        <pc:spChg chg="mod">
          <ac:chgData name="Ryssaldy Demeuova" userId="1b36aab8-03ea-4a7c-9005-27f2602792bf" providerId="ADAL" clId="{B6527439-40B0-4883-9F8B-0A8B1B14479C}" dt="2020-01-28T06:24:38.968" v="290" actId="27636"/>
          <ac:spMkLst>
            <pc:docMk/>
            <pc:sldMk cId="324960894" sldId="262"/>
            <ac:spMk id="3" creationId="{00000000-0000-0000-0000-000000000000}"/>
          </ac:spMkLst>
        </pc:spChg>
      </pc:sldChg>
      <pc:sldChg chg="modSp modAnim">
        <pc:chgData name="Ryssaldy Demeuova" userId="1b36aab8-03ea-4a7c-9005-27f2602792bf" providerId="ADAL" clId="{B6527439-40B0-4883-9F8B-0A8B1B14479C}" dt="2020-01-28T12:26:49.668" v="314" actId="20577"/>
        <pc:sldMkLst>
          <pc:docMk/>
          <pc:sldMk cId="2811260681" sldId="266"/>
        </pc:sldMkLst>
        <pc:spChg chg="mod">
          <ac:chgData name="Ryssaldy Demeuova" userId="1b36aab8-03ea-4a7c-9005-27f2602792bf" providerId="ADAL" clId="{B6527439-40B0-4883-9F8B-0A8B1B14479C}" dt="2020-01-28T12:26:49.668" v="314" actId="20577"/>
          <ac:spMkLst>
            <pc:docMk/>
            <pc:sldMk cId="2811260681" sldId="266"/>
            <ac:spMk id="3" creationId="{00000000-0000-0000-0000-000000000000}"/>
          </ac:spMkLst>
        </pc:spChg>
      </pc:sldChg>
      <pc:sldChg chg="add setBg">
        <pc:chgData name="Ryssaldy Demeuova" userId="1b36aab8-03ea-4a7c-9005-27f2602792bf" providerId="ADAL" clId="{B6527439-40B0-4883-9F8B-0A8B1B14479C}" dt="2020-01-28T06:11:54.757" v="2"/>
        <pc:sldMkLst>
          <pc:docMk/>
          <pc:sldMk cId="3216853435" sldId="267"/>
        </pc:sldMkLst>
      </pc:sldChg>
      <pc:sldChg chg="modSp add setBg">
        <pc:chgData name="Ryssaldy Demeuova" userId="1b36aab8-03ea-4a7c-9005-27f2602792bf" providerId="ADAL" clId="{B6527439-40B0-4883-9F8B-0A8B1B14479C}" dt="2020-01-28T06:24:39.003" v="292" actId="27636"/>
        <pc:sldMkLst>
          <pc:docMk/>
          <pc:sldMk cId="393197442" sldId="268"/>
        </pc:sldMkLst>
        <pc:spChg chg="mod">
          <ac:chgData name="Ryssaldy Demeuova" userId="1b36aab8-03ea-4a7c-9005-27f2602792bf" providerId="ADAL" clId="{B6527439-40B0-4883-9F8B-0A8B1B14479C}" dt="2020-01-28T06:24:39.003" v="292" actId="27636"/>
          <ac:spMkLst>
            <pc:docMk/>
            <pc:sldMk cId="393197442" sldId="268"/>
            <ac:spMk id="2" creationId="{00000000-0000-0000-0000-000000000000}"/>
          </ac:spMkLst>
        </pc:spChg>
        <pc:spChg chg="mod">
          <ac:chgData name="Ryssaldy Demeuova" userId="1b36aab8-03ea-4a7c-9005-27f2602792bf" providerId="ADAL" clId="{B6527439-40B0-4883-9F8B-0A8B1B14479C}" dt="2020-01-28T06:24:39.001" v="291" actId="27636"/>
          <ac:spMkLst>
            <pc:docMk/>
            <pc:sldMk cId="393197442" sldId="268"/>
            <ac:spMk id="3" creationId="{00000000-0000-0000-0000-000000000000}"/>
          </ac:spMkLst>
        </pc:spChg>
      </pc:sldChg>
      <pc:sldChg chg="modSp add">
        <pc:chgData name="Ryssaldy Demeuova" userId="1b36aab8-03ea-4a7c-9005-27f2602792bf" providerId="ADAL" clId="{B6527439-40B0-4883-9F8B-0A8B1B14479C}" dt="2020-01-28T09:47:03.962" v="309" actId="20577"/>
        <pc:sldMkLst>
          <pc:docMk/>
          <pc:sldMk cId="1699800200" sldId="269"/>
        </pc:sldMkLst>
        <pc:spChg chg="mod">
          <ac:chgData name="Ryssaldy Demeuova" userId="1b36aab8-03ea-4a7c-9005-27f2602792bf" providerId="ADAL" clId="{B6527439-40B0-4883-9F8B-0A8B1B14479C}" dt="2020-01-28T06:18:05.772" v="79" actId="1076"/>
          <ac:spMkLst>
            <pc:docMk/>
            <pc:sldMk cId="1699800200" sldId="269"/>
            <ac:spMk id="2" creationId="{00000000-0000-0000-0000-000000000000}"/>
          </ac:spMkLst>
        </pc:spChg>
        <pc:spChg chg="mod">
          <ac:chgData name="Ryssaldy Demeuova" userId="1b36aab8-03ea-4a7c-9005-27f2602792bf" providerId="ADAL" clId="{B6527439-40B0-4883-9F8B-0A8B1B14479C}" dt="2020-01-28T06:13:06.940" v="11" actId="1076"/>
          <ac:spMkLst>
            <pc:docMk/>
            <pc:sldMk cId="1699800200" sldId="269"/>
            <ac:spMk id="5" creationId="{00000000-0000-0000-0000-000000000000}"/>
          </ac:spMkLst>
        </pc:spChg>
        <pc:graphicFrameChg chg="mod modGraphic">
          <ac:chgData name="Ryssaldy Demeuova" userId="1b36aab8-03ea-4a7c-9005-27f2602792bf" providerId="ADAL" clId="{B6527439-40B0-4883-9F8B-0A8B1B14479C}" dt="2020-01-28T09:47:03.962" v="309" actId="20577"/>
          <ac:graphicFrameMkLst>
            <pc:docMk/>
            <pc:sldMk cId="1699800200" sldId="269"/>
            <ac:graphicFrameMk id="4" creationId="{00000000-0000-0000-0000-000000000000}"/>
          </ac:graphicFrameMkLst>
        </pc:graphicFrameChg>
      </pc:sldChg>
      <pc:sldChg chg="modSp add setBg">
        <pc:chgData name="Ryssaldy Demeuova" userId="1b36aab8-03ea-4a7c-9005-27f2602792bf" providerId="ADAL" clId="{B6527439-40B0-4883-9F8B-0A8B1B14479C}" dt="2020-01-28T06:14:58.109" v="57" actId="6549"/>
        <pc:sldMkLst>
          <pc:docMk/>
          <pc:sldMk cId="985353322" sldId="270"/>
        </pc:sldMkLst>
        <pc:spChg chg="mod">
          <ac:chgData name="Ryssaldy Demeuova" userId="1b36aab8-03ea-4a7c-9005-27f2602792bf" providerId="ADAL" clId="{B6527439-40B0-4883-9F8B-0A8B1B14479C}" dt="2020-01-28T06:14:58.109" v="57" actId="6549"/>
          <ac:spMkLst>
            <pc:docMk/>
            <pc:sldMk cId="985353322" sldId="270"/>
            <ac:spMk id="2" creationId="{00000000-0000-0000-0000-000000000000}"/>
          </ac:spMkLst>
        </pc:spChg>
      </pc:sldChg>
      <pc:sldChg chg="delSp modSp add setBg">
        <pc:chgData name="Ryssaldy Demeuova" userId="1b36aab8-03ea-4a7c-9005-27f2602792bf" providerId="ADAL" clId="{B6527439-40B0-4883-9F8B-0A8B1B14479C}" dt="2020-01-28T09:46:04.223" v="293"/>
        <pc:sldMkLst>
          <pc:docMk/>
          <pc:sldMk cId="97612747" sldId="271"/>
        </pc:sldMkLst>
        <pc:spChg chg="mod">
          <ac:chgData name="Ryssaldy Demeuova" userId="1b36aab8-03ea-4a7c-9005-27f2602792bf" providerId="ADAL" clId="{B6527439-40B0-4883-9F8B-0A8B1B14479C}" dt="2020-01-28T06:19:11.149" v="87" actId="27636"/>
          <ac:spMkLst>
            <pc:docMk/>
            <pc:sldMk cId="97612747" sldId="271"/>
            <ac:spMk id="2" creationId="{00000000-0000-0000-0000-000000000000}"/>
          </ac:spMkLst>
        </pc:spChg>
        <pc:spChg chg="del">
          <ac:chgData name="Ryssaldy Demeuova" userId="1b36aab8-03ea-4a7c-9005-27f2602792bf" providerId="ADAL" clId="{B6527439-40B0-4883-9F8B-0A8B1B14479C}" dt="2020-01-28T09:46:04.223" v="293"/>
          <ac:spMkLst>
            <pc:docMk/>
            <pc:sldMk cId="97612747" sldId="271"/>
            <ac:spMk id="5" creationId="{00000000-0000-0000-0000-000000000000}"/>
          </ac:spMkLst>
        </pc:spChg>
        <pc:graphicFrameChg chg="mod modGraphic">
          <ac:chgData name="Ryssaldy Demeuova" userId="1b36aab8-03ea-4a7c-9005-27f2602792bf" providerId="ADAL" clId="{B6527439-40B0-4883-9F8B-0A8B1B14479C}" dt="2020-01-28T06:22:14.952" v="136" actId="20577"/>
          <ac:graphicFrameMkLst>
            <pc:docMk/>
            <pc:sldMk cId="97612747" sldId="271"/>
            <ac:graphicFrameMk id="8" creationId="{58A8E097-D871-42C3-8E29-8541BFBABDEF}"/>
          </ac:graphicFrameMkLst>
        </pc:graphicFrameChg>
      </pc:sldChg>
      <pc:sldChg chg="add ord">
        <pc:chgData name="Ryssaldy Demeuova" userId="1b36aab8-03ea-4a7c-9005-27f2602792bf" providerId="ADAL" clId="{B6527439-40B0-4883-9F8B-0A8B1B14479C}" dt="2020-01-28T09:46:17.242" v="294"/>
        <pc:sldMkLst>
          <pc:docMk/>
          <pc:sldMk cId="3497292978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4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11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29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3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655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0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9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66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5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6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3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9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6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186FF1-FE66-4D22-92E3-18ED67E3618A}" type="datetimeFigureOut">
              <a:rPr lang="en-GB" smtClean="0"/>
              <a:pPr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330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План по реализации квалификационных критериев Глобального фонда к СКК в процессе разработки новой заявки</a:t>
            </a:r>
            <a:br>
              <a:rPr lang="en-GB" sz="3600" b="1" dirty="0">
                <a:latin typeface="+mn-lt"/>
              </a:rPr>
            </a:br>
            <a:endParaRPr lang="en-GB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7130" y="3028105"/>
            <a:ext cx="5300870" cy="32365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Аманжолов Н. Х., заместитель председателя СКК, ОЮЛ «Казахстанский Союз Людей, Живущих с ВИЧ»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ru-RU" sz="2000" dirty="0"/>
              <a:t>Дата: </a:t>
            </a:r>
            <a:r>
              <a:rPr lang="en-US" sz="2000" dirty="0"/>
              <a:t>31 </a:t>
            </a:r>
            <a:r>
              <a:rPr lang="ru-RU" sz="2000" dirty="0"/>
              <a:t>января 2020 г.</a:t>
            </a:r>
          </a:p>
          <a:p>
            <a:pPr algn="l"/>
            <a:r>
              <a:rPr lang="ru-RU" sz="2000" dirty="0"/>
              <a:t>Нур-Султан, Казахстан</a:t>
            </a:r>
            <a:endParaRPr lang="en-GB" sz="2000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5775" y="2718276"/>
            <a:ext cx="11115675" cy="2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65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B3A6-F89D-4CC7-9978-35B50D49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Ожидаемые Решения от заседания СКК: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D4DB4-66D4-4250-AE77-2A40905E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16" y="1825625"/>
            <a:ext cx="10070284" cy="4351338"/>
          </a:xfrm>
        </p:spPr>
        <p:txBody>
          <a:bodyPr/>
          <a:lstStyle/>
          <a:p>
            <a:r>
              <a:rPr lang="ru-RU" dirty="0"/>
              <a:t>Утвердить План Странового Диалога;</a:t>
            </a:r>
          </a:p>
          <a:p>
            <a:r>
              <a:rPr lang="ru-RU" dirty="0"/>
              <a:t>Утвердить состав Рабочей группы;</a:t>
            </a:r>
          </a:p>
          <a:p>
            <a:r>
              <a:rPr lang="ru-RU" dirty="0"/>
              <a:t>Утвердить Основного получателя - КНЦДИЗ;</a:t>
            </a:r>
          </a:p>
          <a:p>
            <a:r>
              <a:rPr lang="ru-RU" dirty="0"/>
              <a:t>Секретариату СКК опубликовать объявление;</a:t>
            </a:r>
          </a:p>
          <a:p>
            <a:r>
              <a:rPr lang="ru-RU" dirty="0"/>
              <a:t>Секретариату СКК направить приглашение в КНЦДИЗ;</a:t>
            </a:r>
          </a:p>
          <a:p>
            <a:r>
              <a:rPr lang="ru-RU" dirty="0"/>
              <a:t>Всем сообществам и партнерам оказать всяческую помощь по организации Странового Диалога.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9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862" y="1157456"/>
            <a:ext cx="10252944" cy="237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представляют собой минимальные стандарты, которым должны отвечать СКК, чтобы сохранить право на получение финансирования от Глобального фонда. </a:t>
            </a:r>
            <a:r>
              <a:rPr lang="ru-RU" b="1" dirty="0"/>
              <a:t>Их всего 6:</a:t>
            </a:r>
          </a:p>
          <a:p>
            <a:pPr marL="0" indent="0" algn="just">
              <a:buNone/>
            </a:pPr>
            <a:endParaRPr lang="ru-RU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144" y="570691"/>
            <a:ext cx="10515600" cy="70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Квалификационные критерии</a:t>
            </a:r>
            <a:endParaRPr lang="en-GB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71144" y="1245748"/>
            <a:ext cx="10663137" cy="2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C2A0798-CA08-42A2-B600-26BF0AF71681}"/>
              </a:ext>
            </a:extLst>
          </p:cNvPr>
          <p:cNvSpPr/>
          <p:nvPr/>
        </p:nvSpPr>
        <p:spPr>
          <a:xfrm>
            <a:off x="809709" y="2844819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№1 и №2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 процессе подготовки новой заявки</a:t>
            </a:r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DCAC62-4764-45B6-A3C1-24D7AF759C9E}"/>
              </a:ext>
            </a:extLst>
          </p:cNvPr>
          <p:cNvSpPr/>
          <p:nvPr/>
        </p:nvSpPr>
        <p:spPr>
          <a:xfrm>
            <a:off x="7131993" y="2951893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№3, №4 и №5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 повседневной работе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0D8BBC-A9B5-43F8-BAC4-7DDB7861AE75}"/>
              </a:ext>
            </a:extLst>
          </p:cNvPr>
          <p:cNvSpPr/>
          <p:nvPr/>
        </p:nvSpPr>
        <p:spPr>
          <a:xfrm>
            <a:off x="4367782" y="4856627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№6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ВСЕГДА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1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41" y="601362"/>
            <a:ext cx="11289698" cy="58728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Критерий №1: </a:t>
            </a:r>
            <a:r>
              <a:rPr lang="ru-RU" i="1" dirty="0"/>
              <a:t>все СКК должны: </a:t>
            </a:r>
            <a:endParaRPr lang="en-US" i="1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4000" b="1" i="1" u="sng" dirty="0"/>
              <a:t>Координировать разработку всех запросов на финансирование </a:t>
            </a:r>
            <a:r>
              <a:rPr lang="ru-RU" sz="4000" i="1" dirty="0"/>
              <a:t>с участием широкого круга заинтересованных сторон, включая членов и не</a:t>
            </a:r>
            <a:r>
              <a:rPr lang="en-US" sz="4000" i="1" dirty="0"/>
              <a:t> </a:t>
            </a:r>
            <a:r>
              <a:rPr lang="ru-RU" sz="4000" i="1" dirty="0"/>
              <a:t>членов CKK, в процессе сбора и оценки предложений для включения в запрос. </a:t>
            </a:r>
          </a:p>
          <a:p>
            <a:pPr marL="0" indent="0" algn="just">
              <a:buNone/>
            </a:pPr>
            <a:endParaRPr lang="ru-RU" sz="4000" dirty="0"/>
          </a:p>
          <a:p>
            <a:pPr algn="just"/>
            <a:r>
              <a:rPr lang="ru-RU" sz="4000" b="1" i="1" u="sng" dirty="0"/>
              <a:t>Четко документировать работу по обеспечению участия основных затронутых групп населения </a:t>
            </a:r>
            <a:r>
              <a:rPr lang="ru-RU" sz="4000" i="1" dirty="0"/>
              <a:t>в подготовке запросов на финансирование, включая группы населения, подверженные наибольшему риску, то есть организовать Страновой диалог.</a:t>
            </a:r>
          </a:p>
          <a:p>
            <a:pPr algn="just"/>
            <a:endParaRPr lang="ru-RU" sz="4000" dirty="0"/>
          </a:p>
          <a:p>
            <a:pPr marL="0" indent="0">
              <a:buNone/>
            </a:pPr>
            <a:r>
              <a:rPr lang="ru-RU" sz="4500" b="1" i="1" u="sng" dirty="0"/>
              <a:t>Страновой диалог </a:t>
            </a:r>
            <a:r>
              <a:rPr lang="ru-RU" sz="4500" i="1" dirty="0"/>
              <a:t>- это постоянный процесс, который происходит на  уровне страны с широким  вовлечением всех заинтересованных  организаций  и лиц</a:t>
            </a:r>
            <a:r>
              <a:rPr lang="en-US" sz="3400" i="1" dirty="0"/>
              <a:t>.</a:t>
            </a:r>
            <a:endParaRPr lang="ru-RU" sz="3400" i="1" dirty="0"/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8200" y="1063888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685"/>
            <a:ext cx="10515600" cy="57301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/>
              <a:t>Критерий № 2:</a:t>
            </a:r>
            <a:r>
              <a:rPr lang="ru-RU" i="1" dirty="0"/>
              <a:t> все СКК должны: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2600" i="1" dirty="0"/>
              <a:t>Предложить одного или нескольких кандидатов на роль Основного получателя при представлении запроса на финансирование.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600" i="1" dirty="0"/>
              <a:t>Документально оформить прозрачные процедуры выдвижения новых и действующих Основных получателей на основе четко определенных и объективных критериев. </a:t>
            </a:r>
          </a:p>
          <a:p>
            <a:pPr algn="just"/>
            <a:endParaRPr lang="ru-RU" sz="2600" i="1" dirty="0"/>
          </a:p>
          <a:p>
            <a:pPr algn="just"/>
            <a:r>
              <a:rPr lang="ru-RU" sz="2400" i="1" dirty="0"/>
              <a:t>Согласно рекомендации Глобального фонда, СКК вправе утвердить действующего Основного получателя, если последний получил оценку Глобального фонда не менее В2.</a:t>
            </a:r>
            <a:endParaRPr lang="ru-RU" sz="2600" i="1" dirty="0"/>
          </a:p>
          <a:p>
            <a:pPr marL="0" indent="0" algn="just">
              <a:buNone/>
            </a:pPr>
            <a:endParaRPr lang="ru-RU" sz="20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8200" y="1010881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10" y="222512"/>
            <a:ext cx="11852089" cy="11150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Критерий для Основного получателя гранта по ВИЧ в РК: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5" y="1837188"/>
            <a:ext cx="11055834" cy="466427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действующий Основной получатель: </a:t>
            </a:r>
            <a:r>
              <a:rPr lang="ru-RU" u="sng" dirty="0"/>
              <a:t>КНЦДИЗ </a:t>
            </a:r>
          </a:p>
          <a:p>
            <a:r>
              <a:rPr lang="ru-RU" u="sng" dirty="0"/>
              <a:t>последняя оценка – А</a:t>
            </a:r>
            <a:r>
              <a:rPr lang="en-US" u="sng" dirty="0"/>
              <a:t>2</a:t>
            </a:r>
            <a:r>
              <a:rPr lang="ru-RU" u="sng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ведущая организация</a:t>
            </a:r>
            <a:r>
              <a:rPr lang="ru-RU" dirty="0"/>
              <a:t> в РК по профилактике и борьбе ВИЧ/СПИДом;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опыт реализации</a:t>
            </a:r>
            <a:r>
              <a:rPr lang="ru-RU" dirty="0"/>
              <a:t> грантов Глобального фонда;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достаточный </a:t>
            </a:r>
            <a:r>
              <a:rPr lang="ru-RU" u="sng" dirty="0"/>
              <a:t>технический и кадровый потенциал</a:t>
            </a:r>
            <a:r>
              <a:rPr lang="ru-RU" dirty="0"/>
              <a:t> для реализации задач, представленных в заявке;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лабораторно-диагностическую базу</a:t>
            </a:r>
            <a:r>
              <a:rPr lang="ru-RU" dirty="0"/>
              <a:t>;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функция </a:t>
            </a:r>
            <a:r>
              <a:rPr lang="ru-RU" u="sng" dirty="0"/>
              <a:t>координации программ</a:t>
            </a:r>
            <a:r>
              <a:rPr lang="ru-RU" dirty="0"/>
              <a:t> на национальном уровне;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опыт сотрудничества с национальными НПО и международными </a:t>
            </a:r>
            <a:r>
              <a:rPr lang="ru-RU" dirty="0"/>
              <a:t>организациями;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доступ к законодательным и центральным исполнительным органам.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r>
              <a:rPr lang="ru-RU" sz="2400" dirty="0"/>
              <a:t>ПРОШУ ПРОГОЛОСОВАТЬ!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1035322" y="1467395"/>
            <a:ext cx="10461263" cy="382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316152"/>
            <a:ext cx="10515600" cy="38589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Состав рабочей группы</a:t>
            </a:r>
            <a:r>
              <a:rPr lang="en-US" sz="2400" b="1" dirty="0">
                <a:latin typeface="+mn-lt"/>
              </a:rPr>
              <a:t> </a:t>
            </a:r>
            <a:r>
              <a:rPr lang="ru-RU" sz="2400" b="1" dirty="0"/>
              <a:t>для разработки заявки для получения гранта Глобального фонда на 2021-  2023 годы по компоненту ВИЧ/СПИД</a:t>
            </a:r>
            <a:endParaRPr lang="en-GB" sz="2400" b="1" dirty="0">
              <a:latin typeface="+mn-lt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8C51F0-2371-4068-A558-6E569D8554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90307"/>
              </p:ext>
            </p:extLst>
          </p:nvPr>
        </p:nvGraphicFramePr>
        <p:xfrm>
          <a:off x="688977" y="1225925"/>
          <a:ext cx="11183890" cy="5184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119">
                  <a:extLst>
                    <a:ext uri="{9D8B030D-6E8A-4147-A177-3AD203B41FA5}">
                      <a16:colId xmlns:a16="http://schemas.microsoft.com/office/drawing/2014/main" val="947967630"/>
                    </a:ext>
                  </a:extLst>
                </a:gridCol>
                <a:gridCol w="1705851">
                  <a:extLst>
                    <a:ext uri="{9D8B030D-6E8A-4147-A177-3AD203B41FA5}">
                      <a16:colId xmlns:a16="http://schemas.microsoft.com/office/drawing/2014/main" val="2447232933"/>
                    </a:ext>
                  </a:extLst>
                </a:gridCol>
                <a:gridCol w="7104039">
                  <a:extLst>
                    <a:ext uri="{9D8B030D-6E8A-4147-A177-3AD203B41FA5}">
                      <a16:colId xmlns:a16="http://schemas.microsoft.com/office/drawing/2014/main" val="1706614763"/>
                    </a:ext>
                  </a:extLst>
                </a:gridCol>
                <a:gridCol w="1986881">
                  <a:extLst>
                    <a:ext uri="{9D8B030D-6E8A-4147-A177-3AD203B41FA5}">
                      <a16:colId xmlns:a16="http://schemas.microsoft.com/office/drawing/2014/main" val="877935230"/>
                    </a:ext>
                  </a:extLst>
                </a:gridCol>
              </a:tblGrid>
              <a:tr h="242428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№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Члены рабочей группы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Членство в СКК/Организация/Должность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510979957"/>
                  </a:ext>
                </a:extLst>
              </a:tr>
              <a:tr h="713577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  <a:latin typeface="+mn-lt"/>
                        </a:rPr>
                        <a:t>1.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Петренко Ирина Ивановна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Не член СКК, Заместитель директора по противоэпидемической работе Казахстанский научный центр дерматологии и инфекционных заболеваний МЗ РК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государственный сектор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4229215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</a:t>
                      </a: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Ионашку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Габриэла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Не член СКК, Региональный советник по стратегическому планированию Объединенной Программы Организации Объединенных Наций по ВИЧ/СПИДу 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многосторонние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906860855"/>
                  </a:ext>
                </a:extLst>
              </a:tr>
              <a:tr h="4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</a:t>
                      </a: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8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Крюкова Валерия Александровна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член СКК, независимый эксперт, эпидемиолог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независимый эксперт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3840753587"/>
                  </a:ext>
                </a:extLst>
              </a:tr>
              <a:tr h="4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8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Капасов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Айдар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Не член СКК,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Human Health Institute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МСМ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020428969"/>
                  </a:ext>
                </a:extLst>
              </a:tr>
              <a:tr h="4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</a:t>
                      </a: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Ибрагимова Оксана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Член СКК, ОЮЛ «Казахстанский союз людей, живущих с ВИЧ»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ЛУИН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835613022"/>
                  </a:ext>
                </a:extLst>
              </a:tr>
              <a:tr h="4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Жолнерова Наталья</a:t>
                      </a:r>
                      <a:endParaRPr lang="en-GB" sz="18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Член СКК, ОФ «Амелия»</a:t>
                      </a:r>
                    </a:p>
                    <a:p>
                      <a:endParaRPr lang="en-GB" sz="18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РС</a:t>
                      </a:r>
                      <a:endParaRPr lang="en-GB" sz="1800" dirty="0"/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288229569"/>
                  </a:ext>
                </a:extLst>
              </a:tr>
              <a:tr h="478002">
                <a:tc>
                  <a:txBody>
                    <a:bodyPr/>
                    <a:lstStyle/>
                    <a:p>
                      <a:r>
                        <a:rPr lang="ru-RU" sz="1800" dirty="0"/>
                        <a:t>7</a:t>
                      </a:r>
                      <a:endParaRPr lang="en-GB" sz="18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Аманжолов Нурали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Заместитель председателя СКК,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ОЮЛ «Казахстанский союз людей, живущих с ВИЧ»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ЛЖВ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2218927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0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755547"/>
            <a:ext cx="11993217" cy="59617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ПЛАН СТРАНОВОГО ДИАЛОГА                                     </a:t>
            </a:r>
            <a:br>
              <a:rPr lang="en-US" sz="1600" b="1" dirty="0"/>
            </a:br>
            <a:r>
              <a:rPr lang="ru-RU" sz="1600" dirty="0"/>
              <a:t>Цель - определить основные приоритеты в профилактике ВИЧ</a:t>
            </a:r>
            <a:r>
              <a:rPr lang="en-US" sz="1600" dirty="0"/>
              <a:t>/</a:t>
            </a:r>
            <a:r>
              <a:rPr lang="ru-RU" sz="1600" dirty="0"/>
              <a:t>СПИДа в Республике Казахстане с широким  вовлечением всех заинтересованных  организаций  и ключевых лиц затронутых заболеванием</a:t>
            </a:r>
            <a:br>
              <a:rPr lang="en-US" sz="1600" dirty="0"/>
            </a:b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1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91C34F1-F0C6-408D-8225-37E12F24C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67458"/>
              </p:ext>
            </p:extLst>
          </p:nvPr>
        </p:nvGraphicFramePr>
        <p:xfrm>
          <a:off x="165653" y="1351722"/>
          <a:ext cx="11920330" cy="5347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129">
                  <a:extLst>
                    <a:ext uri="{9D8B030D-6E8A-4147-A177-3AD203B41FA5}">
                      <a16:colId xmlns:a16="http://schemas.microsoft.com/office/drawing/2014/main" val="3260204693"/>
                    </a:ext>
                  </a:extLst>
                </a:gridCol>
                <a:gridCol w="6545429">
                  <a:extLst>
                    <a:ext uri="{9D8B030D-6E8A-4147-A177-3AD203B41FA5}">
                      <a16:colId xmlns:a16="http://schemas.microsoft.com/office/drawing/2014/main" val="2515295846"/>
                    </a:ext>
                  </a:extLst>
                </a:gridCol>
                <a:gridCol w="1062693">
                  <a:extLst>
                    <a:ext uri="{9D8B030D-6E8A-4147-A177-3AD203B41FA5}">
                      <a16:colId xmlns:a16="http://schemas.microsoft.com/office/drawing/2014/main" val="588385728"/>
                    </a:ext>
                  </a:extLst>
                </a:gridCol>
                <a:gridCol w="2055470">
                  <a:extLst>
                    <a:ext uri="{9D8B030D-6E8A-4147-A177-3AD203B41FA5}">
                      <a16:colId xmlns:a16="http://schemas.microsoft.com/office/drawing/2014/main" val="2120947577"/>
                    </a:ext>
                  </a:extLst>
                </a:gridCol>
                <a:gridCol w="1943609">
                  <a:extLst>
                    <a:ext uri="{9D8B030D-6E8A-4147-A177-3AD203B41FA5}">
                      <a16:colId xmlns:a16="http://schemas.microsoft.com/office/drawing/2014/main" val="1968781363"/>
                    </a:ext>
                  </a:extLst>
                </a:gridCol>
              </a:tblGrid>
              <a:tr h="2337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N/N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Мероприятие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Дата проведения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Место встречи Ф.И.О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Ответственный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96581637"/>
                  </a:ext>
                </a:extLst>
              </a:tr>
              <a:tr h="3858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Рабочая встреча представителей ЮНЭЙДС и основных получателей гранта ГФСТМ с представителями Глобального фонда по странам ВЕЦА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 dirty="0">
                          <a:effectLst/>
                        </a:rPr>
                        <a:t>14.01.2020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КНЦДИЗ, ННЦФ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Демеуова Рысалды</a:t>
                      </a:r>
                    </a:p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237395934"/>
                  </a:ext>
                </a:extLst>
              </a:tr>
              <a:tr h="4654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Встреча членов СКК в г. Алматы с участием партнеров, работающих в сфере ВИЧ/СПИДа и Туберкулеза в г. Алматы, Основных получателей гранта Глобального фонда, представителей Национальных центра фтизиопульмонологии МЗ РК, центра дерматологии и инфекционных заболеваний МЗ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15.01.2020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277799640"/>
                  </a:ext>
                </a:extLst>
              </a:tr>
              <a:tr h="3926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Создание рабочей группы по написанию заявки. Утверждение плана Странового диалога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31.01.2020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СКК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912833620"/>
                  </a:ext>
                </a:extLst>
              </a:tr>
              <a:tr h="3776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Встреча рабочей группы СКК по написанию Концептуальной заявки и реализации Плана Странового Диалога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не позднее </a:t>
                      </a:r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r>
                        <a:rPr lang="en-GB" sz="1100" u="none" strike="noStrike" dirty="0">
                          <a:effectLst/>
                        </a:rPr>
                        <a:t>.02.2020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СКК, рабочая группа, РЦСПИД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Давлетгалиева Татьяна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2387251342"/>
                  </a:ext>
                </a:extLst>
              </a:tr>
              <a:tr h="370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Объявление в республиканскую газету «Казахстанская правда» (СМИ), веб-сайт СКК. Создание группы для электронных рассылок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не позднее </a:t>
                      </a:r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r>
                        <a:rPr lang="ru-RU" sz="1100" u="none" strike="noStrike" dirty="0">
                          <a:effectLst/>
                        </a:rPr>
                        <a:t>7</a:t>
                      </a:r>
                      <a:r>
                        <a:rPr lang="en-GB" sz="1100" u="none" strike="noStrike" dirty="0">
                          <a:effectLst/>
                        </a:rPr>
                        <a:t>.02.2020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</a:rPr>
                        <a:t>Секретариат СКК, СКК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579159799"/>
                  </a:ext>
                </a:extLst>
              </a:tr>
              <a:tr h="4640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Письмо - приглашение в РЦСПИД с просьбой выступить Основным получателем гранта ГФ по компоненту 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не позднее </a:t>
                      </a:r>
                      <a:r>
                        <a:rPr lang="en-GB" sz="1100" u="none" strike="noStrike" dirty="0">
                          <a:effectLst/>
                        </a:rPr>
                        <a:t>10.02.2020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СКК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Аманжолов Нурали, Голиусов Александр, Демеуова Рысалды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622253460"/>
                  </a:ext>
                </a:extLst>
              </a:tr>
              <a:tr h="510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Встреча и глубинное интервью с Генеральным директором Республиканского центра по профилактике и борьбе со СПИД по нуждам и потребностям уязвимых групп населения и ЛЖВ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когда приедет консультант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Байсеркин </a:t>
                      </a:r>
                      <a:r>
                        <a:rPr lang="ru-RU" sz="1100" u="none" strike="noStrike" dirty="0" err="1">
                          <a:effectLst/>
                        </a:rPr>
                        <a:t>Бауыржан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Сатжанович</a:t>
                      </a:r>
                      <a:r>
                        <a:rPr lang="ru-RU" sz="1100" u="none" strike="noStrike" dirty="0">
                          <a:effectLst/>
                        </a:rPr>
                        <a:t> – генеральный директор КНЦДИЗ;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Давлетгалиева Татьяна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894230705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Заседание СКК: 1) утверждение настоящего плана; 2) создание рабочей группы; 3) обсуждение мероприятий для новой заявки; 4) согласование схемы распределения средств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31.01.2020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Секретариат СКК, Руководство СКК, члены СКК, Министерство здравоохранения РК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002180492"/>
                  </a:ext>
                </a:extLst>
              </a:tr>
              <a:tr h="361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  <a:endParaRPr lang="en-GB" sz="1400" dirty="0"/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Рабочая встреча ключевых сообществ (МСМ и транс люди). 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Каз Союз ЛЖВ, ЮНЭЙДС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Оксана, Растокина, Виноградов В., </a:t>
                      </a:r>
                      <a:r>
                        <a:rPr lang="ru-RU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Шайкежанов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</a:t>
                      </a: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04658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5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65" y="171743"/>
            <a:ext cx="10468583" cy="73917"/>
          </a:xfrm>
        </p:spPr>
        <p:txBody>
          <a:bodyPr>
            <a:normAutofit fontScale="90000"/>
          </a:bodyPr>
          <a:lstStyle/>
          <a:p>
            <a:r>
              <a:rPr lang="ru-RU" sz="1400" b="1" dirty="0"/>
              <a:t>Продолжение</a:t>
            </a:r>
            <a:endParaRPr lang="en-GB" sz="14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8A8E097-D871-42C3-8E29-8541BFBAB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143603"/>
              </p:ext>
            </p:extLst>
          </p:nvPr>
        </p:nvGraphicFramePr>
        <p:xfrm>
          <a:off x="164517" y="100387"/>
          <a:ext cx="11862966" cy="6583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790">
                  <a:extLst>
                    <a:ext uri="{9D8B030D-6E8A-4147-A177-3AD203B41FA5}">
                      <a16:colId xmlns:a16="http://schemas.microsoft.com/office/drawing/2014/main" val="3919955649"/>
                    </a:ext>
                  </a:extLst>
                </a:gridCol>
                <a:gridCol w="5853667">
                  <a:extLst>
                    <a:ext uri="{9D8B030D-6E8A-4147-A177-3AD203B41FA5}">
                      <a16:colId xmlns:a16="http://schemas.microsoft.com/office/drawing/2014/main" val="3394880887"/>
                    </a:ext>
                  </a:extLst>
                </a:gridCol>
                <a:gridCol w="1366471">
                  <a:extLst>
                    <a:ext uri="{9D8B030D-6E8A-4147-A177-3AD203B41FA5}">
                      <a16:colId xmlns:a16="http://schemas.microsoft.com/office/drawing/2014/main" val="4272275168"/>
                    </a:ext>
                  </a:extLst>
                </a:gridCol>
                <a:gridCol w="1745806">
                  <a:extLst>
                    <a:ext uri="{9D8B030D-6E8A-4147-A177-3AD203B41FA5}">
                      <a16:colId xmlns:a16="http://schemas.microsoft.com/office/drawing/2014/main" val="1760141839"/>
                    </a:ext>
                  </a:extLst>
                </a:gridCol>
                <a:gridCol w="2583232">
                  <a:extLst>
                    <a:ext uri="{9D8B030D-6E8A-4147-A177-3AD203B41FA5}">
                      <a16:colId xmlns:a16="http://schemas.microsoft.com/office/drawing/2014/main" val="3455558176"/>
                    </a:ext>
                  </a:extLst>
                </a:gridCol>
              </a:tblGrid>
              <a:tr h="5878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(люди употребляющие наркотики). </a:t>
                      </a:r>
                      <a:r>
                        <a:rPr lang="ru-RU" sz="16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Глобального фонда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rowSpan="7">
                  <a:txBody>
                    <a:bodyPr/>
                    <a:lstStyle/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10-21 февраля 2020</a:t>
                      </a: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rowSpan="7">
                  <a:txBody>
                    <a:bodyPr/>
                    <a:lstStyle/>
                    <a:p>
                      <a:pPr algn="l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6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КазСоюз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ЛЖВ, ЮНЭЙДС, 1 международный консультант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Оксана Ибрагимова, Елена Растокина,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Щетников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Сергей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809624675"/>
                  </a:ext>
                </a:extLst>
              </a:tr>
              <a:tr h="226143">
                <a:tc v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Оксана Ибрагимова,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Жолнерова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Наталья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426678805"/>
                  </a:ext>
                </a:extLst>
              </a:tr>
              <a:tr h="2831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(секс работники). 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Оксана Ибрагимова, Жолнерова Наталья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96410392"/>
                  </a:ext>
                </a:extLst>
              </a:tr>
              <a:tr h="1364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(ЛЖВ). 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588840401"/>
                  </a:ext>
                </a:extLst>
              </a:tr>
              <a:tr h="136478">
                <a:tc vMerge="1"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Оксана Ибрагимова, Елена Растокина, Олейникова Роза, Полякова Людмила</a:t>
                      </a:r>
                      <a:endParaRPr lang="en-GB" dirty="0"/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4171213924"/>
                  </a:ext>
                </a:extLst>
              </a:tr>
              <a:tr h="6221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(люди, затронутые туберкулезом). 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4774534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(люди, затронутые туберкулезом). </a:t>
                      </a:r>
                      <a:r>
                        <a:rPr lang="ru-RU" sz="16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Оксана Ибрагимова, Елена Растокина, Идрисова Роза, Кушербаева Ляззат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978176165"/>
                  </a:ext>
                </a:extLst>
              </a:tr>
              <a:tr h="4932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Переговоры (теле-видеоконференцсвязи) международного консультанта по подготовке заявки и реализации Странового Диалога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согласованию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КНЦДИЗ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КНЦДИЗ, Давлетгалиева Татьяна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4105767415"/>
                  </a:ext>
                </a:extLst>
              </a:tr>
              <a:tr h="7032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Встреча  с представителями международных организаций (ЮНЭЙДС, UNODC, USAID, CDC и др.) и центров СПИД по обсуждению проекта Концептуальной заявки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не позднее 28</a:t>
                      </a:r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.0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2</a:t>
                      </a:r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.2020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Секретариат СКК, ЮНЭЙДС, рабочая группа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Демеуова  Рысалды, КНЦДИЗ, Давлетгалиева Татьяна, ЮНЭЙДС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766896174"/>
                  </a:ext>
                </a:extLst>
              </a:tr>
              <a:tr h="5535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Встреча рабочей группы с участием консультанта по подготовке заявки и малой группы СКК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>
                          <a:effectLst/>
                          <a:latin typeface="+mn-lt"/>
                        </a:rPr>
                        <a:t>20.04.2020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Секретариат СКК, СКК, рабочая группа, КНЦДИЗ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Демеуова  Рысалды, КНЦДИЗ, Давлетгалиева Татьяна, ЮНЭЙДС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308070544"/>
                  </a:ext>
                </a:extLst>
              </a:tr>
              <a:tr h="388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Рассылка проекта Концептуальной заявки всем членам СКК для ознакомления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не позднее 30</a:t>
                      </a:r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.0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.2020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Секретариат СКК, рабочая группа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Демеуова Рысалды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875963974"/>
                  </a:ext>
                </a:extLst>
              </a:tr>
              <a:tr h="4688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Заседание СКК по утверждению окончательного проекта заявки по компоненту ВИЧ для получения финансирования Глобального фонда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+mn-lt"/>
                        </a:rPr>
                        <a:t>15.05.2020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Секретариат СКК, СКК, Министерство здравоохранения РК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Заместители председателя </a:t>
                      </a:r>
                      <a:r>
                        <a:rPr lang="ru-RU" sz="1600" u="none" strike="noStrike">
                          <a:effectLst/>
                          <a:latin typeface="+mn-lt"/>
                        </a:rPr>
                        <a:t>СКК, Демеуова 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Рысалды,  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Абусеитова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Айнур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13540602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274515" y="-976453"/>
            <a:ext cx="22142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7000">
              <a:schemeClr val="accent3">
                <a:lumMod val="5000"/>
                <a:lumOff val="95000"/>
                <a:alpha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36" y="564416"/>
            <a:ext cx="10515600" cy="5996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Согласование мероприятий по реализации надзорной функции СКК: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23483"/>
            <a:ext cx="10621161" cy="4893447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Надзорному комитету выполнять план по Надзорной функции СКК согласно графику</a:t>
            </a:r>
            <a:r>
              <a:rPr lang="en-US" dirty="0"/>
              <a:t> </a:t>
            </a:r>
            <a:r>
              <a:rPr lang="ru-RU" dirty="0"/>
              <a:t>и бюджету утвержденному Глобальным фондом;</a:t>
            </a:r>
          </a:p>
          <a:p>
            <a:r>
              <a:rPr lang="ru-RU" dirty="0"/>
              <a:t>Надзорному Комитету </a:t>
            </a:r>
            <a:r>
              <a:rPr lang="ru-RU"/>
              <a:t>участвовать в </a:t>
            </a:r>
            <a:r>
              <a:rPr lang="ru-RU" dirty="0"/>
              <a:t>брифингах местных агентов фонда для Основных получателей гранта ГФ по компонентам: ВИЧ/СПИД, Туберкулез и работа с НПО.</a:t>
            </a:r>
          </a:p>
          <a:p>
            <a:r>
              <a:rPr lang="ru-RU" dirty="0"/>
              <a:t>Надзорному комитету СКК согласно критерию №3 по 2 раза в год встретиться с каждым ОП по обсуждению прогресса и пробелов проектов</a:t>
            </a:r>
          </a:p>
          <a:p>
            <a:r>
              <a:rPr lang="ru-RU" dirty="0"/>
              <a:t>Секретариату СКК создать рабочую группу по разработке политики по Кодексу поведения СКК до мая 2020 года</a:t>
            </a:r>
          </a:p>
          <a:p>
            <a:endParaRPr lang="ru-RU" dirty="0"/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953311" y="1449420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1047</TotalTime>
  <Words>1233</Words>
  <Application>Microsoft Office PowerPoint</Application>
  <PresentationFormat>Widescreen</PresentationFormat>
  <Paragraphs>185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Times New Roman</vt:lpstr>
      <vt:lpstr>Parallax</vt:lpstr>
      <vt:lpstr>План по реализации квалификационных критериев Глобального фонда к СКК в процессе разработки новой заявки </vt:lpstr>
      <vt:lpstr>PowerPoint Presentation</vt:lpstr>
      <vt:lpstr>PowerPoint Presentation</vt:lpstr>
      <vt:lpstr>PowerPoint Presentation</vt:lpstr>
      <vt:lpstr>Критерий для Основного получателя гранта по ВИЧ в РК:</vt:lpstr>
      <vt:lpstr>Состав рабочей группы для разработки заявки для получения гранта Глобального фонда на 2021-  2023 годы по компоненту ВИЧ/СПИД</vt:lpstr>
      <vt:lpstr>ПЛАН СТРАНОВОГО ДИАЛОГА                                      Цель - определить основные приоритеты в профилактике ВИЧ/СПИДа в Республике Казахстане с широким  вовлечением всех заинтересованных  организаций  и ключевых лиц затронутых заболеванием   </vt:lpstr>
      <vt:lpstr>Продолжение</vt:lpstr>
      <vt:lpstr>Согласование мероприятий по реализации надзорной функции СКК:</vt:lpstr>
      <vt:lpstr>Ожидаемые Решения от заседания СКК: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Ryssaldy Demeuova</dc:creator>
  <cp:lastModifiedBy>Ryssaldy Demeuova</cp:lastModifiedBy>
  <cp:revision>34</cp:revision>
  <cp:lastPrinted>2017-01-20T05:50:07Z</cp:lastPrinted>
  <dcterms:created xsi:type="dcterms:W3CDTF">2017-01-18T09:37:05Z</dcterms:created>
  <dcterms:modified xsi:type="dcterms:W3CDTF">2020-01-30T06:53:56Z</dcterms:modified>
</cp:coreProperties>
</file>