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C451-E286-4403-880B-AD4EBEDCACD7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775B7-6AAC-4CC9-A8AC-4A3C646B604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9219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8D51E-FB3E-40F9-983C-EF25EC84A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2D9A41-0DDE-43BE-ADD6-6E3B9482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4BF33D-7F8F-4FE6-B377-BA5F475F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A5131C-896C-487F-88C2-670C8821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35A806-2F2E-4A60-937A-E9BCBDA3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235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B5DF5-9C58-42E6-B1B8-25DE5CC0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7D321B-3740-4878-8EC2-684CCB3A4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B82324-5D00-440D-9A9B-70040B94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C7CF47-6BAB-4F5C-83E4-01BBF428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B5FAF5-B70D-455F-82E0-78C99F18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2312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D1E124-D04E-4C07-A6B3-1E7FA2913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5ACD02-3EE5-4EB0-B25A-ED7C06473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4A960D-E6F6-4639-9D87-A43DEE6B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B30762-2361-4BA7-9CF1-422B3FD8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0E02B-7666-4F18-8CCD-FB7372857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8581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E508E-9F91-480E-960B-93E05071C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71E036-F50B-4F48-ACEC-B15A76EBA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4D753F-0C3A-4BD1-9261-89FFB6D54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6C9DDC-5F41-433A-BE50-AA6BDFB1E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18ADA2-2FD2-45E5-A5D2-424BFF8C6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3603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62966-B64E-4BD9-9176-8938BAA6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E9F8AB-FBCF-4FC5-B116-C4BD5AC68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E23736-2BA9-48BD-B2A8-C37BD388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917E9D-92A4-4DF3-9AC5-CDEEB472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A1CB26-9BB3-4C6F-9E1D-DD819167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3862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DBD3F-29C0-48C1-9F12-EA02F2391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5BB97D-EBAA-4D75-934E-BF87F4D722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4A22DE-B31E-432C-B296-F85DB234F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1D3455-9CC0-4E1C-A86A-03564BDD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DB44C8-2DCD-4AC3-A1FF-05C153BB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FC02FF-5A96-4333-81C8-CDD0525C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8941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23193-F943-43EB-BBD9-2AF56113E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AF05B-A5D1-4139-BE5B-968440832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048B16-88D7-428F-8237-DBB56BCDD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20E4D58-5814-4234-BE93-6FD8CCD98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6BD003-E2B0-429C-B5E9-F27F11B32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33D6F4A-C5E9-4373-B0F4-9DF0548A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2B1952-F2D7-4267-B502-D6E61C6A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A5256A-6380-4C98-80EE-AEAD0341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7582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23F0D-906E-4063-99F7-603939B14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7ED3F39-1553-4791-9953-9474037B0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BE0869-BB84-44C1-9A34-FD544F13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9CD8B2-B2E3-4E06-8BB3-2C8356CD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028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E982DF-73C9-4744-A154-16E156AC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7B2A2AB-4040-4259-AC06-8D57B434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29328B-E397-48C9-87E4-0EB110717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607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CB389-6CAC-42BE-A783-9B7BD5960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828D6F-458E-457E-BBCB-2C987F9D9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6C7D3F-10D2-424C-A1CF-A1B8719AC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C588F6-F0CD-43B2-BB74-5F812557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8F7892-FFFF-49CC-B8D6-811D8204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13D2B4-027A-4336-8BFD-3502BD23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42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BD04B-8F28-4FDB-AA4F-274B39AD7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F203C9-ABA7-470D-B3A7-39CD4187E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A206FBE-3463-4B86-8487-B79DD2BB2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74C362-6928-4E90-98F4-2AA5A622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F4D4EE-B36B-494A-978C-A11183355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F6B450-15FF-48A9-9826-0F46DCB6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5993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95568-533A-4260-92A1-3FF36CEC6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33EFB6-EC12-467C-9A50-7567BAEB3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0C11C3-B508-4EC9-BB29-64E0632F7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06C3B-8A17-4DC9-B161-114B4893396D}" type="datetimeFigureOut">
              <a:rPr lang="ru-KZ" smtClean="0"/>
              <a:t>14.12.2020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7B5BFA-D101-4052-BDF1-81D6E5EB9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15350B-E3D0-44BF-8470-DA4D3D1EE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F924C-8C88-4425-955C-44B0D2FCCD2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6635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BB3E9-03DC-4989-A55F-D895C3FB3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9414" y="2005868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«Защита прав уязвимых групп населения (уязвимых женщин и ЛГБТ) </a:t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 условиях пандемии 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COVID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-19 </a:t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 г. Алматы». 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KZ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24425F-60E9-418A-9DD0-5454A8361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7059" y="4393468"/>
            <a:ext cx="9439373" cy="1655762"/>
          </a:xfrm>
        </p:spPr>
        <p:txBody>
          <a:bodyPr>
            <a:normAutofit lnSpcReduction="10000"/>
          </a:bodyPr>
          <a:lstStyle/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Г. Алматы, 2020 год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Изображение выглядит как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BE0C3DEC-67D1-4CCB-A3E8-48445C1562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03" y="418273"/>
            <a:ext cx="2471087" cy="943616"/>
          </a:xfrm>
          <a:prstGeom prst="rect">
            <a:avLst/>
          </a:prstGeom>
        </p:spPr>
      </p:pic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9B1E2F70-715C-44ED-892E-542001F2832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283" y="238858"/>
            <a:ext cx="2954779" cy="94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>
            <a:extLst>
              <a:ext uri="{FF2B5EF4-FFF2-40B4-BE49-F238E27FC236}">
                <a16:creationId xmlns:a16="http://schemas.microsoft.com/office/drawing/2014/main" id="{D5A4BE08-8BE6-4B08-BD63-49FBF2F1A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4413" y="1229979"/>
            <a:ext cx="5157787" cy="515282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Предоставляемые услуги: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D18FB5-87A7-4B5B-BDF9-DB849488F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213" y="2033735"/>
            <a:ext cx="4802711" cy="3684588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Консультации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параюристов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по юридическим вопросам при поддержке ментора/юриста Казахстанского международного бюро по правам человека и соблюдению законности;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Индивидуальные и групповые консультации психолога, написание и размещение психологических постов в социальных сетях;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Гуманитарная помощь (сертификаты «Магнум»,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продуктово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-гигиенические наборы);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DB14385F-FBD6-4226-9957-0D8027E0F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042" y="1272399"/>
            <a:ext cx="5183188" cy="430441"/>
          </a:xfrm>
        </p:spPr>
        <p:txBody>
          <a:bodyPr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Целевые группы проекта:</a:t>
            </a:r>
            <a:endParaRPr lang="ru-KZ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CF476C03-8EF3-4654-8A07-C786962A8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042" y="2033735"/>
            <a:ext cx="5183188" cy="3684588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язвимые женщины: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-  Потребители наркотиков (ЛУН);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-  Мигранты;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-  З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анятые в секс-бизнесе (РС);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-  Б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ывшие заключенные (БЗ);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-  Женщины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живущие с ВИЧ (ЖЖВ);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редставители ЛГБТ сообщества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KZ" dirty="0"/>
          </a:p>
        </p:txBody>
      </p:sp>
      <p:pic>
        <p:nvPicPr>
          <p:cNvPr id="4" name="Рисунок 3" descr="Изображение выглядит как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6E4B8739-6576-4D9B-9373-F2156DB0943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04" y="418273"/>
            <a:ext cx="1640424" cy="626417"/>
          </a:xfrm>
          <a:prstGeom prst="rect">
            <a:avLst/>
          </a:prstGeom>
        </p:spPr>
      </p:pic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FA8695B-E2BB-4ABB-9342-AEFA500FDC3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406" y="418273"/>
            <a:ext cx="2055929" cy="65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4A2725F-E405-4753-A770-AF9BF634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81" y="473726"/>
            <a:ext cx="10515600" cy="82391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Промежуточные результаты с 20 мая по 30 ноября 2020 года </a:t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(6 месяцев)</a:t>
            </a:r>
            <a:endParaRPr lang="ru-KZ" sz="4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04242593-5C9E-4925-804E-55ED25DFA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1465168"/>
            <a:ext cx="5157787" cy="474752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Юридические услуги: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D18FB5-87A7-4B5B-BDF9-DB849488F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176" y="2203408"/>
            <a:ext cx="5157787" cy="368458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796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клиентов обратились за юридической помощью;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1094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юридических консультаций оказано;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157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кейсов о правонарушениях зарегистрировано;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115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(73%) кейсов завершено с положительным результатом;</a:t>
            </a:r>
          </a:p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6B8C4D3-97F8-40C6-BC61-9B1F53B22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4749" y="1403547"/>
            <a:ext cx="5183188" cy="474752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Психологические услуги: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3449115B-89C8-4680-857A-E40952690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22193" y="2253758"/>
            <a:ext cx="5183188" cy="3921964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287 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клиентов получили психологическую помощь</a:t>
            </a:r>
          </a:p>
          <a:p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292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 консультации проведено психологом</a:t>
            </a:r>
          </a:p>
          <a:p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2320 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человек охвачено психологическими постами в социальных сетях </a:t>
            </a:r>
            <a:r>
              <a:rPr lang="en-US" sz="3800" dirty="0">
                <a:solidFill>
                  <a:schemeClr val="accent1">
                    <a:lumMod val="50000"/>
                  </a:schemeClr>
                </a:solidFill>
              </a:rPr>
              <a:t>@AFEW.KZ</a:t>
            </a:r>
          </a:p>
          <a:p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Проведен </a:t>
            </a: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1 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тренинг по телесной терапии для представителей ЛГБТ</a:t>
            </a:r>
          </a:p>
          <a:p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Проведена</a:t>
            </a: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</a:rPr>
              <a:t> 1 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</a:rPr>
              <a:t>группа психологической поддержки для ЛГБТ (в дальнейшем будет проходить регулярно)</a:t>
            </a:r>
            <a:endParaRPr lang="ru-KZ" sz="3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K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8FABE0-B76E-490E-863E-D221FC9FEE5C}"/>
              </a:ext>
            </a:extLst>
          </p:cNvPr>
          <p:cNvSpPr txBox="1"/>
          <p:nvPr/>
        </p:nvSpPr>
        <p:spPr>
          <a:xfrm>
            <a:off x="964406" y="5667196"/>
            <a:ext cx="103536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597 человек получили гуманитарную помощь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495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4A2725F-E405-4753-A770-AF9BF634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8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Правонарушения с которыми столкнулись клиенты :</a:t>
            </a:r>
            <a:endParaRPr lang="ru-KZ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C2DF82F2-DEA6-446C-99FA-51A0E0E27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939505"/>
            <a:ext cx="5181600" cy="5687537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16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человек получили отказ в госпитализации по причинам: дискриминации ЛУН, ЖЖВ; отсутствия вида на жительство;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клиента столкнулись с врачебной ошибкой (неправильно выставлен диагноз и/или назначено лечение)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человек были отправлены на платные анализы, при положенных бесплатных (из них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человек на ПЦР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Covid-19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клиентам было отказано в прохождении флюорографии, лечения гепатита С, получения инвалидности из-за отсутствия медицинской страховки. Все 9 человек относятся к людям, которые должны получать бесплатные услуги в рамках ГОБМП;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Отказ в лечении гепатита С и ТБ (в том числе с БК+), приеме анализов, переходе на амбулаторное лечение;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Сложности в оформлении инвалидности (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17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человек): дискриминация (ЛУН), назначение дополнительных платных анализов, направления на прохождение анализов, которые не нужны;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клиентов не могли самостоятельно оформить пособия;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Отсутствие бесплатных молочных смесей, а так же отсутствие выбора смеси (предоставляется только один вариант);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K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1D28D7-393F-4EB4-A466-C98A3A7C0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39506"/>
            <a:ext cx="5181600" cy="568753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17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человек не смогли сдать анализ на вирусную нагрузку (ВН),   из-за отсутствия Т-систем;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клиентам раскрыли статус ВИЧ в медицинских учреждениях (поликлиниках) и еще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клиенту угрожали о раскрытии статуса;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детей с ВИЧ, хотели исключить из школы из-за диагноза;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человека столкнулись с дискриминацией по причине диагноза ВИЧ со стороны работодателей;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Несоответствие закупленных т-систем на определение количества ВН и протокола родовспоможения</a:t>
            </a:r>
            <a:endParaRPr lang="ru-KZ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Нет денег, чтобы оплатить штрафы за отсутствие регистрации, оформление удостоверения личности;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Сложности в получении ЭЦП, прикрепления к поликлинике;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Отсутствие жилья;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Отказ в оформлении вида на жительство (мигранты);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Кредитные задолженности, отказы банков в отсрочке;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Дискриминация в отношении представителей ЛГБТ, избиение, раскрытие статуса;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Домашнее насилие; </a:t>
            </a:r>
          </a:p>
          <a:p>
            <a:endParaRPr lang="ru-K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6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4A2725F-E405-4753-A770-AF9BF634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828" y="81597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Рекомендации:</a:t>
            </a:r>
            <a:endParaRPr lang="ru-KZ" sz="4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3D9AB7-D71F-4423-A97F-6993FCB37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828" y="2000135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Введение соответствующих требований на законодательном или подзаконном уровне. Создание и внедрение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приказа, включающего в себя программу обучения навыкам консультирования пациентов с ВИЧ для действующих медицинских работников. Контроль за исполнением приказа на государственном уровне.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Эти требования должны подкрепляться санкциями за неисполнение.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Усилить контроль за соблюдением протоколов госпитализации, оформления инвалидности и назначения пособий;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Предоставить информацию медицинским работникам о том в каких случаях предоставляются бесплатные услуги в рамках ГОБМП, а в каких в рамках ФОМС;</a:t>
            </a:r>
          </a:p>
          <a:p>
            <a:endParaRPr lang="ru-KZ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2C2620A-AB1C-4FA1-BAC8-137E8ECD2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2225511" cy="84624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31BB62-65FA-431D-ABB7-004A77FEF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5545" y="305321"/>
            <a:ext cx="2642462" cy="84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51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602</Words>
  <Application>Microsoft Office PowerPoint</Application>
  <PresentationFormat>Широкоэкранный</PresentationFormat>
  <Paragraphs>56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«Защита прав уязвимых групп населения (уязвимых женщин и ЛГБТ)  в условиях пандемии COVID-19  в г. Алматы».  </vt:lpstr>
      <vt:lpstr>Презентация PowerPoint</vt:lpstr>
      <vt:lpstr>Промежуточные результаты с 20 мая по 30 ноября 2020 года  (6 месяцев)</vt:lpstr>
      <vt:lpstr>Правонарушения с которыми столкнулись клиенты :</vt:lpstr>
      <vt:lpstr>Рекомендации: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«Защита прав уязвимых групп населения (уязвимых женщин и ЛГБТ)  в условиях пандемии COVID-19  в г. Алматы».  </dc:title>
  <dc:creator>alexandra lee</dc:creator>
  <cp:lastModifiedBy>alexandra lee</cp:lastModifiedBy>
  <cp:revision>21</cp:revision>
  <dcterms:created xsi:type="dcterms:W3CDTF">2020-11-25T05:25:26Z</dcterms:created>
  <dcterms:modified xsi:type="dcterms:W3CDTF">2020-12-14T07:36:56Z</dcterms:modified>
</cp:coreProperties>
</file>