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1" r:id="rId2"/>
    <p:sldId id="258" r:id="rId3"/>
    <p:sldId id="260" r:id="rId4"/>
    <p:sldId id="264" r:id="rId5"/>
    <p:sldId id="266" r:id="rId6"/>
    <p:sldId id="285" r:id="rId7"/>
    <p:sldId id="291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5AEE0-A5AA-4A34-9A34-1723A0111B50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650A8-9486-44F6-BD39-A18C927B7CC5}">
      <dgm:prSet phldrT="[Текст]"/>
      <dgm:spPr/>
      <dgm:t>
        <a:bodyPr/>
        <a:lstStyle/>
        <a:p>
          <a:r>
            <a:rPr lang="en-US" b="0" dirty="0">
              <a:latin typeface="Garamond" panose="02020404030301010803" pitchFamily="18" charset="0"/>
              <a:cs typeface="Times New Roman" panose="02020603050405020304" pitchFamily="18" charset="0"/>
            </a:rPr>
            <a:t>ICAP</a:t>
          </a:r>
        </a:p>
      </dgm:t>
    </dgm:pt>
    <dgm:pt modelId="{34E2E9D0-3B96-46C8-AAEE-DE6047AB863A}" type="parTrans" cxnId="{35C4E0BF-300A-416E-9FF5-79EA1931E37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A8875E4-48DD-4FD7-9315-53598E3B6695}" type="sibTrans" cxnId="{35C4E0BF-300A-416E-9FF5-79EA1931E37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ED39C89-E972-431C-BC5F-97BCCAFC68F2}" type="asst">
      <dgm:prSet phldrT="[Текст]" custT="1"/>
      <dgm:spPr/>
      <dgm:t>
        <a:bodyPr/>
        <a:lstStyle/>
        <a:p>
          <a:r>
            <a:rPr lang="ru-RU" sz="2800" b="1" dirty="0">
              <a:latin typeface="Garamond" panose="02020404030301010803" pitchFamily="18" charset="0"/>
              <a:cs typeface="Times New Roman" panose="02020603050405020304" pitchFamily="18" charset="0"/>
            </a:rPr>
            <a:t>Информационно</a:t>
          </a:r>
          <a:r>
            <a:rPr lang="ru-RU" sz="2800" b="1" baseline="0" dirty="0">
              <a:latin typeface="Garamond" panose="02020404030301010803" pitchFamily="18" charset="0"/>
              <a:cs typeface="Times New Roman" panose="02020603050405020304" pitchFamily="18" charset="0"/>
            </a:rPr>
            <a:t> – ресурсный центр </a:t>
          </a:r>
          <a:endParaRPr lang="ru-RU" sz="2800" b="1" dirty="0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644184B8-15EB-4A63-892D-CB2D8B72E10F}" type="parTrans" cxnId="{7F3A2CFC-2365-43C7-AC78-E2A85C4A988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E9B5176-A56B-4369-B62C-F796D108E0BD}" type="sibTrans" cxnId="{7F3A2CFC-2365-43C7-AC78-E2A85C4A988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810454F-DF4D-44CE-BCA7-C83C116EA010}">
      <dgm:prSet phldrT="[Текст]" custT="1"/>
      <dgm:spPr/>
      <dgm:t>
        <a:bodyPr/>
        <a:lstStyle/>
        <a:p>
          <a:r>
            <a:rPr lang="ru-RU" sz="3200" b="1" dirty="0">
              <a:latin typeface="Garamond" panose="02020404030301010803" pitchFamily="18" charset="0"/>
              <a:cs typeface="Times New Roman" panose="02020603050405020304" pitchFamily="18" charset="0"/>
            </a:rPr>
            <a:t>ОФ «</a:t>
          </a:r>
          <a:r>
            <a:rPr lang="en-US" sz="3200" b="1" dirty="0">
              <a:latin typeface="Garamond" panose="02020404030301010803" pitchFamily="18" charset="0"/>
              <a:cs typeface="Times New Roman" panose="02020603050405020304" pitchFamily="18" charset="0"/>
            </a:rPr>
            <a:t>Community friends</a:t>
          </a:r>
          <a:r>
            <a:rPr lang="ru-RU" sz="3200" b="1" dirty="0">
              <a:latin typeface="Garamond" panose="02020404030301010803" pitchFamily="18" charset="0"/>
              <a:cs typeface="Times New Roman" panose="02020603050405020304" pitchFamily="18" charset="0"/>
            </a:rPr>
            <a:t>»</a:t>
          </a:r>
          <a:endParaRPr lang="en-US" sz="3200" b="1" dirty="0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0E64D7E1-5D58-40A7-9F93-8E18AB56A858}" type="parTrans" cxnId="{289F9167-46EB-467B-8BA1-58B48610681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4ADE35E-48AD-4270-A785-2CC9EDF32E09}" type="sibTrans" cxnId="{289F9167-46EB-467B-8BA1-58B48610681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5423502-72FA-49BE-9694-0DFE76AC2277}">
      <dgm:prSet phldrT="[Текст]" custT="1"/>
      <dgm:spPr/>
      <dgm:t>
        <a:bodyPr/>
        <a:lstStyle/>
        <a:p>
          <a:r>
            <a:rPr lang="ru-RU" sz="3600" b="1" dirty="0">
              <a:latin typeface="Garamond" panose="02020404030301010803" pitchFamily="18" charset="0"/>
              <a:cs typeface="Times New Roman" panose="02020603050405020304" pitchFamily="18" charset="0"/>
            </a:rPr>
            <a:t>ОФ «Равный равному +»</a:t>
          </a:r>
          <a:endParaRPr lang="en-US" sz="3600" b="1" dirty="0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0841DCE0-C157-466F-8A2E-6555A00D36AF}" type="parTrans" cxnId="{15CFBE6A-650A-417B-AFFE-63C9A4CE071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798E5476-C10A-474E-B7D2-473F74FADAA6}" type="sibTrans" cxnId="{15CFBE6A-650A-417B-AFFE-63C9A4CE071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B277C9D-E8AD-49D5-90B9-8E15A664C3BD}">
      <dgm:prSet phldrT="[Текст]" custT="1"/>
      <dgm:spPr/>
      <dgm:t>
        <a:bodyPr/>
        <a:lstStyle/>
        <a:p>
          <a:r>
            <a:rPr lang="ru-RU" sz="3600" b="1" dirty="0">
              <a:latin typeface="Garamond" panose="02020404030301010803" pitchFamily="18" charset="0"/>
              <a:cs typeface="Times New Roman" panose="02020603050405020304" pitchFamily="18" charset="0"/>
            </a:rPr>
            <a:t>ОФ «Реванш»</a:t>
          </a:r>
          <a:endParaRPr lang="en-US" sz="3600" b="1" dirty="0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238930FD-37B1-4D41-9937-2C5179E20F17}" type="parTrans" cxnId="{F7BC6044-F996-4B07-BCF2-D30199D83A0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9609E75-52C2-4E04-83F0-613A311B0C2E}" type="sibTrans" cxnId="{F7BC6044-F996-4B07-BCF2-D30199D83A0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28B8B06-EB6C-4E41-98AA-629C71E8F7D5}" type="pres">
      <dgm:prSet presAssocID="{1BC5AEE0-A5AA-4A34-9A34-1723A0111B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E871A4-2115-42B4-8263-DA0F59648B21}" type="pres">
      <dgm:prSet presAssocID="{0AD650A8-9486-44F6-BD39-A18C927B7CC5}" presName="hierRoot1" presStyleCnt="0">
        <dgm:presLayoutVars>
          <dgm:hierBranch val="init"/>
        </dgm:presLayoutVars>
      </dgm:prSet>
      <dgm:spPr/>
    </dgm:pt>
    <dgm:pt modelId="{7B402D56-87E0-4A01-B98C-2C73365E8921}" type="pres">
      <dgm:prSet presAssocID="{0AD650A8-9486-44F6-BD39-A18C927B7CC5}" presName="rootComposite1" presStyleCnt="0"/>
      <dgm:spPr/>
    </dgm:pt>
    <dgm:pt modelId="{0B5E3E93-D7E9-4AD1-9888-46567C1CD68D}" type="pres">
      <dgm:prSet presAssocID="{0AD650A8-9486-44F6-BD39-A18C927B7CC5}" presName="rootText1" presStyleLbl="node0" presStyleIdx="0" presStyleCnt="1">
        <dgm:presLayoutVars>
          <dgm:chPref val="3"/>
        </dgm:presLayoutVars>
      </dgm:prSet>
      <dgm:spPr/>
    </dgm:pt>
    <dgm:pt modelId="{C70D29DC-2729-412C-9FA1-2F8B45424916}" type="pres">
      <dgm:prSet presAssocID="{0AD650A8-9486-44F6-BD39-A18C927B7CC5}" presName="rootConnector1" presStyleLbl="node1" presStyleIdx="0" presStyleCnt="0"/>
      <dgm:spPr/>
    </dgm:pt>
    <dgm:pt modelId="{14B1B91D-507E-48BC-BA27-845349C912AA}" type="pres">
      <dgm:prSet presAssocID="{0AD650A8-9486-44F6-BD39-A18C927B7CC5}" presName="hierChild2" presStyleCnt="0"/>
      <dgm:spPr/>
    </dgm:pt>
    <dgm:pt modelId="{C2B15678-6615-4B3F-B188-4D3895FAD726}" type="pres">
      <dgm:prSet presAssocID="{0E64D7E1-5D58-40A7-9F93-8E18AB56A858}" presName="Name37" presStyleLbl="parChTrans1D2" presStyleIdx="0" presStyleCnt="4"/>
      <dgm:spPr/>
    </dgm:pt>
    <dgm:pt modelId="{80FE18DA-4925-4CD9-A699-30FBC2085607}" type="pres">
      <dgm:prSet presAssocID="{F810454F-DF4D-44CE-BCA7-C83C116EA010}" presName="hierRoot2" presStyleCnt="0">
        <dgm:presLayoutVars>
          <dgm:hierBranch val="init"/>
        </dgm:presLayoutVars>
      </dgm:prSet>
      <dgm:spPr/>
    </dgm:pt>
    <dgm:pt modelId="{20391A27-3423-44EE-9020-A38F252ADB34}" type="pres">
      <dgm:prSet presAssocID="{F810454F-DF4D-44CE-BCA7-C83C116EA010}" presName="rootComposite" presStyleCnt="0"/>
      <dgm:spPr/>
    </dgm:pt>
    <dgm:pt modelId="{E0CC79FC-D1CE-4CDD-A478-72025F98D021}" type="pres">
      <dgm:prSet presAssocID="{F810454F-DF4D-44CE-BCA7-C83C116EA010}" presName="rootText" presStyleLbl="node2" presStyleIdx="0" presStyleCnt="3">
        <dgm:presLayoutVars>
          <dgm:chPref val="3"/>
        </dgm:presLayoutVars>
      </dgm:prSet>
      <dgm:spPr/>
    </dgm:pt>
    <dgm:pt modelId="{84005599-4397-475B-8AD8-B5CD578967B0}" type="pres">
      <dgm:prSet presAssocID="{F810454F-DF4D-44CE-BCA7-C83C116EA010}" presName="rootConnector" presStyleLbl="node2" presStyleIdx="0" presStyleCnt="3"/>
      <dgm:spPr/>
    </dgm:pt>
    <dgm:pt modelId="{014DD7B5-CD57-4190-97E4-B6DA0D3432D3}" type="pres">
      <dgm:prSet presAssocID="{F810454F-DF4D-44CE-BCA7-C83C116EA010}" presName="hierChild4" presStyleCnt="0"/>
      <dgm:spPr/>
    </dgm:pt>
    <dgm:pt modelId="{0DB3071F-ED76-47EB-8452-30918B8CC163}" type="pres">
      <dgm:prSet presAssocID="{F810454F-DF4D-44CE-BCA7-C83C116EA010}" presName="hierChild5" presStyleCnt="0"/>
      <dgm:spPr/>
    </dgm:pt>
    <dgm:pt modelId="{582B8C85-912A-4FAC-B1A4-7AA9F58CC4BF}" type="pres">
      <dgm:prSet presAssocID="{0841DCE0-C157-466F-8A2E-6555A00D36AF}" presName="Name37" presStyleLbl="parChTrans1D2" presStyleIdx="1" presStyleCnt="4"/>
      <dgm:spPr/>
    </dgm:pt>
    <dgm:pt modelId="{B35B9E8B-F102-4D6C-ABB7-1EE1DFA2DD6B}" type="pres">
      <dgm:prSet presAssocID="{95423502-72FA-49BE-9694-0DFE76AC2277}" presName="hierRoot2" presStyleCnt="0">
        <dgm:presLayoutVars>
          <dgm:hierBranch val="init"/>
        </dgm:presLayoutVars>
      </dgm:prSet>
      <dgm:spPr/>
    </dgm:pt>
    <dgm:pt modelId="{7EB9E736-6922-4A19-9EE3-49AF58379E55}" type="pres">
      <dgm:prSet presAssocID="{95423502-72FA-49BE-9694-0DFE76AC2277}" presName="rootComposite" presStyleCnt="0"/>
      <dgm:spPr/>
    </dgm:pt>
    <dgm:pt modelId="{83B54CE7-3D3A-43AF-AFB7-FDF3930364EE}" type="pres">
      <dgm:prSet presAssocID="{95423502-72FA-49BE-9694-0DFE76AC2277}" presName="rootText" presStyleLbl="node2" presStyleIdx="1" presStyleCnt="3">
        <dgm:presLayoutVars>
          <dgm:chPref val="3"/>
        </dgm:presLayoutVars>
      </dgm:prSet>
      <dgm:spPr/>
    </dgm:pt>
    <dgm:pt modelId="{AFB81CDF-7E32-4392-BB44-2E5E28343DE8}" type="pres">
      <dgm:prSet presAssocID="{95423502-72FA-49BE-9694-0DFE76AC2277}" presName="rootConnector" presStyleLbl="node2" presStyleIdx="1" presStyleCnt="3"/>
      <dgm:spPr/>
    </dgm:pt>
    <dgm:pt modelId="{540117A9-92F2-456D-818F-572EDFC83BFD}" type="pres">
      <dgm:prSet presAssocID="{95423502-72FA-49BE-9694-0DFE76AC2277}" presName="hierChild4" presStyleCnt="0"/>
      <dgm:spPr/>
    </dgm:pt>
    <dgm:pt modelId="{2C22206E-F745-4059-9A22-1884C11F24C3}" type="pres">
      <dgm:prSet presAssocID="{95423502-72FA-49BE-9694-0DFE76AC2277}" presName="hierChild5" presStyleCnt="0"/>
      <dgm:spPr/>
    </dgm:pt>
    <dgm:pt modelId="{5CACAD00-058D-4C01-BB3C-2034A7761DA9}" type="pres">
      <dgm:prSet presAssocID="{238930FD-37B1-4D41-9937-2C5179E20F17}" presName="Name37" presStyleLbl="parChTrans1D2" presStyleIdx="2" presStyleCnt="4"/>
      <dgm:spPr/>
    </dgm:pt>
    <dgm:pt modelId="{5416326C-C0AB-45A6-889C-3B88D036DE41}" type="pres">
      <dgm:prSet presAssocID="{CB277C9D-E8AD-49D5-90B9-8E15A664C3BD}" presName="hierRoot2" presStyleCnt="0">
        <dgm:presLayoutVars>
          <dgm:hierBranch val="init"/>
        </dgm:presLayoutVars>
      </dgm:prSet>
      <dgm:spPr/>
    </dgm:pt>
    <dgm:pt modelId="{F9B084FD-E495-4EF8-B6E9-35036AC0D18C}" type="pres">
      <dgm:prSet presAssocID="{CB277C9D-E8AD-49D5-90B9-8E15A664C3BD}" presName="rootComposite" presStyleCnt="0"/>
      <dgm:spPr/>
    </dgm:pt>
    <dgm:pt modelId="{3CE82676-4F14-4B53-9C41-095A0DE4A059}" type="pres">
      <dgm:prSet presAssocID="{CB277C9D-E8AD-49D5-90B9-8E15A664C3BD}" presName="rootText" presStyleLbl="node2" presStyleIdx="2" presStyleCnt="3" custLinFactNeighborX="-2461" custLinFactNeighborY="-1406">
        <dgm:presLayoutVars>
          <dgm:chPref val="3"/>
        </dgm:presLayoutVars>
      </dgm:prSet>
      <dgm:spPr/>
    </dgm:pt>
    <dgm:pt modelId="{161878BD-E9A7-44AB-8133-3FB175AEE9DC}" type="pres">
      <dgm:prSet presAssocID="{CB277C9D-E8AD-49D5-90B9-8E15A664C3BD}" presName="rootConnector" presStyleLbl="node2" presStyleIdx="2" presStyleCnt="3"/>
      <dgm:spPr/>
    </dgm:pt>
    <dgm:pt modelId="{0973E515-D745-4901-9550-FCE4183CF46B}" type="pres">
      <dgm:prSet presAssocID="{CB277C9D-E8AD-49D5-90B9-8E15A664C3BD}" presName="hierChild4" presStyleCnt="0"/>
      <dgm:spPr/>
    </dgm:pt>
    <dgm:pt modelId="{6DC830C1-6A91-48A7-810B-4C6AF23F0BB5}" type="pres">
      <dgm:prSet presAssocID="{CB277C9D-E8AD-49D5-90B9-8E15A664C3BD}" presName="hierChild5" presStyleCnt="0"/>
      <dgm:spPr/>
    </dgm:pt>
    <dgm:pt modelId="{88011190-A6B2-431B-8D41-D38191C74889}" type="pres">
      <dgm:prSet presAssocID="{0AD650A8-9486-44F6-BD39-A18C927B7CC5}" presName="hierChild3" presStyleCnt="0"/>
      <dgm:spPr/>
    </dgm:pt>
    <dgm:pt modelId="{F1C01BCF-A0A3-4D37-B617-E481E8E10563}" type="pres">
      <dgm:prSet presAssocID="{644184B8-15EB-4A63-892D-CB2D8B72E10F}" presName="Name111" presStyleLbl="parChTrans1D2" presStyleIdx="3" presStyleCnt="4"/>
      <dgm:spPr/>
    </dgm:pt>
    <dgm:pt modelId="{29168F6C-55D8-4263-8AB5-CF5C45E4E5E1}" type="pres">
      <dgm:prSet presAssocID="{CED39C89-E972-431C-BC5F-97BCCAFC68F2}" presName="hierRoot3" presStyleCnt="0">
        <dgm:presLayoutVars>
          <dgm:hierBranch val="init"/>
        </dgm:presLayoutVars>
      </dgm:prSet>
      <dgm:spPr/>
    </dgm:pt>
    <dgm:pt modelId="{604C3A92-9185-45D8-89CB-98097739EFE8}" type="pres">
      <dgm:prSet presAssocID="{CED39C89-E972-431C-BC5F-97BCCAFC68F2}" presName="rootComposite3" presStyleCnt="0"/>
      <dgm:spPr/>
    </dgm:pt>
    <dgm:pt modelId="{885B40C0-2574-4492-B3A6-F4D535A31833}" type="pres">
      <dgm:prSet presAssocID="{CED39C89-E972-431C-BC5F-97BCCAFC68F2}" presName="rootText3" presStyleLbl="asst1" presStyleIdx="0" presStyleCnt="1" custScaleX="108420">
        <dgm:presLayoutVars>
          <dgm:chPref val="3"/>
        </dgm:presLayoutVars>
      </dgm:prSet>
      <dgm:spPr/>
    </dgm:pt>
    <dgm:pt modelId="{6FC1030E-95B6-4735-BB44-FB808E5D81F7}" type="pres">
      <dgm:prSet presAssocID="{CED39C89-E972-431C-BC5F-97BCCAFC68F2}" presName="rootConnector3" presStyleLbl="asst1" presStyleIdx="0" presStyleCnt="1"/>
      <dgm:spPr/>
    </dgm:pt>
    <dgm:pt modelId="{AE41D880-7024-4EE9-9270-D6D2BD4D0504}" type="pres">
      <dgm:prSet presAssocID="{CED39C89-E972-431C-BC5F-97BCCAFC68F2}" presName="hierChild6" presStyleCnt="0"/>
      <dgm:spPr/>
    </dgm:pt>
    <dgm:pt modelId="{DBB9E0AC-A461-4449-887F-59DAAD2B10A3}" type="pres">
      <dgm:prSet presAssocID="{CED39C89-E972-431C-BC5F-97BCCAFC68F2}" presName="hierChild7" presStyleCnt="0"/>
      <dgm:spPr/>
    </dgm:pt>
  </dgm:ptLst>
  <dgm:cxnLst>
    <dgm:cxn modelId="{C0DE6E07-9568-429A-AF1A-8E5DDFAD37FA}" type="presOf" srcId="{238930FD-37B1-4D41-9937-2C5179E20F17}" destId="{5CACAD00-058D-4C01-BB3C-2034A7761DA9}" srcOrd="0" destOrd="0" presId="urn:microsoft.com/office/officeart/2005/8/layout/orgChart1"/>
    <dgm:cxn modelId="{8B710A14-C1F9-4A23-A4FD-EBC2E1ABB359}" type="presOf" srcId="{0E64D7E1-5D58-40A7-9F93-8E18AB56A858}" destId="{C2B15678-6615-4B3F-B188-4D3895FAD726}" srcOrd="0" destOrd="0" presId="urn:microsoft.com/office/officeart/2005/8/layout/orgChart1"/>
    <dgm:cxn modelId="{3D189E1A-60F6-472E-952D-76B2E917CF62}" type="presOf" srcId="{CB277C9D-E8AD-49D5-90B9-8E15A664C3BD}" destId="{161878BD-E9A7-44AB-8133-3FB175AEE9DC}" srcOrd="1" destOrd="0" presId="urn:microsoft.com/office/officeart/2005/8/layout/orgChart1"/>
    <dgm:cxn modelId="{D0050720-0F22-4B7C-8D8C-0DDFA24AE9CD}" type="presOf" srcId="{95423502-72FA-49BE-9694-0DFE76AC2277}" destId="{83B54CE7-3D3A-43AF-AFB7-FDF3930364EE}" srcOrd="0" destOrd="0" presId="urn:microsoft.com/office/officeart/2005/8/layout/orgChart1"/>
    <dgm:cxn modelId="{B3582228-6024-4B08-9949-D6CD402715ED}" type="presOf" srcId="{F810454F-DF4D-44CE-BCA7-C83C116EA010}" destId="{84005599-4397-475B-8AD8-B5CD578967B0}" srcOrd="1" destOrd="0" presId="urn:microsoft.com/office/officeart/2005/8/layout/orgChart1"/>
    <dgm:cxn modelId="{F7FBCE36-3091-42BC-8765-1C1330380900}" type="presOf" srcId="{CB277C9D-E8AD-49D5-90B9-8E15A664C3BD}" destId="{3CE82676-4F14-4B53-9C41-095A0DE4A059}" srcOrd="0" destOrd="0" presId="urn:microsoft.com/office/officeart/2005/8/layout/orgChart1"/>
    <dgm:cxn modelId="{F7BC6044-F996-4B07-BCF2-D30199D83A07}" srcId="{0AD650A8-9486-44F6-BD39-A18C927B7CC5}" destId="{CB277C9D-E8AD-49D5-90B9-8E15A664C3BD}" srcOrd="3" destOrd="0" parTransId="{238930FD-37B1-4D41-9937-2C5179E20F17}" sibTransId="{19609E75-52C2-4E04-83F0-613A311B0C2E}"/>
    <dgm:cxn modelId="{289F9167-46EB-467B-8BA1-58B486106815}" srcId="{0AD650A8-9486-44F6-BD39-A18C927B7CC5}" destId="{F810454F-DF4D-44CE-BCA7-C83C116EA010}" srcOrd="1" destOrd="0" parTransId="{0E64D7E1-5D58-40A7-9F93-8E18AB56A858}" sibTransId="{04ADE35E-48AD-4270-A785-2CC9EDF32E09}"/>
    <dgm:cxn modelId="{15CFBE6A-650A-417B-AFFE-63C9A4CE0715}" srcId="{0AD650A8-9486-44F6-BD39-A18C927B7CC5}" destId="{95423502-72FA-49BE-9694-0DFE76AC2277}" srcOrd="2" destOrd="0" parTransId="{0841DCE0-C157-466F-8A2E-6555A00D36AF}" sibTransId="{798E5476-C10A-474E-B7D2-473F74FADAA6}"/>
    <dgm:cxn modelId="{F11DBF4E-3E1C-4372-9F3B-9542D2A49C0B}" type="presOf" srcId="{644184B8-15EB-4A63-892D-CB2D8B72E10F}" destId="{F1C01BCF-A0A3-4D37-B617-E481E8E10563}" srcOrd="0" destOrd="0" presId="urn:microsoft.com/office/officeart/2005/8/layout/orgChart1"/>
    <dgm:cxn modelId="{CACFBC77-5490-4355-BB79-E604CFB3BC6A}" type="presOf" srcId="{95423502-72FA-49BE-9694-0DFE76AC2277}" destId="{AFB81CDF-7E32-4392-BB44-2E5E28343DE8}" srcOrd="1" destOrd="0" presId="urn:microsoft.com/office/officeart/2005/8/layout/orgChart1"/>
    <dgm:cxn modelId="{4D57CB8D-9181-4DB5-8B0A-24D0D7ED5727}" type="presOf" srcId="{0AD650A8-9486-44F6-BD39-A18C927B7CC5}" destId="{C70D29DC-2729-412C-9FA1-2F8B45424916}" srcOrd="1" destOrd="0" presId="urn:microsoft.com/office/officeart/2005/8/layout/orgChart1"/>
    <dgm:cxn modelId="{0A79AD93-1FF0-46D2-9337-69414A16D90A}" type="presOf" srcId="{0AD650A8-9486-44F6-BD39-A18C927B7CC5}" destId="{0B5E3E93-D7E9-4AD1-9888-46567C1CD68D}" srcOrd="0" destOrd="0" presId="urn:microsoft.com/office/officeart/2005/8/layout/orgChart1"/>
    <dgm:cxn modelId="{73324B9C-606C-4F34-8E44-1442936FF396}" type="presOf" srcId="{CED39C89-E972-431C-BC5F-97BCCAFC68F2}" destId="{885B40C0-2574-4492-B3A6-F4D535A31833}" srcOrd="0" destOrd="0" presId="urn:microsoft.com/office/officeart/2005/8/layout/orgChart1"/>
    <dgm:cxn modelId="{C361BA9E-86C1-4E19-B17F-9B221FE54FF4}" type="presOf" srcId="{0841DCE0-C157-466F-8A2E-6555A00D36AF}" destId="{582B8C85-912A-4FAC-B1A4-7AA9F58CC4BF}" srcOrd="0" destOrd="0" presId="urn:microsoft.com/office/officeart/2005/8/layout/orgChart1"/>
    <dgm:cxn modelId="{868AC8BA-C2BA-4813-8FB1-DBE221F694DD}" type="presOf" srcId="{CED39C89-E972-431C-BC5F-97BCCAFC68F2}" destId="{6FC1030E-95B6-4735-BB44-FB808E5D81F7}" srcOrd="1" destOrd="0" presId="urn:microsoft.com/office/officeart/2005/8/layout/orgChart1"/>
    <dgm:cxn modelId="{35C4E0BF-300A-416E-9FF5-79EA1931E375}" srcId="{1BC5AEE0-A5AA-4A34-9A34-1723A0111B50}" destId="{0AD650A8-9486-44F6-BD39-A18C927B7CC5}" srcOrd="0" destOrd="0" parTransId="{34E2E9D0-3B96-46C8-AAEE-DE6047AB863A}" sibTransId="{3A8875E4-48DD-4FD7-9315-53598E3B6695}"/>
    <dgm:cxn modelId="{A3584EE1-D918-4772-9C29-4D934D852D18}" type="presOf" srcId="{F810454F-DF4D-44CE-BCA7-C83C116EA010}" destId="{E0CC79FC-D1CE-4CDD-A478-72025F98D021}" srcOrd="0" destOrd="0" presId="urn:microsoft.com/office/officeart/2005/8/layout/orgChart1"/>
    <dgm:cxn modelId="{7F3A2CFC-2365-43C7-AC78-E2A85C4A9887}" srcId="{0AD650A8-9486-44F6-BD39-A18C927B7CC5}" destId="{CED39C89-E972-431C-BC5F-97BCCAFC68F2}" srcOrd="0" destOrd="0" parTransId="{644184B8-15EB-4A63-892D-CB2D8B72E10F}" sibTransId="{4E9B5176-A56B-4369-B62C-F796D108E0BD}"/>
    <dgm:cxn modelId="{A25C69FC-BCA3-4D5E-A83F-B7D61466A7DB}" type="presOf" srcId="{1BC5AEE0-A5AA-4A34-9A34-1723A0111B50}" destId="{128B8B06-EB6C-4E41-98AA-629C71E8F7D5}" srcOrd="0" destOrd="0" presId="urn:microsoft.com/office/officeart/2005/8/layout/orgChart1"/>
    <dgm:cxn modelId="{7EC2379E-4D49-4CEF-8986-2316DDED0D14}" type="presParOf" srcId="{128B8B06-EB6C-4E41-98AA-629C71E8F7D5}" destId="{79E871A4-2115-42B4-8263-DA0F59648B21}" srcOrd="0" destOrd="0" presId="urn:microsoft.com/office/officeart/2005/8/layout/orgChart1"/>
    <dgm:cxn modelId="{E030D9A3-7AE6-435E-A0AD-62ACFEAF0057}" type="presParOf" srcId="{79E871A4-2115-42B4-8263-DA0F59648B21}" destId="{7B402D56-87E0-4A01-B98C-2C73365E8921}" srcOrd="0" destOrd="0" presId="urn:microsoft.com/office/officeart/2005/8/layout/orgChart1"/>
    <dgm:cxn modelId="{B0647793-C2D9-417D-9A5A-4E52040CD755}" type="presParOf" srcId="{7B402D56-87E0-4A01-B98C-2C73365E8921}" destId="{0B5E3E93-D7E9-4AD1-9888-46567C1CD68D}" srcOrd="0" destOrd="0" presId="urn:microsoft.com/office/officeart/2005/8/layout/orgChart1"/>
    <dgm:cxn modelId="{81009156-64BA-42C6-8159-DC2FD8367DBC}" type="presParOf" srcId="{7B402D56-87E0-4A01-B98C-2C73365E8921}" destId="{C70D29DC-2729-412C-9FA1-2F8B45424916}" srcOrd="1" destOrd="0" presId="urn:microsoft.com/office/officeart/2005/8/layout/orgChart1"/>
    <dgm:cxn modelId="{72198CC3-915C-4C0E-BDC9-ACB1A8D3D38E}" type="presParOf" srcId="{79E871A4-2115-42B4-8263-DA0F59648B21}" destId="{14B1B91D-507E-48BC-BA27-845349C912AA}" srcOrd="1" destOrd="0" presId="urn:microsoft.com/office/officeart/2005/8/layout/orgChart1"/>
    <dgm:cxn modelId="{39F63593-70F2-4A25-80B4-2A0EE9771F74}" type="presParOf" srcId="{14B1B91D-507E-48BC-BA27-845349C912AA}" destId="{C2B15678-6615-4B3F-B188-4D3895FAD726}" srcOrd="0" destOrd="0" presId="urn:microsoft.com/office/officeart/2005/8/layout/orgChart1"/>
    <dgm:cxn modelId="{F3EFCE89-FB47-49CA-AF04-4F8CD38F82FA}" type="presParOf" srcId="{14B1B91D-507E-48BC-BA27-845349C912AA}" destId="{80FE18DA-4925-4CD9-A699-30FBC2085607}" srcOrd="1" destOrd="0" presId="urn:microsoft.com/office/officeart/2005/8/layout/orgChart1"/>
    <dgm:cxn modelId="{2696BF56-405F-4029-AB24-0C5DF522AE7B}" type="presParOf" srcId="{80FE18DA-4925-4CD9-A699-30FBC2085607}" destId="{20391A27-3423-44EE-9020-A38F252ADB34}" srcOrd="0" destOrd="0" presId="urn:microsoft.com/office/officeart/2005/8/layout/orgChart1"/>
    <dgm:cxn modelId="{EBBBFAF5-C3A1-49F6-BC25-885AFC329429}" type="presParOf" srcId="{20391A27-3423-44EE-9020-A38F252ADB34}" destId="{E0CC79FC-D1CE-4CDD-A478-72025F98D021}" srcOrd="0" destOrd="0" presId="urn:microsoft.com/office/officeart/2005/8/layout/orgChart1"/>
    <dgm:cxn modelId="{E20577C4-8C2E-4FF0-BED0-B4E4E84C5BE0}" type="presParOf" srcId="{20391A27-3423-44EE-9020-A38F252ADB34}" destId="{84005599-4397-475B-8AD8-B5CD578967B0}" srcOrd="1" destOrd="0" presId="urn:microsoft.com/office/officeart/2005/8/layout/orgChart1"/>
    <dgm:cxn modelId="{04F49C72-AD1F-4D06-96AE-8A789E4AA848}" type="presParOf" srcId="{80FE18DA-4925-4CD9-A699-30FBC2085607}" destId="{014DD7B5-CD57-4190-97E4-B6DA0D3432D3}" srcOrd="1" destOrd="0" presId="urn:microsoft.com/office/officeart/2005/8/layout/orgChart1"/>
    <dgm:cxn modelId="{264CBBA4-A82F-4DBB-B11E-6B782B8AEA75}" type="presParOf" srcId="{80FE18DA-4925-4CD9-A699-30FBC2085607}" destId="{0DB3071F-ED76-47EB-8452-30918B8CC163}" srcOrd="2" destOrd="0" presId="urn:microsoft.com/office/officeart/2005/8/layout/orgChart1"/>
    <dgm:cxn modelId="{4E47F566-170A-495A-A86F-381CD34D1E68}" type="presParOf" srcId="{14B1B91D-507E-48BC-BA27-845349C912AA}" destId="{582B8C85-912A-4FAC-B1A4-7AA9F58CC4BF}" srcOrd="2" destOrd="0" presId="urn:microsoft.com/office/officeart/2005/8/layout/orgChart1"/>
    <dgm:cxn modelId="{3E40FB60-CC13-45E2-A14A-49AFD02AB103}" type="presParOf" srcId="{14B1B91D-507E-48BC-BA27-845349C912AA}" destId="{B35B9E8B-F102-4D6C-ABB7-1EE1DFA2DD6B}" srcOrd="3" destOrd="0" presId="urn:microsoft.com/office/officeart/2005/8/layout/orgChart1"/>
    <dgm:cxn modelId="{C0AF0F6C-0922-4638-BDBD-FAF2AFCF9A64}" type="presParOf" srcId="{B35B9E8B-F102-4D6C-ABB7-1EE1DFA2DD6B}" destId="{7EB9E736-6922-4A19-9EE3-49AF58379E55}" srcOrd="0" destOrd="0" presId="urn:microsoft.com/office/officeart/2005/8/layout/orgChart1"/>
    <dgm:cxn modelId="{3A0EF7C7-F259-4EC1-969E-6DB87678E97E}" type="presParOf" srcId="{7EB9E736-6922-4A19-9EE3-49AF58379E55}" destId="{83B54CE7-3D3A-43AF-AFB7-FDF3930364EE}" srcOrd="0" destOrd="0" presId="urn:microsoft.com/office/officeart/2005/8/layout/orgChart1"/>
    <dgm:cxn modelId="{06B22D5B-9B69-484E-9EDB-1995E72C9FAD}" type="presParOf" srcId="{7EB9E736-6922-4A19-9EE3-49AF58379E55}" destId="{AFB81CDF-7E32-4392-BB44-2E5E28343DE8}" srcOrd="1" destOrd="0" presId="urn:microsoft.com/office/officeart/2005/8/layout/orgChart1"/>
    <dgm:cxn modelId="{81071094-CB7E-43A4-AE0F-CD59C73E8071}" type="presParOf" srcId="{B35B9E8B-F102-4D6C-ABB7-1EE1DFA2DD6B}" destId="{540117A9-92F2-456D-818F-572EDFC83BFD}" srcOrd="1" destOrd="0" presId="urn:microsoft.com/office/officeart/2005/8/layout/orgChart1"/>
    <dgm:cxn modelId="{0930EC5D-64B3-498C-BED5-36BE36C8A692}" type="presParOf" srcId="{B35B9E8B-F102-4D6C-ABB7-1EE1DFA2DD6B}" destId="{2C22206E-F745-4059-9A22-1884C11F24C3}" srcOrd="2" destOrd="0" presId="urn:microsoft.com/office/officeart/2005/8/layout/orgChart1"/>
    <dgm:cxn modelId="{83180B9C-EF3E-438E-93E2-C13F854FA117}" type="presParOf" srcId="{14B1B91D-507E-48BC-BA27-845349C912AA}" destId="{5CACAD00-058D-4C01-BB3C-2034A7761DA9}" srcOrd="4" destOrd="0" presId="urn:microsoft.com/office/officeart/2005/8/layout/orgChart1"/>
    <dgm:cxn modelId="{3BA67F29-5BBF-44A8-A1BF-56C0D6BD33B1}" type="presParOf" srcId="{14B1B91D-507E-48BC-BA27-845349C912AA}" destId="{5416326C-C0AB-45A6-889C-3B88D036DE41}" srcOrd="5" destOrd="0" presId="urn:microsoft.com/office/officeart/2005/8/layout/orgChart1"/>
    <dgm:cxn modelId="{A808E446-E426-48C4-A85A-85FC11FF5866}" type="presParOf" srcId="{5416326C-C0AB-45A6-889C-3B88D036DE41}" destId="{F9B084FD-E495-4EF8-B6E9-35036AC0D18C}" srcOrd="0" destOrd="0" presId="urn:microsoft.com/office/officeart/2005/8/layout/orgChart1"/>
    <dgm:cxn modelId="{5DA524A9-E8C5-4D22-A4B6-2D1805049162}" type="presParOf" srcId="{F9B084FD-E495-4EF8-B6E9-35036AC0D18C}" destId="{3CE82676-4F14-4B53-9C41-095A0DE4A059}" srcOrd="0" destOrd="0" presId="urn:microsoft.com/office/officeart/2005/8/layout/orgChart1"/>
    <dgm:cxn modelId="{3730C1D8-CE9D-4409-9525-A7BA805721C1}" type="presParOf" srcId="{F9B084FD-E495-4EF8-B6E9-35036AC0D18C}" destId="{161878BD-E9A7-44AB-8133-3FB175AEE9DC}" srcOrd="1" destOrd="0" presId="urn:microsoft.com/office/officeart/2005/8/layout/orgChart1"/>
    <dgm:cxn modelId="{EADCA055-CF41-4B8E-B4A6-499871F68950}" type="presParOf" srcId="{5416326C-C0AB-45A6-889C-3B88D036DE41}" destId="{0973E515-D745-4901-9550-FCE4183CF46B}" srcOrd="1" destOrd="0" presId="urn:microsoft.com/office/officeart/2005/8/layout/orgChart1"/>
    <dgm:cxn modelId="{2B420F41-C6FF-425A-8216-4B5F50017C18}" type="presParOf" srcId="{5416326C-C0AB-45A6-889C-3B88D036DE41}" destId="{6DC830C1-6A91-48A7-810B-4C6AF23F0BB5}" srcOrd="2" destOrd="0" presId="urn:microsoft.com/office/officeart/2005/8/layout/orgChart1"/>
    <dgm:cxn modelId="{03811C36-744A-4FF8-B104-B9E74B40F851}" type="presParOf" srcId="{79E871A4-2115-42B4-8263-DA0F59648B21}" destId="{88011190-A6B2-431B-8D41-D38191C74889}" srcOrd="2" destOrd="0" presId="urn:microsoft.com/office/officeart/2005/8/layout/orgChart1"/>
    <dgm:cxn modelId="{9161BE5D-3FC3-4885-A339-DDC0FEA89A55}" type="presParOf" srcId="{88011190-A6B2-431B-8D41-D38191C74889}" destId="{F1C01BCF-A0A3-4D37-B617-E481E8E10563}" srcOrd="0" destOrd="0" presId="urn:microsoft.com/office/officeart/2005/8/layout/orgChart1"/>
    <dgm:cxn modelId="{14A48B72-836E-4B08-972B-2D6D3196E303}" type="presParOf" srcId="{88011190-A6B2-431B-8D41-D38191C74889}" destId="{29168F6C-55D8-4263-8AB5-CF5C45E4E5E1}" srcOrd="1" destOrd="0" presId="urn:microsoft.com/office/officeart/2005/8/layout/orgChart1"/>
    <dgm:cxn modelId="{B097B5C5-B281-4A7C-B2CC-AB899E9CC237}" type="presParOf" srcId="{29168F6C-55D8-4263-8AB5-CF5C45E4E5E1}" destId="{604C3A92-9185-45D8-89CB-98097739EFE8}" srcOrd="0" destOrd="0" presId="urn:microsoft.com/office/officeart/2005/8/layout/orgChart1"/>
    <dgm:cxn modelId="{39987702-F06C-41B5-AFD1-83FA65332F01}" type="presParOf" srcId="{604C3A92-9185-45D8-89CB-98097739EFE8}" destId="{885B40C0-2574-4492-B3A6-F4D535A31833}" srcOrd="0" destOrd="0" presId="urn:microsoft.com/office/officeart/2005/8/layout/orgChart1"/>
    <dgm:cxn modelId="{77B82698-215A-48CE-A21C-FC0B302A299C}" type="presParOf" srcId="{604C3A92-9185-45D8-89CB-98097739EFE8}" destId="{6FC1030E-95B6-4735-BB44-FB808E5D81F7}" srcOrd="1" destOrd="0" presId="urn:microsoft.com/office/officeart/2005/8/layout/orgChart1"/>
    <dgm:cxn modelId="{83A4F22B-3F77-41AB-8283-45C42029395D}" type="presParOf" srcId="{29168F6C-55D8-4263-8AB5-CF5C45E4E5E1}" destId="{AE41D880-7024-4EE9-9270-D6D2BD4D0504}" srcOrd="1" destOrd="0" presId="urn:microsoft.com/office/officeart/2005/8/layout/orgChart1"/>
    <dgm:cxn modelId="{B05F2CE0-52D9-4A3E-A4DF-F112A9EE1761}" type="presParOf" srcId="{29168F6C-55D8-4263-8AB5-CF5C45E4E5E1}" destId="{DBB9E0AC-A461-4449-887F-59DAAD2B10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01BCF-A0A3-4D37-B617-E481E8E10563}">
      <dsp:nvSpPr>
        <dsp:cNvPr id="0" name=""/>
        <dsp:cNvSpPr/>
      </dsp:nvSpPr>
      <dsp:spPr>
        <a:xfrm>
          <a:off x="5198019" y="1301301"/>
          <a:ext cx="273140" cy="1196615"/>
        </a:xfrm>
        <a:custGeom>
          <a:avLst/>
          <a:gdLst/>
          <a:ahLst/>
          <a:cxnLst/>
          <a:rect l="0" t="0" r="0" b="0"/>
          <a:pathLst>
            <a:path>
              <a:moveTo>
                <a:pt x="273140" y="0"/>
              </a:moveTo>
              <a:lnTo>
                <a:pt x="273140" y="1196615"/>
              </a:lnTo>
              <a:lnTo>
                <a:pt x="0" y="1196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CAD00-058D-4C01-BB3C-2034A7761DA9}">
      <dsp:nvSpPr>
        <dsp:cNvPr id="0" name=""/>
        <dsp:cNvSpPr/>
      </dsp:nvSpPr>
      <dsp:spPr>
        <a:xfrm>
          <a:off x="5471160" y="1301301"/>
          <a:ext cx="3083601" cy="2374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803"/>
              </a:lnTo>
              <a:lnTo>
                <a:pt x="3083601" y="2101803"/>
              </a:lnTo>
              <a:lnTo>
                <a:pt x="3083601" y="2374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B8C85-912A-4FAC-B1A4-7AA9F58CC4BF}">
      <dsp:nvSpPr>
        <dsp:cNvPr id="0" name=""/>
        <dsp:cNvSpPr/>
      </dsp:nvSpPr>
      <dsp:spPr>
        <a:xfrm>
          <a:off x="5425439" y="1301301"/>
          <a:ext cx="91440" cy="2393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32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15678-6615-4B3F-B188-4D3895FAD726}">
      <dsp:nvSpPr>
        <dsp:cNvPr id="0" name=""/>
        <dsp:cNvSpPr/>
      </dsp:nvSpPr>
      <dsp:spPr>
        <a:xfrm>
          <a:off x="2323539" y="1301301"/>
          <a:ext cx="3147620" cy="2393231"/>
        </a:xfrm>
        <a:custGeom>
          <a:avLst/>
          <a:gdLst/>
          <a:ahLst/>
          <a:cxnLst/>
          <a:rect l="0" t="0" r="0" b="0"/>
          <a:pathLst>
            <a:path>
              <a:moveTo>
                <a:pt x="3147620" y="0"/>
              </a:moveTo>
              <a:lnTo>
                <a:pt x="3147620" y="2120091"/>
              </a:lnTo>
              <a:lnTo>
                <a:pt x="0" y="2120091"/>
              </a:lnTo>
              <a:lnTo>
                <a:pt x="0" y="23932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E3E93-D7E9-4AD1-9888-46567C1CD68D}">
      <dsp:nvSpPr>
        <dsp:cNvPr id="0" name=""/>
        <dsp:cNvSpPr/>
      </dsp:nvSpPr>
      <dsp:spPr>
        <a:xfrm>
          <a:off x="4170490" y="632"/>
          <a:ext cx="2601338" cy="1300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kern="1200" dirty="0">
              <a:latin typeface="Garamond" panose="02020404030301010803" pitchFamily="18" charset="0"/>
              <a:cs typeface="Times New Roman" panose="02020603050405020304" pitchFamily="18" charset="0"/>
            </a:rPr>
            <a:t>ICAP</a:t>
          </a:r>
        </a:p>
      </dsp:txBody>
      <dsp:txXfrm>
        <a:off x="4170490" y="632"/>
        <a:ext cx="2601338" cy="1300669"/>
      </dsp:txXfrm>
    </dsp:sp>
    <dsp:sp modelId="{E0CC79FC-D1CE-4CDD-A478-72025F98D021}">
      <dsp:nvSpPr>
        <dsp:cNvPr id="0" name=""/>
        <dsp:cNvSpPr/>
      </dsp:nvSpPr>
      <dsp:spPr>
        <a:xfrm>
          <a:off x="1022870" y="3694533"/>
          <a:ext cx="2601338" cy="1300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ОФ «</a:t>
          </a:r>
          <a:r>
            <a:rPr lang="en-US" sz="32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Community friends</a:t>
          </a:r>
          <a:r>
            <a:rPr lang="ru-RU" sz="32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»</a:t>
          </a:r>
          <a:endParaRPr lang="en-US" sz="3200" b="1" kern="1200" dirty="0"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1022870" y="3694533"/>
        <a:ext cx="2601338" cy="1300669"/>
      </dsp:txXfrm>
    </dsp:sp>
    <dsp:sp modelId="{83B54CE7-3D3A-43AF-AFB7-FDF3930364EE}">
      <dsp:nvSpPr>
        <dsp:cNvPr id="0" name=""/>
        <dsp:cNvSpPr/>
      </dsp:nvSpPr>
      <dsp:spPr>
        <a:xfrm>
          <a:off x="4170490" y="3694533"/>
          <a:ext cx="2601338" cy="1300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ОФ «Равный равному +»</a:t>
          </a:r>
          <a:endParaRPr lang="en-US" sz="3600" b="1" kern="1200" dirty="0"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4170490" y="3694533"/>
        <a:ext cx="2601338" cy="1300669"/>
      </dsp:txXfrm>
    </dsp:sp>
    <dsp:sp modelId="{3CE82676-4F14-4B53-9C41-095A0DE4A059}">
      <dsp:nvSpPr>
        <dsp:cNvPr id="0" name=""/>
        <dsp:cNvSpPr/>
      </dsp:nvSpPr>
      <dsp:spPr>
        <a:xfrm>
          <a:off x="7254091" y="3676245"/>
          <a:ext cx="2601338" cy="1300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ОФ «Реванш»</a:t>
          </a:r>
          <a:endParaRPr lang="en-US" sz="3600" b="1" kern="1200" dirty="0"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7254091" y="3676245"/>
        <a:ext cx="2601338" cy="1300669"/>
      </dsp:txXfrm>
    </dsp:sp>
    <dsp:sp modelId="{885B40C0-2574-4492-B3A6-F4D535A31833}">
      <dsp:nvSpPr>
        <dsp:cNvPr id="0" name=""/>
        <dsp:cNvSpPr/>
      </dsp:nvSpPr>
      <dsp:spPr>
        <a:xfrm>
          <a:off x="2377647" y="1847582"/>
          <a:ext cx="2820371" cy="1300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Информационно</a:t>
          </a:r>
          <a:r>
            <a:rPr lang="ru-RU" sz="2800" b="1" kern="1200" baseline="0" dirty="0">
              <a:latin typeface="Garamond" panose="02020404030301010803" pitchFamily="18" charset="0"/>
              <a:cs typeface="Times New Roman" panose="02020603050405020304" pitchFamily="18" charset="0"/>
            </a:rPr>
            <a:t> – ресурсный центр </a:t>
          </a:r>
          <a:endParaRPr lang="ru-RU" sz="2800" b="1" kern="1200" dirty="0"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2377647" y="1847582"/>
        <a:ext cx="2820371" cy="130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5A094-5D72-4673-9548-2FDC0FEC70D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0E6B-7F37-4145-BC4A-35FB186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B54C04-4F9E-485A-A540-FD74AAB300EB}"/>
              </a:ext>
            </a:extLst>
          </p:cNvPr>
          <p:cNvSpPr/>
          <p:nvPr userDrawn="1"/>
        </p:nvSpPr>
        <p:spPr>
          <a:xfrm>
            <a:off x="0" y="5336005"/>
            <a:ext cx="12192000" cy="110690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C2BC7-57F3-45CC-A4B3-793A01ADD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54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7E0A1-B6C0-4F55-8E1E-19E841F46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9806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DFE7C5-09E3-4983-800A-F2F67AFF6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155" y="5490469"/>
            <a:ext cx="3691689" cy="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1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59FF61-4373-4E6F-A1DD-BC6EEC78B6AD}"/>
              </a:ext>
            </a:extLst>
          </p:cNvPr>
          <p:cNvSpPr/>
          <p:nvPr userDrawn="1"/>
        </p:nvSpPr>
        <p:spPr>
          <a:xfrm>
            <a:off x="0" y="0"/>
            <a:ext cx="12192000" cy="107642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6AC0-87F8-4642-BB61-1BC34A31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B865-C778-4013-B29A-DDDF5655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012424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DBF1C4-26C3-4759-8934-72A07CDE421D}"/>
              </a:ext>
            </a:extLst>
          </p:cNvPr>
          <p:cNvSpPr/>
          <p:nvPr userDrawn="1"/>
        </p:nvSpPr>
        <p:spPr>
          <a:xfrm>
            <a:off x="0" y="6370721"/>
            <a:ext cx="12191999" cy="48727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EFAF-E648-4163-AF1E-2EE2CEB94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3195" y="6459333"/>
            <a:ext cx="939110" cy="2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BDAED1-9BE5-4E1E-9582-7E945C490731}"/>
              </a:ext>
            </a:extLst>
          </p:cNvPr>
          <p:cNvSpPr/>
          <p:nvPr userDrawn="1"/>
        </p:nvSpPr>
        <p:spPr>
          <a:xfrm>
            <a:off x="0" y="6370721"/>
            <a:ext cx="12191999" cy="48727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BC49D8-0F16-43D7-915B-CE4157866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3195" y="6459333"/>
            <a:ext cx="939110" cy="293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59FF61-4373-4E6F-A1DD-BC6EEC78B6AD}"/>
              </a:ext>
            </a:extLst>
          </p:cNvPr>
          <p:cNvSpPr/>
          <p:nvPr userDrawn="1"/>
        </p:nvSpPr>
        <p:spPr>
          <a:xfrm>
            <a:off x="0" y="0"/>
            <a:ext cx="12192000" cy="107642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6AC0-87F8-4642-BB61-1BC34A31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B865-C778-4013-B29A-DDDF5655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084" y="1269962"/>
            <a:ext cx="5987716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CC6A88-275F-4C33-9FA4-58BD27B21A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76325"/>
            <a:ext cx="5189189" cy="5781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below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888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59FF61-4373-4E6F-A1DD-BC6EEC78B6AD}"/>
              </a:ext>
            </a:extLst>
          </p:cNvPr>
          <p:cNvSpPr/>
          <p:nvPr userDrawn="1"/>
        </p:nvSpPr>
        <p:spPr>
          <a:xfrm>
            <a:off x="0" y="0"/>
            <a:ext cx="12192000" cy="107642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6AC0-87F8-4642-BB61-1BC34A31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B865-C778-4013-B29A-DDDF5655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012424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84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59FF61-4373-4E6F-A1DD-BC6EEC78B6AD}"/>
              </a:ext>
            </a:extLst>
          </p:cNvPr>
          <p:cNvSpPr/>
          <p:nvPr userDrawn="1"/>
        </p:nvSpPr>
        <p:spPr>
          <a:xfrm>
            <a:off x="0" y="0"/>
            <a:ext cx="12192000" cy="1076426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B6AC0-87F8-4642-BB61-1BC34A31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B865-C778-4013-B29A-DDDF5655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084" y="1269962"/>
            <a:ext cx="5987716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CC6A88-275F-4C33-9FA4-58BD27B21A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76325"/>
            <a:ext cx="5189189" cy="5781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below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113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FF9EDF-D297-4470-9052-BFCF23C5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438CA-78B5-40AE-8F72-085799B2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012424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A049E-42D3-4284-AB44-C45080920396}"/>
              </a:ext>
            </a:extLst>
          </p:cNvPr>
          <p:cNvSpPr/>
          <p:nvPr userDrawn="1"/>
        </p:nvSpPr>
        <p:spPr>
          <a:xfrm>
            <a:off x="0" y="1085624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452F98-EA3B-49E1-8857-40F756F20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9131" y="6456812"/>
            <a:ext cx="963174" cy="3046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87B844-E9EF-46BD-A5EA-2081A3A6EE71}"/>
              </a:ext>
            </a:extLst>
          </p:cNvPr>
          <p:cNvSpPr/>
          <p:nvPr userDrawn="1"/>
        </p:nvSpPr>
        <p:spPr>
          <a:xfrm>
            <a:off x="0" y="6336475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A29CC4E-B5A2-43EA-9ED6-DDE6AA4B5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9131" y="6456812"/>
            <a:ext cx="963174" cy="3046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0A25BE-BF33-4B5E-8DFD-DB7AD4D130BE}"/>
              </a:ext>
            </a:extLst>
          </p:cNvPr>
          <p:cNvSpPr/>
          <p:nvPr userDrawn="1"/>
        </p:nvSpPr>
        <p:spPr>
          <a:xfrm>
            <a:off x="0" y="6336475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FF9EDF-D297-4470-9052-BFCF23C5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A049E-42D3-4284-AB44-C45080920396}"/>
              </a:ext>
            </a:extLst>
          </p:cNvPr>
          <p:cNvSpPr/>
          <p:nvPr userDrawn="1"/>
        </p:nvSpPr>
        <p:spPr>
          <a:xfrm>
            <a:off x="0" y="1085624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1FB31C-6107-4386-831A-FF4B6423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084" y="1269962"/>
            <a:ext cx="5987716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C631571-C05F-49BB-B92D-8204E87455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76325"/>
            <a:ext cx="5189189" cy="5781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below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730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FF9EDF-D297-4470-9052-BFCF23C5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438CA-78B5-40AE-8F72-085799B2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69962"/>
            <a:ext cx="11012424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A049E-42D3-4284-AB44-C45080920396}"/>
              </a:ext>
            </a:extLst>
          </p:cNvPr>
          <p:cNvSpPr/>
          <p:nvPr userDrawn="1"/>
        </p:nvSpPr>
        <p:spPr>
          <a:xfrm>
            <a:off x="0" y="1085624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5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FF9EDF-D297-4470-9052-BFCF23C5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41376"/>
            <a:ext cx="11012424" cy="735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A049E-42D3-4284-AB44-C45080920396}"/>
              </a:ext>
            </a:extLst>
          </p:cNvPr>
          <p:cNvSpPr/>
          <p:nvPr userDrawn="1"/>
        </p:nvSpPr>
        <p:spPr>
          <a:xfrm>
            <a:off x="0" y="1085624"/>
            <a:ext cx="12192000" cy="49658"/>
          </a:xfrm>
          <a:prstGeom prst="rect">
            <a:avLst/>
          </a:prstGeom>
          <a:solidFill>
            <a:srgbClr val="09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1FB31C-6107-4386-831A-FF4B6423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084" y="1269962"/>
            <a:ext cx="5987716" cy="4995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93552"/>
              </a:buClr>
              <a:buSzPct val="80000"/>
              <a:defRPr sz="20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93552"/>
              </a:buClr>
              <a:buSzPct val="80000"/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CADDF"/>
              </a:buClr>
              <a:buSzPct val="80000"/>
              <a:defRPr sz="16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19A2FCB-AACB-4263-8466-6D52751BE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76325"/>
            <a:ext cx="5189189" cy="5781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below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554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75161-969B-4ACF-A4CF-82CE1F6F8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916308"/>
            <a:ext cx="9932670" cy="1655762"/>
          </a:xfrm>
        </p:spPr>
        <p:txBody>
          <a:bodyPr>
            <a:noAutofit/>
          </a:bodyPr>
          <a:lstStyle/>
          <a:p>
            <a:br>
              <a:rPr lang="ru-RU" dirty="0">
                <a:solidFill>
                  <a:prstClr val="black"/>
                </a:solidFill>
                <a:latin typeface="Garamond" panose="02020404030301010803" pitchFamily="18" charset="0"/>
                <a:cs typeface="+mj-cs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F554C-0360-4419-9D2E-6DF7AAF32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422" y="1531303"/>
            <a:ext cx="11461699" cy="3704839"/>
          </a:xfrm>
        </p:spPr>
        <p:txBody>
          <a:bodyPr anchor="b">
            <a:noAutofit/>
          </a:bodyPr>
          <a:lstStyle/>
          <a:p>
            <a:pPr lvl="0"/>
            <a:endParaRPr lang="en-US" b="1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  <a:p>
            <a:pPr lvl="0"/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4400" b="1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/>
            <a:endParaRPr lang="ru-RU" sz="4400" b="1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b="1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Алматинская</a:t>
            </a:r>
            <a:r>
              <a:rPr lang="ru-RU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модель </a:t>
            </a:r>
          </a:p>
          <a:p>
            <a:pPr lvl="0"/>
            <a:r>
              <a:rPr lang="ru-RU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контроля над эпидемией ВИЧ</a:t>
            </a:r>
            <a:endParaRPr lang="en-US" sz="4400" b="1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  <a:p>
            <a:pPr lvl="0">
              <a:lnSpc>
                <a:spcPct val="100000"/>
              </a:lnSpc>
            </a:pPr>
            <a:endParaRPr lang="ru-RU" sz="1800" b="1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A388D-1462-A741-8751-AB789E63F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1" y="298138"/>
            <a:ext cx="1678577" cy="602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AAF9A8-0DF3-F04A-AF57-7ECFC70EEC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161"/>
          <a:stretch/>
        </p:blipFill>
        <p:spPr>
          <a:xfrm>
            <a:off x="2075325" y="146250"/>
            <a:ext cx="2284342" cy="1000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22FD-5404-094C-AEB4-7E23A4980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06" y="118136"/>
            <a:ext cx="1000583" cy="1000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E422E-C5AA-8445-A32E-E290B85B5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35" y="249411"/>
            <a:ext cx="1512535" cy="792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F1D874-F4D0-7B4C-9B46-B19753642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69" y="118136"/>
            <a:ext cx="1352062" cy="1054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B207A-048A-9D41-8898-190D4B4468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0" y="63307"/>
            <a:ext cx="975142" cy="958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FE7EE2-A2AA-1544-8DE5-F4CE1EE83F72}"/>
              </a:ext>
            </a:extLst>
          </p:cNvPr>
          <p:cNvSpPr txBox="1"/>
          <p:nvPr/>
        </p:nvSpPr>
        <p:spPr>
          <a:xfrm>
            <a:off x="124691" y="180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725" y="286079"/>
            <a:ext cx="18777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6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44" y="131064"/>
            <a:ext cx="11012424" cy="73505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Garamond" panose="02020404030301010803" pitchFamily="18" charset="0"/>
              </a:rPr>
              <a:t>Цель проекта:</a:t>
            </a:r>
            <a:endParaRPr lang="en-US" sz="4000" dirty="0"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149" b="2149"/>
          <a:stretch>
            <a:fillRect/>
          </a:stretch>
        </p:blipFill>
        <p:spPr>
          <a:xfrm>
            <a:off x="121857" y="1435841"/>
            <a:ext cx="5949759" cy="466407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00800" y="1307592"/>
            <a:ext cx="5285232" cy="49582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900" dirty="0">
                <a:latin typeface="Garamond" panose="02020404030301010803" pitchFamily="18" charset="0"/>
                <a:cs typeface="Times New Roman" panose="02020603050405020304" pitchFamily="18" charset="0"/>
              </a:rPr>
              <a:t>Создание и реализации устойчивой,</a:t>
            </a:r>
            <a:r>
              <a:rPr lang="en-US" sz="39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>
                <a:latin typeface="Garamond" panose="02020404030301010803" pitchFamily="18" charset="0"/>
                <a:cs typeface="Times New Roman" panose="02020603050405020304" pitchFamily="18" charset="0"/>
              </a:rPr>
              <a:t>комплексной, экономически эффективной  городской программы по контролю над эпидемией ВИЧ в городе Алматы.</a:t>
            </a:r>
          </a:p>
          <a:p>
            <a:pPr marL="0" indent="0">
              <a:buNone/>
            </a:pPr>
            <a:endParaRPr lang="ru-RU" sz="3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Garamond" panose="02020404030301010803" pitchFamily="18" charset="0"/>
                <a:cs typeface="Times New Roman" panose="02020603050405020304" pitchFamily="18" charset="0"/>
              </a:rPr>
              <a:t>Срок реализации проекта: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15.07.2020 г. – 14.07.2024 г.</a:t>
            </a:r>
          </a:p>
        </p:txBody>
      </p:sp>
    </p:spTree>
    <p:extLst>
      <p:ext uri="{BB962C8B-B14F-4D97-AF65-F5344CB8AC3E}">
        <p14:creationId xmlns:p14="http://schemas.microsoft.com/office/powerpoint/2010/main" val="110515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44" y="158496"/>
            <a:ext cx="11012424" cy="73505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Garamond" panose="02020404030301010803" pitchFamily="18" charset="0"/>
                <a:cs typeface="Times New Roman" panose="02020603050405020304" pitchFamily="18" charset="0"/>
              </a:rPr>
              <a:t>Задачи проекта:</a:t>
            </a:r>
            <a:endParaRPr lang="en-US" sz="4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" y="1269962"/>
            <a:ext cx="11183112" cy="4995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Задача 1:	Увеличить число ЛЖВ, знающих свой статус </a:t>
            </a:r>
          </a:p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Задача 2:	Обеспечить ранее начало АРТ для всех ЛЖВ </a:t>
            </a:r>
          </a:p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Задача 3:	Содействовать удержанию ЛЖВ на АРТ  </a:t>
            </a:r>
          </a:p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Задача 4:	Оказывать поддержку ЛЖВ на АРТ в достижении неопределяемой вирусной нагрузки </a:t>
            </a:r>
          </a:p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Задача 5:	Поддержать внедрение эффективных подходов по профилактике ВИЧ, включая предоставление ДКП для всех лиц, подверженных значительному риску заражения ВИЧ.</a:t>
            </a:r>
          </a:p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Задача 6:	Снизить стигму и дискриминацию по отношению к КГН и ЛЖВ для улучшения доступа к медицинским услугам </a:t>
            </a:r>
          </a:p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Задача 7:	Повысить потенциал местных организаций, оказывающих услуги по ВИЧ, и усилить </a:t>
            </a:r>
            <a:r>
              <a:rPr lang="ru-RU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межсекторальное</a:t>
            </a: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взаимодействие по разработке и внедрению эффективных программ по ВИЧ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9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195072"/>
            <a:ext cx="11012424" cy="735050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en-US" sz="4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≥ 95% </a:t>
            </a: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оценочного числа ЛЖВ знают свой статус </a:t>
            </a:r>
          </a:p>
          <a:p>
            <a:r>
              <a:rPr lang="en-US" sz="2400">
                <a:latin typeface="Garamond" panose="02020404030301010803" pitchFamily="18" charset="0"/>
                <a:cs typeface="Times New Roman" panose="02020603050405020304" pitchFamily="18" charset="0"/>
              </a:rPr>
              <a:t>≥ </a:t>
            </a: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5% </a:t>
            </a: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ЛЖВ состоят на диспансерном учете и получают АРТ</a:t>
            </a:r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≥ 93% </a:t>
            </a: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ЛЖВ на АРТ имеют вирусную </a:t>
            </a:r>
            <a:r>
              <a:rPr lang="ru-RU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супрессию</a:t>
            </a: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На 75% снижено число новых случаев ВИЧ-инфекции</a:t>
            </a:r>
          </a:p>
          <a:p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ЛЖВ и КГН, которые не желают получать медицинские услуги по причине стигмы и дискриминации со стороны медицинских работников значительно снижены </a:t>
            </a:r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341376" y="1269962"/>
            <a:ext cx="4847813" cy="4893094"/>
          </a:xfrm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2107359"/>
            <a:ext cx="4939393" cy="30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76" y="196410"/>
            <a:ext cx="11012424" cy="735050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Garamond" panose="02020404030301010803" pitchFamily="18" charset="0"/>
              </a:rPr>
              <a:t>Основные направления работы</a:t>
            </a:r>
            <a:endParaRPr lang="en-US" sz="4400" dirty="0">
              <a:latin typeface="Garamond" panose="02020404030301010803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2C0D8FF-4E24-3248-AD55-7204BF63AEC6}"/>
              </a:ext>
            </a:extLst>
          </p:cNvPr>
          <p:cNvSpPr txBox="1">
            <a:spLocks/>
          </p:cNvSpPr>
          <p:nvPr/>
        </p:nvSpPr>
        <p:spPr>
          <a:xfrm>
            <a:off x="341376" y="1283478"/>
            <a:ext cx="11374387" cy="4995835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93552"/>
              </a:buClr>
              <a:buSzPct val="80000"/>
              <a:buFont typeface="Arial" panose="020B0604020202020204" pitchFamily="34" charset="0"/>
              <a:buChar char="•"/>
              <a:defRPr sz="2000" b="1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9355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9355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ADDF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ADDF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rgbClr val="0935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</a:rPr>
              <a:t>Тестирование на ВИЧ</a:t>
            </a: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Тестирования КГН на уровне сообществ</a:t>
            </a: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Индекс тестирования партнеров (</a:t>
            </a:r>
            <a:r>
              <a:rPr lang="en-US" sz="2400" dirty="0">
                <a:latin typeface="Garamond" panose="02020404030301010803" pitchFamily="18" charset="0"/>
              </a:rPr>
              <a:t>IPT)</a:t>
            </a: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Экспресс-тестирование и самотестирование</a:t>
            </a: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Тестирование на давность заражения </a:t>
            </a:r>
            <a:endParaRPr lang="en-US" sz="2400" dirty="0">
              <a:latin typeface="Garamond" panose="02020404030301010803" pitchFamily="18" charset="0"/>
            </a:endParaRPr>
          </a:p>
          <a:p>
            <a:pPr lvl="1"/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</a:rPr>
              <a:t>Профилактика ВИЧ</a:t>
            </a: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ДКП (</a:t>
            </a:r>
            <a:r>
              <a:rPr lang="en-US" sz="2400" dirty="0" err="1">
                <a:latin typeface="Garamond" panose="02020404030301010803" pitchFamily="18" charset="0"/>
              </a:rPr>
              <a:t>PreP</a:t>
            </a:r>
            <a:r>
              <a:rPr lang="ru-RU" sz="2400" dirty="0">
                <a:latin typeface="Garamond" panose="02020404030301010803" pitchFamily="18" charset="0"/>
              </a:rPr>
              <a:t>)</a:t>
            </a: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Поддерживающая терапия </a:t>
            </a:r>
            <a:r>
              <a:rPr lang="ru-RU" sz="2400" dirty="0" err="1">
                <a:latin typeface="Garamond" panose="02020404030301010803" pitchFamily="18" charset="0"/>
              </a:rPr>
              <a:t>метадоном</a:t>
            </a:r>
            <a:endParaRPr lang="ru-RU" sz="2400" dirty="0">
              <a:latin typeface="Garamond" panose="02020404030301010803" pitchFamily="18" charset="0"/>
            </a:endParaRP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Минимальный пакет проф. услуг </a:t>
            </a:r>
          </a:p>
          <a:p>
            <a:pPr marL="457200" lvl="1" indent="0">
              <a:buNone/>
            </a:pPr>
            <a:endParaRPr lang="ru-RU" sz="24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ru-RU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Garamond" panose="02020404030301010803" pitchFamily="18" charset="0"/>
              </a:rPr>
              <a:t>Лечение ВИЧ-инфекции  </a:t>
            </a:r>
            <a:endParaRPr lang="en-US" sz="2400" dirty="0">
              <a:latin typeface="Garamond" panose="02020404030301010803" pitchFamily="18" charset="0"/>
            </a:endParaRP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Раннее начало АРТ (Тестируй и лечи</a:t>
            </a:r>
            <a:r>
              <a:rPr lang="en-US" sz="2400" dirty="0">
                <a:latin typeface="Garamond" panose="02020404030301010803" pitchFamily="18" charset="0"/>
              </a:rPr>
              <a:t> (T&amp;T)</a:t>
            </a:r>
            <a:r>
              <a:rPr lang="ru-RU" sz="2400" dirty="0">
                <a:latin typeface="Garamond" panose="02020404030301010803" pitchFamily="18" charset="0"/>
              </a:rPr>
              <a:t>)</a:t>
            </a: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Диагностика, профилактика и лечение ТБ</a:t>
            </a:r>
          </a:p>
          <a:p>
            <a:pPr lvl="2"/>
            <a:r>
              <a:rPr lang="ru-RU" sz="2400" dirty="0">
                <a:latin typeface="Garamond" panose="02020404030301010803" pitchFamily="18" charset="0"/>
              </a:rPr>
              <a:t>Внедрение </a:t>
            </a:r>
            <a:r>
              <a:rPr lang="en-US" sz="2400" dirty="0">
                <a:latin typeface="Garamond" panose="02020404030301010803" pitchFamily="18" charset="0"/>
              </a:rPr>
              <a:t>LAM</a:t>
            </a:r>
            <a:r>
              <a:rPr lang="ru-RU" sz="2400" dirty="0">
                <a:latin typeface="Garamond" panose="02020404030301010803" pitchFamily="18" charset="0"/>
              </a:rPr>
              <a:t> тестов для диагностики</a:t>
            </a:r>
          </a:p>
          <a:p>
            <a:pPr lvl="1"/>
            <a:r>
              <a:rPr lang="ru-RU" sz="2400" dirty="0">
                <a:latin typeface="Garamond" panose="02020404030301010803" pitchFamily="18" charset="0"/>
              </a:rPr>
              <a:t>Улучшение приверженности</a:t>
            </a:r>
          </a:p>
          <a:p>
            <a:pPr lvl="2"/>
            <a:r>
              <a:rPr lang="ru-RU" sz="2400" dirty="0" err="1">
                <a:latin typeface="Garamond" panose="02020404030301010803" pitchFamily="18" charset="0"/>
              </a:rPr>
              <a:t>Когнитивно</a:t>
            </a:r>
            <a:r>
              <a:rPr lang="ru-RU" sz="2400" dirty="0">
                <a:latin typeface="Garamond" panose="02020404030301010803" pitchFamily="18" charset="0"/>
              </a:rPr>
              <a:t>-поведенческая терапия</a:t>
            </a:r>
          </a:p>
          <a:p>
            <a:pPr lvl="2"/>
            <a:r>
              <a:rPr lang="ru-RU" sz="2400" dirty="0">
                <a:latin typeface="Garamond" panose="02020404030301010803" pitchFamily="18" charset="0"/>
              </a:rPr>
              <a:t>Патронажный уход и сопровождение</a:t>
            </a:r>
          </a:p>
          <a:p>
            <a:endParaRPr lang="ru-RU" sz="2400" dirty="0">
              <a:latin typeface="Garamond" panose="02020404030301010803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8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201168"/>
            <a:ext cx="10942320" cy="72237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Garamond" panose="02020404030301010803" pitchFamily="18" charset="0"/>
                <a:cs typeface="Times New Roman" panose="02020603050405020304" pitchFamily="18" charset="0"/>
              </a:rPr>
              <a:t>ГРАНТОПОЛУЧАТЕЛИ</a:t>
            </a:r>
            <a:endParaRPr lang="en-US" sz="4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367130"/>
              </p:ext>
            </p:extLst>
          </p:nvPr>
        </p:nvGraphicFramePr>
        <p:xfrm>
          <a:off x="411480" y="1269962"/>
          <a:ext cx="10942320" cy="499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V="1">
            <a:off x="5882640" y="3739896"/>
            <a:ext cx="2246376" cy="3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129016" y="3067812"/>
            <a:ext cx="2898648" cy="141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Центрально-азиатская ассоциация ЛЖВ</a:t>
            </a:r>
            <a:endParaRPr lang="en-US" sz="24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6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76" y="219456"/>
            <a:ext cx="11012424" cy="75895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Garamond" panose="02020404030301010803" pitchFamily="18" charset="0"/>
              </a:rPr>
              <a:t>Партнеры проекта</a:t>
            </a:r>
            <a:endParaRPr lang="en-US" sz="4400" dirty="0">
              <a:latin typeface="Garamond" panose="02020404030301010803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521282-12F8-DA4B-9CCF-EA68DB47DC8B}"/>
              </a:ext>
            </a:extLst>
          </p:cNvPr>
          <p:cNvSpPr/>
          <p:nvPr/>
        </p:nvSpPr>
        <p:spPr>
          <a:xfrm>
            <a:off x="1485900" y="1238758"/>
            <a:ext cx="2209800" cy="104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КНЦДИЗ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3D2F9D-1CEA-6F4B-9C7F-9A36904B3760}"/>
              </a:ext>
            </a:extLst>
          </p:cNvPr>
          <p:cNvSpPr/>
          <p:nvPr/>
        </p:nvSpPr>
        <p:spPr>
          <a:xfrm>
            <a:off x="4775200" y="1254379"/>
            <a:ext cx="2209800" cy="104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ННЦФ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96B1CED-09CC-264A-90F2-F0A918340623}"/>
              </a:ext>
            </a:extLst>
          </p:cNvPr>
          <p:cNvSpPr/>
          <p:nvPr/>
        </p:nvSpPr>
        <p:spPr>
          <a:xfrm>
            <a:off x="8064500" y="1238758"/>
            <a:ext cx="2209800" cy="104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РНПЦПЗ</a:t>
            </a:r>
            <a:endParaRPr lang="x-none" sz="2000" dirty="0">
              <a:latin typeface="Garamond" panose="02020404030301010803" pitchFamily="18" charset="0"/>
            </a:endParaRPr>
          </a:p>
        </p:txBody>
      </p:sp>
      <p:sp>
        <p:nvSpPr>
          <p:cNvPr id="12" name="Terminator 11">
            <a:extLst>
              <a:ext uri="{FF2B5EF4-FFF2-40B4-BE49-F238E27FC236}">
                <a16:creationId xmlns:a16="http://schemas.microsoft.com/office/drawing/2014/main" id="{9E075659-4732-164B-BA25-77E444FBEE64}"/>
              </a:ext>
            </a:extLst>
          </p:cNvPr>
          <p:cNvSpPr/>
          <p:nvPr/>
        </p:nvSpPr>
        <p:spPr>
          <a:xfrm>
            <a:off x="101600" y="38608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A3452"/>
                </a:solidFill>
                <a:latin typeface="Garamond" panose="02020404030301010803" pitchFamily="18" charset="0"/>
              </a:rPr>
              <a:t>Общественный совет г</a:t>
            </a:r>
            <a:r>
              <a:rPr lang="en-US" dirty="0">
                <a:solidFill>
                  <a:srgbClr val="0A3452"/>
                </a:solidFill>
                <a:latin typeface="Garamond" panose="02020404030301010803" pitchFamily="18" charset="0"/>
              </a:rPr>
              <a:t>.</a:t>
            </a:r>
            <a:r>
              <a:rPr lang="ru-RU" dirty="0">
                <a:solidFill>
                  <a:srgbClr val="0A3452"/>
                </a:solidFill>
                <a:latin typeface="Garamond" panose="02020404030301010803" pitchFamily="18" charset="0"/>
              </a:rPr>
              <a:t> Алматы</a:t>
            </a:r>
          </a:p>
        </p:txBody>
      </p:sp>
      <p:sp>
        <p:nvSpPr>
          <p:cNvPr id="20" name="Terminator 19">
            <a:extLst>
              <a:ext uri="{FF2B5EF4-FFF2-40B4-BE49-F238E27FC236}">
                <a16:creationId xmlns:a16="http://schemas.microsoft.com/office/drawing/2014/main" id="{2CBBDF2E-DA54-3241-AC65-938CBC3F8E22}"/>
              </a:ext>
            </a:extLst>
          </p:cNvPr>
          <p:cNvSpPr/>
          <p:nvPr/>
        </p:nvSpPr>
        <p:spPr>
          <a:xfrm>
            <a:off x="2503424" y="38608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A3452"/>
                </a:solidFill>
                <a:latin typeface="Garamond" panose="02020404030301010803" pitchFamily="18" charset="0"/>
              </a:rPr>
              <a:t>Управление общественного здоровья</a:t>
            </a:r>
          </a:p>
        </p:txBody>
      </p:sp>
      <p:sp>
        <p:nvSpPr>
          <p:cNvPr id="21" name="Terminator 20">
            <a:extLst>
              <a:ext uri="{FF2B5EF4-FFF2-40B4-BE49-F238E27FC236}">
                <a16:creationId xmlns:a16="http://schemas.microsoft.com/office/drawing/2014/main" id="{DB1CEEE0-E7EC-5346-B2ED-B01A01E8A31C}"/>
              </a:ext>
            </a:extLst>
          </p:cNvPr>
          <p:cNvSpPr/>
          <p:nvPr/>
        </p:nvSpPr>
        <p:spPr>
          <a:xfrm>
            <a:off x="4910836" y="38608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A3452"/>
                </a:solidFill>
                <a:latin typeface="Garamond" panose="02020404030301010803" pitchFamily="18" charset="0"/>
              </a:rPr>
              <a:t>Городской центр СПИД</a:t>
            </a:r>
          </a:p>
        </p:txBody>
      </p:sp>
      <p:sp>
        <p:nvSpPr>
          <p:cNvPr id="22" name="Terminator 21">
            <a:extLst>
              <a:ext uri="{FF2B5EF4-FFF2-40B4-BE49-F238E27FC236}">
                <a16:creationId xmlns:a16="http://schemas.microsoft.com/office/drawing/2014/main" id="{75FFCB74-CF47-994F-B10F-F6FC808B43B5}"/>
              </a:ext>
            </a:extLst>
          </p:cNvPr>
          <p:cNvSpPr/>
          <p:nvPr/>
        </p:nvSpPr>
        <p:spPr>
          <a:xfrm>
            <a:off x="7318248" y="38608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A3452"/>
                </a:solidFill>
                <a:latin typeface="Garamond" panose="02020404030301010803" pitchFamily="18" charset="0"/>
              </a:rPr>
              <a:t>Департамент внутренних дел</a:t>
            </a:r>
          </a:p>
        </p:txBody>
      </p:sp>
      <p:sp>
        <p:nvSpPr>
          <p:cNvPr id="23" name="Terminator 22">
            <a:extLst>
              <a:ext uri="{FF2B5EF4-FFF2-40B4-BE49-F238E27FC236}">
                <a16:creationId xmlns:a16="http://schemas.microsoft.com/office/drawing/2014/main" id="{52C5D759-0C08-FF4F-8F8A-B5971A384728}"/>
              </a:ext>
            </a:extLst>
          </p:cNvPr>
          <p:cNvSpPr/>
          <p:nvPr/>
        </p:nvSpPr>
        <p:spPr>
          <a:xfrm>
            <a:off x="9725660" y="38608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A3452"/>
                </a:solidFill>
                <a:latin typeface="Garamond" panose="02020404030301010803" pitchFamily="18" charset="0"/>
              </a:rPr>
              <a:t>Центр психического здоровья </a:t>
            </a:r>
          </a:p>
        </p:txBody>
      </p:sp>
      <p:sp>
        <p:nvSpPr>
          <p:cNvPr id="24" name="Terminator 23">
            <a:extLst>
              <a:ext uri="{FF2B5EF4-FFF2-40B4-BE49-F238E27FC236}">
                <a16:creationId xmlns:a16="http://schemas.microsoft.com/office/drawing/2014/main" id="{69F81474-C24A-9A49-91DD-958F889712F2}"/>
              </a:ext>
            </a:extLst>
          </p:cNvPr>
          <p:cNvSpPr/>
          <p:nvPr/>
        </p:nvSpPr>
        <p:spPr>
          <a:xfrm>
            <a:off x="101600" y="49911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A3452"/>
                </a:solidFill>
                <a:latin typeface="Garamond" panose="02020404030301010803" pitchFamily="18" charset="0"/>
              </a:rPr>
              <a:t>Противотуберкулезный диспансер</a:t>
            </a:r>
          </a:p>
        </p:txBody>
      </p:sp>
      <p:sp>
        <p:nvSpPr>
          <p:cNvPr id="25" name="Terminator 24">
            <a:extLst>
              <a:ext uri="{FF2B5EF4-FFF2-40B4-BE49-F238E27FC236}">
                <a16:creationId xmlns:a16="http://schemas.microsoft.com/office/drawing/2014/main" id="{8A273D2C-8CFD-0B45-9DAA-FAA055A7F583}"/>
              </a:ext>
            </a:extLst>
          </p:cNvPr>
          <p:cNvSpPr/>
          <p:nvPr/>
        </p:nvSpPr>
        <p:spPr>
          <a:xfrm>
            <a:off x="2503424" y="49911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A3452"/>
                </a:solidFill>
                <a:latin typeface="Garamond" panose="02020404030301010803" pitchFamily="18" charset="0"/>
              </a:rPr>
              <a:t>НАО ЦПГИ и НПО</a:t>
            </a:r>
          </a:p>
        </p:txBody>
      </p:sp>
      <p:sp>
        <p:nvSpPr>
          <p:cNvPr id="26" name="Terminator 25">
            <a:extLst>
              <a:ext uri="{FF2B5EF4-FFF2-40B4-BE49-F238E27FC236}">
                <a16:creationId xmlns:a16="http://schemas.microsoft.com/office/drawing/2014/main" id="{0BFE07D3-651C-2740-8DEF-F4137BBDC85E}"/>
              </a:ext>
            </a:extLst>
          </p:cNvPr>
          <p:cNvSpPr/>
          <p:nvPr/>
        </p:nvSpPr>
        <p:spPr>
          <a:xfrm>
            <a:off x="4910836" y="49911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A3452"/>
                </a:solidFill>
                <a:latin typeface="Garamond" panose="02020404030301010803" pitchFamily="18" charset="0"/>
              </a:rPr>
              <a:t>Сеть ПМСП</a:t>
            </a:r>
          </a:p>
        </p:txBody>
      </p:sp>
      <p:sp>
        <p:nvSpPr>
          <p:cNvPr id="27" name="Terminator 26">
            <a:extLst>
              <a:ext uri="{FF2B5EF4-FFF2-40B4-BE49-F238E27FC236}">
                <a16:creationId xmlns:a16="http://schemas.microsoft.com/office/drawing/2014/main" id="{C36515CC-1874-1E4A-AA96-A5EC0D6D33E5}"/>
              </a:ext>
            </a:extLst>
          </p:cNvPr>
          <p:cNvSpPr/>
          <p:nvPr/>
        </p:nvSpPr>
        <p:spPr>
          <a:xfrm>
            <a:off x="7318248" y="49911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A3452"/>
                </a:solidFill>
                <a:latin typeface="Garamond" panose="02020404030301010803" pitchFamily="18" charset="0"/>
              </a:rPr>
              <a:t>Частные медицинские центры по ГЧП</a:t>
            </a:r>
          </a:p>
        </p:txBody>
      </p:sp>
      <p:sp>
        <p:nvSpPr>
          <p:cNvPr id="28" name="Terminator 27">
            <a:extLst>
              <a:ext uri="{FF2B5EF4-FFF2-40B4-BE49-F238E27FC236}">
                <a16:creationId xmlns:a16="http://schemas.microsoft.com/office/drawing/2014/main" id="{74978C0A-4DA6-0B44-8EB2-76428C34E1E8}"/>
              </a:ext>
            </a:extLst>
          </p:cNvPr>
          <p:cNvSpPr/>
          <p:nvPr/>
        </p:nvSpPr>
        <p:spPr>
          <a:xfrm>
            <a:off x="9725660" y="4991100"/>
            <a:ext cx="2322576" cy="8763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A3452"/>
                </a:solidFill>
                <a:latin typeface="Garamond" panose="02020404030301010803" pitchFamily="18" charset="0"/>
              </a:rPr>
              <a:t>Учебно-методический центр при УОЗ </a:t>
            </a: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id="{347CD7A7-047A-E540-B6BF-A757BFF92503}"/>
              </a:ext>
            </a:extLst>
          </p:cNvPr>
          <p:cNvSpPr/>
          <p:nvPr/>
        </p:nvSpPr>
        <p:spPr>
          <a:xfrm>
            <a:off x="4279900" y="2559050"/>
            <a:ext cx="3251200" cy="102235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A3452"/>
                </a:solidFill>
                <a:latin typeface="Garamond" panose="02020404030301010803" pitchFamily="18" charset="0"/>
              </a:rPr>
              <a:t>Акимат</a:t>
            </a:r>
            <a:r>
              <a:rPr lang="ru-RU" sz="2000" dirty="0">
                <a:solidFill>
                  <a:srgbClr val="0A3452"/>
                </a:solidFill>
                <a:latin typeface="Garamond" panose="02020404030301010803" pitchFamily="18" charset="0"/>
              </a:rPr>
              <a:t> города Алматы</a:t>
            </a:r>
          </a:p>
        </p:txBody>
      </p:sp>
      <p:sp>
        <p:nvSpPr>
          <p:cNvPr id="3" name="Минус 2"/>
          <p:cNvSpPr/>
          <p:nvPr/>
        </p:nvSpPr>
        <p:spPr>
          <a:xfrm>
            <a:off x="-582168" y="2338579"/>
            <a:ext cx="13277890" cy="211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E2B6B-01CD-410C-A5E1-A00AF492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latin typeface="Garamond" panose="02020404030301010803" pitchFamily="18" charset="0"/>
              </a:rPr>
              <a:t>Благодарю за внимание!</a:t>
            </a:r>
            <a:br>
              <a:rPr lang="ru-KZ" sz="4000" dirty="0">
                <a:latin typeface="Garamond" panose="02020404030301010803" pitchFamily="18" charset="0"/>
              </a:rPr>
            </a:br>
            <a:endParaRPr lang="ru-KZ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64A4E5-A299-42BE-9E7A-E74021FD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379023"/>
            <a:ext cx="11012424" cy="4995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Garamond" panose="020204040303010108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4DAFC-735B-4691-ADC4-199F3139C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40" y="1379023"/>
            <a:ext cx="9753719" cy="45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0062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25E31B-2496-4D51-AF6C-B415F436F97E}" vid="{8B1CB3DA-999D-451E-9482-C697A0665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9754</TotalTime>
  <Words>365</Words>
  <Application>Microsoft Office PowerPoint</Application>
  <PresentationFormat>Широкоэкранный</PresentationFormat>
  <Paragraphs>82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2_Тема Office</vt:lpstr>
      <vt:lpstr> </vt:lpstr>
      <vt:lpstr>Цель проекта:</vt:lpstr>
      <vt:lpstr>Задачи проекта:</vt:lpstr>
      <vt:lpstr>Ожидаемые результаты:</vt:lpstr>
      <vt:lpstr>Основные направления работы</vt:lpstr>
      <vt:lpstr>ГРАНТОПОЛУЧАТЕЛИ</vt:lpstr>
      <vt:lpstr>Партнеры проекта</vt:lpstr>
      <vt:lpstr>Благодарю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Mira Sauranbayeva</dc:creator>
  <cp:lastModifiedBy>Sauranbayeva, Mira</cp:lastModifiedBy>
  <cp:revision>158</cp:revision>
  <dcterms:created xsi:type="dcterms:W3CDTF">2020-08-18T06:42:33Z</dcterms:created>
  <dcterms:modified xsi:type="dcterms:W3CDTF">2020-12-14T09:23:53Z</dcterms:modified>
</cp:coreProperties>
</file>