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23"/>
  </p:notesMasterIdLst>
  <p:handoutMasterIdLst>
    <p:handoutMasterId r:id="rId24"/>
  </p:handoutMasterIdLst>
  <p:sldIdLst>
    <p:sldId id="256" r:id="rId5"/>
    <p:sldId id="1221" r:id="rId6"/>
    <p:sldId id="264" r:id="rId7"/>
    <p:sldId id="467" r:id="rId8"/>
    <p:sldId id="293" r:id="rId9"/>
    <p:sldId id="2145706935" r:id="rId10"/>
    <p:sldId id="1226" r:id="rId11"/>
    <p:sldId id="2145706936" r:id="rId12"/>
    <p:sldId id="412" r:id="rId13"/>
    <p:sldId id="274" r:id="rId14"/>
    <p:sldId id="1222" r:id="rId15"/>
    <p:sldId id="261" r:id="rId16"/>
    <p:sldId id="2145706938" r:id="rId17"/>
    <p:sldId id="266" r:id="rId18"/>
    <p:sldId id="474" r:id="rId19"/>
    <p:sldId id="2145706934" r:id="rId20"/>
    <p:sldId id="297" r:id="rId21"/>
    <p:sldId id="289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9FF"/>
    <a:srgbClr val="DFF9FF"/>
    <a:srgbClr val="DBD8F1"/>
    <a:srgbClr val="CCD2F5"/>
    <a:srgbClr val="1B3678"/>
    <a:srgbClr val="022069"/>
    <a:srgbClr val="3F66C7"/>
    <a:srgbClr val="2EA6F1"/>
    <a:srgbClr val="4169CA"/>
    <a:srgbClr val="032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ABB53-37DB-4169-9974-8EE66464F194}" v="18" dt="2024-02-28T10:09:2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anbayeva, Mira" userId="63eafc03-889f-49c3-8497-fe18a7f97f7d" providerId="ADAL" clId="{DBB9A5CF-278A-4C61-8BF9-824597D342E1}"/>
    <pc:docChg chg="delSld">
      <pc:chgData name="Sauranbayeva, Mira" userId="63eafc03-889f-49c3-8497-fe18a7f97f7d" providerId="ADAL" clId="{DBB9A5CF-278A-4C61-8BF9-824597D342E1}" dt="2024-02-22T06:25:34.383" v="0" actId="47"/>
      <pc:docMkLst>
        <pc:docMk/>
      </pc:docMkLst>
      <pc:sldChg chg="del">
        <pc:chgData name="Sauranbayeva, Mira" userId="63eafc03-889f-49c3-8497-fe18a7f97f7d" providerId="ADAL" clId="{DBB9A5CF-278A-4C61-8BF9-824597D342E1}" dt="2024-02-22T06:25:34.383" v="0" actId="47"/>
        <pc:sldMkLst>
          <pc:docMk/>
          <pc:sldMk cId="3780463265" sldId="2145706928"/>
        </pc:sldMkLst>
      </pc:sldChg>
    </pc:docChg>
  </pc:docChgLst>
  <pc:docChgLst>
    <pc:chgData name="Sauranbayeva, Mira" userId="63eafc03-889f-49c3-8497-fe18a7f97f7d" providerId="ADAL" clId="{B2BABB53-37DB-4169-9974-8EE66464F194}"/>
    <pc:docChg chg="undo custSel addSld delSld modSld sldOrd">
      <pc:chgData name="Sauranbayeva, Mira" userId="63eafc03-889f-49c3-8497-fe18a7f97f7d" providerId="ADAL" clId="{B2BABB53-37DB-4169-9974-8EE66464F194}" dt="2024-02-28T10:30:21.471" v="279" actId="27636"/>
      <pc:docMkLst>
        <pc:docMk/>
      </pc:docMkLst>
      <pc:sldChg chg="modSp mod">
        <pc:chgData name="Sauranbayeva, Mira" userId="63eafc03-889f-49c3-8497-fe18a7f97f7d" providerId="ADAL" clId="{B2BABB53-37DB-4169-9974-8EE66464F194}" dt="2024-02-28T07:46:05.065" v="6" actId="20577"/>
        <pc:sldMkLst>
          <pc:docMk/>
          <pc:sldMk cId="1422314220" sldId="256"/>
        </pc:sldMkLst>
        <pc:spChg chg="mod">
          <ac:chgData name="Sauranbayeva, Mira" userId="63eafc03-889f-49c3-8497-fe18a7f97f7d" providerId="ADAL" clId="{B2BABB53-37DB-4169-9974-8EE66464F194}" dt="2024-02-28T07:46:05.065" v="6" actId="20577"/>
          <ac:spMkLst>
            <pc:docMk/>
            <pc:sldMk cId="1422314220" sldId="256"/>
            <ac:spMk id="2" creationId="{C34602E8-A7C2-698C-CA60-A11F9B1066EC}"/>
          </ac:spMkLst>
        </pc:spChg>
        <pc:spChg chg="mod">
          <ac:chgData name="Sauranbayeva, Mira" userId="63eafc03-889f-49c3-8497-fe18a7f97f7d" providerId="ADAL" clId="{B2BABB53-37DB-4169-9974-8EE66464F194}" dt="2024-02-28T07:45:54.969" v="2" actId="6549"/>
          <ac:spMkLst>
            <pc:docMk/>
            <pc:sldMk cId="1422314220" sldId="256"/>
            <ac:spMk id="3" creationId="{EC0A9791-77E5-A234-D128-70A1DB5697B0}"/>
          </ac:spMkLst>
        </pc:spChg>
      </pc:sldChg>
      <pc:sldChg chg="delSp modSp mod">
        <pc:chgData name="Sauranbayeva, Mira" userId="63eafc03-889f-49c3-8497-fe18a7f97f7d" providerId="ADAL" clId="{B2BABB53-37DB-4169-9974-8EE66464F194}" dt="2024-02-28T09:59:31.525" v="104" actId="1076"/>
        <pc:sldMkLst>
          <pc:docMk/>
          <pc:sldMk cId="2875341638" sldId="261"/>
        </pc:sldMkLst>
        <pc:spChg chg="mod">
          <ac:chgData name="Sauranbayeva, Mira" userId="63eafc03-889f-49c3-8497-fe18a7f97f7d" providerId="ADAL" clId="{B2BABB53-37DB-4169-9974-8EE66464F194}" dt="2024-02-28T09:59:15.810" v="100" actId="2711"/>
          <ac:spMkLst>
            <pc:docMk/>
            <pc:sldMk cId="2875341638" sldId="261"/>
            <ac:spMk id="60" creationId="{4BF9869D-8098-6F1B-EB56-E80686BF57FE}"/>
          </ac:spMkLst>
        </pc:spChg>
        <pc:grpChg chg="del">
          <ac:chgData name="Sauranbayeva, Mira" userId="63eafc03-889f-49c3-8497-fe18a7f97f7d" providerId="ADAL" clId="{B2BABB53-37DB-4169-9974-8EE66464F194}" dt="2024-02-28T09:59:21.622" v="101" actId="478"/>
          <ac:grpSpMkLst>
            <pc:docMk/>
            <pc:sldMk cId="2875341638" sldId="261"/>
            <ac:grpSpMk id="53" creationId="{3B9A22FB-27EB-394D-5D5B-49B389A73467}"/>
          </ac:grpSpMkLst>
        </pc:grpChg>
        <pc:picChg chg="mod">
          <ac:chgData name="Sauranbayeva, Mira" userId="63eafc03-889f-49c3-8497-fe18a7f97f7d" providerId="ADAL" clId="{B2BABB53-37DB-4169-9974-8EE66464F194}" dt="2024-02-28T09:59:25.281" v="102" actId="1076"/>
          <ac:picMkLst>
            <pc:docMk/>
            <pc:sldMk cId="2875341638" sldId="261"/>
            <ac:picMk id="52" creationId="{3B14A5B9-E6F7-71F3-149C-2E376D3FF700}"/>
          </ac:picMkLst>
        </pc:picChg>
        <pc:picChg chg="mod">
          <ac:chgData name="Sauranbayeva, Mira" userId="63eafc03-889f-49c3-8497-fe18a7f97f7d" providerId="ADAL" clId="{B2BABB53-37DB-4169-9974-8EE66464F194}" dt="2024-02-28T09:59:31.525" v="104" actId="1076"/>
          <ac:picMkLst>
            <pc:docMk/>
            <pc:sldMk cId="2875341638" sldId="261"/>
            <ac:picMk id="56" creationId="{CE47502E-B1D0-D523-1F10-5D1AB7F3298F}"/>
          </ac:picMkLst>
        </pc:picChg>
        <pc:picChg chg="mod">
          <ac:chgData name="Sauranbayeva, Mira" userId="63eafc03-889f-49c3-8497-fe18a7f97f7d" providerId="ADAL" clId="{B2BABB53-37DB-4169-9974-8EE66464F194}" dt="2024-02-28T09:59:27.536" v="103" actId="1076"/>
          <ac:picMkLst>
            <pc:docMk/>
            <pc:sldMk cId="2875341638" sldId="261"/>
            <ac:picMk id="57" creationId="{3120680D-1B5B-BAA0-69A0-03380FAEAEC2}"/>
          </ac:picMkLst>
        </pc:picChg>
      </pc:sldChg>
      <pc:sldChg chg="delSp modSp mod">
        <pc:chgData name="Sauranbayeva, Mira" userId="63eafc03-889f-49c3-8497-fe18a7f97f7d" providerId="ADAL" clId="{B2BABB53-37DB-4169-9974-8EE66464F194}" dt="2024-02-28T10:06:47.345" v="130" actId="1076"/>
        <pc:sldMkLst>
          <pc:docMk/>
          <pc:sldMk cId="1188947729" sldId="266"/>
        </pc:sldMkLst>
        <pc:spChg chg="mod">
          <ac:chgData name="Sauranbayeva, Mira" userId="63eafc03-889f-49c3-8497-fe18a7f97f7d" providerId="ADAL" clId="{B2BABB53-37DB-4169-9974-8EE66464F194}" dt="2024-02-28T10:06:11.644" v="121" actId="207"/>
          <ac:spMkLst>
            <pc:docMk/>
            <pc:sldMk cId="1188947729" sldId="266"/>
            <ac:spMk id="17" creationId="{AEA6EC6E-1516-4291-DC16-3EE9B2086C1C}"/>
          </ac:spMkLst>
        </pc:spChg>
        <pc:spChg chg="mod">
          <ac:chgData name="Sauranbayeva, Mira" userId="63eafc03-889f-49c3-8497-fe18a7f97f7d" providerId="ADAL" clId="{B2BABB53-37DB-4169-9974-8EE66464F194}" dt="2024-02-28T10:06:17.917" v="122" actId="207"/>
          <ac:spMkLst>
            <pc:docMk/>
            <pc:sldMk cId="1188947729" sldId="266"/>
            <ac:spMk id="28" creationId="{2CC96DD1-EFA4-41FB-E38E-1AB1CBFB7848}"/>
          </ac:spMkLst>
        </pc:spChg>
        <pc:spChg chg="mod">
          <ac:chgData name="Sauranbayeva, Mira" userId="63eafc03-889f-49c3-8497-fe18a7f97f7d" providerId="ADAL" clId="{B2BABB53-37DB-4169-9974-8EE66464F194}" dt="2024-02-28T10:06:22.287" v="123" actId="207"/>
          <ac:spMkLst>
            <pc:docMk/>
            <pc:sldMk cId="1188947729" sldId="266"/>
            <ac:spMk id="66" creationId="{71A34A30-C4F8-CB17-4E88-28EFCA9F8577}"/>
          </ac:spMkLst>
        </pc:spChg>
        <pc:spChg chg="mod">
          <ac:chgData name="Sauranbayeva, Mira" userId="63eafc03-889f-49c3-8497-fe18a7f97f7d" providerId="ADAL" clId="{B2BABB53-37DB-4169-9974-8EE66464F194}" dt="2024-02-28T10:06:26.227" v="124" actId="207"/>
          <ac:spMkLst>
            <pc:docMk/>
            <pc:sldMk cId="1188947729" sldId="266"/>
            <ac:spMk id="83" creationId="{EF3D7134-163A-64C6-7226-2C0CB95F1E37}"/>
          </ac:spMkLst>
        </pc:spChg>
        <pc:grpChg chg="del">
          <ac:chgData name="Sauranbayeva, Mira" userId="63eafc03-889f-49c3-8497-fe18a7f97f7d" providerId="ADAL" clId="{B2BABB53-37DB-4169-9974-8EE66464F194}" dt="2024-02-28T10:06:34.807" v="126" actId="478"/>
          <ac:grpSpMkLst>
            <pc:docMk/>
            <pc:sldMk cId="1188947729" sldId="266"/>
            <ac:grpSpMk id="74" creationId="{DA24E725-A806-C522-552A-F283C76CD966}"/>
          </ac:grpSpMkLst>
        </pc:grpChg>
        <pc:picChg chg="mod">
          <ac:chgData name="Sauranbayeva, Mira" userId="63eafc03-889f-49c3-8497-fe18a7f97f7d" providerId="ADAL" clId="{B2BABB53-37DB-4169-9974-8EE66464F194}" dt="2024-02-28T10:06:41.282" v="128" actId="1076"/>
          <ac:picMkLst>
            <pc:docMk/>
            <pc:sldMk cId="1188947729" sldId="266"/>
            <ac:picMk id="72" creationId="{20BC646E-B232-A882-F510-3A0C3B6B2BC5}"/>
          </ac:picMkLst>
        </pc:picChg>
        <pc:picChg chg="mod">
          <ac:chgData name="Sauranbayeva, Mira" userId="63eafc03-889f-49c3-8497-fe18a7f97f7d" providerId="ADAL" clId="{B2BABB53-37DB-4169-9974-8EE66464F194}" dt="2024-02-28T10:06:38.076" v="127" actId="1076"/>
          <ac:picMkLst>
            <pc:docMk/>
            <pc:sldMk cId="1188947729" sldId="266"/>
            <ac:picMk id="81" creationId="{05FEF379-817E-84E2-1305-8F176BCA0CDB}"/>
          </ac:picMkLst>
        </pc:picChg>
        <pc:picChg chg="mod">
          <ac:chgData name="Sauranbayeva, Mira" userId="63eafc03-889f-49c3-8497-fe18a7f97f7d" providerId="ADAL" clId="{B2BABB53-37DB-4169-9974-8EE66464F194}" dt="2024-02-28T10:06:47.345" v="130" actId="1076"/>
          <ac:picMkLst>
            <pc:docMk/>
            <pc:sldMk cId="1188947729" sldId="266"/>
            <ac:picMk id="82" creationId="{0B394EBC-AA7B-6941-C9A1-96F8EBE1F79E}"/>
          </ac:picMkLst>
        </pc:picChg>
      </pc:sldChg>
      <pc:sldChg chg="addSp modSp mod ord">
        <pc:chgData name="Sauranbayeva, Mira" userId="63eafc03-889f-49c3-8497-fe18a7f97f7d" providerId="ADAL" clId="{B2BABB53-37DB-4169-9974-8EE66464F194}" dt="2024-02-28T10:24:05.872" v="186"/>
        <pc:sldMkLst>
          <pc:docMk/>
          <pc:sldMk cId="1132405598" sldId="474"/>
        </pc:sldMkLst>
        <pc:picChg chg="add mod">
          <ac:chgData name="Sauranbayeva, Mira" userId="63eafc03-889f-49c3-8497-fe18a7f97f7d" providerId="ADAL" clId="{B2BABB53-37DB-4169-9974-8EE66464F194}" dt="2024-02-28T09:59:55.708" v="108" actId="1076"/>
          <ac:picMkLst>
            <pc:docMk/>
            <pc:sldMk cId="1132405598" sldId="474"/>
            <ac:picMk id="3" creationId="{D5491E19-EEDC-BF00-84DB-02D33E40EA46}"/>
          </ac:picMkLst>
        </pc:picChg>
      </pc:sldChg>
      <pc:sldChg chg="del">
        <pc:chgData name="Sauranbayeva, Mira" userId="63eafc03-889f-49c3-8497-fe18a7f97f7d" providerId="ADAL" clId="{B2BABB53-37DB-4169-9974-8EE66464F194}" dt="2024-02-28T09:53:29.346" v="91" actId="47"/>
        <pc:sldMkLst>
          <pc:docMk/>
          <pc:sldMk cId="3306325751" sldId="1224"/>
        </pc:sldMkLst>
      </pc:sldChg>
      <pc:sldChg chg="del">
        <pc:chgData name="Sauranbayeva, Mira" userId="63eafc03-889f-49c3-8497-fe18a7f97f7d" providerId="ADAL" clId="{B2BABB53-37DB-4169-9974-8EE66464F194}" dt="2024-02-28T09:54:20.907" v="97" actId="47"/>
        <pc:sldMkLst>
          <pc:docMk/>
          <pc:sldMk cId="3060782623" sldId="1225"/>
        </pc:sldMkLst>
      </pc:sldChg>
      <pc:sldChg chg="modSp mod">
        <pc:chgData name="Sauranbayeva, Mira" userId="63eafc03-889f-49c3-8497-fe18a7f97f7d" providerId="ADAL" clId="{B2BABB53-37DB-4169-9974-8EE66464F194}" dt="2024-02-28T09:21:55.046" v="16" actId="1076"/>
        <pc:sldMkLst>
          <pc:docMk/>
          <pc:sldMk cId="620772773" sldId="1226"/>
        </pc:sldMkLst>
        <pc:picChg chg="mod">
          <ac:chgData name="Sauranbayeva, Mira" userId="63eafc03-889f-49c3-8497-fe18a7f97f7d" providerId="ADAL" clId="{B2BABB53-37DB-4169-9974-8EE66464F194}" dt="2024-02-28T09:21:55.046" v="16" actId="1076"/>
          <ac:picMkLst>
            <pc:docMk/>
            <pc:sldMk cId="620772773" sldId="1226"/>
            <ac:picMk id="5" creationId="{6D7639E2-B9A1-7728-5CE4-1AFEBB5B6E2E}"/>
          </ac:picMkLst>
        </pc:picChg>
      </pc:sldChg>
      <pc:sldChg chg="addSp delSp modSp del mod">
        <pc:chgData name="Sauranbayeva, Mira" userId="63eafc03-889f-49c3-8497-fe18a7f97f7d" providerId="ADAL" clId="{B2BABB53-37DB-4169-9974-8EE66464F194}" dt="2024-02-28T09:12:53.376" v="15" actId="2696"/>
        <pc:sldMkLst>
          <pc:docMk/>
          <pc:sldMk cId="3910124754" sldId="1226"/>
        </pc:sldMkLst>
        <pc:spChg chg="add del mod">
          <ac:chgData name="Sauranbayeva, Mira" userId="63eafc03-889f-49c3-8497-fe18a7f97f7d" providerId="ADAL" clId="{B2BABB53-37DB-4169-9974-8EE66464F194}" dt="2024-02-28T09:12:22.671" v="10" actId="22"/>
          <ac:spMkLst>
            <pc:docMk/>
            <pc:sldMk cId="3910124754" sldId="1226"/>
            <ac:spMk id="3" creationId="{669992F9-41DE-7471-5A6D-4FC075E5E323}"/>
          </ac:spMkLst>
        </pc:spChg>
        <pc:picChg chg="add mod ord">
          <ac:chgData name="Sauranbayeva, Mira" userId="63eafc03-889f-49c3-8497-fe18a7f97f7d" providerId="ADAL" clId="{B2BABB53-37DB-4169-9974-8EE66464F194}" dt="2024-02-28T09:12:35.418" v="14" actId="1076"/>
          <ac:picMkLst>
            <pc:docMk/>
            <pc:sldMk cId="3910124754" sldId="1226"/>
            <ac:picMk id="5" creationId="{215393F8-B71E-3123-B88A-909680925D97}"/>
          </ac:picMkLst>
        </pc:picChg>
        <pc:picChg chg="del">
          <ac:chgData name="Sauranbayeva, Mira" userId="63eafc03-889f-49c3-8497-fe18a7f97f7d" providerId="ADAL" clId="{B2BABB53-37DB-4169-9974-8EE66464F194}" dt="2024-02-28T09:12:18.691" v="9" actId="478"/>
          <ac:picMkLst>
            <pc:docMk/>
            <pc:sldMk cId="3910124754" sldId="1226"/>
            <ac:picMk id="13" creationId="{B1B6A659-50E0-6720-C336-9AECEB32F242}"/>
          </ac:picMkLst>
        </pc:picChg>
      </pc:sldChg>
      <pc:sldChg chg="del ord">
        <pc:chgData name="Sauranbayeva, Mira" userId="63eafc03-889f-49c3-8497-fe18a7f97f7d" providerId="ADAL" clId="{B2BABB53-37DB-4169-9974-8EE66464F194}" dt="2024-02-28T10:20:19.191" v="181" actId="47"/>
        <pc:sldMkLst>
          <pc:docMk/>
          <pc:sldMk cId="2820666429" sldId="2145706929"/>
        </pc:sldMkLst>
      </pc:sldChg>
      <pc:sldChg chg="del">
        <pc:chgData name="Sauranbayeva, Mira" userId="63eafc03-889f-49c3-8497-fe18a7f97f7d" providerId="ADAL" clId="{B2BABB53-37DB-4169-9974-8EE66464F194}" dt="2024-02-28T09:53:37.787" v="94" actId="47"/>
        <pc:sldMkLst>
          <pc:docMk/>
          <pc:sldMk cId="4061384157" sldId="2145706930"/>
        </pc:sldMkLst>
      </pc:sldChg>
      <pc:sldChg chg="del">
        <pc:chgData name="Sauranbayeva, Mira" userId="63eafc03-889f-49c3-8497-fe18a7f97f7d" providerId="ADAL" clId="{B2BABB53-37DB-4169-9974-8EE66464F194}" dt="2024-02-28T09:53:32.097" v="92" actId="47"/>
        <pc:sldMkLst>
          <pc:docMk/>
          <pc:sldMk cId="349123819" sldId="2145706932"/>
        </pc:sldMkLst>
      </pc:sldChg>
      <pc:sldChg chg="del">
        <pc:chgData name="Sauranbayeva, Mira" userId="63eafc03-889f-49c3-8497-fe18a7f97f7d" providerId="ADAL" clId="{B2BABB53-37DB-4169-9974-8EE66464F194}" dt="2024-02-28T09:53:34.564" v="93" actId="47"/>
        <pc:sldMkLst>
          <pc:docMk/>
          <pc:sldMk cId="1522478049" sldId="2145706933"/>
        </pc:sldMkLst>
      </pc:sldChg>
      <pc:sldChg chg="modSp mod">
        <pc:chgData name="Sauranbayeva, Mira" userId="63eafc03-889f-49c3-8497-fe18a7f97f7d" providerId="ADAL" clId="{B2BABB53-37DB-4169-9974-8EE66464F194}" dt="2024-02-28T10:30:21.471" v="279" actId="27636"/>
        <pc:sldMkLst>
          <pc:docMk/>
          <pc:sldMk cId="875148539" sldId="2145706934"/>
        </pc:sldMkLst>
        <pc:spChg chg="mod">
          <ac:chgData name="Sauranbayeva, Mira" userId="63eafc03-889f-49c3-8497-fe18a7f97f7d" providerId="ADAL" clId="{B2BABB53-37DB-4169-9974-8EE66464F194}" dt="2024-02-28T10:30:15.622" v="276" actId="14100"/>
          <ac:spMkLst>
            <pc:docMk/>
            <pc:sldMk cId="875148539" sldId="2145706934"/>
            <ac:spMk id="2" creationId="{584C5A8E-5C4D-3A54-18DA-AC9E78456AC7}"/>
          </ac:spMkLst>
        </pc:spChg>
        <pc:spChg chg="mod">
          <ac:chgData name="Sauranbayeva, Mira" userId="63eafc03-889f-49c3-8497-fe18a7f97f7d" providerId="ADAL" clId="{B2BABB53-37DB-4169-9974-8EE66464F194}" dt="2024-02-28T10:30:18.269" v="277" actId="14100"/>
          <ac:spMkLst>
            <pc:docMk/>
            <pc:sldMk cId="875148539" sldId="2145706934"/>
            <ac:spMk id="3" creationId="{84EC08C8-CDF6-30F3-F089-6298254C4E29}"/>
          </ac:spMkLst>
        </pc:spChg>
        <pc:spChg chg="mod">
          <ac:chgData name="Sauranbayeva, Mira" userId="63eafc03-889f-49c3-8497-fe18a7f97f7d" providerId="ADAL" clId="{B2BABB53-37DB-4169-9974-8EE66464F194}" dt="2024-02-28T10:30:21.471" v="279" actId="27636"/>
          <ac:spMkLst>
            <pc:docMk/>
            <pc:sldMk cId="875148539" sldId="2145706934"/>
            <ac:spMk id="4" creationId="{D3CAC0D0-5FC2-6FF7-F149-A63B2E39057B}"/>
          </ac:spMkLst>
        </pc:spChg>
      </pc:sldChg>
      <pc:sldChg chg="addSp delSp modSp new mod ord modClrScheme chgLayout">
        <pc:chgData name="Sauranbayeva, Mira" userId="63eafc03-889f-49c3-8497-fe18a7f97f7d" providerId="ADAL" clId="{B2BABB53-37DB-4169-9974-8EE66464F194}" dt="2024-02-28T09:54:07.837" v="96"/>
        <pc:sldMkLst>
          <pc:docMk/>
          <pc:sldMk cId="2697605060" sldId="2145706936"/>
        </pc:sldMkLst>
        <pc:spChg chg="del">
          <ac:chgData name="Sauranbayeva, Mira" userId="63eafc03-889f-49c3-8497-fe18a7f97f7d" providerId="ADAL" clId="{B2BABB53-37DB-4169-9974-8EE66464F194}" dt="2024-02-28T09:23:55.036" v="20" actId="26606"/>
          <ac:spMkLst>
            <pc:docMk/>
            <pc:sldMk cId="2697605060" sldId="2145706936"/>
            <ac:spMk id="2" creationId="{F7220CEA-1CBA-BE8C-4C3E-4CEC810C4A22}"/>
          </ac:spMkLst>
        </pc:spChg>
        <pc:spChg chg="del">
          <ac:chgData name="Sauranbayeva, Mira" userId="63eafc03-889f-49c3-8497-fe18a7f97f7d" providerId="ADAL" clId="{B2BABB53-37DB-4169-9974-8EE66464F194}" dt="2024-02-28T09:23:48.354" v="18" actId="22"/>
          <ac:spMkLst>
            <pc:docMk/>
            <pc:sldMk cId="2697605060" sldId="2145706936"/>
            <ac:spMk id="3" creationId="{D141AD3A-E133-15D1-2FE9-E2FFA850568C}"/>
          </ac:spMkLst>
        </pc:spChg>
        <pc:spChg chg="del">
          <ac:chgData name="Sauranbayeva, Mira" userId="63eafc03-889f-49c3-8497-fe18a7f97f7d" providerId="ADAL" clId="{B2BABB53-37DB-4169-9974-8EE66464F194}" dt="2024-02-28T09:23:55.036" v="20" actId="26606"/>
          <ac:spMkLst>
            <pc:docMk/>
            <pc:sldMk cId="2697605060" sldId="2145706936"/>
            <ac:spMk id="4" creationId="{8F49AF46-3464-38F2-94B2-12A889B9E0BF}"/>
          </ac:spMkLst>
        </pc:spChg>
        <pc:spChg chg="add mod">
          <ac:chgData name="Sauranbayeva, Mira" userId="63eafc03-889f-49c3-8497-fe18a7f97f7d" providerId="ADAL" clId="{B2BABB53-37DB-4169-9974-8EE66464F194}" dt="2024-02-28T09:36:08.018" v="87" actId="1076"/>
          <ac:spMkLst>
            <pc:docMk/>
            <pc:sldMk cId="2697605060" sldId="2145706936"/>
            <ac:spMk id="11" creationId="{0C7DD9B4-71AF-B0E9-8195-27B0C12927E5}"/>
          </ac:spMkLst>
        </pc:spChg>
        <pc:picChg chg="add mod ord">
          <ac:chgData name="Sauranbayeva, Mira" userId="63eafc03-889f-49c3-8497-fe18a7f97f7d" providerId="ADAL" clId="{B2BABB53-37DB-4169-9974-8EE66464F194}" dt="2024-02-28T09:36:14.234" v="88" actId="1076"/>
          <ac:picMkLst>
            <pc:docMk/>
            <pc:sldMk cId="2697605060" sldId="2145706936"/>
            <ac:picMk id="6" creationId="{5FB292B8-52C8-44D3-0D18-7156C0BABF53}"/>
          </ac:picMkLst>
        </pc:picChg>
        <pc:picChg chg="add mod">
          <ac:chgData name="Sauranbayeva, Mira" userId="63eafc03-889f-49c3-8497-fe18a7f97f7d" providerId="ADAL" clId="{B2BABB53-37DB-4169-9974-8EE66464F194}" dt="2024-02-28T09:36:18.268" v="89" actId="1076"/>
          <ac:picMkLst>
            <pc:docMk/>
            <pc:sldMk cId="2697605060" sldId="2145706936"/>
            <ac:picMk id="8" creationId="{0797A6A0-3E5A-F077-6B4A-6825D0DE5A80}"/>
          </ac:picMkLst>
        </pc:picChg>
        <pc:picChg chg="add mod">
          <ac:chgData name="Sauranbayeva, Mira" userId="63eafc03-889f-49c3-8497-fe18a7f97f7d" providerId="ADAL" clId="{B2BABB53-37DB-4169-9974-8EE66464F194}" dt="2024-02-28T09:36:22.902" v="90" actId="1076"/>
          <ac:picMkLst>
            <pc:docMk/>
            <pc:sldMk cId="2697605060" sldId="2145706936"/>
            <ac:picMk id="10" creationId="{C2E5748D-2D29-AEBB-5630-5F0000448879}"/>
          </ac:picMkLst>
        </pc:picChg>
      </pc:sldChg>
      <pc:sldChg chg="new del">
        <pc:chgData name="Sauranbayeva, Mira" userId="63eafc03-889f-49c3-8497-fe18a7f97f7d" providerId="ADAL" clId="{B2BABB53-37DB-4169-9974-8EE66464F194}" dt="2024-02-28T10:06:57.810" v="131" actId="47"/>
        <pc:sldMkLst>
          <pc:docMk/>
          <pc:sldMk cId="797024670" sldId="2145706937"/>
        </pc:sldMkLst>
      </pc:sldChg>
      <pc:sldChg chg="delSp modSp mod">
        <pc:chgData name="Sauranbayeva, Mira" userId="63eafc03-889f-49c3-8497-fe18a7f97f7d" providerId="ADAL" clId="{B2BABB53-37DB-4169-9974-8EE66464F194}" dt="2024-02-28T10:05:38.233" v="120" actId="1076"/>
        <pc:sldMkLst>
          <pc:docMk/>
          <pc:sldMk cId="1678487446" sldId="2145706938"/>
        </pc:sldMkLst>
        <pc:spChg chg="mod">
          <ac:chgData name="Sauranbayeva, Mira" userId="63eafc03-889f-49c3-8497-fe18a7f97f7d" providerId="ADAL" clId="{B2BABB53-37DB-4169-9974-8EE66464F194}" dt="2024-02-28T10:04:55.031" v="111" actId="207"/>
          <ac:spMkLst>
            <pc:docMk/>
            <pc:sldMk cId="1678487446" sldId="2145706938"/>
            <ac:spMk id="10" creationId="{72A74B97-B9C9-7816-DDB1-62067835201F}"/>
          </ac:spMkLst>
        </pc:spChg>
        <pc:spChg chg="mod">
          <ac:chgData name="Sauranbayeva, Mira" userId="63eafc03-889f-49c3-8497-fe18a7f97f7d" providerId="ADAL" clId="{B2BABB53-37DB-4169-9974-8EE66464F194}" dt="2024-02-28T10:05:11.325" v="113" actId="207"/>
          <ac:spMkLst>
            <pc:docMk/>
            <pc:sldMk cId="1678487446" sldId="2145706938"/>
            <ac:spMk id="17" creationId="{776610B9-0639-B593-1BEF-9444B104BAB0}"/>
          </ac:spMkLst>
        </pc:spChg>
        <pc:spChg chg="mod">
          <ac:chgData name="Sauranbayeva, Mira" userId="63eafc03-889f-49c3-8497-fe18a7f97f7d" providerId="ADAL" clId="{B2BABB53-37DB-4169-9974-8EE66464F194}" dt="2024-02-28T10:05:15.240" v="114" actId="207"/>
          <ac:spMkLst>
            <pc:docMk/>
            <pc:sldMk cId="1678487446" sldId="2145706938"/>
            <ac:spMk id="28" creationId="{ED6B6FE2-2ED2-5669-D4B0-1B61B02B3D52}"/>
          </ac:spMkLst>
        </pc:spChg>
        <pc:spChg chg="mod">
          <ac:chgData name="Sauranbayeva, Mira" userId="63eafc03-889f-49c3-8497-fe18a7f97f7d" providerId="ADAL" clId="{B2BABB53-37DB-4169-9974-8EE66464F194}" dt="2024-02-28T10:04:59.733" v="112" actId="207"/>
          <ac:spMkLst>
            <pc:docMk/>
            <pc:sldMk cId="1678487446" sldId="2145706938"/>
            <ac:spMk id="29" creationId="{66D3FFB2-1A35-A010-BE98-20717450A6BC}"/>
          </ac:spMkLst>
        </pc:spChg>
        <pc:spChg chg="mod">
          <ac:chgData name="Sauranbayeva, Mira" userId="63eafc03-889f-49c3-8497-fe18a7f97f7d" providerId="ADAL" clId="{B2BABB53-37DB-4169-9974-8EE66464F194}" dt="2024-02-28T10:05:23.237" v="116" actId="207"/>
          <ac:spMkLst>
            <pc:docMk/>
            <pc:sldMk cId="1678487446" sldId="2145706938"/>
            <ac:spMk id="66" creationId="{C9E35AEA-44CF-4A5B-7E85-7BBF7382174A}"/>
          </ac:spMkLst>
        </pc:spChg>
        <pc:spChg chg="mod">
          <ac:chgData name="Sauranbayeva, Mira" userId="63eafc03-889f-49c3-8497-fe18a7f97f7d" providerId="ADAL" clId="{B2BABB53-37DB-4169-9974-8EE66464F194}" dt="2024-02-28T10:05:19.073" v="115" actId="207"/>
          <ac:spMkLst>
            <pc:docMk/>
            <pc:sldMk cId="1678487446" sldId="2145706938"/>
            <ac:spMk id="83" creationId="{DEC7EC4C-7FD8-1CF2-B705-8FF6CC265DF1}"/>
          </ac:spMkLst>
        </pc:spChg>
        <pc:grpChg chg="del">
          <ac:chgData name="Sauranbayeva, Mira" userId="63eafc03-889f-49c3-8497-fe18a7f97f7d" providerId="ADAL" clId="{B2BABB53-37DB-4169-9974-8EE66464F194}" dt="2024-02-28T10:05:30.756" v="117" actId="478"/>
          <ac:grpSpMkLst>
            <pc:docMk/>
            <pc:sldMk cId="1678487446" sldId="2145706938"/>
            <ac:grpSpMk id="74" creationId="{7697ABBE-2EC3-7CA1-8F8C-57065852D177}"/>
          </ac:grpSpMkLst>
        </pc:grpChg>
        <pc:graphicFrameChg chg="mod">
          <ac:chgData name="Sauranbayeva, Mira" userId="63eafc03-889f-49c3-8497-fe18a7f97f7d" providerId="ADAL" clId="{B2BABB53-37DB-4169-9974-8EE66464F194}" dt="2024-02-28T10:04:33.781" v="110" actId="2711"/>
          <ac:graphicFrameMkLst>
            <pc:docMk/>
            <pc:sldMk cId="1678487446" sldId="2145706938"/>
            <ac:graphicFrameMk id="84" creationId="{8787A231-CA54-57BB-BA34-CE4395BA560A}"/>
          </ac:graphicFrameMkLst>
        </pc:graphicFrameChg>
        <pc:picChg chg="mod">
          <ac:chgData name="Sauranbayeva, Mira" userId="63eafc03-889f-49c3-8497-fe18a7f97f7d" providerId="ADAL" clId="{B2BABB53-37DB-4169-9974-8EE66464F194}" dt="2024-02-28T10:05:33.393" v="118" actId="1076"/>
          <ac:picMkLst>
            <pc:docMk/>
            <pc:sldMk cId="1678487446" sldId="2145706938"/>
            <ac:picMk id="72" creationId="{52A3CB0A-610A-5218-15B2-723B9333CECF}"/>
          </ac:picMkLst>
        </pc:picChg>
        <pc:picChg chg="mod">
          <ac:chgData name="Sauranbayeva, Mira" userId="63eafc03-889f-49c3-8497-fe18a7f97f7d" providerId="ADAL" clId="{B2BABB53-37DB-4169-9974-8EE66464F194}" dt="2024-02-28T10:05:38.233" v="120" actId="1076"/>
          <ac:picMkLst>
            <pc:docMk/>
            <pc:sldMk cId="1678487446" sldId="2145706938"/>
            <ac:picMk id="81" creationId="{6BA94FCA-8A03-BB86-383D-D50C5003E06B}"/>
          </ac:picMkLst>
        </pc:picChg>
        <pc:picChg chg="mod">
          <ac:chgData name="Sauranbayeva, Mira" userId="63eafc03-889f-49c3-8497-fe18a7f97f7d" providerId="ADAL" clId="{B2BABB53-37DB-4169-9974-8EE66464F194}" dt="2024-02-28T10:05:35.629" v="119" actId="1076"/>
          <ac:picMkLst>
            <pc:docMk/>
            <pc:sldMk cId="1678487446" sldId="2145706938"/>
            <ac:picMk id="82" creationId="{7FC0FEF8-9A4A-7F76-009F-23FE595503AD}"/>
          </ac:picMkLst>
        </pc:picChg>
      </pc:sldChg>
      <pc:sldChg chg="new del ord">
        <pc:chgData name="Sauranbayeva, Mira" userId="63eafc03-889f-49c3-8497-fe18a7f97f7d" providerId="ADAL" clId="{B2BABB53-37DB-4169-9974-8EE66464F194}" dt="2024-02-28T10:29:11.419" v="187" actId="47"/>
        <pc:sldMkLst>
          <pc:docMk/>
          <pc:sldMk cId="2345322083" sldId="214570693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4865994654333E-2"/>
          <c:y val="0.1546602009334416"/>
          <c:w val="0.95328184973108643"/>
          <c:h val="0.53347017361872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'HIV cascades'!$B$1</c:f>
              <c:strCache>
                <c:ptCount val="1"/>
                <c:pt idx="0">
                  <c:v>30 April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cascades'!$B$2:$B$3,'HIV cascades'!$B$5,'HIV cascades'!$B$7)</c:f>
              <c:extLst/>
            </c:numRef>
          </c:val>
          <c:extLst>
            <c:ext xmlns:c16="http://schemas.microsoft.com/office/drawing/2014/chart" uri="{C3380CC4-5D6E-409C-BE32-E72D297353CC}">
              <c16:uniqueId val="{00000000-0E76-4822-B14C-E55FEE40B8EB}"/>
            </c:ext>
          </c:extLst>
        </c:ser>
        <c:ser>
          <c:idx val="1"/>
          <c:order val="1"/>
          <c:tx>
            <c:strRef>
              <c:f>'HIV cascades'!$C$1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cascades'!$C$2:$C$3,'HIV cascades'!$C$5,'HIV cascades'!$C$7)</c:f>
              <c:extLst/>
            </c:numRef>
          </c:val>
          <c:extLst>
            <c:ext xmlns:c16="http://schemas.microsoft.com/office/drawing/2014/chart" uri="{C3380CC4-5D6E-409C-BE32-E72D297353CC}">
              <c16:uniqueId val="{00000001-0E76-4822-B14C-E55FEE40B8EB}"/>
            </c:ext>
          </c:extLst>
        </c:ser>
        <c:ser>
          <c:idx val="2"/>
          <c:order val="2"/>
          <c:tx>
            <c:strRef>
              <c:f>'HIV cascades'!$D$1</c:f>
              <c:strCache>
                <c:ptCount val="1"/>
                <c:pt idx="0">
                  <c:v>12/31/2020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76-4822-B14C-E55FEE40B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cascades'!$D$2:$D$3,'HIV cascades'!$D$5,'HIV cascades'!$D$7)</c:f>
              <c:numCache>
                <c:formatCode>0;0</c:formatCode>
                <c:ptCount val="4"/>
                <c:pt idx="0">
                  <c:v>-5000</c:v>
                </c:pt>
                <c:pt idx="1">
                  <c:v>-3945</c:v>
                </c:pt>
                <c:pt idx="2">
                  <c:v>-3206</c:v>
                </c:pt>
                <c:pt idx="3">
                  <c:v>-2217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E76-4822-B14C-E55FEE40B8EB}"/>
            </c:ext>
          </c:extLst>
        </c:ser>
        <c:ser>
          <c:idx val="3"/>
          <c:order val="3"/>
          <c:tx>
            <c:strRef>
              <c:f>'HIV cascades'!$E$1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655515990436723E-3"/>
                  <c:y val="0.12678649047817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76-4822-B14C-E55FEE40B8EB}"/>
                </c:ext>
              </c:extLst>
            </c:dLbl>
            <c:dLbl>
              <c:idx val="2"/>
              <c:layout>
                <c:manualLayout>
                  <c:x val="5.2964876205760123E-3"/>
                  <c:y val="0.125956535591237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76-4822-B14C-E55FEE40B8EB}"/>
                </c:ext>
              </c:extLst>
            </c:dLbl>
            <c:dLbl>
              <c:idx val="3"/>
              <c:layout>
                <c:manualLayout>
                  <c:x val="4.830077174205364E-3"/>
                  <c:y val="0.115278123129345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76-4822-B14C-E55FEE40B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cascades'!$E$2:$E$3,'HIV cascades'!$E$5,'HIV cascades'!$E$7)</c:f>
              <c:numCache>
                <c:formatCode>0%</c:formatCode>
                <c:ptCount val="4"/>
                <c:pt idx="1">
                  <c:v>0.78900000000000003</c:v>
                </c:pt>
                <c:pt idx="2">
                  <c:v>0.81267427122940428</c:v>
                </c:pt>
                <c:pt idx="3">
                  <c:v>0.85996896819239721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0E76-4822-B14C-E55FEE40B8EB}"/>
            </c:ext>
          </c:extLst>
        </c:ser>
        <c:ser>
          <c:idx val="4"/>
          <c:order val="4"/>
          <c:tx>
            <c:strRef>
              <c:f>'HIV cascades'!$F$1</c:f>
              <c:strCache>
                <c:ptCount val="1"/>
                <c:pt idx="0">
                  <c:v>30 September 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cascades'!$F$2:$F$3,'HIV cascades'!$F$5,'HIV cascades'!$F$7)</c:f>
              <c:extLst/>
            </c:numRef>
          </c:val>
          <c:extLst>
            <c:ext xmlns:c16="http://schemas.microsoft.com/office/drawing/2014/chart" uri="{C3380CC4-5D6E-409C-BE32-E72D297353CC}">
              <c16:uniqueId val="{00000008-0E76-4822-B14C-E55FEE40B8EB}"/>
            </c:ext>
          </c:extLst>
        </c:ser>
        <c:ser>
          <c:idx val="5"/>
          <c:order val="5"/>
          <c:tx>
            <c:strRef>
              <c:f>'HIV cascades'!$G$1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cascades'!$G$2:$G$3,'HIV cascades'!$G$5,'HIV cascades'!$G$7)</c:f>
              <c:extLst/>
            </c:numRef>
          </c:val>
          <c:extLst>
            <c:ext xmlns:c16="http://schemas.microsoft.com/office/drawing/2014/chart" uri="{C3380CC4-5D6E-409C-BE32-E72D297353CC}">
              <c16:uniqueId val="{00000009-0E76-4822-B14C-E55FEE40B8EB}"/>
            </c:ext>
          </c:extLst>
        </c:ser>
        <c:ser>
          <c:idx val="6"/>
          <c:order val="6"/>
          <c:tx>
            <c:strRef>
              <c:f>'HIV cascades'!$H$1</c:f>
              <c:strCache>
                <c:ptCount val="1"/>
                <c:pt idx="0">
                  <c:v>31 December 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cascades'!$H$2:$H$3,'HIV cascades'!$H$5,'HIV cascades'!$H$7)</c:f>
              <c:extLst/>
            </c:numRef>
          </c:val>
          <c:extLst>
            <c:ext xmlns:c16="http://schemas.microsoft.com/office/drawing/2014/chart" uri="{C3380CC4-5D6E-409C-BE32-E72D297353CC}">
              <c16:uniqueId val="{0000000A-0E76-4822-B14C-E55FEE40B8EB}"/>
            </c:ext>
          </c:extLst>
        </c:ser>
        <c:ser>
          <c:idx val="7"/>
          <c:order val="7"/>
          <c:tx>
            <c:strRef>
              <c:f>'HIV cascades'!$I$1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cascades'!$I$2:$I$3,'HIV cascades'!$I$5,'HIV cascades'!$I$7)</c:f>
              <c:extLst/>
            </c:numRef>
          </c:val>
          <c:extLst>
            <c:ext xmlns:c16="http://schemas.microsoft.com/office/drawing/2014/chart" uri="{C3380CC4-5D6E-409C-BE32-E72D297353CC}">
              <c16:uniqueId val="{0000000B-0E76-4822-B14C-E55FEE40B8EB}"/>
            </c:ext>
          </c:extLst>
        </c:ser>
        <c:ser>
          <c:idx val="8"/>
          <c:order val="8"/>
          <c:tx>
            <c:strRef>
              <c:f>'HIV cascades'!$J$1</c:f>
              <c:strCache>
                <c:ptCount val="1"/>
                <c:pt idx="0">
                  <c:v>30 June 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cascades'!$J$2:$J$3,'HIV cascades'!$J$5,'HIV cascades'!$J$7)</c:f>
              <c:extLst/>
            </c:numRef>
          </c:val>
          <c:extLst>
            <c:ext xmlns:c16="http://schemas.microsoft.com/office/drawing/2014/chart" uri="{C3380CC4-5D6E-409C-BE32-E72D297353CC}">
              <c16:uniqueId val="{0000000C-0E76-4822-B14C-E55FEE40B8EB}"/>
            </c:ext>
          </c:extLst>
        </c:ser>
        <c:ser>
          <c:idx val="9"/>
          <c:order val="9"/>
          <c:tx>
            <c:strRef>
              <c:f>'HIV cascades'!$K$1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cascades'!$K$2:$K$3,'HIV cascades'!$K$5,'HIV cascades'!$K$7)</c:f>
              <c:extLst/>
            </c:numRef>
          </c:val>
          <c:extLst>
            <c:ext xmlns:c16="http://schemas.microsoft.com/office/drawing/2014/chart" uri="{C3380CC4-5D6E-409C-BE32-E72D297353CC}">
              <c16:uniqueId val="{0000000D-0E76-4822-B14C-E55FEE40B8EB}"/>
            </c:ext>
          </c:extLst>
        </c:ser>
        <c:ser>
          <c:idx val="10"/>
          <c:order val="10"/>
          <c:tx>
            <c:strRef>
              <c:f>'HIV cascades'!$L$1</c:f>
              <c:strCache>
                <c:ptCount val="1"/>
                <c:pt idx="0">
                  <c:v>12/31/2023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E76-4822-B14C-E55FEE40B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cascades'!$L$2:$L$3,'HIV cascades'!$L$5,'HIV cascades'!$L$7)</c:f>
              <c:numCache>
                <c:formatCode>General</c:formatCode>
                <c:ptCount val="4"/>
                <c:pt idx="0">
                  <c:v>6100</c:v>
                </c:pt>
                <c:pt idx="1">
                  <c:v>4927</c:v>
                </c:pt>
                <c:pt idx="2">
                  <c:v>4356</c:v>
                </c:pt>
                <c:pt idx="3">
                  <c:v>3507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0E76-4822-B14C-E55FEE40B8EB}"/>
            </c:ext>
          </c:extLst>
        </c:ser>
        <c:ser>
          <c:idx val="11"/>
          <c:order val="11"/>
          <c:tx>
            <c:strRef>
              <c:f>'HIV cascades'!$M$1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9482344874871445E-3"/>
                  <c:y val="5.7016817260833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76-4822-B14C-E55FEE40B8EB}"/>
                </c:ext>
              </c:extLst>
            </c:dLbl>
            <c:dLbl>
              <c:idx val="3"/>
              <c:layout>
                <c:manualLayout>
                  <c:x val="0"/>
                  <c:y val="4.2007028116017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76-4822-B14C-E55FEE40B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('HIV cascades'!$A$2:$A$3,'HIV cascades'!$A$5,'HIV cascades'!$A$7)</c:f>
              <c:strCache>
                <c:ptCount val="4"/>
                <c:pt idx="0">
                  <c:v>Оценочное число ЛЖВ</c:v>
                </c:pt>
                <c:pt idx="1">
                  <c:v>Знающие свой ВИЧ-статус</c:v>
                </c:pt>
                <c:pt idx="2">
                  <c:v>из них, получают АРТ 
(% знающих свой ВИЧ-статус)</c:v>
                </c:pt>
                <c:pt idx="3">
                  <c:v>из них, ЛЖВ с вирусной нагрузкой &lt;1000 к/мл (*оценочное UNAIDS)</c:v>
                </c:pt>
              </c:strCache>
              <c:extLst/>
            </c:strRef>
          </c:cat>
          <c:val>
            <c:numRef>
              <c:f>('HIV cascades'!$M$2:$M$3,'HIV cascades'!$M$5,'HIV cascades'!$M$7)</c:f>
              <c:numCache>
                <c:formatCode>0%</c:formatCode>
                <c:ptCount val="4"/>
                <c:pt idx="1">
                  <c:v>0.80770491803278688</c:v>
                </c:pt>
                <c:pt idx="2">
                  <c:v>0.88410797645626138</c:v>
                </c:pt>
                <c:pt idx="3">
                  <c:v>0.90503225806451615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0E76-4822-B14C-E55FEE40B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988864"/>
        <c:axId val="9995104"/>
      </c:barChart>
      <c:catAx>
        <c:axId val="99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9995104"/>
        <c:crosses val="autoZero"/>
        <c:auto val="1"/>
        <c:lblAlgn val="ctr"/>
        <c:lblOffset val="100"/>
        <c:noMultiLvlLbl val="0"/>
      </c:catAx>
      <c:valAx>
        <c:axId val="9995104"/>
        <c:scaling>
          <c:orientation val="minMax"/>
        </c:scaling>
        <c:delete val="1"/>
        <c:axPos val="l"/>
        <c:numFmt formatCode="0;0" sourceLinked="1"/>
        <c:majorTickMark val="none"/>
        <c:minorTickMark val="none"/>
        <c:tickLblPos val="nextTo"/>
        <c:crossAx val="99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923501877440417"/>
          <c:y val="0.87136322245433606"/>
          <c:w val="0.36055205865224293"/>
          <c:h val="6.1675131592020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новых случаев ВИЧ-инфекции в </a:t>
            </a:r>
            <a:r>
              <a:rPr lang="ru-RU" sz="2800" b="1" i="0" u="none" strike="noStrike" kern="1200" spc="0" baseline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br>
              <a:rPr lang="ru-RU" sz="2000" b="1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9.650309614564144E-2"/>
          <c:y val="0.16671188501533493"/>
          <c:w val="0.83014456834057582"/>
          <c:h val="0.5573791406873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в г.Алматы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011655124434449E-17"/>
                  <c:y val="8.7607917548302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A-402F-99C8-6C937A37AD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559</c:v>
                </c:pt>
                <c:pt idx="1">
                  <c:v>580</c:v>
                </c:pt>
                <c:pt idx="2">
                  <c:v>558</c:v>
                </c:pt>
                <c:pt idx="3">
                  <c:v>632</c:v>
                </c:pt>
                <c:pt idx="4">
                  <c:v>708</c:v>
                </c:pt>
                <c:pt idx="5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A-402F-99C8-6C937A37AD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них, выявлено новых случаев ВИЧ-инфекции, протестированных в НПО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44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A-402F-99C8-6C937A37AD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5233631"/>
        <c:axId val="1586180191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новых случаев ВИЧ-инфекции, протестированных в НПО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1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2.2212911240082896E-2"/>
                  <c:y val="1.932050543050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06-4F66-97E9-BFFD53E46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1.9E-2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4A-402F-99C8-6C937A37A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525936"/>
        <c:axId val="1811696256"/>
      </c:lineChart>
      <c:catAx>
        <c:axId val="157523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586180191"/>
        <c:crosses val="autoZero"/>
        <c:auto val="1"/>
        <c:lblAlgn val="ctr"/>
        <c:lblOffset val="100"/>
        <c:noMultiLvlLbl val="0"/>
      </c:catAx>
      <c:valAx>
        <c:axId val="158618019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575233631"/>
        <c:crosses val="autoZero"/>
        <c:crossBetween val="between"/>
      </c:valAx>
      <c:valAx>
        <c:axId val="18116962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548525936"/>
        <c:crosses val="max"/>
        <c:crossBetween val="between"/>
      </c:valAx>
      <c:catAx>
        <c:axId val="154852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1696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64116062169724"/>
          <c:y val="0.8101684276470652"/>
          <c:w val="0.5614382530884876"/>
          <c:h val="0.15339378762605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K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4E-4C74-9090-0069A35D50DC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4E-4C74-9090-0069A35D50DC}"/>
              </c:ext>
            </c:extLst>
          </c:dPt>
          <c:dLbls>
            <c:dLbl>
              <c:idx val="1"/>
              <c:layout>
                <c:manualLayout>
                  <c:x val="2.1384529745330175E-2"/>
                  <c:y val="-2.88510720394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4E-4C74-9090-0069A35D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новые</c:v>
                </c:pt>
                <c:pt idx="1">
                  <c:v>повторные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E-4C74-9090-0069A35D5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82182389881924"/>
          <c:y val="0.33655568652639456"/>
          <c:w val="0.3333723033871977"/>
          <c:h val="0.25517574012248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4E-4C74-9090-0069A35D50DC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4E-4C74-9090-0069A35D50DC}"/>
              </c:ext>
            </c:extLst>
          </c:dPt>
          <c:dLbls>
            <c:dLbl>
              <c:idx val="1"/>
              <c:layout>
                <c:manualLayout>
                  <c:x val="2.1384529745330175E-2"/>
                  <c:y val="-2.88510720394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4E-4C74-9090-0069A35D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новые</c:v>
                </c:pt>
                <c:pt idx="1">
                  <c:v>повторные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E-4C74-9090-0069A35D5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82182389881924"/>
          <c:y val="0.33655568652639456"/>
          <c:w val="0.3333723033871977"/>
          <c:h val="0.25517574012248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8037B-EDDB-49FE-80B2-88F4E2EA35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45F84-665D-4453-BB62-3C3EAF8D0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РЕВАНШ</a:t>
          </a:r>
          <a:r>
            <a:rPr lang="en-US" sz="2800" b="1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: </a:t>
          </a:r>
          <a:r>
            <a:rPr lang="ru-RU" sz="2800" b="1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ТЕСТИРОВАНИЕ ЛУН ЧЕРЕЗ СОЦИАЛЬНЫЕ СВЯЗИ</a:t>
          </a:r>
          <a:endParaRPr lang="en-US" sz="2800" dirty="0">
            <a:solidFill>
              <a:schemeClr val="tx2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02136A7C-0C61-4C4C-8BF5-D5F8C709C724}" type="parTrans" cxnId="{92164E8D-7AA7-4ACF-BC25-8C15C0C226D3}">
      <dgm:prSet/>
      <dgm:spPr/>
      <dgm:t>
        <a:bodyPr/>
        <a:lstStyle/>
        <a:p>
          <a:endParaRPr lang="en-US"/>
        </a:p>
      </dgm:t>
    </dgm:pt>
    <dgm:pt modelId="{C41C549B-0E8A-4879-8831-F77151DD0F39}" type="sibTrans" cxnId="{92164E8D-7AA7-4ACF-BC25-8C15C0C226D3}">
      <dgm:prSet/>
      <dgm:spPr/>
      <dgm:t>
        <a:bodyPr/>
        <a:lstStyle/>
        <a:p>
          <a:endParaRPr lang="en-US"/>
        </a:p>
      </dgm:t>
    </dgm:pt>
    <dgm:pt modelId="{07E3C3D1-63CA-4A6F-A9D0-5CA640E5CDB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СЕНТЯБРЬ 2021 – ЯНВАРЬ 2024</a:t>
          </a:r>
          <a:endParaRPr lang="en-US" dirty="0">
            <a:solidFill>
              <a:schemeClr val="tx2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314A16A1-1837-4D61-8339-D87B0985D743}" type="parTrans" cxnId="{DD56D699-8BB3-4B22-A775-85780E071D72}">
      <dgm:prSet/>
      <dgm:spPr/>
      <dgm:t>
        <a:bodyPr/>
        <a:lstStyle/>
        <a:p>
          <a:endParaRPr lang="en-US"/>
        </a:p>
      </dgm:t>
    </dgm:pt>
    <dgm:pt modelId="{A413E945-D09D-43BB-925C-23401D4D3FE5}" type="sibTrans" cxnId="{DD56D699-8BB3-4B22-A775-85780E071D72}">
      <dgm:prSet/>
      <dgm:spPr/>
      <dgm:t>
        <a:bodyPr/>
        <a:lstStyle/>
        <a:p>
          <a:endParaRPr lang="en-US"/>
        </a:p>
      </dgm:t>
    </dgm:pt>
    <dgm:pt modelId="{0C4B90AA-A3EA-4C3E-8A95-33079A7006B9}" type="pres">
      <dgm:prSet presAssocID="{F5E8037B-EDDB-49FE-80B2-88F4E2EA35DA}" presName="root" presStyleCnt="0">
        <dgm:presLayoutVars>
          <dgm:dir/>
          <dgm:resizeHandles val="exact"/>
        </dgm:presLayoutVars>
      </dgm:prSet>
      <dgm:spPr/>
    </dgm:pt>
    <dgm:pt modelId="{557E1105-1060-4B39-9A7D-26ECBB454DDF}" type="pres">
      <dgm:prSet presAssocID="{B6245F84-665D-4453-BB62-3C3EAF8D0B39}" presName="compNode" presStyleCnt="0"/>
      <dgm:spPr/>
    </dgm:pt>
    <dgm:pt modelId="{26361692-5E61-4F6B-8F32-5E96C7C48519}" type="pres">
      <dgm:prSet presAssocID="{B6245F84-665D-4453-BB62-3C3EAF8D0B39}" presName="bgRect" presStyleLbl="bgShp" presStyleIdx="0" presStyleCnt="2"/>
      <dgm:spPr>
        <a:solidFill>
          <a:schemeClr val="tx2">
            <a:lumMod val="10000"/>
            <a:lumOff val="90000"/>
          </a:schemeClr>
        </a:solidFill>
      </dgm:spPr>
    </dgm:pt>
    <dgm:pt modelId="{21B7CE5E-55CE-4DDF-A806-889DFDA0A6B5}" type="pres">
      <dgm:prSet presAssocID="{B6245F84-665D-4453-BB62-3C3EAF8D0B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дключения"/>
        </a:ext>
      </dgm:extLst>
    </dgm:pt>
    <dgm:pt modelId="{7C0FC1D0-E495-406A-8789-417CF25FC8A3}" type="pres">
      <dgm:prSet presAssocID="{B6245F84-665D-4453-BB62-3C3EAF8D0B39}" presName="spaceRect" presStyleCnt="0"/>
      <dgm:spPr/>
    </dgm:pt>
    <dgm:pt modelId="{F042FF3C-0418-41A8-88F1-FA4D471F7005}" type="pres">
      <dgm:prSet presAssocID="{B6245F84-665D-4453-BB62-3C3EAF8D0B39}" presName="parTx" presStyleLbl="revTx" presStyleIdx="0" presStyleCnt="2">
        <dgm:presLayoutVars>
          <dgm:chMax val="0"/>
          <dgm:chPref val="0"/>
        </dgm:presLayoutVars>
      </dgm:prSet>
      <dgm:spPr/>
    </dgm:pt>
    <dgm:pt modelId="{DA335A80-29DC-4B2E-A97B-87D2128ACAA8}" type="pres">
      <dgm:prSet presAssocID="{C41C549B-0E8A-4879-8831-F77151DD0F39}" presName="sibTrans" presStyleCnt="0"/>
      <dgm:spPr/>
    </dgm:pt>
    <dgm:pt modelId="{EEA85685-5CB1-4739-8D93-D9FF15CA7099}" type="pres">
      <dgm:prSet presAssocID="{07E3C3D1-63CA-4A6F-A9D0-5CA640E5CDBA}" presName="compNode" presStyleCnt="0"/>
      <dgm:spPr/>
    </dgm:pt>
    <dgm:pt modelId="{01D6AC20-B4D7-4492-9266-2E53B57233EF}" type="pres">
      <dgm:prSet presAssocID="{07E3C3D1-63CA-4A6F-A9D0-5CA640E5CDBA}" presName="bgRect" presStyleLbl="bgShp" presStyleIdx="1" presStyleCnt="2"/>
      <dgm:spPr>
        <a:solidFill>
          <a:schemeClr val="tx2">
            <a:lumMod val="10000"/>
            <a:lumOff val="90000"/>
          </a:schemeClr>
        </a:solidFill>
      </dgm:spPr>
    </dgm:pt>
    <dgm:pt modelId="{3BD96E1F-ED7E-4103-9964-25F487717A36}" type="pres">
      <dgm:prSet presAssocID="{07E3C3D1-63CA-4A6F-A9D0-5CA640E5CDB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7DA7888C-686F-482F-9709-08707F522C97}" type="pres">
      <dgm:prSet presAssocID="{07E3C3D1-63CA-4A6F-A9D0-5CA640E5CDBA}" presName="spaceRect" presStyleCnt="0"/>
      <dgm:spPr/>
    </dgm:pt>
    <dgm:pt modelId="{A46D1310-6AFF-4E76-956D-841B0AE8E68A}" type="pres">
      <dgm:prSet presAssocID="{07E3C3D1-63CA-4A6F-A9D0-5CA640E5CDB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353C71C-4E1F-4674-8713-BF6E8469249D}" type="presOf" srcId="{07E3C3D1-63CA-4A6F-A9D0-5CA640E5CDBA}" destId="{A46D1310-6AFF-4E76-956D-841B0AE8E68A}" srcOrd="0" destOrd="0" presId="urn:microsoft.com/office/officeart/2018/2/layout/IconVerticalSolidList"/>
    <dgm:cxn modelId="{890AF966-7CA7-4AEC-B3EC-B44B8E4A331E}" type="presOf" srcId="{B6245F84-665D-4453-BB62-3C3EAF8D0B39}" destId="{F042FF3C-0418-41A8-88F1-FA4D471F7005}" srcOrd="0" destOrd="0" presId="urn:microsoft.com/office/officeart/2018/2/layout/IconVerticalSolidList"/>
    <dgm:cxn modelId="{92164E8D-7AA7-4ACF-BC25-8C15C0C226D3}" srcId="{F5E8037B-EDDB-49FE-80B2-88F4E2EA35DA}" destId="{B6245F84-665D-4453-BB62-3C3EAF8D0B39}" srcOrd="0" destOrd="0" parTransId="{02136A7C-0C61-4C4C-8BF5-D5F8C709C724}" sibTransId="{C41C549B-0E8A-4879-8831-F77151DD0F39}"/>
    <dgm:cxn modelId="{DD56D699-8BB3-4B22-A775-85780E071D72}" srcId="{F5E8037B-EDDB-49FE-80B2-88F4E2EA35DA}" destId="{07E3C3D1-63CA-4A6F-A9D0-5CA640E5CDBA}" srcOrd="1" destOrd="0" parTransId="{314A16A1-1837-4D61-8339-D87B0985D743}" sibTransId="{A413E945-D09D-43BB-925C-23401D4D3FE5}"/>
    <dgm:cxn modelId="{7A9164B7-21F9-4F7A-B045-C62E4AE5BC3E}" type="presOf" srcId="{F5E8037B-EDDB-49FE-80B2-88F4E2EA35DA}" destId="{0C4B90AA-A3EA-4C3E-8A95-33079A7006B9}" srcOrd="0" destOrd="0" presId="urn:microsoft.com/office/officeart/2018/2/layout/IconVerticalSolidList"/>
    <dgm:cxn modelId="{6E2BEC5F-741A-4BBD-970E-02AB7C4EB94D}" type="presParOf" srcId="{0C4B90AA-A3EA-4C3E-8A95-33079A7006B9}" destId="{557E1105-1060-4B39-9A7D-26ECBB454DDF}" srcOrd="0" destOrd="0" presId="urn:microsoft.com/office/officeart/2018/2/layout/IconVerticalSolidList"/>
    <dgm:cxn modelId="{4C228EB9-1768-4985-8250-27A4EAA04D4D}" type="presParOf" srcId="{557E1105-1060-4B39-9A7D-26ECBB454DDF}" destId="{26361692-5E61-4F6B-8F32-5E96C7C48519}" srcOrd="0" destOrd="0" presId="urn:microsoft.com/office/officeart/2018/2/layout/IconVerticalSolidList"/>
    <dgm:cxn modelId="{13319987-8B96-40EB-A5A0-893A6CC113B7}" type="presParOf" srcId="{557E1105-1060-4B39-9A7D-26ECBB454DDF}" destId="{21B7CE5E-55CE-4DDF-A806-889DFDA0A6B5}" srcOrd="1" destOrd="0" presId="urn:microsoft.com/office/officeart/2018/2/layout/IconVerticalSolidList"/>
    <dgm:cxn modelId="{D6BDE16A-FCD8-4DCF-80C4-52EBCEB39850}" type="presParOf" srcId="{557E1105-1060-4B39-9A7D-26ECBB454DDF}" destId="{7C0FC1D0-E495-406A-8789-417CF25FC8A3}" srcOrd="2" destOrd="0" presId="urn:microsoft.com/office/officeart/2018/2/layout/IconVerticalSolidList"/>
    <dgm:cxn modelId="{D66396F5-D04B-46CF-B012-D7EE2847BB25}" type="presParOf" srcId="{557E1105-1060-4B39-9A7D-26ECBB454DDF}" destId="{F042FF3C-0418-41A8-88F1-FA4D471F7005}" srcOrd="3" destOrd="0" presId="urn:microsoft.com/office/officeart/2018/2/layout/IconVerticalSolidList"/>
    <dgm:cxn modelId="{4D04782C-9856-4E5A-8F4B-EE5CF9D66521}" type="presParOf" srcId="{0C4B90AA-A3EA-4C3E-8A95-33079A7006B9}" destId="{DA335A80-29DC-4B2E-A97B-87D2128ACAA8}" srcOrd="1" destOrd="0" presId="urn:microsoft.com/office/officeart/2018/2/layout/IconVerticalSolidList"/>
    <dgm:cxn modelId="{01ADBE70-3749-46F1-B6BD-AAC5999D26AA}" type="presParOf" srcId="{0C4B90AA-A3EA-4C3E-8A95-33079A7006B9}" destId="{EEA85685-5CB1-4739-8D93-D9FF15CA7099}" srcOrd="2" destOrd="0" presId="urn:microsoft.com/office/officeart/2018/2/layout/IconVerticalSolidList"/>
    <dgm:cxn modelId="{65F503D1-B11E-4DAF-87D9-A168355495AD}" type="presParOf" srcId="{EEA85685-5CB1-4739-8D93-D9FF15CA7099}" destId="{01D6AC20-B4D7-4492-9266-2E53B57233EF}" srcOrd="0" destOrd="0" presId="urn:microsoft.com/office/officeart/2018/2/layout/IconVerticalSolidList"/>
    <dgm:cxn modelId="{6867C18F-CC96-43B1-BDBE-EC99716AF4B1}" type="presParOf" srcId="{EEA85685-5CB1-4739-8D93-D9FF15CA7099}" destId="{3BD96E1F-ED7E-4103-9964-25F487717A36}" srcOrd="1" destOrd="0" presId="urn:microsoft.com/office/officeart/2018/2/layout/IconVerticalSolidList"/>
    <dgm:cxn modelId="{4B8EF550-073F-4C1F-A6BF-1AEA14903FEE}" type="presParOf" srcId="{EEA85685-5CB1-4739-8D93-D9FF15CA7099}" destId="{7DA7888C-686F-482F-9709-08707F522C97}" srcOrd="2" destOrd="0" presId="urn:microsoft.com/office/officeart/2018/2/layout/IconVerticalSolidList"/>
    <dgm:cxn modelId="{B2AF5161-3BFB-4A9E-BAA2-6CC5FCD32C5E}" type="presParOf" srcId="{EEA85685-5CB1-4739-8D93-D9FF15CA7099}" destId="{A46D1310-6AFF-4E76-956D-841B0AE8E6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8037B-EDDB-49FE-80B2-88F4E2EA35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45F84-665D-4453-BB62-3C3EAF8D0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COMMUNITY FRIENDS: </a:t>
          </a:r>
          <a:r>
            <a:rPr lang="ru-RU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МСМ ЧЕРЕЗ СОЦИАЛЬНЫЕ СВЯЗИ</a:t>
          </a:r>
          <a:endParaRPr lang="en-US" sz="2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36A7C-0C61-4C4C-8BF5-D5F8C709C724}" type="parTrans" cxnId="{92164E8D-7AA7-4ACF-BC25-8C15C0C226D3}">
      <dgm:prSet/>
      <dgm:spPr/>
      <dgm:t>
        <a:bodyPr/>
        <a:lstStyle/>
        <a:p>
          <a:endParaRPr lang="en-US"/>
        </a:p>
      </dgm:t>
    </dgm:pt>
    <dgm:pt modelId="{C41C549B-0E8A-4879-8831-F77151DD0F39}" type="sibTrans" cxnId="{92164E8D-7AA7-4ACF-BC25-8C15C0C226D3}">
      <dgm:prSet/>
      <dgm:spPr/>
      <dgm:t>
        <a:bodyPr/>
        <a:lstStyle/>
        <a:p>
          <a:endParaRPr lang="en-US"/>
        </a:p>
      </dgm:t>
    </dgm:pt>
    <dgm:pt modelId="{07E3C3D1-63CA-4A6F-A9D0-5CA640E5CDB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– ЯНВАРЬ 2024</a:t>
          </a:r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A16A1-1837-4D61-8339-D87B0985D743}" type="parTrans" cxnId="{DD56D699-8BB3-4B22-A775-85780E071D72}">
      <dgm:prSet/>
      <dgm:spPr/>
      <dgm:t>
        <a:bodyPr/>
        <a:lstStyle/>
        <a:p>
          <a:endParaRPr lang="en-US"/>
        </a:p>
      </dgm:t>
    </dgm:pt>
    <dgm:pt modelId="{A413E945-D09D-43BB-925C-23401D4D3FE5}" type="sibTrans" cxnId="{DD56D699-8BB3-4B22-A775-85780E071D72}">
      <dgm:prSet/>
      <dgm:spPr/>
      <dgm:t>
        <a:bodyPr/>
        <a:lstStyle/>
        <a:p>
          <a:endParaRPr lang="en-US"/>
        </a:p>
      </dgm:t>
    </dgm:pt>
    <dgm:pt modelId="{0C4B90AA-A3EA-4C3E-8A95-33079A7006B9}" type="pres">
      <dgm:prSet presAssocID="{F5E8037B-EDDB-49FE-80B2-88F4E2EA35DA}" presName="root" presStyleCnt="0">
        <dgm:presLayoutVars>
          <dgm:dir/>
          <dgm:resizeHandles val="exact"/>
        </dgm:presLayoutVars>
      </dgm:prSet>
      <dgm:spPr/>
    </dgm:pt>
    <dgm:pt modelId="{557E1105-1060-4B39-9A7D-26ECBB454DDF}" type="pres">
      <dgm:prSet presAssocID="{B6245F84-665D-4453-BB62-3C3EAF8D0B39}" presName="compNode" presStyleCnt="0"/>
      <dgm:spPr/>
    </dgm:pt>
    <dgm:pt modelId="{26361692-5E61-4F6B-8F32-5E96C7C48519}" type="pres">
      <dgm:prSet presAssocID="{B6245F84-665D-4453-BB62-3C3EAF8D0B39}" presName="bgRect" presStyleLbl="bgShp" presStyleIdx="0" presStyleCnt="2"/>
      <dgm:spPr>
        <a:solidFill>
          <a:schemeClr val="tx2">
            <a:lumMod val="10000"/>
            <a:lumOff val="90000"/>
          </a:schemeClr>
        </a:solidFill>
      </dgm:spPr>
    </dgm:pt>
    <dgm:pt modelId="{21B7CE5E-55CE-4DDF-A806-889DFDA0A6B5}" type="pres">
      <dgm:prSet presAssocID="{B6245F84-665D-4453-BB62-3C3EAF8D0B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дключения"/>
        </a:ext>
      </dgm:extLst>
    </dgm:pt>
    <dgm:pt modelId="{7C0FC1D0-E495-406A-8789-417CF25FC8A3}" type="pres">
      <dgm:prSet presAssocID="{B6245F84-665D-4453-BB62-3C3EAF8D0B39}" presName="spaceRect" presStyleCnt="0"/>
      <dgm:spPr/>
    </dgm:pt>
    <dgm:pt modelId="{F042FF3C-0418-41A8-88F1-FA4D471F7005}" type="pres">
      <dgm:prSet presAssocID="{B6245F84-665D-4453-BB62-3C3EAF8D0B39}" presName="parTx" presStyleLbl="revTx" presStyleIdx="0" presStyleCnt="2">
        <dgm:presLayoutVars>
          <dgm:chMax val="0"/>
          <dgm:chPref val="0"/>
        </dgm:presLayoutVars>
      </dgm:prSet>
      <dgm:spPr/>
    </dgm:pt>
    <dgm:pt modelId="{DA335A80-29DC-4B2E-A97B-87D2128ACAA8}" type="pres">
      <dgm:prSet presAssocID="{C41C549B-0E8A-4879-8831-F77151DD0F39}" presName="sibTrans" presStyleCnt="0"/>
      <dgm:spPr/>
    </dgm:pt>
    <dgm:pt modelId="{EEA85685-5CB1-4739-8D93-D9FF15CA7099}" type="pres">
      <dgm:prSet presAssocID="{07E3C3D1-63CA-4A6F-A9D0-5CA640E5CDBA}" presName="compNode" presStyleCnt="0"/>
      <dgm:spPr/>
    </dgm:pt>
    <dgm:pt modelId="{01D6AC20-B4D7-4492-9266-2E53B57233EF}" type="pres">
      <dgm:prSet presAssocID="{07E3C3D1-63CA-4A6F-A9D0-5CA640E5CDBA}" presName="bgRect" presStyleLbl="bgShp" presStyleIdx="1" presStyleCnt="2"/>
      <dgm:spPr>
        <a:solidFill>
          <a:schemeClr val="tx2">
            <a:lumMod val="10000"/>
            <a:lumOff val="90000"/>
          </a:schemeClr>
        </a:solidFill>
      </dgm:spPr>
    </dgm:pt>
    <dgm:pt modelId="{3BD96E1F-ED7E-4103-9964-25F487717A36}" type="pres">
      <dgm:prSet presAssocID="{07E3C3D1-63CA-4A6F-A9D0-5CA640E5CDB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7DA7888C-686F-482F-9709-08707F522C97}" type="pres">
      <dgm:prSet presAssocID="{07E3C3D1-63CA-4A6F-A9D0-5CA640E5CDBA}" presName="spaceRect" presStyleCnt="0"/>
      <dgm:spPr/>
    </dgm:pt>
    <dgm:pt modelId="{A46D1310-6AFF-4E76-956D-841B0AE8E68A}" type="pres">
      <dgm:prSet presAssocID="{07E3C3D1-63CA-4A6F-A9D0-5CA640E5CDB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353C71C-4E1F-4674-8713-BF6E8469249D}" type="presOf" srcId="{07E3C3D1-63CA-4A6F-A9D0-5CA640E5CDBA}" destId="{A46D1310-6AFF-4E76-956D-841B0AE8E68A}" srcOrd="0" destOrd="0" presId="urn:microsoft.com/office/officeart/2018/2/layout/IconVerticalSolidList"/>
    <dgm:cxn modelId="{890AF966-7CA7-4AEC-B3EC-B44B8E4A331E}" type="presOf" srcId="{B6245F84-665D-4453-BB62-3C3EAF8D0B39}" destId="{F042FF3C-0418-41A8-88F1-FA4D471F7005}" srcOrd="0" destOrd="0" presId="urn:microsoft.com/office/officeart/2018/2/layout/IconVerticalSolidList"/>
    <dgm:cxn modelId="{92164E8D-7AA7-4ACF-BC25-8C15C0C226D3}" srcId="{F5E8037B-EDDB-49FE-80B2-88F4E2EA35DA}" destId="{B6245F84-665D-4453-BB62-3C3EAF8D0B39}" srcOrd="0" destOrd="0" parTransId="{02136A7C-0C61-4C4C-8BF5-D5F8C709C724}" sibTransId="{C41C549B-0E8A-4879-8831-F77151DD0F39}"/>
    <dgm:cxn modelId="{DD56D699-8BB3-4B22-A775-85780E071D72}" srcId="{F5E8037B-EDDB-49FE-80B2-88F4E2EA35DA}" destId="{07E3C3D1-63CA-4A6F-A9D0-5CA640E5CDBA}" srcOrd="1" destOrd="0" parTransId="{314A16A1-1837-4D61-8339-D87B0985D743}" sibTransId="{A413E945-D09D-43BB-925C-23401D4D3FE5}"/>
    <dgm:cxn modelId="{7A9164B7-21F9-4F7A-B045-C62E4AE5BC3E}" type="presOf" srcId="{F5E8037B-EDDB-49FE-80B2-88F4E2EA35DA}" destId="{0C4B90AA-A3EA-4C3E-8A95-33079A7006B9}" srcOrd="0" destOrd="0" presId="urn:microsoft.com/office/officeart/2018/2/layout/IconVerticalSolidList"/>
    <dgm:cxn modelId="{6E2BEC5F-741A-4BBD-970E-02AB7C4EB94D}" type="presParOf" srcId="{0C4B90AA-A3EA-4C3E-8A95-33079A7006B9}" destId="{557E1105-1060-4B39-9A7D-26ECBB454DDF}" srcOrd="0" destOrd="0" presId="urn:microsoft.com/office/officeart/2018/2/layout/IconVerticalSolidList"/>
    <dgm:cxn modelId="{4C228EB9-1768-4985-8250-27A4EAA04D4D}" type="presParOf" srcId="{557E1105-1060-4B39-9A7D-26ECBB454DDF}" destId="{26361692-5E61-4F6B-8F32-5E96C7C48519}" srcOrd="0" destOrd="0" presId="urn:microsoft.com/office/officeart/2018/2/layout/IconVerticalSolidList"/>
    <dgm:cxn modelId="{13319987-8B96-40EB-A5A0-893A6CC113B7}" type="presParOf" srcId="{557E1105-1060-4B39-9A7D-26ECBB454DDF}" destId="{21B7CE5E-55CE-4DDF-A806-889DFDA0A6B5}" srcOrd="1" destOrd="0" presId="urn:microsoft.com/office/officeart/2018/2/layout/IconVerticalSolidList"/>
    <dgm:cxn modelId="{D6BDE16A-FCD8-4DCF-80C4-52EBCEB39850}" type="presParOf" srcId="{557E1105-1060-4B39-9A7D-26ECBB454DDF}" destId="{7C0FC1D0-E495-406A-8789-417CF25FC8A3}" srcOrd="2" destOrd="0" presId="urn:microsoft.com/office/officeart/2018/2/layout/IconVerticalSolidList"/>
    <dgm:cxn modelId="{D66396F5-D04B-46CF-B012-D7EE2847BB25}" type="presParOf" srcId="{557E1105-1060-4B39-9A7D-26ECBB454DDF}" destId="{F042FF3C-0418-41A8-88F1-FA4D471F7005}" srcOrd="3" destOrd="0" presId="urn:microsoft.com/office/officeart/2018/2/layout/IconVerticalSolidList"/>
    <dgm:cxn modelId="{4D04782C-9856-4E5A-8F4B-EE5CF9D66521}" type="presParOf" srcId="{0C4B90AA-A3EA-4C3E-8A95-33079A7006B9}" destId="{DA335A80-29DC-4B2E-A97B-87D2128ACAA8}" srcOrd="1" destOrd="0" presId="urn:microsoft.com/office/officeart/2018/2/layout/IconVerticalSolidList"/>
    <dgm:cxn modelId="{01ADBE70-3749-46F1-B6BD-AAC5999D26AA}" type="presParOf" srcId="{0C4B90AA-A3EA-4C3E-8A95-33079A7006B9}" destId="{EEA85685-5CB1-4739-8D93-D9FF15CA7099}" srcOrd="2" destOrd="0" presId="urn:microsoft.com/office/officeart/2018/2/layout/IconVerticalSolidList"/>
    <dgm:cxn modelId="{65F503D1-B11E-4DAF-87D9-A168355495AD}" type="presParOf" srcId="{EEA85685-5CB1-4739-8D93-D9FF15CA7099}" destId="{01D6AC20-B4D7-4492-9266-2E53B57233EF}" srcOrd="0" destOrd="0" presId="urn:microsoft.com/office/officeart/2018/2/layout/IconVerticalSolidList"/>
    <dgm:cxn modelId="{6867C18F-CC96-43B1-BDBE-EC99716AF4B1}" type="presParOf" srcId="{EEA85685-5CB1-4739-8D93-D9FF15CA7099}" destId="{3BD96E1F-ED7E-4103-9964-25F487717A36}" srcOrd="1" destOrd="0" presId="urn:microsoft.com/office/officeart/2018/2/layout/IconVerticalSolidList"/>
    <dgm:cxn modelId="{4B8EF550-073F-4C1F-A6BF-1AEA14903FEE}" type="presParOf" srcId="{EEA85685-5CB1-4739-8D93-D9FF15CA7099}" destId="{7DA7888C-686F-482F-9709-08707F522C97}" srcOrd="2" destOrd="0" presId="urn:microsoft.com/office/officeart/2018/2/layout/IconVerticalSolidList"/>
    <dgm:cxn modelId="{B2AF5161-3BFB-4A9E-BAA2-6CC5FCD32C5E}" type="presParOf" srcId="{EEA85685-5CB1-4739-8D93-D9FF15CA7099}" destId="{A46D1310-6AFF-4E76-956D-841B0AE8E6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61692-5E61-4F6B-8F32-5E96C7C48519}">
      <dsp:nvSpPr>
        <dsp:cNvPr id="0" name=""/>
        <dsp:cNvSpPr/>
      </dsp:nvSpPr>
      <dsp:spPr>
        <a:xfrm>
          <a:off x="0" y="231296"/>
          <a:ext cx="12125325" cy="512873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7CE5E-55CE-4DDF-A806-889DFDA0A6B5}">
      <dsp:nvSpPr>
        <dsp:cNvPr id="0" name=""/>
        <dsp:cNvSpPr/>
      </dsp:nvSpPr>
      <dsp:spPr>
        <a:xfrm>
          <a:off x="155144" y="346692"/>
          <a:ext cx="282080" cy="282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FF3C-0418-41A8-88F1-FA4D471F7005}">
      <dsp:nvSpPr>
        <dsp:cNvPr id="0" name=""/>
        <dsp:cNvSpPr/>
      </dsp:nvSpPr>
      <dsp:spPr>
        <a:xfrm>
          <a:off x="592369" y="231296"/>
          <a:ext cx="11532955" cy="51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79" tIns="54279" rIns="54279" bIns="5427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РЕВАНШ</a:t>
          </a:r>
          <a:r>
            <a:rPr lang="en-US" sz="2800" b="1" kern="1200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: </a:t>
          </a:r>
          <a:r>
            <a:rPr lang="ru-RU" sz="2800" b="1" kern="1200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ТЕСТИРОВАНИЕ ЛУН ЧЕРЕЗ СОЦИАЛЬНЫЕ СВЯЗИ</a:t>
          </a:r>
          <a:endParaRPr lang="en-US" sz="2800" kern="1200" dirty="0">
            <a:solidFill>
              <a:schemeClr val="tx2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592369" y="231296"/>
        <a:ext cx="11532955" cy="512873"/>
      </dsp:txXfrm>
    </dsp:sp>
    <dsp:sp modelId="{01D6AC20-B4D7-4492-9266-2E53B57233EF}">
      <dsp:nvSpPr>
        <dsp:cNvPr id="0" name=""/>
        <dsp:cNvSpPr/>
      </dsp:nvSpPr>
      <dsp:spPr>
        <a:xfrm>
          <a:off x="0" y="864846"/>
          <a:ext cx="12125325" cy="512873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E1F-ED7E-4103-9964-25F487717A36}">
      <dsp:nvSpPr>
        <dsp:cNvPr id="0" name=""/>
        <dsp:cNvSpPr/>
      </dsp:nvSpPr>
      <dsp:spPr>
        <a:xfrm>
          <a:off x="155144" y="980242"/>
          <a:ext cx="282080" cy="282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D1310-6AFF-4E76-956D-841B0AE8E68A}">
      <dsp:nvSpPr>
        <dsp:cNvPr id="0" name=""/>
        <dsp:cNvSpPr/>
      </dsp:nvSpPr>
      <dsp:spPr>
        <a:xfrm>
          <a:off x="592369" y="864846"/>
          <a:ext cx="11532955" cy="51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79" tIns="54279" rIns="54279" bIns="542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rPr>
            <a:t>СЕНТЯБРЬ 2021 – ЯНВАРЬ 2024</a:t>
          </a:r>
          <a:endParaRPr lang="en-US" sz="2500" kern="1200" dirty="0">
            <a:solidFill>
              <a:schemeClr val="tx2"/>
            </a:solidFill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592369" y="864846"/>
        <a:ext cx="11532955" cy="512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61692-5E61-4F6B-8F32-5E96C7C48519}">
      <dsp:nvSpPr>
        <dsp:cNvPr id="0" name=""/>
        <dsp:cNvSpPr/>
      </dsp:nvSpPr>
      <dsp:spPr>
        <a:xfrm>
          <a:off x="0" y="19"/>
          <a:ext cx="12125325" cy="761002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7CE5E-55CE-4DDF-A806-889DFDA0A6B5}">
      <dsp:nvSpPr>
        <dsp:cNvPr id="0" name=""/>
        <dsp:cNvSpPr/>
      </dsp:nvSpPr>
      <dsp:spPr>
        <a:xfrm>
          <a:off x="230203" y="171245"/>
          <a:ext cx="418551" cy="418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FF3C-0418-41A8-88F1-FA4D471F7005}">
      <dsp:nvSpPr>
        <dsp:cNvPr id="0" name=""/>
        <dsp:cNvSpPr/>
      </dsp:nvSpPr>
      <dsp:spPr>
        <a:xfrm>
          <a:off x="878957" y="19"/>
          <a:ext cx="11084164" cy="7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39" tIns="80539" rIns="80539" bIns="8053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COMMUNITY FRIENDS: </a:t>
          </a:r>
          <a:r>
            <a:rPr lang="ru-RU" sz="28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МСМ ЧЕРЕЗ СОЦИАЛЬНЫЕ СВЯЗИ</a:t>
          </a:r>
          <a:endParaRPr lang="en-US" sz="2800" kern="12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957" y="19"/>
        <a:ext cx="11084164" cy="761002"/>
      </dsp:txXfrm>
    </dsp:sp>
    <dsp:sp modelId="{01D6AC20-B4D7-4492-9266-2E53B57233EF}">
      <dsp:nvSpPr>
        <dsp:cNvPr id="0" name=""/>
        <dsp:cNvSpPr/>
      </dsp:nvSpPr>
      <dsp:spPr>
        <a:xfrm>
          <a:off x="0" y="847993"/>
          <a:ext cx="12125325" cy="761002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E1F-ED7E-4103-9964-25F487717A36}">
      <dsp:nvSpPr>
        <dsp:cNvPr id="0" name=""/>
        <dsp:cNvSpPr/>
      </dsp:nvSpPr>
      <dsp:spPr>
        <a:xfrm>
          <a:off x="230203" y="1019219"/>
          <a:ext cx="418551" cy="418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D1310-6AFF-4E76-956D-841B0AE8E68A}">
      <dsp:nvSpPr>
        <dsp:cNvPr id="0" name=""/>
        <dsp:cNvSpPr/>
      </dsp:nvSpPr>
      <dsp:spPr>
        <a:xfrm>
          <a:off x="878957" y="847993"/>
          <a:ext cx="11084164" cy="7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39" tIns="80539" rIns="80539" bIns="805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– ЯНВАРЬ 2024</a:t>
          </a:r>
          <a:endParaRPr lang="en-US" sz="2500" kern="12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957" y="847993"/>
        <a:ext cx="11084164" cy="7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0.75486</cdr:x>
      <cdr:y>0.93202</cdr:y>
    </cdr:from>
    <cdr:to>
      <cdr:x>0.88197</cdr:x>
      <cdr:y>0.97807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E602C8-9F7E-A003-2EDC-1D4571036EBD}"/>
            </a:ext>
          </a:extLst>
        </cdr:cNvPr>
        <cdr:cNvSpPr txBox="1"/>
      </cdr:nvSpPr>
      <cdr:spPr>
        <a:xfrm xmlns:a="http://schemas.openxmlformats.org/drawingml/2006/main">
          <a:off x="5543550" y="4048125"/>
          <a:ext cx="9334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KZ" sz="1100"/>
        </a:p>
      </cdr:txBody>
    </cdr:sp>
  </cdr:relSizeAnchor>
  <cdr:relSizeAnchor xmlns:cdr="http://schemas.openxmlformats.org/drawingml/2006/chartDrawing">
    <cdr:from>
      <cdr:x>0.74838</cdr:x>
      <cdr:y>0.82824</cdr:y>
    </cdr:from>
    <cdr:to>
      <cdr:x>0.9572</cdr:x>
      <cdr:y>0.91158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D11097-BB46-6F98-B663-4889555ABBAA}"/>
            </a:ext>
          </a:extLst>
        </cdr:cNvPr>
        <cdr:cNvSpPr txBox="1"/>
      </cdr:nvSpPr>
      <cdr:spPr>
        <a:xfrm xmlns:a="http://schemas.openxmlformats.org/drawingml/2006/main">
          <a:off x="5229810" y="3484316"/>
          <a:ext cx="1459271" cy="35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>
              <a:latin typeface="Arial Narrow" panose="020B0606020202030204" pitchFamily="34" charset="0"/>
            </a:rPr>
            <a:t>* % </a:t>
          </a:r>
          <a:r>
            <a:rPr lang="ru-RU" sz="800">
              <a:latin typeface="Arial Narrow" panose="020B0606020202030204" pitchFamily="34" charset="0"/>
            </a:rPr>
            <a:t>от ЛЖВ на АРТ более</a:t>
          </a:r>
          <a:r>
            <a:rPr lang="ru-RU" sz="800" baseline="0">
              <a:latin typeface="Arial Narrow" panose="020B0606020202030204" pitchFamily="34" charset="0"/>
            </a:rPr>
            <a:t> </a:t>
          </a:r>
          <a:r>
            <a:rPr lang="ru-RU" sz="800">
              <a:latin typeface="Arial Narrow" panose="020B0606020202030204" pitchFamily="34" charset="0"/>
            </a:rPr>
            <a:t>3 мес протестированных</a:t>
          </a:r>
          <a:r>
            <a:rPr lang="ru-RU" sz="800" baseline="0">
              <a:latin typeface="Arial Narrow" panose="020B0606020202030204" pitchFamily="34" charset="0"/>
            </a:rPr>
            <a:t> за посл.12 мес</a:t>
          </a:r>
        </a:p>
        <a:p xmlns:a="http://schemas.openxmlformats.org/drawingml/2006/main">
          <a:r>
            <a:rPr lang="ru-RU" sz="800"/>
            <a:t> </a:t>
          </a:r>
          <a:endParaRPr lang="ru-KZ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0.02598</cdr:x>
      <cdr:y>0.88418</cdr:y>
    </cdr:from>
    <cdr:to>
      <cdr:x>0.11735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3D837F3-E865-399F-E21A-839678E70B1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7419" y="5811982"/>
          <a:ext cx="940279" cy="76134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Финансируется в рамках инициативы </a:t>
            </a:r>
            <a:r>
              <a:rPr lang="en-US" sz="1200" dirty="0"/>
              <a:t>RADIAN </a:t>
            </a:r>
            <a:r>
              <a:rPr lang="ru-RU" sz="1200" dirty="0"/>
              <a:t>Фонда Элтона Джона по борьбе со СПИДом</a:t>
            </a:r>
            <a:endParaRPr lang="en-US" sz="1200" dirty="0"/>
          </a:p>
          <a:p>
            <a:pPr>
              <a:lnSpc>
                <a:spcPct val="130000"/>
              </a:lnSpc>
            </a:pPr>
            <a:r>
              <a:rPr lang="ru-RU" sz="1200" b="1" dirty="0"/>
              <a:t>Задачи: Усилить </a:t>
            </a:r>
            <a:r>
              <a:rPr lang="ru-RU" sz="1200" dirty="0"/>
              <a:t>качество предоставления </a:t>
            </a:r>
            <a:r>
              <a:rPr lang="ru-RU" sz="1200" b="1" dirty="0"/>
              <a:t>услуг по ВИЧ </a:t>
            </a:r>
            <a:r>
              <a:rPr lang="ru-RU" sz="1200" dirty="0"/>
              <a:t>на базе медицинских и общественных организаций города</a:t>
            </a:r>
            <a:endParaRPr lang="en-US" sz="1200" dirty="0"/>
          </a:p>
          <a:p>
            <a:pPr>
              <a:lnSpc>
                <a:spcPct val="130000"/>
              </a:lnSpc>
            </a:pPr>
            <a:r>
              <a:rPr lang="ru-RU" sz="1200" b="1" dirty="0"/>
              <a:t>Устранить или уменьшить </a:t>
            </a:r>
            <a:r>
              <a:rPr lang="ru-RU" sz="1200" dirty="0"/>
              <a:t>барьеры для обращения за услугами по профилактике, тестированию и лечению ВИЧ, такие как само-стигма и стигма и дискриминация со стороны поставщиков медицинских услуг</a:t>
            </a:r>
            <a:endParaRPr lang="en-US" sz="1200" dirty="0"/>
          </a:p>
          <a:p>
            <a:pPr>
              <a:lnSpc>
                <a:spcPct val="130000"/>
              </a:lnSpc>
            </a:pPr>
            <a:r>
              <a:rPr lang="ru-RU" sz="1200" b="1" dirty="0"/>
              <a:t>Увеличить спрос </a:t>
            </a:r>
            <a:r>
              <a:rPr lang="ru-RU" sz="1200" dirty="0"/>
              <a:t>на услуги по ВИЧ</a:t>
            </a:r>
            <a:endParaRPr lang="en-US" sz="1200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C4734CC-E8E9-CC1E-0129-14A97FCC7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212" y="5256157"/>
            <a:ext cx="2609071" cy="160184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0104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105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6819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 userDrawn="1"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18896"/>
            <a:ext cx="9144456" cy="907494"/>
          </a:xfrm>
        </p:spPr>
        <p:txBody>
          <a:bodyPr anchor="b">
            <a:normAutofit/>
          </a:bodyPr>
          <a:lstStyle>
            <a:lvl1pPr algn="l">
              <a:defRPr sz="2400" b="1" spc="50" baseline="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64317" y="1610686"/>
            <a:ext cx="9144456" cy="455102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A8FE1-A1DD-48D8-B4F2-7792540B4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9912" y="6196302"/>
            <a:ext cx="816161" cy="4774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55A5CC-8BE6-14F8-D28F-A4E00DC5DE5F}"/>
              </a:ext>
            </a:extLst>
          </p:cNvPr>
          <p:cNvGrpSpPr/>
          <p:nvPr userDrawn="1"/>
        </p:nvGrpSpPr>
        <p:grpSpPr>
          <a:xfrm>
            <a:off x="9650627" y="184296"/>
            <a:ext cx="2413945" cy="535679"/>
            <a:chOff x="7121668" y="5857104"/>
            <a:chExt cx="3134440" cy="60545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B794113-0806-62BF-C0CD-8DF9627F83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r="64346" b="-12523"/>
            <a:stretch/>
          </p:blipFill>
          <p:spPr>
            <a:xfrm>
              <a:off x="7121668" y="5937218"/>
              <a:ext cx="799014" cy="5253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427F3F-A1C9-4908-6ECC-583DB5D68137}"/>
                </a:ext>
              </a:extLst>
            </p:cNvPr>
            <p:cNvSpPr txBox="1"/>
            <p:nvPr userDrawn="1"/>
          </p:nvSpPr>
          <p:spPr>
            <a:xfrm>
              <a:off x="8007178" y="5857104"/>
              <a:ext cx="2248930" cy="54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CENTRAL ASIA</a:t>
              </a:r>
            </a:p>
            <a:p>
              <a:pPr algn="l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PLANNING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25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1-pattern_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0" t="1" b="-1"/>
          <a:stretch/>
        </p:blipFill>
        <p:spPr>
          <a:xfrm>
            <a:off x="7212833" y="0"/>
            <a:ext cx="4979168" cy="68580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0933" y="1384663"/>
            <a:ext cx="4076208" cy="5251410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212833" cy="685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00933" y="453808"/>
            <a:ext cx="4076208" cy="702080"/>
          </a:xfrm>
        </p:spPr>
        <p:txBody>
          <a:bodyPr anchor="t"/>
          <a:lstStyle>
            <a:lvl1pPr algn="l">
              <a:defRPr sz="20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82A8903-F082-427A-88B5-8970BA85F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354" y="6063068"/>
            <a:ext cx="984787" cy="5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5B37-83D2-0884-9F25-4A6E9D3E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5A330-8DDA-20C1-C0E6-7F3A5DF0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DE8E3-9602-10F7-3FB9-10D0766C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9ECB-ED86-4D1A-89C6-0DBB0DF2ECBA}" type="datetimeFigureOut">
              <a:rPr lang="ru-KZ" smtClean="0"/>
              <a:t>28.02.2024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DB984-F70D-E52B-58E5-1DC25830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07038-8239-FE99-029E-C212D207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B0A0-FB12-4B14-895D-59699468E5C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372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982B6-552D-D966-EE18-51D004034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094C66-FA0C-0DD6-BC05-E7380C55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D4BC1-C834-73BF-63B8-768F0543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9ECB-ED86-4D1A-89C6-0DBB0DF2ECBA}" type="datetimeFigureOut">
              <a:rPr lang="ru-KZ" smtClean="0"/>
              <a:t>28.02.2024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27A4E-AB3B-2948-4DA0-005D4BA6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723C6-4CEC-7F66-08D9-A38510A7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B0A0-FB12-4B14-895D-59699468E5C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40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C4734CC-E8E9-CC1E-0129-14A97FCC7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07" y="5256157"/>
            <a:ext cx="2609071" cy="160184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 userDrawn="1"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471FBA-CCB5-626B-C5E3-B8CEA20F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039" y="5805458"/>
            <a:ext cx="1227654" cy="7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9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 userDrawn="1"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F1C276-04E2-4835-9926-ECFE7CE35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554" y="6231919"/>
            <a:ext cx="816163" cy="4774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 userDrawn="1"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194A59-E618-8736-8D06-EFD939356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554" y="6231919"/>
            <a:ext cx="816163" cy="4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 userDrawn="1"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A8FE1-A1DD-48D8-B4F2-7792540B4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846" y="6232703"/>
            <a:ext cx="816161" cy="4774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A8FE1-A1DD-48D8-B4F2-7792540B4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846" y="6232703"/>
            <a:ext cx="816161" cy="4774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 userDrawn="1"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>
                <a:solidFill>
                  <a:srgbClr val="464646"/>
                </a:solidFill>
                <a:latin typeface="Calibri"/>
              </a:rPr>
              <a:pPr/>
              <a:t>28.02.2024</a:t>
            </a:fld>
            <a:endParaRPr lang="ru-RU"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ru-RU" smtClean="0">
                <a:latin typeface="Calibri"/>
              </a:rPr>
              <a:pPr/>
              <a:t>‹#›</a:t>
            </a:fld>
            <a:endParaRPr lang="ru-RU">
              <a:latin typeface="Calibri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329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14A9-C4CF-DB40-A6AA-59530B781F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9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7" r:id="rId4"/>
    <p:sldLayoutId id="2147483679" r:id="rId5"/>
    <p:sldLayoutId id="2147483681" r:id="rId6"/>
    <p:sldLayoutId id="2147483685" r:id="rId7"/>
    <p:sldLayoutId id="2147483682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24.png"/><Relationship Id="rId21" Type="http://schemas.openxmlformats.org/officeDocument/2006/relationships/image" Target="../media/image55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chart" Target="../charts/chart3.xml"/><Relationship Id="rId5" Type="http://schemas.openxmlformats.org/officeDocument/2006/relationships/image" Target="../media/image60.png"/><Relationship Id="rId10" Type="http://schemas.microsoft.com/office/2007/relationships/diagramDrawing" Target="../diagrams/drawing1.xml"/><Relationship Id="rId4" Type="http://schemas.openxmlformats.org/officeDocument/2006/relationships/image" Target="../media/image58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openxmlformats.org/officeDocument/2006/relationships/chart" Target="../charts/chart4.xml"/><Relationship Id="rId5" Type="http://schemas.openxmlformats.org/officeDocument/2006/relationships/image" Target="../media/image60.png"/><Relationship Id="rId10" Type="http://schemas.microsoft.com/office/2007/relationships/diagramDrawing" Target="../diagrams/drawing2.xml"/><Relationship Id="rId4" Type="http://schemas.openxmlformats.org/officeDocument/2006/relationships/image" Target="../media/image58.pn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emf"/><Relationship Id="rId2" Type="http://schemas.openxmlformats.org/officeDocument/2006/relationships/hyperlink" Target="https://hivtest.kz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4602E8-A7C2-698C-CA60-A11F9B106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86" y="3918857"/>
            <a:ext cx="5704114" cy="1288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Сауранбаева Мира </a:t>
            </a:r>
            <a:endParaRPr lang="ru-RU" sz="2400" b="1" i="1" dirty="0">
              <a:solidFill>
                <a:schemeClr val="bg1"/>
              </a:solidFill>
              <a:latin typeface="Garamond" panose="02020404030301010803" pitchFamily="18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ICAP at Columbia University, </a:t>
            </a:r>
            <a:r>
              <a:rPr lang="ru-RU" sz="1800" b="1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Директор проекта </a:t>
            </a:r>
            <a:r>
              <a:rPr lang="en-US" sz="1800" b="1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29</a:t>
            </a: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февраля </a:t>
            </a:r>
            <a:r>
              <a:rPr lang="ru-RU" sz="1800" b="1" i="1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2024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A9791-77E5-A234-D128-70A1DB56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06" y="674913"/>
            <a:ext cx="6366364" cy="3167743"/>
          </a:xfrm>
        </p:spPr>
        <p:txBody>
          <a:bodyPr/>
          <a:lstStyle/>
          <a:p>
            <a:r>
              <a:rPr lang="ru-RU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новых подходов тестирования на ВИЧ в рамках проекта «Алматинская модель контроля над эпидемией ВИЧ»: извлеченные уроки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3CDA6C-C072-00DC-7AE9-FA51CE2FE654}"/>
              </a:ext>
            </a:extLst>
          </p:cNvPr>
          <p:cNvGrpSpPr/>
          <p:nvPr/>
        </p:nvGrpSpPr>
        <p:grpSpPr>
          <a:xfrm>
            <a:off x="8821478" y="5358809"/>
            <a:ext cx="3370522" cy="1499191"/>
            <a:chOff x="-1" y="5358809"/>
            <a:chExt cx="3370522" cy="14991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C785CA-5E6B-B8F7-2464-9B4A95720949}"/>
                </a:ext>
              </a:extLst>
            </p:cNvPr>
            <p:cNvSpPr/>
            <p:nvPr/>
          </p:nvSpPr>
          <p:spPr>
            <a:xfrm>
              <a:off x="-1" y="5358809"/>
              <a:ext cx="3370522" cy="14991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D36E582-E76B-250B-674D-B13F1ACD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15" y="5358809"/>
              <a:ext cx="2896908" cy="1202217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E2AE0-F0E9-47E6-7248-DC148C0A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1" y="693738"/>
            <a:ext cx="379813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1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Изображение выглядит как текст, строительство, зна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16F6509-7768-2C70-E3F6-D23530B6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72" y="4972058"/>
            <a:ext cx="1769283" cy="13269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BE5128-FD44-60FF-21CF-6A972B3F00F3}"/>
              </a:ext>
            </a:extLst>
          </p:cNvPr>
          <p:cNvSpPr txBox="1">
            <a:spLocks/>
          </p:cNvSpPr>
          <p:nvPr/>
        </p:nvSpPr>
        <p:spPr>
          <a:xfrm>
            <a:off x="1892281" y="139965"/>
            <a:ext cx="9412235" cy="467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ОНЛАЙН ТЕСТИРОВАНИЕ ЧЕРЕЗ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HIVTEST.KZ</a:t>
            </a:r>
            <a:b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  <a:ea typeface="Verdana" panose="020B0604030504040204" pitchFamily="34" charset="0"/>
              </a:rPr>
            </a:br>
            <a:endParaRPr lang="en-US" sz="2400" dirty="0">
              <a:solidFill>
                <a:srgbClr val="002060"/>
              </a:solidFill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10E0C-8144-C67B-7CA9-BC9B4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4" r="5905"/>
          <a:stretch/>
        </p:blipFill>
        <p:spPr>
          <a:xfrm>
            <a:off x="1749658" y="6204592"/>
            <a:ext cx="1199055" cy="6534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2DCFBC-C691-3F84-FF20-6908B9FF3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2" y="6258893"/>
            <a:ext cx="1677999" cy="5448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F119DE-2018-1DDC-F69E-3083FE4BB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546" y="5339326"/>
            <a:ext cx="2107303" cy="580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B9EBB-0FF6-92E0-8B05-DCE365F88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137" y="4297840"/>
            <a:ext cx="836814" cy="8368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EFC87E-6A91-E938-317B-4F883AD56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294" y="3723677"/>
            <a:ext cx="1502599" cy="574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1CD9E0-99B5-FFF7-41BC-F97A863DEE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522" t="15555" r="51250" b="49657"/>
          <a:stretch/>
        </p:blipFill>
        <p:spPr>
          <a:xfrm>
            <a:off x="8344776" y="4972058"/>
            <a:ext cx="1246609" cy="8010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2D110F-FDE3-DD04-C0D7-12A7E4FB2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878" y="1089611"/>
            <a:ext cx="3567606" cy="2528038"/>
          </a:xfrm>
          <a:prstGeom prst="rect">
            <a:avLst/>
          </a:prstGeom>
        </p:spPr>
      </p:pic>
      <p:pic>
        <p:nvPicPr>
          <p:cNvPr id="35" name="Рисунок 34" descr="Значок 1 со сплошной заливкой">
            <a:extLst>
              <a:ext uri="{FF2B5EF4-FFF2-40B4-BE49-F238E27FC236}">
                <a16:creationId xmlns:a16="http://schemas.microsoft.com/office/drawing/2014/main" id="{E4A6402D-1598-D0F6-3331-43594B991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7538" y="3159555"/>
            <a:ext cx="538890" cy="53889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5F6DA3-AEC9-819C-0A4C-B69DEBFF4C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2794" y="3328598"/>
            <a:ext cx="1671867" cy="2239672"/>
          </a:xfrm>
          <a:prstGeom prst="rect">
            <a:avLst/>
          </a:prstGeom>
        </p:spPr>
      </p:pic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44D1DBE3-EAEC-7A98-26EE-8CCF95BCE34C}"/>
              </a:ext>
            </a:extLst>
          </p:cNvPr>
          <p:cNvSpPr/>
          <p:nvPr/>
        </p:nvSpPr>
        <p:spPr>
          <a:xfrm rot="3322050">
            <a:off x="3676826" y="3541765"/>
            <a:ext cx="145984" cy="492948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" name="Рисунок 39" descr="Значок со сплошной заливкой">
            <a:extLst>
              <a:ext uri="{FF2B5EF4-FFF2-40B4-BE49-F238E27FC236}">
                <a16:creationId xmlns:a16="http://schemas.microsoft.com/office/drawing/2014/main" id="{1DE47251-9D3A-1962-7DC6-FA4CC59E6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4128" y="4006291"/>
            <a:ext cx="583099" cy="583099"/>
          </a:xfrm>
          <a:prstGeom prst="rect">
            <a:avLst/>
          </a:prstGeom>
        </p:spPr>
      </p:pic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58603CCA-55F3-0A8A-0C4A-4D630CF48CAF}"/>
              </a:ext>
            </a:extLst>
          </p:cNvPr>
          <p:cNvSpPr/>
          <p:nvPr/>
        </p:nvSpPr>
        <p:spPr>
          <a:xfrm rot="2344089">
            <a:off x="4617505" y="4534867"/>
            <a:ext cx="148822" cy="40905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26686F5C-A722-95B8-FB44-6C96E8FF1E62}"/>
              </a:ext>
            </a:extLst>
          </p:cNvPr>
          <p:cNvSpPr/>
          <p:nvPr/>
        </p:nvSpPr>
        <p:spPr>
          <a:xfrm>
            <a:off x="6449577" y="4876960"/>
            <a:ext cx="148822" cy="40905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Рисунок 43" descr="Значок 3 со сплошной заливкой">
            <a:extLst>
              <a:ext uri="{FF2B5EF4-FFF2-40B4-BE49-F238E27FC236}">
                <a16:creationId xmlns:a16="http://schemas.microsoft.com/office/drawing/2014/main" id="{9A081DDD-7029-CF21-35A9-6FFFA34B19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3309" y="4251021"/>
            <a:ext cx="583098" cy="583098"/>
          </a:xfrm>
          <a:prstGeom prst="rect">
            <a:avLst/>
          </a:prstGeom>
        </p:spPr>
      </p:pic>
      <p:pic>
        <p:nvPicPr>
          <p:cNvPr id="46" name="Рисунок 45" descr="Значок 4 со сплошной заливкой">
            <a:extLst>
              <a:ext uri="{FF2B5EF4-FFF2-40B4-BE49-F238E27FC236}">
                <a16:creationId xmlns:a16="http://schemas.microsoft.com/office/drawing/2014/main" id="{3D8D7799-94BF-8406-5278-251F69E5FA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56506" y="4021477"/>
            <a:ext cx="583098" cy="583098"/>
          </a:xfrm>
          <a:prstGeom prst="rect">
            <a:avLst/>
          </a:prstGeom>
        </p:spPr>
      </p:pic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092D3A15-903F-970C-B2E1-6DEC3122FF2B}"/>
              </a:ext>
            </a:extLst>
          </p:cNvPr>
          <p:cNvSpPr/>
          <p:nvPr/>
        </p:nvSpPr>
        <p:spPr>
          <a:xfrm rot="18598667">
            <a:off x="8335000" y="4484001"/>
            <a:ext cx="148822" cy="40905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" name="Рисунок 48" descr="Значок 5 со сплошной заливкой">
            <a:extLst>
              <a:ext uri="{FF2B5EF4-FFF2-40B4-BE49-F238E27FC236}">
                <a16:creationId xmlns:a16="http://schemas.microsoft.com/office/drawing/2014/main" id="{A66FD416-0977-28BC-2EF8-4D051B64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84887" y="3149089"/>
            <a:ext cx="570778" cy="570778"/>
          </a:xfrm>
          <a:prstGeom prst="rect">
            <a:avLst/>
          </a:prstGeom>
        </p:spPr>
      </p:pic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D9E80037-E851-2080-3D23-9DDE4EA1ECCA}"/>
              </a:ext>
            </a:extLst>
          </p:cNvPr>
          <p:cNvSpPr/>
          <p:nvPr/>
        </p:nvSpPr>
        <p:spPr>
          <a:xfrm rot="17919275">
            <a:off x="9179558" y="3526599"/>
            <a:ext cx="145984" cy="492948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 descr="Изображение выглядит как текст, Печать, бумага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361B3A4D-EA93-B0A5-AF17-C3204CD572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03840" y="648205"/>
            <a:ext cx="1941749" cy="2401391"/>
          </a:xfrm>
          <a:prstGeom prst="rect">
            <a:avLst/>
          </a:prstGeom>
        </p:spPr>
      </p:pic>
      <p:pic>
        <p:nvPicPr>
          <p:cNvPr id="2" name="Picture 2" descr="Приложения в Google Play – Работа курьером - Яндекс Еда">
            <a:extLst>
              <a:ext uri="{FF2B5EF4-FFF2-40B4-BE49-F238E27FC236}">
                <a16:creationId xmlns:a16="http://schemas.microsoft.com/office/drawing/2014/main" id="{42AE2296-C04B-84A7-0EC2-42F73209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99" y="4899072"/>
            <a:ext cx="1338395" cy="13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2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3EFBC37-C1CF-99E1-1042-9F2754EE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77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2789D-408E-22B9-3ECF-2D9639109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120680D-1B5B-BAA0-69A0-03380FAEA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" b="14458"/>
          <a:stretch/>
        </p:blipFill>
        <p:spPr>
          <a:xfrm>
            <a:off x="1763551" y="5916724"/>
            <a:ext cx="1220689" cy="89848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E47502E-B1D0-D523-1F10-5D1AB7F3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986" y="5898837"/>
            <a:ext cx="1320628" cy="819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B14A5B9-E6F7-71F3-149C-2E376D3FF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04" r="5905"/>
          <a:stretch/>
        </p:blipFill>
        <p:spPr>
          <a:xfrm>
            <a:off x="267724" y="5939281"/>
            <a:ext cx="1469899" cy="801000"/>
          </a:xfrm>
          <a:prstGeom prst="rect">
            <a:avLst/>
          </a:prstGeom>
        </p:spPr>
      </p:pic>
      <p:sp>
        <p:nvSpPr>
          <p:cNvPr id="28" name="Google Shape;255;p29">
            <a:extLst>
              <a:ext uri="{FF2B5EF4-FFF2-40B4-BE49-F238E27FC236}">
                <a16:creationId xmlns:a16="http://schemas.microsoft.com/office/drawing/2014/main" id="{325EACB3-5B83-B9F1-3F58-99BC2CD62A2E}"/>
              </a:ext>
            </a:extLst>
          </p:cNvPr>
          <p:cNvSpPr txBox="1">
            <a:spLocks/>
          </p:cNvSpPr>
          <p:nvPr/>
        </p:nvSpPr>
        <p:spPr>
          <a:xfrm>
            <a:off x="60908" y="1255242"/>
            <a:ext cx="4625976" cy="15075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KZ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на ВИЧ через социальные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KZ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подход к привлечению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х партнеров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инъекционных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партнеров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 знакомых 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живущих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 ВИЧ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из числа тех, у кого высокий риск инфицирования ВИЧ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к услугам добровольного тестирования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(ВОЗ, июль, 2023)</a:t>
            </a:r>
            <a:r>
              <a:rPr lang="ru-KZ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2023, Всемирная организация здравоохранения (ВОЗ)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новую рекомендацию о том, что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 ВИЧ через социальные связи может быть предложено в качестве дополнительного подхода к тестированию на ВИЧ в рамках комплексного пакета по уходу и профилактике ВИЧ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3BE03C7-D346-BAA1-FBDE-1B51BCC99EEB}"/>
              </a:ext>
            </a:extLst>
          </p:cNvPr>
          <p:cNvGrpSpPr/>
          <p:nvPr/>
        </p:nvGrpSpPr>
        <p:grpSpPr>
          <a:xfrm>
            <a:off x="0" y="207886"/>
            <a:ext cx="12115163" cy="845452"/>
            <a:chOff x="609791" y="12949"/>
            <a:chExt cx="11247620" cy="851141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BA676F9E-1369-E18F-386D-E7ED5463F2CD}"/>
                </a:ext>
              </a:extLst>
            </p:cNvPr>
            <p:cNvSpPr/>
            <p:nvPr/>
          </p:nvSpPr>
          <p:spPr>
            <a:xfrm>
              <a:off x="609791" y="216211"/>
              <a:ext cx="11050291" cy="5279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F9869D-8098-6F1B-EB56-E80686BF57FE}"/>
                </a:ext>
              </a:extLst>
            </p:cNvPr>
            <p:cNvSpPr txBox="1"/>
            <p:nvPr/>
          </p:nvSpPr>
          <p:spPr>
            <a:xfrm>
              <a:off x="807120" y="12949"/>
              <a:ext cx="11050291" cy="85114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76" tIns="55876" rIns="55876" bIns="55876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dirty="0">
                  <a:solidFill>
                    <a:schemeClr val="tx2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Тестирование на ВИЧ среди ключевых групп населения (КГН) с использованием социальных связей (</a:t>
              </a:r>
              <a:r>
                <a:rPr lang="en-US" sz="2800" b="1" dirty="0">
                  <a:solidFill>
                    <a:schemeClr val="tx2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SNS)</a:t>
              </a:r>
              <a:endParaRPr lang="en-US" sz="2800" b="1" kern="12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DA69D-B7BD-9484-37FC-FAB4C11F0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601" y="1642440"/>
            <a:ext cx="3591250" cy="3612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ADC8C-85A1-1A17-F82D-8AEE081B6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630" y="1472152"/>
            <a:ext cx="2482842" cy="36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A3CB0A-610A-5218-15B2-723B9333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4" r="5905"/>
          <a:stretch/>
        </p:blipFill>
        <p:spPr>
          <a:xfrm>
            <a:off x="217202" y="5975516"/>
            <a:ext cx="1469899" cy="801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BA94FCA-8A03-BB86-383D-D50C5003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615" y="5926776"/>
            <a:ext cx="1320628" cy="81927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FC0FEF8-9A4A-7F76-009F-23FE59550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39" b="14458"/>
          <a:stretch/>
        </p:blipFill>
        <p:spPr>
          <a:xfrm>
            <a:off x="1711135" y="5926776"/>
            <a:ext cx="1220689" cy="898480"/>
          </a:xfrm>
          <a:prstGeom prst="rect">
            <a:avLst/>
          </a:prstGeom>
        </p:spPr>
      </p:pic>
      <p:grpSp>
        <p:nvGrpSpPr>
          <p:cNvPr id="5" name="Group 63">
            <a:extLst>
              <a:ext uri="{FF2B5EF4-FFF2-40B4-BE49-F238E27FC236}">
                <a16:creationId xmlns:a16="http://schemas.microsoft.com/office/drawing/2014/main" id="{A63A94A3-1BC7-2259-19C6-9B680890A208}"/>
              </a:ext>
            </a:extLst>
          </p:cNvPr>
          <p:cNvGrpSpPr/>
          <p:nvPr/>
        </p:nvGrpSpPr>
        <p:grpSpPr>
          <a:xfrm>
            <a:off x="265958" y="1541409"/>
            <a:ext cx="8856410" cy="3563478"/>
            <a:chOff x="1345448" y="766413"/>
            <a:chExt cx="6248372" cy="4471345"/>
          </a:xfrm>
        </p:grpSpPr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190A04A8-8FA1-68FF-DE71-67061D46157D}"/>
                </a:ext>
              </a:extLst>
            </p:cNvPr>
            <p:cNvGrpSpPr/>
            <p:nvPr/>
          </p:nvGrpSpPr>
          <p:grpSpPr>
            <a:xfrm>
              <a:off x="4480912" y="2540871"/>
              <a:ext cx="2464988" cy="2632240"/>
              <a:chOff x="4480912" y="2540871"/>
              <a:chExt cx="2464988" cy="2632240"/>
            </a:xfrm>
          </p:grpSpPr>
          <p:sp>
            <p:nvSpPr>
              <p:cNvPr id="28" name="Google Shape;257;p29">
                <a:extLst>
                  <a:ext uri="{FF2B5EF4-FFF2-40B4-BE49-F238E27FC236}">
                    <a16:creationId xmlns:a16="http://schemas.microsoft.com/office/drawing/2014/main" id="{ED6B6FE2-2ED2-5669-D4B0-1B61B02B3D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0912" y="4173910"/>
                <a:ext cx="2464988" cy="999201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ВЫЯВЛЕНО </a:t>
                </a:r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ВИЧ-ПОЛОЖИТЕЛЬНЫХ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59;p29">
                <a:extLst>
                  <a:ext uri="{FF2B5EF4-FFF2-40B4-BE49-F238E27FC236}">
                    <a16:creationId xmlns:a16="http://schemas.microsoft.com/office/drawing/2014/main" id="{66D3FFB2-1A35-A010-BE98-20717450A6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0913" y="2540871"/>
                <a:ext cx="2464987" cy="12163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ПРОТЕСТИРОВАНО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ЛЮДЕЙ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dirty="0">
                    <a:solidFill>
                      <a:schemeClr val="accent4"/>
                    </a:solidFill>
                    <a:latin typeface="Arial Narrow" panose="020B0606020202030204" pitchFamily="34" charset="0"/>
                  </a:rPr>
                  <a:t> </a:t>
                </a:r>
              </a:p>
            </p:txBody>
          </p:sp>
        </p:grpSp>
        <p:grpSp>
          <p:nvGrpSpPr>
            <p:cNvPr id="7" name="Group 52">
              <a:extLst>
                <a:ext uri="{FF2B5EF4-FFF2-40B4-BE49-F238E27FC236}">
                  <a16:creationId xmlns:a16="http://schemas.microsoft.com/office/drawing/2014/main" id="{DBDEE7F1-3906-B3A5-2715-5BDE836E43CC}"/>
                </a:ext>
              </a:extLst>
            </p:cNvPr>
            <p:cNvGrpSpPr/>
            <p:nvPr/>
          </p:nvGrpSpPr>
          <p:grpSpPr>
            <a:xfrm>
              <a:off x="1345448" y="766413"/>
              <a:ext cx="6248372" cy="4471345"/>
              <a:chOff x="1864432" y="770033"/>
              <a:chExt cx="6248372" cy="4471345"/>
            </a:xfrm>
          </p:grpSpPr>
          <p:sp>
            <p:nvSpPr>
              <p:cNvPr id="8" name="Google Shape;254;p29">
                <a:extLst>
                  <a:ext uri="{FF2B5EF4-FFF2-40B4-BE49-F238E27FC236}">
                    <a16:creationId xmlns:a16="http://schemas.microsoft.com/office/drawing/2014/main" id="{1C5BD24C-D58D-FBDE-9110-A9D9EE23FB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770033"/>
                <a:ext cx="2659704" cy="1193200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5773</a:t>
                </a:r>
              </a:p>
            </p:txBody>
          </p:sp>
          <p:sp>
            <p:nvSpPr>
              <p:cNvPr id="9" name="Google Shape;255;p29">
                <a:extLst>
                  <a:ext uri="{FF2B5EF4-FFF2-40B4-BE49-F238E27FC236}">
                    <a16:creationId xmlns:a16="http://schemas.microsoft.com/office/drawing/2014/main" id="{5964CF79-D5AB-C0EF-013E-067C6A442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896" y="1074625"/>
                <a:ext cx="3112908" cy="734604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КУПОНОВ</a:t>
                </a:r>
                <a:r>
                  <a:rPr lang="en-US" sz="2400" b="1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РОЗДАНО</a:t>
                </a:r>
              </a:p>
            </p:txBody>
          </p:sp>
          <p:sp>
            <p:nvSpPr>
              <p:cNvPr id="10" name="Google Shape;258;p29">
                <a:extLst>
                  <a:ext uri="{FF2B5EF4-FFF2-40B4-BE49-F238E27FC236}">
                    <a16:creationId xmlns:a16="http://schemas.microsoft.com/office/drawing/2014/main" id="{72A74B97-B9C9-7816-DDB1-6206783520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2533367"/>
                <a:ext cx="1587774" cy="82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2099</a:t>
                </a:r>
              </a:p>
            </p:txBody>
          </p:sp>
          <p:sp>
            <p:nvSpPr>
              <p:cNvPr id="11" name="Google Shape;261;p29">
                <a:extLst>
                  <a:ext uri="{FF2B5EF4-FFF2-40B4-BE49-F238E27FC236}">
                    <a16:creationId xmlns:a16="http://schemas.microsoft.com/office/drawing/2014/main" id="{A1A2260D-BCC1-FF8C-2D1E-8D3B041573C6}"/>
                  </a:ext>
                </a:extLst>
              </p:cNvPr>
              <p:cNvSpPr/>
              <p:nvPr/>
            </p:nvSpPr>
            <p:spPr>
              <a:xfrm rot="10800000">
                <a:off x="1864432" y="867605"/>
                <a:ext cx="777444" cy="9992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5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Google Shape;262;p29">
                <a:extLst>
                  <a:ext uri="{FF2B5EF4-FFF2-40B4-BE49-F238E27FC236}">
                    <a16:creationId xmlns:a16="http://schemas.microsoft.com/office/drawing/2014/main" id="{336E086A-FFB0-A19C-AD10-F1759064D1BC}"/>
                  </a:ext>
                </a:extLst>
              </p:cNvPr>
              <p:cNvSpPr/>
              <p:nvPr/>
            </p:nvSpPr>
            <p:spPr>
              <a:xfrm rot="10800000">
                <a:off x="1864433" y="2613926"/>
                <a:ext cx="777444" cy="99919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263;p29">
                <a:extLst>
                  <a:ext uri="{FF2B5EF4-FFF2-40B4-BE49-F238E27FC236}">
                    <a16:creationId xmlns:a16="http://schemas.microsoft.com/office/drawing/2014/main" id="{20012825-63B0-E644-99A0-022B5003D20B}"/>
                  </a:ext>
                </a:extLst>
              </p:cNvPr>
              <p:cNvSpPr/>
              <p:nvPr/>
            </p:nvSpPr>
            <p:spPr>
              <a:xfrm rot="10800000">
                <a:off x="1864432" y="4135745"/>
                <a:ext cx="777444" cy="9991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B5D07AF9-B61C-B494-0FC6-F7AEB54B0E70}"/>
                  </a:ext>
                </a:extLst>
              </p:cNvPr>
              <p:cNvGrpSpPr/>
              <p:nvPr/>
            </p:nvGrpSpPr>
            <p:grpSpPr>
              <a:xfrm>
                <a:off x="2029233" y="1105720"/>
                <a:ext cx="459077" cy="437117"/>
                <a:chOff x="126103" y="4920141"/>
                <a:chExt cx="459077" cy="437117"/>
              </a:xfrm>
            </p:grpSpPr>
            <p:sp>
              <p:nvSpPr>
                <p:cNvPr id="26" name="Google Shape;265;p29">
                  <a:extLst>
                    <a:ext uri="{FF2B5EF4-FFF2-40B4-BE49-F238E27FC236}">
                      <a16:creationId xmlns:a16="http://schemas.microsoft.com/office/drawing/2014/main" id="{B2402605-686F-A344-C4E5-BB3E54F91D58}"/>
                    </a:ext>
                  </a:extLst>
                </p:cNvPr>
                <p:cNvSpPr/>
                <p:nvPr/>
              </p:nvSpPr>
              <p:spPr>
                <a:xfrm>
                  <a:off x="126103" y="4920141"/>
                  <a:ext cx="292769" cy="4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81238" extrusionOk="0">
                      <a:moveTo>
                        <a:pt x="158115" y="2143"/>
                      </a:moveTo>
                      <a:cubicBezTo>
                        <a:pt x="154305" y="-714"/>
                        <a:pt x="149543" y="-714"/>
                        <a:pt x="145733" y="2143"/>
                      </a:cubicBezTo>
                      <a:lnTo>
                        <a:pt x="2858" y="121206"/>
                      </a:lnTo>
                      <a:cubicBezTo>
                        <a:pt x="953" y="123111"/>
                        <a:pt x="0" y="125968"/>
                        <a:pt x="0" y="128826"/>
                      </a:cubicBezTo>
                      <a:lnTo>
                        <a:pt x="0" y="381238"/>
                      </a:lnTo>
                      <a:lnTo>
                        <a:pt x="304800" y="381238"/>
                      </a:lnTo>
                      <a:lnTo>
                        <a:pt x="304800" y="128826"/>
                      </a:lnTo>
                      <a:cubicBezTo>
                        <a:pt x="304800" y="125968"/>
                        <a:pt x="303848" y="123111"/>
                        <a:pt x="300990" y="121206"/>
                      </a:cubicBezTo>
                      <a:lnTo>
                        <a:pt x="158115" y="2143"/>
                      </a:lnTo>
                      <a:close/>
                      <a:moveTo>
                        <a:pt x="219075" y="238363"/>
                      </a:moveTo>
                      <a:lnTo>
                        <a:pt x="180975" y="238363"/>
                      </a:lnTo>
                      <a:lnTo>
                        <a:pt x="180975" y="276463"/>
                      </a:lnTo>
                      <a:cubicBezTo>
                        <a:pt x="180975" y="284083"/>
                        <a:pt x="178118" y="291703"/>
                        <a:pt x="172403" y="296466"/>
                      </a:cubicBezTo>
                      <a:cubicBezTo>
                        <a:pt x="167640" y="302181"/>
                        <a:pt x="160020" y="305038"/>
                        <a:pt x="152400" y="305038"/>
                      </a:cubicBezTo>
                      <a:cubicBezTo>
                        <a:pt x="136208" y="305038"/>
                        <a:pt x="123825" y="292656"/>
                        <a:pt x="123825" y="276463"/>
                      </a:cubicBezTo>
                      <a:lnTo>
                        <a:pt x="123825" y="238363"/>
                      </a:lnTo>
                      <a:lnTo>
                        <a:pt x="85725" y="238363"/>
                      </a:lnTo>
                      <a:cubicBezTo>
                        <a:pt x="78105" y="238363"/>
                        <a:pt x="70485" y="235506"/>
                        <a:pt x="65723" y="229791"/>
                      </a:cubicBezTo>
                      <a:cubicBezTo>
                        <a:pt x="60008" y="225028"/>
                        <a:pt x="57150" y="217408"/>
                        <a:pt x="57150" y="209788"/>
                      </a:cubicBezTo>
                      <a:cubicBezTo>
                        <a:pt x="57150" y="193596"/>
                        <a:pt x="69533" y="181213"/>
                        <a:pt x="85725" y="181213"/>
                      </a:cubicBezTo>
                      <a:lnTo>
                        <a:pt x="123825" y="181213"/>
                      </a:lnTo>
                      <a:lnTo>
                        <a:pt x="123825" y="143113"/>
                      </a:lnTo>
                      <a:cubicBezTo>
                        <a:pt x="123825" y="135493"/>
                        <a:pt x="126683" y="127873"/>
                        <a:pt x="132398" y="123111"/>
                      </a:cubicBezTo>
                      <a:cubicBezTo>
                        <a:pt x="138113" y="118348"/>
                        <a:pt x="144780" y="114538"/>
                        <a:pt x="152400" y="114538"/>
                      </a:cubicBezTo>
                      <a:cubicBezTo>
                        <a:pt x="168593" y="114538"/>
                        <a:pt x="180975" y="126921"/>
                        <a:pt x="180975" y="143113"/>
                      </a:cubicBezTo>
                      <a:lnTo>
                        <a:pt x="180975" y="181213"/>
                      </a:lnTo>
                      <a:lnTo>
                        <a:pt x="219075" y="181213"/>
                      </a:lnTo>
                      <a:cubicBezTo>
                        <a:pt x="226695" y="181213"/>
                        <a:pt x="234315" y="184071"/>
                        <a:pt x="239078" y="189786"/>
                      </a:cubicBezTo>
                      <a:cubicBezTo>
                        <a:pt x="243840" y="195501"/>
                        <a:pt x="247650" y="202168"/>
                        <a:pt x="247650" y="209788"/>
                      </a:cubicBezTo>
                      <a:cubicBezTo>
                        <a:pt x="247650" y="225981"/>
                        <a:pt x="235268" y="238363"/>
                        <a:pt x="219075" y="23836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  <a:sym typeface="Calibri"/>
                  </a:endParaRPr>
                </a:p>
              </p:txBody>
            </p:sp>
            <p:sp>
              <p:nvSpPr>
                <p:cNvPr id="27" name="Google Shape;266;p29">
                  <a:extLst>
                    <a:ext uri="{FF2B5EF4-FFF2-40B4-BE49-F238E27FC236}">
                      <a16:creationId xmlns:a16="http://schemas.microsoft.com/office/drawing/2014/main" id="{189A5850-E7D3-806D-BFBB-0EA5604E27FE}"/>
                    </a:ext>
                  </a:extLst>
                </p:cNvPr>
                <p:cNvSpPr/>
                <p:nvPr/>
              </p:nvSpPr>
              <p:spPr>
                <a:xfrm>
                  <a:off x="475442" y="4965311"/>
                  <a:ext cx="109738" cy="37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457200" extrusionOk="0">
                      <a:moveTo>
                        <a:pt x="28575" y="19050"/>
                      </a:moveTo>
                      <a:lnTo>
                        <a:pt x="28575" y="14288"/>
                      </a:lnTo>
                      <a:cubicBezTo>
                        <a:pt x="28575" y="6668"/>
                        <a:pt x="21907" y="0"/>
                        <a:pt x="14288" y="0"/>
                      </a:cubicBezTo>
                      <a:cubicBezTo>
                        <a:pt x="6668" y="0"/>
                        <a:pt x="0" y="6668"/>
                        <a:pt x="0" y="14288"/>
                      </a:cubicBezTo>
                      <a:lnTo>
                        <a:pt x="0" y="457200"/>
                      </a:lnTo>
                      <a:lnTo>
                        <a:pt x="28575" y="457200"/>
                      </a:lnTo>
                      <a:lnTo>
                        <a:pt x="28575" y="95250"/>
                      </a:lnTo>
                      <a:lnTo>
                        <a:pt x="133350" y="95250"/>
                      </a:lnTo>
                      <a:lnTo>
                        <a:pt x="133350" y="190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3EC4F2C-07A8-EC7B-5940-DF0676F7412A}"/>
                  </a:ext>
                </a:extLst>
              </p:cNvPr>
              <p:cNvGrpSpPr/>
              <p:nvPr/>
            </p:nvGrpSpPr>
            <p:grpSpPr>
              <a:xfrm>
                <a:off x="2033680" y="2908921"/>
                <a:ext cx="423248" cy="350775"/>
                <a:chOff x="193643" y="3275308"/>
                <a:chExt cx="423248" cy="350775"/>
              </a:xfrm>
            </p:grpSpPr>
            <p:sp>
              <p:nvSpPr>
                <p:cNvPr id="22" name="Google Shape;268;p29">
                  <a:extLst>
                    <a:ext uri="{FF2B5EF4-FFF2-40B4-BE49-F238E27FC236}">
                      <a16:creationId xmlns:a16="http://schemas.microsoft.com/office/drawing/2014/main" id="{6CCCFFBB-AA64-6689-E880-5EC24AB191AC}"/>
                    </a:ext>
                  </a:extLst>
                </p:cNvPr>
                <p:cNvSpPr/>
                <p:nvPr/>
              </p:nvSpPr>
              <p:spPr>
                <a:xfrm>
                  <a:off x="342537" y="3354465"/>
                  <a:ext cx="141164" cy="164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38" h="200025" extrusionOk="0">
                      <a:moveTo>
                        <a:pt x="123880" y="185738"/>
                      </a:moveTo>
                      <a:lnTo>
                        <a:pt x="123880" y="114300"/>
                      </a:lnTo>
                      <a:lnTo>
                        <a:pt x="123880" y="95250"/>
                      </a:lnTo>
                      <a:lnTo>
                        <a:pt x="123880" y="41053"/>
                      </a:lnTo>
                      <a:cubicBezTo>
                        <a:pt x="134167" y="49054"/>
                        <a:pt x="141215" y="60293"/>
                        <a:pt x="143025" y="73343"/>
                      </a:cubicBezTo>
                      <a:cubicBezTo>
                        <a:pt x="144073" y="80581"/>
                        <a:pt x="150169" y="85725"/>
                        <a:pt x="157217" y="85725"/>
                      </a:cubicBezTo>
                      <a:cubicBezTo>
                        <a:pt x="157884" y="85725"/>
                        <a:pt x="158551" y="85725"/>
                        <a:pt x="159217" y="85630"/>
                      </a:cubicBezTo>
                      <a:cubicBezTo>
                        <a:pt x="167028" y="84487"/>
                        <a:pt x="172457" y="77343"/>
                        <a:pt x="171409" y="69532"/>
                      </a:cubicBezTo>
                      <a:cubicBezTo>
                        <a:pt x="165694" y="29242"/>
                        <a:pt x="129690" y="0"/>
                        <a:pt x="85780" y="0"/>
                      </a:cubicBezTo>
                      <a:cubicBezTo>
                        <a:pt x="41869" y="0"/>
                        <a:pt x="5865" y="29242"/>
                        <a:pt x="150" y="69437"/>
                      </a:cubicBezTo>
                      <a:cubicBezTo>
                        <a:pt x="-993" y="77248"/>
                        <a:pt x="4531" y="84487"/>
                        <a:pt x="12342" y="85534"/>
                      </a:cubicBezTo>
                      <a:cubicBezTo>
                        <a:pt x="20152" y="86678"/>
                        <a:pt x="27391" y="81153"/>
                        <a:pt x="28439" y="73343"/>
                      </a:cubicBezTo>
                      <a:cubicBezTo>
                        <a:pt x="30249" y="60293"/>
                        <a:pt x="37297" y="48959"/>
                        <a:pt x="47584" y="41053"/>
                      </a:cubicBezTo>
                      <a:lnTo>
                        <a:pt x="47584" y="95250"/>
                      </a:lnTo>
                      <a:lnTo>
                        <a:pt x="47584" y="114300"/>
                      </a:lnTo>
                      <a:lnTo>
                        <a:pt x="47584" y="185738"/>
                      </a:lnTo>
                      <a:cubicBezTo>
                        <a:pt x="47584" y="193643"/>
                        <a:pt x="53966" y="200025"/>
                        <a:pt x="61872" y="200025"/>
                      </a:cubicBezTo>
                      <a:cubicBezTo>
                        <a:pt x="69778" y="200025"/>
                        <a:pt x="76159" y="193643"/>
                        <a:pt x="76159" y="185738"/>
                      </a:cubicBezTo>
                      <a:lnTo>
                        <a:pt x="76159" y="114300"/>
                      </a:lnTo>
                      <a:lnTo>
                        <a:pt x="95209" y="114300"/>
                      </a:lnTo>
                      <a:lnTo>
                        <a:pt x="95209" y="185738"/>
                      </a:lnTo>
                      <a:cubicBezTo>
                        <a:pt x="95209" y="193643"/>
                        <a:pt x="101591" y="200025"/>
                        <a:pt x="109497" y="200025"/>
                      </a:cubicBezTo>
                      <a:cubicBezTo>
                        <a:pt x="117403" y="200025"/>
                        <a:pt x="123880" y="193643"/>
                        <a:pt x="123880" y="1857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69;p29">
                  <a:extLst>
                    <a:ext uri="{FF2B5EF4-FFF2-40B4-BE49-F238E27FC236}">
                      <a16:creationId xmlns:a16="http://schemas.microsoft.com/office/drawing/2014/main" id="{1A88D486-006A-8A21-E943-E6EE059E1149}"/>
                    </a:ext>
                  </a:extLst>
                </p:cNvPr>
                <p:cNvSpPr/>
                <p:nvPr/>
              </p:nvSpPr>
              <p:spPr>
                <a:xfrm>
                  <a:off x="383615" y="3275308"/>
                  <a:ext cx="62708" cy="6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 extrusionOk="0">
                      <a:moveTo>
                        <a:pt x="76200" y="38100"/>
                      </a:moveTo>
                      <a:cubicBezTo>
                        <a:pt x="76200" y="59142"/>
                        <a:pt x="59142" y="76200"/>
                        <a:pt x="38100" y="76200"/>
                      </a:cubicBezTo>
                      <a:cubicBezTo>
                        <a:pt x="17058" y="76200"/>
                        <a:pt x="0" y="59142"/>
                        <a:pt x="0" y="38100"/>
                      </a:cubicBezTo>
                      <a:cubicBezTo>
                        <a:pt x="0" y="17058"/>
                        <a:pt x="17058" y="0"/>
                        <a:pt x="38100" y="0"/>
                      </a:cubicBezTo>
                      <a:cubicBezTo>
                        <a:pt x="59142" y="0"/>
                        <a:pt x="76200" y="17058"/>
                        <a:pt x="76200" y="381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70;p29">
                  <a:extLst>
                    <a:ext uri="{FF2B5EF4-FFF2-40B4-BE49-F238E27FC236}">
                      <a16:creationId xmlns:a16="http://schemas.microsoft.com/office/drawing/2014/main" id="{38D86A5D-A249-B3F2-052B-C582079CC424}"/>
                    </a:ext>
                  </a:extLst>
                </p:cNvPr>
                <p:cNvSpPr/>
                <p:nvPr/>
              </p:nvSpPr>
              <p:spPr>
                <a:xfrm>
                  <a:off x="193643" y="3306662"/>
                  <a:ext cx="164607" cy="29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361950" extrusionOk="0">
                      <a:moveTo>
                        <a:pt x="110109" y="148781"/>
                      </a:moveTo>
                      <a:cubicBezTo>
                        <a:pt x="102394" y="140875"/>
                        <a:pt x="89821" y="140875"/>
                        <a:pt x="82010" y="148781"/>
                      </a:cubicBezTo>
                      <a:cubicBezTo>
                        <a:pt x="74200" y="156686"/>
                        <a:pt x="74295" y="169450"/>
                        <a:pt x="82010" y="177356"/>
                      </a:cubicBezTo>
                      <a:lnTo>
                        <a:pt x="118205" y="212122"/>
                      </a:lnTo>
                      <a:cubicBezTo>
                        <a:pt x="122682" y="216694"/>
                        <a:pt x="122682" y="224123"/>
                        <a:pt x="118205" y="228791"/>
                      </a:cubicBezTo>
                      <a:cubicBezTo>
                        <a:pt x="113728" y="233363"/>
                        <a:pt x="106394" y="233363"/>
                        <a:pt x="101822" y="228791"/>
                      </a:cubicBezTo>
                      <a:lnTo>
                        <a:pt x="57150" y="180975"/>
                      </a:lnTo>
                      <a:lnTo>
                        <a:pt x="57150" y="28575"/>
                      </a:lnTo>
                      <a:cubicBezTo>
                        <a:pt x="57150" y="12764"/>
                        <a:pt x="44101" y="0"/>
                        <a:pt x="28575" y="0"/>
                      </a:cubicBezTo>
                      <a:cubicBezTo>
                        <a:pt x="13049" y="0"/>
                        <a:pt x="0" y="12764"/>
                        <a:pt x="0" y="28575"/>
                      </a:cubicBezTo>
                      <a:lnTo>
                        <a:pt x="0" y="194310"/>
                      </a:lnTo>
                      <a:cubicBezTo>
                        <a:pt x="0" y="201930"/>
                        <a:pt x="2953" y="209169"/>
                        <a:pt x="8287" y="214503"/>
                      </a:cubicBezTo>
                      <a:lnTo>
                        <a:pt x="114300" y="323850"/>
                      </a:lnTo>
                      <a:lnTo>
                        <a:pt x="114300" y="361950"/>
                      </a:lnTo>
                      <a:lnTo>
                        <a:pt x="200025" y="361950"/>
                      </a:lnTo>
                      <a:lnTo>
                        <a:pt x="200025" y="266700"/>
                      </a:lnTo>
                      <a:cubicBezTo>
                        <a:pt x="200025" y="247650"/>
                        <a:pt x="195072" y="233172"/>
                        <a:pt x="182594" y="220504"/>
                      </a:cubicBezTo>
                      <a:lnTo>
                        <a:pt x="110109" y="148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71;p29">
                  <a:extLst>
                    <a:ext uri="{FF2B5EF4-FFF2-40B4-BE49-F238E27FC236}">
                      <a16:creationId xmlns:a16="http://schemas.microsoft.com/office/drawing/2014/main" id="{53E51350-1D20-7153-8283-07BBF5A77312}"/>
                    </a:ext>
                  </a:extLst>
                </p:cNvPr>
                <p:cNvSpPr/>
                <p:nvPr/>
              </p:nvSpPr>
              <p:spPr>
                <a:xfrm>
                  <a:off x="452284" y="3328222"/>
                  <a:ext cx="164607" cy="29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361950" extrusionOk="0">
                      <a:moveTo>
                        <a:pt x="171450" y="0"/>
                      </a:moveTo>
                      <a:cubicBezTo>
                        <a:pt x="155924" y="0"/>
                        <a:pt x="142875" y="12764"/>
                        <a:pt x="142875" y="28575"/>
                      </a:cubicBezTo>
                      <a:lnTo>
                        <a:pt x="142875" y="180975"/>
                      </a:lnTo>
                      <a:lnTo>
                        <a:pt x="98203" y="228791"/>
                      </a:lnTo>
                      <a:cubicBezTo>
                        <a:pt x="93726" y="233363"/>
                        <a:pt x="86392" y="233363"/>
                        <a:pt x="81820" y="228791"/>
                      </a:cubicBezTo>
                      <a:cubicBezTo>
                        <a:pt x="77343" y="224219"/>
                        <a:pt x="77343" y="216789"/>
                        <a:pt x="81820" y="212122"/>
                      </a:cubicBezTo>
                      <a:lnTo>
                        <a:pt x="118015" y="177356"/>
                      </a:lnTo>
                      <a:cubicBezTo>
                        <a:pt x="125730" y="169450"/>
                        <a:pt x="125730" y="156686"/>
                        <a:pt x="118015" y="148781"/>
                      </a:cubicBezTo>
                      <a:cubicBezTo>
                        <a:pt x="110300" y="140875"/>
                        <a:pt x="97726" y="140875"/>
                        <a:pt x="89916" y="148781"/>
                      </a:cubicBezTo>
                      <a:lnTo>
                        <a:pt x="17431" y="220504"/>
                      </a:lnTo>
                      <a:cubicBezTo>
                        <a:pt x="4953" y="233172"/>
                        <a:pt x="0" y="247650"/>
                        <a:pt x="0" y="266700"/>
                      </a:cubicBezTo>
                      <a:lnTo>
                        <a:pt x="0" y="361950"/>
                      </a:lnTo>
                      <a:lnTo>
                        <a:pt x="85725" y="361950"/>
                      </a:lnTo>
                      <a:lnTo>
                        <a:pt x="85725" y="323850"/>
                      </a:lnTo>
                      <a:lnTo>
                        <a:pt x="191738" y="214503"/>
                      </a:lnTo>
                      <a:cubicBezTo>
                        <a:pt x="197072" y="209169"/>
                        <a:pt x="200025" y="201930"/>
                        <a:pt x="200025" y="194310"/>
                      </a:cubicBezTo>
                      <a:lnTo>
                        <a:pt x="200025" y="28575"/>
                      </a:lnTo>
                      <a:cubicBezTo>
                        <a:pt x="200025" y="12764"/>
                        <a:pt x="186976" y="0"/>
                        <a:pt x="1714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roup 19">
                <a:extLst>
                  <a:ext uri="{FF2B5EF4-FFF2-40B4-BE49-F238E27FC236}">
                    <a16:creationId xmlns:a16="http://schemas.microsoft.com/office/drawing/2014/main" id="{88B83837-14F2-E034-54A7-634A3E4D59D5}"/>
                  </a:ext>
                </a:extLst>
              </p:cNvPr>
              <p:cNvGrpSpPr/>
              <p:nvPr/>
            </p:nvGrpSpPr>
            <p:grpSpPr>
              <a:xfrm>
                <a:off x="2049517" y="4436597"/>
                <a:ext cx="380166" cy="424263"/>
                <a:chOff x="261926" y="1355075"/>
                <a:chExt cx="380166" cy="424263"/>
              </a:xfrm>
            </p:grpSpPr>
            <p:sp>
              <p:nvSpPr>
                <p:cNvPr id="19" name="Google Shape;273;p29">
                  <a:extLst>
                    <a:ext uri="{FF2B5EF4-FFF2-40B4-BE49-F238E27FC236}">
                      <a16:creationId xmlns:a16="http://schemas.microsoft.com/office/drawing/2014/main" id="{6D6FD264-87F4-CB8E-3F79-6796DDB64863}"/>
                    </a:ext>
                  </a:extLst>
                </p:cNvPr>
                <p:cNvSpPr/>
                <p:nvPr/>
              </p:nvSpPr>
              <p:spPr>
                <a:xfrm>
                  <a:off x="261926" y="1355075"/>
                  <a:ext cx="266114" cy="266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73" h="323850" extrusionOk="0">
                      <a:moveTo>
                        <a:pt x="299799" y="138113"/>
                      </a:moveTo>
                      <a:cubicBezTo>
                        <a:pt x="331232" y="106680"/>
                        <a:pt x="331232" y="55245"/>
                        <a:pt x="299799" y="23813"/>
                      </a:cubicBezTo>
                      <a:cubicBezTo>
                        <a:pt x="283607" y="7620"/>
                        <a:pt x="263604" y="0"/>
                        <a:pt x="242649" y="0"/>
                      </a:cubicBezTo>
                      <a:cubicBezTo>
                        <a:pt x="221694" y="0"/>
                        <a:pt x="201692" y="7620"/>
                        <a:pt x="185499" y="23813"/>
                      </a:cubicBezTo>
                      <a:lnTo>
                        <a:pt x="104537" y="104775"/>
                      </a:lnTo>
                      <a:lnTo>
                        <a:pt x="23574" y="185738"/>
                      </a:lnTo>
                      <a:cubicBezTo>
                        <a:pt x="-7858" y="217170"/>
                        <a:pt x="-7858" y="268605"/>
                        <a:pt x="23574" y="300038"/>
                      </a:cubicBezTo>
                      <a:cubicBezTo>
                        <a:pt x="39767" y="316230"/>
                        <a:pt x="59769" y="323850"/>
                        <a:pt x="80724" y="323850"/>
                      </a:cubicBezTo>
                      <a:cubicBezTo>
                        <a:pt x="101679" y="323850"/>
                        <a:pt x="121682" y="316230"/>
                        <a:pt x="137874" y="300038"/>
                      </a:cubicBezTo>
                      <a:lnTo>
                        <a:pt x="218837" y="219075"/>
                      </a:lnTo>
                      <a:lnTo>
                        <a:pt x="299799" y="138113"/>
                      </a:lnTo>
                      <a:close/>
                      <a:moveTo>
                        <a:pt x="124539" y="124778"/>
                      </a:moveTo>
                      <a:lnTo>
                        <a:pt x="205502" y="43815"/>
                      </a:lnTo>
                      <a:cubicBezTo>
                        <a:pt x="215027" y="34290"/>
                        <a:pt x="228362" y="28575"/>
                        <a:pt x="242649" y="28575"/>
                      </a:cubicBezTo>
                      <a:cubicBezTo>
                        <a:pt x="256937" y="28575"/>
                        <a:pt x="269319" y="34290"/>
                        <a:pt x="279797" y="43815"/>
                      </a:cubicBezTo>
                      <a:cubicBezTo>
                        <a:pt x="299799" y="64770"/>
                        <a:pt x="299799" y="97155"/>
                        <a:pt x="279797" y="118110"/>
                      </a:cubicBezTo>
                      <a:lnTo>
                        <a:pt x="198834" y="199073"/>
                      </a:lnTo>
                      <a:lnTo>
                        <a:pt x="124539" y="12477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74;p29">
                  <a:extLst>
                    <a:ext uri="{FF2B5EF4-FFF2-40B4-BE49-F238E27FC236}">
                      <a16:creationId xmlns:a16="http://schemas.microsoft.com/office/drawing/2014/main" id="{B4AE24B1-0CB7-BC02-ACEA-AF86036B3225}"/>
                    </a:ext>
                  </a:extLst>
                </p:cNvPr>
                <p:cNvSpPr/>
                <p:nvPr/>
              </p:nvSpPr>
              <p:spPr>
                <a:xfrm>
                  <a:off x="439066" y="1553822"/>
                  <a:ext cx="177948" cy="162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14" h="197167" extrusionOk="0">
                      <a:moveTo>
                        <a:pt x="123825" y="0"/>
                      </a:moveTo>
                      <a:cubicBezTo>
                        <a:pt x="55245" y="0"/>
                        <a:pt x="0" y="55245"/>
                        <a:pt x="0" y="123825"/>
                      </a:cubicBezTo>
                      <a:cubicBezTo>
                        <a:pt x="0" y="151448"/>
                        <a:pt x="8572" y="176213"/>
                        <a:pt x="23813" y="197168"/>
                      </a:cubicBezTo>
                      <a:lnTo>
                        <a:pt x="196215" y="24765"/>
                      </a:lnTo>
                      <a:cubicBezTo>
                        <a:pt x="176213" y="8572"/>
                        <a:pt x="151448" y="0"/>
                        <a:pt x="1238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75;p29">
                  <a:extLst>
                    <a:ext uri="{FF2B5EF4-FFF2-40B4-BE49-F238E27FC236}">
                      <a16:creationId xmlns:a16="http://schemas.microsoft.com/office/drawing/2014/main" id="{086C8172-C270-B99D-068B-AFEB0017CCFA}"/>
                    </a:ext>
                  </a:extLst>
                </p:cNvPr>
                <p:cNvSpPr/>
                <p:nvPr/>
              </p:nvSpPr>
              <p:spPr>
                <a:xfrm>
                  <a:off x="479837" y="1617083"/>
                  <a:ext cx="162255" cy="16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67" h="197167" extrusionOk="0">
                      <a:moveTo>
                        <a:pt x="173355" y="0"/>
                      </a:moveTo>
                      <a:lnTo>
                        <a:pt x="0" y="173355"/>
                      </a:lnTo>
                      <a:cubicBezTo>
                        <a:pt x="20003" y="188595"/>
                        <a:pt x="45720" y="197168"/>
                        <a:pt x="73343" y="197168"/>
                      </a:cubicBezTo>
                      <a:cubicBezTo>
                        <a:pt x="141923" y="197168"/>
                        <a:pt x="197168" y="141923"/>
                        <a:pt x="197168" y="73343"/>
                      </a:cubicBezTo>
                      <a:cubicBezTo>
                        <a:pt x="197168" y="45720"/>
                        <a:pt x="188595" y="20955"/>
                        <a:pt x="1733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" name="Google Shape;256;p29">
                <a:extLst>
                  <a:ext uri="{FF2B5EF4-FFF2-40B4-BE49-F238E27FC236}">
                    <a16:creationId xmlns:a16="http://schemas.microsoft.com/office/drawing/2014/main" id="{776610B9-0639-B593-1BEF-9444B104BA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4057045"/>
                <a:ext cx="1906950" cy="1184333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ru-R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3,3%) </a:t>
                </a:r>
              </a:p>
            </p:txBody>
          </p:sp>
        </p:grpSp>
      </p:grpSp>
      <p:sp>
        <p:nvSpPr>
          <p:cNvPr id="66" name="Google Shape;257;p29">
            <a:extLst>
              <a:ext uri="{FF2B5EF4-FFF2-40B4-BE49-F238E27FC236}">
                <a16:creationId xmlns:a16="http://schemas.microsoft.com/office/drawing/2014/main" id="{C9E35AEA-44CF-4A5B-7E85-7BBF7382174A}"/>
              </a:ext>
            </a:extLst>
          </p:cNvPr>
          <p:cNvSpPr txBox="1">
            <a:spLocks/>
          </p:cNvSpPr>
          <p:nvPr/>
        </p:nvSpPr>
        <p:spPr>
          <a:xfrm>
            <a:off x="4914872" y="5143148"/>
            <a:ext cx="3706267" cy="8415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АРТ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800"/>
              </a:spcBef>
              <a:buFont typeface="Arial"/>
              <a:buNone/>
            </a:pPr>
            <a:br>
              <a:rPr lang="en-US" sz="2000" b="1" dirty="0">
                <a:solidFill>
                  <a:schemeClr val="accent3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1113080-AD9D-E235-6E72-F23C34450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149" y="1784156"/>
            <a:ext cx="2521441" cy="2536654"/>
          </a:xfrm>
          <a:prstGeom prst="rect">
            <a:avLst/>
          </a:prstGeom>
        </p:spPr>
      </p:pic>
      <p:graphicFrame>
        <p:nvGraphicFramePr>
          <p:cNvPr id="84" name="TextBox 58">
            <a:extLst>
              <a:ext uri="{FF2B5EF4-FFF2-40B4-BE49-F238E27FC236}">
                <a16:creationId xmlns:a16="http://schemas.microsoft.com/office/drawing/2014/main" id="{8787A231-CA54-57BB-BA34-CE4395BA5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960316"/>
              </p:ext>
            </p:extLst>
          </p:nvPr>
        </p:nvGraphicFramePr>
        <p:xfrm>
          <a:off x="66675" y="-165356"/>
          <a:ext cx="12125325" cy="16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3" name="Google Shape;256;p29">
            <a:extLst>
              <a:ext uri="{FF2B5EF4-FFF2-40B4-BE49-F238E27FC236}">
                <a16:creationId xmlns:a16="http://schemas.microsoft.com/office/drawing/2014/main" id="{DEC7EC4C-7FD8-1CF2-B705-8FF6CC265DF1}"/>
              </a:ext>
            </a:extLst>
          </p:cNvPr>
          <p:cNvSpPr txBox="1">
            <a:spLocks/>
          </p:cNvSpPr>
          <p:nvPr/>
        </p:nvSpPr>
        <p:spPr>
          <a:xfrm>
            <a:off x="1711135" y="5063279"/>
            <a:ext cx="2185385" cy="94386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E624430-11A0-1058-5E7D-F947B0D84F5F}"/>
              </a:ext>
            </a:extLst>
          </p:cNvPr>
          <p:cNvGraphicFramePr/>
          <p:nvPr/>
        </p:nvGraphicFramePr>
        <p:xfrm>
          <a:off x="8562109" y="4080570"/>
          <a:ext cx="3190484" cy="212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67848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0738-2472-E705-7AC5-5076D737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BC646E-B232-A882-F510-3A0C3B6B2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4" r="5905"/>
          <a:stretch/>
        </p:blipFill>
        <p:spPr>
          <a:xfrm>
            <a:off x="43880" y="5975516"/>
            <a:ext cx="1469899" cy="801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FEF379-817E-84E2-1305-8F176BCA0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276" y="5947038"/>
            <a:ext cx="1320628" cy="81927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B394EBC-AA7B-6941-C9A1-96F8EBE1F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39" b="14458"/>
          <a:stretch/>
        </p:blipFill>
        <p:spPr>
          <a:xfrm>
            <a:off x="1535783" y="5926776"/>
            <a:ext cx="1220689" cy="898480"/>
          </a:xfrm>
          <a:prstGeom prst="rect">
            <a:avLst/>
          </a:prstGeom>
        </p:spPr>
      </p:pic>
      <p:grpSp>
        <p:nvGrpSpPr>
          <p:cNvPr id="5" name="Group 63">
            <a:extLst>
              <a:ext uri="{FF2B5EF4-FFF2-40B4-BE49-F238E27FC236}">
                <a16:creationId xmlns:a16="http://schemas.microsoft.com/office/drawing/2014/main" id="{F6E4979B-7DB4-FC1B-E281-631D0A7C846D}"/>
              </a:ext>
            </a:extLst>
          </p:cNvPr>
          <p:cNvGrpSpPr/>
          <p:nvPr/>
        </p:nvGrpSpPr>
        <p:grpSpPr>
          <a:xfrm>
            <a:off x="227858" y="1735661"/>
            <a:ext cx="8856410" cy="3563478"/>
            <a:chOff x="1345448" y="766413"/>
            <a:chExt cx="6248372" cy="4471345"/>
          </a:xfrm>
        </p:grpSpPr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AE4EBC6F-1143-B51D-37AA-C7BCD79F4F47}"/>
                </a:ext>
              </a:extLst>
            </p:cNvPr>
            <p:cNvGrpSpPr/>
            <p:nvPr/>
          </p:nvGrpSpPr>
          <p:grpSpPr>
            <a:xfrm>
              <a:off x="4480912" y="2540871"/>
              <a:ext cx="2464988" cy="2632240"/>
              <a:chOff x="4480912" y="2540871"/>
              <a:chExt cx="2464988" cy="2632240"/>
            </a:xfrm>
          </p:grpSpPr>
          <p:sp>
            <p:nvSpPr>
              <p:cNvPr id="28" name="Google Shape;257;p29">
                <a:extLst>
                  <a:ext uri="{FF2B5EF4-FFF2-40B4-BE49-F238E27FC236}">
                    <a16:creationId xmlns:a16="http://schemas.microsoft.com/office/drawing/2014/main" id="{2CC96DD1-EFA4-41FB-E38E-1AB1CBFB78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0912" y="4173910"/>
                <a:ext cx="2464988" cy="999201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ВЫЯВЛЕНО </a:t>
                </a:r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ВИЧ-ПОЛОЖИТЕЛЬНЫХ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59;p29">
                <a:extLst>
                  <a:ext uri="{FF2B5EF4-FFF2-40B4-BE49-F238E27FC236}">
                    <a16:creationId xmlns:a16="http://schemas.microsoft.com/office/drawing/2014/main" id="{8486A48C-1448-27A0-11FD-40996A4B58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0913" y="2540871"/>
                <a:ext cx="2464987" cy="12163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i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ПРОТЕСТИРОВАНО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i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ЛЮДЕЙ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dirty="0">
                    <a:solidFill>
                      <a:schemeClr val="accent4"/>
                    </a:solidFill>
                    <a:latin typeface="Arial Narrow" panose="020B0606020202030204" pitchFamily="34" charset="0"/>
                  </a:rPr>
                  <a:t> </a:t>
                </a:r>
              </a:p>
            </p:txBody>
          </p:sp>
        </p:grpSp>
        <p:grpSp>
          <p:nvGrpSpPr>
            <p:cNvPr id="7" name="Group 52">
              <a:extLst>
                <a:ext uri="{FF2B5EF4-FFF2-40B4-BE49-F238E27FC236}">
                  <a16:creationId xmlns:a16="http://schemas.microsoft.com/office/drawing/2014/main" id="{F53912DD-957C-BF60-75C9-7E58D72C1DA4}"/>
                </a:ext>
              </a:extLst>
            </p:cNvPr>
            <p:cNvGrpSpPr/>
            <p:nvPr/>
          </p:nvGrpSpPr>
          <p:grpSpPr>
            <a:xfrm>
              <a:off x="1345448" y="766413"/>
              <a:ext cx="6248372" cy="4471345"/>
              <a:chOff x="1864432" y="770033"/>
              <a:chExt cx="6248372" cy="4471345"/>
            </a:xfrm>
          </p:grpSpPr>
          <p:sp>
            <p:nvSpPr>
              <p:cNvPr id="8" name="Google Shape;254;p29">
                <a:extLst>
                  <a:ext uri="{FF2B5EF4-FFF2-40B4-BE49-F238E27FC236}">
                    <a16:creationId xmlns:a16="http://schemas.microsoft.com/office/drawing/2014/main" id="{E385A321-3EC5-DD84-2EB0-CBEB2D3764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770033"/>
                <a:ext cx="2659704" cy="1193200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1939</a:t>
                </a:r>
              </a:p>
            </p:txBody>
          </p:sp>
          <p:sp>
            <p:nvSpPr>
              <p:cNvPr id="9" name="Google Shape;255;p29">
                <a:extLst>
                  <a:ext uri="{FF2B5EF4-FFF2-40B4-BE49-F238E27FC236}">
                    <a16:creationId xmlns:a16="http://schemas.microsoft.com/office/drawing/2014/main" id="{8FCD3672-60E2-A7B9-6A50-AD4720F7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896" y="1074625"/>
                <a:ext cx="3112908" cy="734604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lnSpc>
                    <a:spcPct val="140000"/>
                  </a:lnSpc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800"/>
                  </a:spcBef>
                  <a:buFont typeface="Arial"/>
                  <a:buNone/>
                </a:pPr>
                <a:r>
                  <a:rPr lang="ru-RU" sz="2400" b="1" i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КУПОНОВ</a:t>
                </a:r>
                <a:r>
                  <a:rPr lang="en-US" sz="2400" b="1" i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РОЗДАНО</a:t>
                </a:r>
              </a:p>
            </p:txBody>
          </p:sp>
          <p:sp>
            <p:nvSpPr>
              <p:cNvPr id="10" name="Google Shape;258;p29">
                <a:extLst>
                  <a:ext uri="{FF2B5EF4-FFF2-40B4-BE49-F238E27FC236}">
                    <a16:creationId xmlns:a16="http://schemas.microsoft.com/office/drawing/2014/main" id="{A187F149-AAC0-EB71-F633-6292731C60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2533367"/>
                <a:ext cx="1587774" cy="82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604</a:t>
                </a:r>
              </a:p>
            </p:txBody>
          </p:sp>
          <p:sp>
            <p:nvSpPr>
              <p:cNvPr id="11" name="Google Shape;261;p29">
                <a:extLst>
                  <a:ext uri="{FF2B5EF4-FFF2-40B4-BE49-F238E27FC236}">
                    <a16:creationId xmlns:a16="http://schemas.microsoft.com/office/drawing/2014/main" id="{1332009B-4D2B-57E2-C882-E2266B11D47E}"/>
                  </a:ext>
                </a:extLst>
              </p:cNvPr>
              <p:cNvSpPr/>
              <p:nvPr/>
            </p:nvSpPr>
            <p:spPr>
              <a:xfrm rot="10800000">
                <a:off x="1864432" y="867605"/>
                <a:ext cx="777444" cy="9992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5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Google Shape;262;p29">
                <a:extLst>
                  <a:ext uri="{FF2B5EF4-FFF2-40B4-BE49-F238E27FC236}">
                    <a16:creationId xmlns:a16="http://schemas.microsoft.com/office/drawing/2014/main" id="{E1CF3377-3385-8AC8-DE1A-E6920030D261}"/>
                  </a:ext>
                </a:extLst>
              </p:cNvPr>
              <p:cNvSpPr/>
              <p:nvPr/>
            </p:nvSpPr>
            <p:spPr>
              <a:xfrm rot="10800000">
                <a:off x="1864433" y="2613926"/>
                <a:ext cx="777444" cy="99919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263;p29">
                <a:extLst>
                  <a:ext uri="{FF2B5EF4-FFF2-40B4-BE49-F238E27FC236}">
                    <a16:creationId xmlns:a16="http://schemas.microsoft.com/office/drawing/2014/main" id="{D08082A1-F6D2-E6F9-4307-814081C8A69C}"/>
                  </a:ext>
                </a:extLst>
              </p:cNvPr>
              <p:cNvSpPr/>
              <p:nvPr/>
            </p:nvSpPr>
            <p:spPr>
              <a:xfrm rot="10800000">
                <a:off x="1864432" y="4135745"/>
                <a:ext cx="777444" cy="9991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5915166C-CE89-38FE-185A-D8628C3E15C5}"/>
                  </a:ext>
                </a:extLst>
              </p:cNvPr>
              <p:cNvGrpSpPr/>
              <p:nvPr/>
            </p:nvGrpSpPr>
            <p:grpSpPr>
              <a:xfrm>
                <a:off x="2029233" y="1105720"/>
                <a:ext cx="459077" cy="437117"/>
                <a:chOff x="126103" y="4920141"/>
                <a:chExt cx="459077" cy="437117"/>
              </a:xfrm>
            </p:grpSpPr>
            <p:sp>
              <p:nvSpPr>
                <p:cNvPr id="26" name="Google Shape;265;p29">
                  <a:extLst>
                    <a:ext uri="{FF2B5EF4-FFF2-40B4-BE49-F238E27FC236}">
                      <a16:creationId xmlns:a16="http://schemas.microsoft.com/office/drawing/2014/main" id="{97ECD886-5A83-0792-D5C1-1EC43F8A3F57}"/>
                    </a:ext>
                  </a:extLst>
                </p:cNvPr>
                <p:cNvSpPr/>
                <p:nvPr/>
              </p:nvSpPr>
              <p:spPr>
                <a:xfrm>
                  <a:off x="126103" y="4920141"/>
                  <a:ext cx="292769" cy="4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81238" extrusionOk="0">
                      <a:moveTo>
                        <a:pt x="158115" y="2143"/>
                      </a:moveTo>
                      <a:cubicBezTo>
                        <a:pt x="154305" y="-714"/>
                        <a:pt x="149543" y="-714"/>
                        <a:pt x="145733" y="2143"/>
                      </a:cubicBezTo>
                      <a:lnTo>
                        <a:pt x="2858" y="121206"/>
                      </a:lnTo>
                      <a:cubicBezTo>
                        <a:pt x="953" y="123111"/>
                        <a:pt x="0" y="125968"/>
                        <a:pt x="0" y="128826"/>
                      </a:cubicBezTo>
                      <a:lnTo>
                        <a:pt x="0" y="381238"/>
                      </a:lnTo>
                      <a:lnTo>
                        <a:pt x="304800" y="381238"/>
                      </a:lnTo>
                      <a:lnTo>
                        <a:pt x="304800" y="128826"/>
                      </a:lnTo>
                      <a:cubicBezTo>
                        <a:pt x="304800" y="125968"/>
                        <a:pt x="303848" y="123111"/>
                        <a:pt x="300990" y="121206"/>
                      </a:cubicBezTo>
                      <a:lnTo>
                        <a:pt x="158115" y="2143"/>
                      </a:lnTo>
                      <a:close/>
                      <a:moveTo>
                        <a:pt x="219075" y="238363"/>
                      </a:moveTo>
                      <a:lnTo>
                        <a:pt x="180975" y="238363"/>
                      </a:lnTo>
                      <a:lnTo>
                        <a:pt x="180975" y="276463"/>
                      </a:lnTo>
                      <a:cubicBezTo>
                        <a:pt x="180975" y="284083"/>
                        <a:pt x="178118" y="291703"/>
                        <a:pt x="172403" y="296466"/>
                      </a:cubicBezTo>
                      <a:cubicBezTo>
                        <a:pt x="167640" y="302181"/>
                        <a:pt x="160020" y="305038"/>
                        <a:pt x="152400" y="305038"/>
                      </a:cubicBezTo>
                      <a:cubicBezTo>
                        <a:pt x="136208" y="305038"/>
                        <a:pt x="123825" y="292656"/>
                        <a:pt x="123825" y="276463"/>
                      </a:cubicBezTo>
                      <a:lnTo>
                        <a:pt x="123825" y="238363"/>
                      </a:lnTo>
                      <a:lnTo>
                        <a:pt x="85725" y="238363"/>
                      </a:lnTo>
                      <a:cubicBezTo>
                        <a:pt x="78105" y="238363"/>
                        <a:pt x="70485" y="235506"/>
                        <a:pt x="65723" y="229791"/>
                      </a:cubicBezTo>
                      <a:cubicBezTo>
                        <a:pt x="60008" y="225028"/>
                        <a:pt x="57150" y="217408"/>
                        <a:pt x="57150" y="209788"/>
                      </a:cubicBezTo>
                      <a:cubicBezTo>
                        <a:pt x="57150" y="193596"/>
                        <a:pt x="69533" y="181213"/>
                        <a:pt x="85725" y="181213"/>
                      </a:cubicBezTo>
                      <a:lnTo>
                        <a:pt x="123825" y="181213"/>
                      </a:lnTo>
                      <a:lnTo>
                        <a:pt x="123825" y="143113"/>
                      </a:lnTo>
                      <a:cubicBezTo>
                        <a:pt x="123825" y="135493"/>
                        <a:pt x="126683" y="127873"/>
                        <a:pt x="132398" y="123111"/>
                      </a:cubicBezTo>
                      <a:cubicBezTo>
                        <a:pt x="138113" y="118348"/>
                        <a:pt x="144780" y="114538"/>
                        <a:pt x="152400" y="114538"/>
                      </a:cubicBezTo>
                      <a:cubicBezTo>
                        <a:pt x="168593" y="114538"/>
                        <a:pt x="180975" y="126921"/>
                        <a:pt x="180975" y="143113"/>
                      </a:cubicBezTo>
                      <a:lnTo>
                        <a:pt x="180975" y="181213"/>
                      </a:lnTo>
                      <a:lnTo>
                        <a:pt x="219075" y="181213"/>
                      </a:lnTo>
                      <a:cubicBezTo>
                        <a:pt x="226695" y="181213"/>
                        <a:pt x="234315" y="184071"/>
                        <a:pt x="239078" y="189786"/>
                      </a:cubicBezTo>
                      <a:cubicBezTo>
                        <a:pt x="243840" y="195501"/>
                        <a:pt x="247650" y="202168"/>
                        <a:pt x="247650" y="209788"/>
                      </a:cubicBezTo>
                      <a:cubicBezTo>
                        <a:pt x="247650" y="225981"/>
                        <a:pt x="235268" y="238363"/>
                        <a:pt x="219075" y="23836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  <a:sym typeface="Calibri"/>
                  </a:endParaRPr>
                </a:p>
              </p:txBody>
            </p:sp>
            <p:sp>
              <p:nvSpPr>
                <p:cNvPr id="27" name="Google Shape;266;p29">
                  <a:extLst>
                    <a:ext uri="{FF2B5EF4-FFF2-40B4-BE49-F238E27FC236}">
                      <a16:creationId xmlns:a16="http://schemas.microsoft.com/office/drawing/2014/main" id="{15F16646-9E76-A87A-3A57-8BFB973B0F94}"/>
                    </a:ext>
                  </a:extLst>
                </p:cNvPr>
                <p:cNvSpPr/>
                <p:nvPr/>
              </p:nvSpPr>
              <p:spPr>
                <a:xfrm>
                  <a:off x="475442" y="4965311"/>
                  <a:ext cx="109738" cy="37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457200" extrusionOk="0">
                      <a:moveTo>
                        <a:pt x="28575" y="19050"/>
                      </a:moveTo>
                      <a:lnTo>
                        <a:pt x="28575" y="14288"/>
                      </a:lnTo>
                      <a:cubicBezTo>
                        <a:pt x="28575" y="6668"/>
                        <a:pt x="21907" y="0"/>
                        <a:pt x="14288" y="0"/>
                      </a:cubicBezTo>
                      <a:cubicBezTo>
                        <a:pt x="6668" y="0"/>
                        <a:pt x="0" y="6668"/>
                        <a:pt x="0" y="14288"/>
                      </a:cubicBezTo>
                      <a:lnTo>
                        <a:pt x="0" y="457200"/>
                      </a:lnTo>
                      <a:lnTo>
                        <a:pt x="28575" y="457200"/>
                      </a:lnTo>
                      <a:lnTo>
                        <a:pt x="28575" y="95250"/>
                      </a:lnTo>
                      <a:lnTo>
                        <a:pt x="133350" y="95250"/>
                      </a:lnTo>
                      <a:lnTo>
                        <a:pt x="133350" y="190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4DD5C90-4873-5AB6-59C0-751901D207F3}"/>
                  </a:ext>
                </a:extLst>
              </p:cNvPr>
              <p:cNvGrpSpPr/>
              <p:nvPr/>
            </p:nvGrpSpPr>
            <p:grpSpPr>
              <a:xfrm>
                <a:off x="2033680" y="2908921"/>
                <a:ext cx="423248" cy="350775"/>
                <a:chOff x="193643" y="3275308"/>
                <a:chExt cx="423248" cy="350775"/>
              </a:xfrm>
            </p:grpSpPr>
            <p:sp>
              <p:nvSpPr>
                <p:cNvPr id="22" name="Google Shape;268;p29">
                  <a:extLst>
                    <a:ext uri="{FF2B5EF4-FFF2-40B4-BE49-F238E27FC236}">
                      <a16:creationId xmlns:a16="http://schemas.microsoft.com/office/drawing/2014/main" id="{CEA0C208-AC0A-8463-E379-5A423FFED449}"/>
                    </a:ext>
                  </a:extLst>
                </p:cNvPr>
                <p:cNvSpPr/>
                <p:nvPr/>
              </p:nvSpPr>
              <p:spPr>
                <a:xfrm>
                  <a:off x="342537" y="3354465"/>
                  <a:ext cx="141164" cy="164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38" h="200025" extrusionOk="0">
                      <a:moveTo>
                        <a:pt x="123880" y="185738"/>
                      </a:moveTo>
                      <a:lnTo>
                        <a:pt x="123880" y="114300"/>
                      </a:lnTo>
                      <a:lnTo>
                        <a:pt x="123880" y="95250"/>
                      </a:lnTo>
                      <a:lnTo>
                        <a:pt x="123880" y="41053"/>
                      </a:lnTo>
                      <a:cubicBezTo>
                        <a:pt x="134167" y="49054"/>
                        <a:pt x="141215" y="60293"/>
                        <a:pt x="143025" y="73343"/>
                      </a:cubicBezTo>
                      <a:cubicBezTo>
                        <a:pt x="144073" y="80581"/>
                        <a:pt x="150169" y="85725"/>
                        <a:pt x="157217" y="85725"/>
                      </a:cubicBezTo>
                      <a:cubicBezTo>
                        <a:pt x="157884" y="85725"/>
                        <a:pt x="158551" y="85725"/>
                        <a:pt x="159217" y="85630"/>
                      </a:cubicBezTo>
                      <a:cubicBezTo>
                        <a:pt x="167028" y="84487"/>
                        <a:pt x="172457" y="77343"/>
                        <a:pt x="171409" y="69532"/>
                      </a:cubicBezTo>
                      <a:cubicBezTo>
                        <a:pt x="165694" y="29242"/>
                        <a:pt x="129690" y="0"/>
                        <a:pt x="85780" y="0"/>
                      </a:cubicBezTo>
                      <a:cubicBezTo>
                        <a:pt x="41869" y="0"/>
                        <a:pt x="5865" y="29242"/>
                        <a:pt x="150" y="69437"/>
                      </a:cubicBezTo>
                      <a:cubicBezTo>
                        <a:pt x="-993" y="77248"/>
                        <a:pt x="4531" y="84487"/>
                        <a:pt x="12342" y="85534"/>
                      </a:cubicBezTo>
                      <a:cubicBezTo>
                        <a:pt x="20152" y="86678"/>
                        <a:pt x="27391" y="81153"/>
                        <a:pt x="28439" y="73343"/>
                      </a:cubicBezTo>
                      <a:cubicBezTo>
                        <a:pt x="30249" y="60293"/>
                        <a:pt x="37297" y="48959"/>
                        <a:pt x="47584" y="41053"/>
                      </a:cubicBezTo>
                      <a:lnTo>
                        <a:pt x="47584" y="95250"/>
                      </a:lnTo>
                      <a:lnTo>
                        <a:pt x="47584" y="114300"/>
                      </a:lnTo>
                      <a:lnTo>
                        <a:pt x="47584" y="185738"/>
                      </a:lnTo>
                      <a:cubicBezTo>
                        <a:pt x="47584" y="193643"/>
                        <a:pt x="53966" y="200025"/>
                        <a:pt x="61872" y="200025"/>
                      </a:cubicBezTo>
                      <a:cubicBezTo>
                        <a:pt x="69778" y="200025"/>
                        <a:pt x="76159" y="193643"/>
                        <a:pt x="76159" y="185738"/>
                      </a:cubicBezTo>
                      <a:lnTo>
                        <a:pt x="76159" y="114300"/>
                      </a:lnTo>
                      <a:lnTo>
                        <a:pt x="95209" y="114300"/>
                      </a:lnTo>
                      <a:lnTo>
                        <a:pt x="95209" y="185738"/>
                      </a:lnTo>
                      <a:cubicBezTo>
                        <a:pt x="95209" y="193643"/>
                        <a:pt x="101591" y="200025"/>
                        <a:pt x="109497" y="200025"/>
                      </a:cubicBezTo>
                      <a:cubicBezTo>
                        <a:pt x="117403" y="200025"/>
                        <a:pt x="123880" y="193643"/>
                        <a:pt x="123880" y="1857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69;p29">
                  <a:extLst>
                    <a:ext uri="{FF2B5EF4-FFF2-40B4-BE49-F238E27FC236}">
                      <a16:creationId xmlns:a16="http://schemas.microsoft.com/office/drawing/2014/main" id="{38C41C35-9769-813E-F9C5-3A56069B144B}"/>
                    </a:ext>
                  </a:extLst>
                </p:cNvPr>
                <p:cNvSpPr/>
                <p:nvPr/>
              </p:nvSpPr>
              <p:spPr>
                <a:xfrm>
                  <a:off x="383615" y="3275308"/>
                  <a:ext cx="62708" cy="6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 extrusionOk="0">
                      <a:moveTo>
                        <a:pt x="76200" y="38100"/>
                      </a:moveTo>
                      <a:cubicBezTo>
                        <a:pt x="76200" y="59142"/>
                        <a:pt x="59142" y="76200"/>
                        <a:pt x="38100" y="76200"/>
                      </a:cubicBezTo>
                      <a:cubicBezTo>
                        <a:pt x="17058" y="76200"/>
                        <a:pt x="0" y="59142"/>
                        <a:pt x="0" y="38100"/>
                      </a:cubicBezTo>
                      <a:cubicBezTo>
                        <a:pt x="0" y="17058"/>
                        <a:pt x="17058" y="0"/>
                        <a:pt x="38100" y="0"/>
                      </a:cubicBezTo>
                      <a:cubicBezTo>
                        <a:pt x="59142" y="0"/>
                        <a:pt x="76200" y="17058"/>
                        <a:pt x="76200" y="381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70;p29">
                  <a:extLst>
                    <a:ext uri="{FF2B5EF4-FFF2-40B4-BE49-F238E27FC236}">
                      <a16:creationId xmlns:a16="http://schemas.microsoft.com/office/drawing/2014/main" id="{4CAA057E-90F7-6ECA-144A-A02E31375F45}"/>
                    </a:ext>
                  </a:extLst>
                </p:cNvPr>
                <p:cNvSpPr/>
                <p:nvPr/>
              </p:nvSpPr>
              <p:spPr>
                <a:xfrm>
                  <a:off x="193643" y="3306662"/>
                  <a:ext cx="164607" cy="29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361950" extrusionOk="0">
                      <a:moveTo>
                        <a:pt x="110109" y="148781"/>
                      </a:moveTo>
                      <a:cubicBezTo>
                        <a:pt x="102394" y="140875"/>
                        <a:pt x="89821" y="140875"/>
                        <a:pt x="82010" y="148781"/>
                      </a:cubicBezTo>
                      <a:cubicBezTo>
                        <a:pt x="74200" y="156686"/>
                        <a:pt x="74295" y="169450"/>
                        <a:pt x="82010" y="177356"/>
                      </a:cubicBezTo>
                      <a:lnTo>
                        <a:pt x="118205" y="212122"/>
                      </a:lnTo>
                      <a:cubicBezTo>
                        <a:pt x="122682" y="216694"/>
                        <a:pt x="122682" y="224123"/>
                        <a:pt x="118205" y="228791"/>
                      </a:cubicBezTo>
                      <a:cubicBezTo>
                        <a:pt x="113728" y="233363"/>
                        <a:pt x="106394" y="233363"/>
                        <a:pt x="101822" y="228791"/>
                      </a:cubicBezTo>
                      <a:lnTo>
                        <a:pt x="57150" y="180975"/>
                      </a:lnTo>
                      <a:lnTo>
                        <a:pt x="57150" y="28575"/>
                      </a:lnTo>
                      <a:cubicBezTo>
                        <a:pt x="57150" y="12764"/>
                        <a:pt x="44101" y="0"/>
                        <a:pt x="28575" y="0"/>
                      </a:cubicBezTo>
                      <a:cubicBezTo>
                        <a:pt x="13049" y="0"/>
                        <a:pt x="0" y="12764"/>
                        <a:pt x="0" y="28575"/>
                      </a:cubicBezTo>
                      <a:lnTo>
                        <a:pt x="0" y="194310"/>
                      </a:lnTo>
                      <a:cubicBezTo>
                        <a:pt x="0" y="201930"/>
                        <a:pt x="2953" y="209169"/>
                        <a:pt x="8287" y="214503"/>
                      </a:cubicBezTo>
                      <a:lnTo>
                        <a:pt x="114300" y="323850"/>
                      </a:lnTo>
                      <a:lnTo>
                        <a:pt x="114300" y="361950"/>
                      </a:lnTo>
                      <a:lnTo>
                        <a:pt x="200025" y="361950"/>
                      </a:lnTo>
                      <a:lnTo>
                        <a:pt x="200025" y="266700"/>
                      </a:lnTo>
                      <a:cubicBezTo>
                        <a:pt x="200025" y="247650"/>
                        <a:pt x="195072" y="233172"/>
                        <a:pt x="182594" y="220504"/>
                      </a:cubicBezTo>
                      <a:lnTo>
                        <a:pt x="110109" y="1487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71;p29">
                  <a:extLst>
                    <a:ext uri="{FF2B5EF4-FFF2-40B4-BE49-F238E27FC236}">
                      <a16:creationId xmlns:a16="http://schemas.microsoft.com/office/drawing/2014/main" id="{DEDE5551-C615-D0DD-C2E0-27B2B25FF564}"/>
                    </a:ext>
                  </a:extLst>
                </p:cNvPr>
                <p:cNvSpPr/>
                <p:nvPr/>
              </p:nvSpPr>
              <p:spPr>
                <a:xfrm>
                  <a:off x="452284" y="3328222"/>
                  <a:ext cx="164607" cy="29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361950" extrusionOk="0">
                      <a:moveTo>
                        <a:pt x="171450" y="0"/>
                      </a:moveTo>
                      <a:cubicBezTo>
                        <a:pt x="155924" y="0"/>
                        <a:pt x="142875" y="12764"/>
                        <a:pt x="142875" y="28575"/>
                      </a:cubicBezTo>
                      <a:lnTo>
                        <a:pt x="142875" y="180975"/>
                      </a:lnTo>
                      <a:lnTo>
                        <a:pt x="98203" y="228791"/>
                      </a:lnTo>
                      <a:cubicBezTo>
                        <a:pt x="93726" y="233363"/>
                        <a:pt x="86392" y="233363"/>
                        <a:pt x="81820" y="228791"/>
                      </a:cubicBezTo>
                      <a:cubicBezTo>
                        <a:pt x="77343" y="224219"/>
                        <a:pt x="77343" y="216789"/>
                        <a:pt x="81820" y="212122"/>
                      </a:cubicBezTo>
                      <a:lnTo>
                        <a:pt x="118015" y="177356"/>
                      </a:lnTo>
                      <a:cubicBezTo>
                        <a:pt x="125730" y="169450"/>
                        <a:pt x="125730" y="156686"/>
                        <a:pt x="118015" y="148781"/>
                      </a:cubicBezTo>
                      <a:cubicBezTo>
                        <a:pt x="110300" y="140875"/>
                        <a:pt x="97726" y="140875"/>
                        <a:pt x="89916" y="148781"/>
                      </a:cubicBezTo>
                      <a:lnTo>
                        <a:pt x="17431" y="220504"/>
                      </a:lnTo>
                      <a:cubicBezTo>
                        <a:pt x="4953" y="233172"/>
                        <a:pt x="0" y="247650"/>
                        <a:pt x="0" y="266700"/>
                      </a:cubicBezTo>
                      <a:lnTo>
                        <a:pt x="0" y="361950"/>
                      </a:lnTo>
                      <a:lnTo>
                        <a:pt x="85725" y="361950"/>
                      </a:lnTo>
                      <a:lnTo>
                        <a:pt x="85725" y="323850"/>
                      </a:lnTo>
                      <a:lnTo>
                        <a:pt x="191738" y="214503"/>
                      </a:lnTo>
                      <a:cubicBezTo>
                        <a:pt x="197072" y="209169"/>
                        <a:pt x="200025" y="201930"/>
                        <a:pt x="200025" y="194310"/>
                      </a:cubicBezTo>
                      <a:lnTo>
                        <a:pt x="200025" y="28575"/>
                      </a:lnTo>
                      <a:cubicBezTo>
                        <a:pt x="200025" y="12764"/>
                        <a:pt x="186976" y="0"/>
                        <a:pt x="1714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roup 19">
                <a:extLst>
                  <a:ext uri="{FF2B5EF4-FFF2-40B4-BE49-F238E27FC236}">
                    <a16:creationId xmlns:a16="http://schemas.microsoft.com/office/drawing/2014/main" id="{923BFA2C-7469-76F8-3A57-BC368C8AD5AA}"/>
                  </a:ext>
                </a:extLst>
              </p:cNvPr>
              <p:cNvGrpSpPr/>
              <p:nvPr/>
            </p:nvGrpSpPr>
            <p:grpSpPr>
              <a:xfrm>
                <a:off x="2049517" y="4436597"/>
                <a:ext cx="380166" cy="424263"/>
                <a:chOff x="261926" y="1355075"/>
                <a:chExt cx="380166" cy="424263"/>
              </a:xfrm>
            </p:grpSpPr>
            <p:sp>
              <p:nvSpPr>
                <p:cNvPr id="19" name="Google Shape;273;p29">
                  <a:extLst>
                    <a:ext uri="{FF2B5EF4-FFF2-40B4-BE49-F238E27FC236}">
                      <a16:creationId xmlns:a16="http://schemas.microsoft.com/office/drawing/2014/main" id="{16F37F02-9215-EABB-AA28-83A0321EF4AC}"/>
                    </a:ext>
                  </a:extLst>
                </p:cNvPr>
                <p:cNvSpPr/>
                <p:nvPr/>
              </p:nvSpPr>
              <p:spPr>
                <a:xfrm>
                  <a:off x="261926" y="1355075"/>
                  <a:ext cx="266114" cy="266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73" h="323850" extrusionOk="0">
                      <a:moveTo>
                        <a:pt x="299799" y="138113"/>
                      </a:moveTo>
                      <a:cubicBezTo>
                        <a:pt x="331232" y="106680"/>
                        <a:pt x="331232" y="55245"/>
                        <a:pt x="299799" y="23813"/>
                      </a:cubicBezTo>
                      <a:cubicBezTo>
                        <a:pt x="283607" y="7620"/>
                        <a:pt x="263604" y="0"/>
                        <a:pt x="242649" y="0"/>
                      </a:cubicBezTo>
                      <a:cubicBezTo>
                        <a:pt x="221694" y="0"/>
                        <a:pt x="201692" y="7620"/>
                        <a:pt x="185499" y="23813"/>
                      </a:cubicBezTo>
                      <a:lnTo>
                        <a:pt x="104537" y="104775"/>
                      </a:lnTo>
                      <a:lnTo>
                        <a:pt x="23574" y="185738"/>
                      </a:lnTo>
                      <a:cubicBezTo>
                        <a:pt x="-7858" y="217170"/>
                        <a:pt x="-7858" y="268605"/>
                        <a:pt x="23574" y="300038"/>
                      </a:cubicBezTo>
                      <a:cubicBezTo>
                        <a:pt x="39767" y="316230"/>
                        <a:pt x="59769" y="323850"/>
                        <a:pt x="80724" y="323850"/>
                      </a:cubicBezTo>
                      <a:cubicBezTo>
                        <a:pt x="101679" y="323850"/>
                        <a:pt x="121682" y="316230"/>
                        <a:pt x="137874" y="300038"/>
                      </a:cubicBezTo>
                      <a:lnTo>
                        <a:pt x="218837" y="219075"/>
                      </a:lnTo>
                      <a:lnTo>
                        <a:pt x="299799" y="138113"/>
                      </a:lnTo>
                      <a:close/>
                      <a:moveTo>
                        <a:pt x="124539" y="124778"/>
                      </a:moveTo>
                      <a:lnTo>
                        <a:pt x="205502" y="43815"/>
                      </a:lnTo>
                      <a:cubicBezTo>
                        <a:pt x="215027" y="34290"/>
                        <a:pt x="228362" y="28575"/>
                        <a:pt x="242649" y="28575"/>
                      </a:cubicBezTo>
                      <a:cubicBezTo>
                        <a:pt x="256937" y="28575"/>
                        <a:pt x="269319" y="34290"/>
                        <a:pt x="279797" y="43815"/>
                      </a:cubicBezTo>
                      <a:cubicBezTo>
                        <a:pt x="299799" y="64770"/>
                        <a:pt x="299799" y="97155"/>
                        <a:pt x="279797" y="118110"/>
                      </a:cubicBezTo>
                      <a:lnTo>
                        <a:pt x="198834" y="199073"/>
                      </a:lnTo>
                      <a:lnTo>
                        <a:pt x="124539" y="12477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74;p29">
                  <a:extLst>
                    <a:ext uri="{FF2B5EF4-FFF2-40B4-BE49-F238E27FC236}">
                      <a16:creationId xmlns:a16="http://schemas.microsoft.com/office/drawing/2014/main" id="{4B691DB4-B8CF-20AD-B440-FB36D2B17586}"/>
                    </a:ext>
                  </a:extLst>
                </p:cNvPr>
                <p:cNvSpPr/>
                <p:nvPr/>
              </p:nvSpPr>
              <p:spPr>
                <a:xfrm>
                  <a:off x="439066" y="1553822"/>
                  <a:ext cx="177948" cy="162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14" h="197167" extrusionOk="0">
                      <a:moveTo>
                        <a:pt x="123825" y="0"/>
                      </a:moveTo>
                      <a:cubicBezTo>
                        <a:pt x="55245" y="0"/>
                        <a:pt x="0" y="55245"/>
                        <a:pt x="0" y="123825"/>
                      </a:cubicBezTo>
                      <a:cubicBezTo>
                        <a:pt x="0" y="151448"/>
                        <a:pt x="8572" y="176213"/>
                        <a:pt x="23813" y="197168"/>
                      </a:cubicBezTo>
                      <a:lnTo>
                        <a:pt x="196215" y="24765"/>
                      </a:lnTo>
                      <a:cubicBezTo>
                        <a:pt x="176213" y="8572"/>
                        <a:pt x="151448" y="0"/>
                        <a:pt x="1238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75;p29">
                  <a:extLst>
                    <a:ext uri="{FF2B5EF4-FFF2-40B4-BE49-F238E27FC236}">
                      <a16:creationId xmlns:a16="http://schemas.microsoft.com/office/drawing/2014/main" id="{30A59594-599D-335E-1745-9B30D477CCBB}"/>
                    </a:ext>
                  </a:extLst>
                </p:cNvPr>
                <p:cNvSpPr/>
                <p:nvPr/>
              </p:nvSpPr>
              <p:spPr>
                <a:xfrm>
                  <a:off x="479837" y="1617083"/>
                  <a:ext cx="162255" cy="16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67" h="197167" extrusionOk="0">
                      <a:moveTo>
                        <a:pt x="173355" y="0"/>
                      </a:moveTo>
                      <a:lnTo>
                        <a:pt x="0" y="173355"/>
                      </a:lnTo>
                      <a:cubicBezTo>
                        <a:pt x="20003" y="188595"/>
                        <a:pt x="45720" y="197168"/>
                        <a:pt x="73343" y="197168"/>
                      </a:cubicBezTo>
                      <a:cubicBezTo>
                        <a:pt x="141923" y="197168"/>
                        <a:pt x="197168" y="141923"/>
                        <a:pt x="197168" y="73343"/>
                      </a:cubicBezTo>
                      <a:cubicBezTo>
                        <a:pt x="197168" y="45720"/>
                        <a:pt x="188595" y="20955"/>
                        <a:pt x="1733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" name="Google Shape;256;p29">
                <a:extLst>
                  <a:ext uri="{FF2B5EF4-FFF2-40B4-BE49-F238E27FC236}">
                    <a16:creationId xmlns:a16="http://schemas.microsoft.com/office/drawing/2014/main" id="{AEA6EC6E-1516-4291-DC16-3EE9B2086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513" y="4057045"/>
                <a:ext cx="1906950" cy="1184333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ctr" anchorCtr="0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8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ru-RU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5%) </a:t>
                </a:r>
              </a:p>
            </p:txBody>
          </p:sp>
        </p:grpSp>
      </p:grpSp>
      <p:sp>
        <p:nvSpPr>
          <p:cNvPr id="66" name="Google Shape;257;p29">
            <a:extLst>
              <a:ext uri="{FF2B5EF4-FFF2-40B4-BE49-F238E27FC236}">
                <a16:creationId xmlns:a16="http://schemas.microsoft.com/office/drawing/2014/main" id="{71A34A30-C4F8-CB17-4E88-28EFCA9F8577}"/>
              </a:ext>
            </a:extLst>
          </p:cNvPr>
          <p:cNvSpPr txBox="1">
            <a:spLocks/>
          </p:cNvSpPr>
          <p:nvPr/>
        </p:nvSpPr>
        <p:spPr>
          <a:xfrm>
            <a:off x="4914872" y="5143148"/>
            <a:ext cx="3706267" cy="8415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АРТ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800"/>
              </a:spcBef>
              <a:buFont typeface="Arial"/>
              <a:buNone/>
            </a:pPr>
            <a:br>
              <a:rPr lang="en-US" sz="2000" b="1" dirty="0">
                <a:solidFill>
                  <a:schemeClr val="accent3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F80BABB-3824-653D-6A46-94AAEAA72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149" y="1784156"/>
            <a:ext cx="2521441" cy="2536654"/>
          </a:xfrm>
          <a:prstGeom prst="rect">
            <a:avLst/>
          </a:prstGeom>
        </p:spPr>
      </p:pic>
      <p:graphicFrame>
        <p:nvGraphicFramePr>
          <p:cNvPr id="84" name="TextBox 58">
            <a:extLst>
              <a:ext uri="{FF2B5EF4-FFF2-40B4-BE49-F238E27FC236}">
                <a16:creationId xmlns:a16="http://schemas.microsoft.com/office/drawing/2014/main" id="{81EA3CAB-8618-23A4-0B5B-4D14619DDF84}"/>
              </a:ext>
            </a:extLst>
          </p:cNvPr>
          <p:cNvGraphicFramePr/>
          <p:nvPr/>
        </p:nvGraphicFramePr>
        <p:xfrm>
          <a:off x="0" y="26048"/>
          <a:ext cx="12125325" cy="16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3" name="Google Shape;256;p29">
            <a:extLst>
              <a:ext uri="{FF2B5EF4-FFF2-40B4-BE49-F238E27FC236}">
                <a16:creationId xmlns:a16="http://schemas.microsoft.com/office/drawing/2014/main" id="{EF3D7134-163A-64C6-7226-2C0CB95F1E37}"/>
              </a:ext>
            </a:extLst>
          </p:cNvPr>
          <p:cNvSpPr txBox="1">
            <a:spLocks/>
          </p:cNvSpPr>
          <p:nvPr/>
        </p:nvSpPr>
        <p:spPr>
          <a:xfrm>
            <a:off x="1763689" y="5214538"/>
            <a:ext cx="2185385" cy="94386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4E73DE6-072F-FF81-74F3-8160A5CD5E02}"/>
              </a:ext>
            </a:extLst>
          </p:cNvPr>
          <p:cNvGraphicFramePr/>
          <p:nvPr/>
        </p:nvGraphicFramePr>
        <p:xfrm>
          <a:off x="8562109" y="4080570"/>
          <a:ext cx="3190484" cy="212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18894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70DF9-A8CF-0525-1651-58F961FC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00" y="479058"/>
            <a:ext cx="9144456" cy="5941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</a:rPr>
              <a:t>Распространение онлайн сервиса в ЦАР </a:t>
            </a:r>
            <a:endParaRPr lang="ru-KZ" sz="3200" dirty="0">
              <a:latin typeface="Garamond" panose="02020404030301010803" pitchFamily="18" charset="0"/>
            </a:endParaRP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ED89418D-8012-D7CD-855A-B7A05445D0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9496" y="4846200"/>
            <a:ext cx="2303461" cy="13062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1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Алматы</a:t>
            </a:r>
            <a:endParaRPr lang="en-US" sz="2000" b="1" dirty="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2000" dirty="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Казахстан</a:t>
            </a:r>
            <a:endParaRPr lang="en-US" sz="2000" b="1" dirty="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9E1ABEA-498F-265F-3AC1-6C99CEBC9217}"/>
              </a:ext>
            </a:extLst>
          </p:cNvPr>
          <p:cNvSpPr txBox="1">
            <a:spLocks/>
          </p:cNvSpPr>
          <p:nvPr/>
        </p:nvSpPr>
        <p:spPr>
          <a:xfrm>
            <a:off x="1533261" y="6321682"/>
            <a:ext cx="1733212" cy="37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>
                <a:latin typeface="Arial "/>
                <a:ea typeface="Verdana" panose="020B0604030504040204" pitchFamily="34" charset="0"/>
              </a:rPr>
              <a:t>Февраль 202</a:t>
            </a:r>
            <a:r>
              <a:rPr lang="en-US" sz="3600">
                <a:latin typeface="Arial "/>
                <a:ea typeface="Verdana" panose="020B0604030504040204" pitchFamily="34" charset="0"/>
              </a:rPr>
              <a:t>2</a:t>
            </a:r>
          </a:p>
          <a:p>
            <a:endParaRPr lang="en-US" sz="3800" b="0">
              <a:latin typeface="Arial "/>
              <a:ea typeface="Verdana" panose="020B0604030504040204" pitchFamily="34" charset="0"/>
            </a:endParaRPr>
          </a:p>
          <a:p>
            <a:endParaRPr lang="en-US" sz="1600">
              <a:latin typeface="Arial "/>
              <a:ea typeface="Verdana" panose="020B0604030504040204" pitchFamily="34" charset="0"/>
            </a:endParaRPr>
          </a:p>
        </p:txBody>
      </p:sp>
      <p:pic>
        <p:nvPicPr>
          <p:cNvPr id="9" name="Рисунок 8" descr="Маркер контур">
            <a:extLst>
              <a:ext uri="{FF2B5EF4-FFF2-40B4-BE49-F238E27FC236}">
                <a16:creationId xmlns:a16="http://schemas.microsoft.com/office/drawing/2014/main" id="{A8B4ABC8-F881-E59D-96D6-B3DE0ACB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959" y="3961011"/>
            <a:ext cx="914400" cy="925352"/>
          </a:xfrm>
          <a:prstGeom prst="rect">
            <a:avLst/>
          </a:prstGeom>
        </p:spPr>
      </p:pic>
      <p:pic>
        <p:nvPicPr>
          <p:cNvPr id="10" name="Рисунок 9" descr="Азия со сплошной заливкой">
            <a:extLst>
              <a:ext uri="{FF2B5EF4-FFF2-40B4-BE49-F238E27FC236}">
                <a16:creationId xmlns:a16="http://schemas.microsoft.com/office/drawing/2014/main" id="{7259D84A-2E2E-DB55-32D2-7C285280E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4822" y="1117968"/>
            <a:ext cx="8780972" cy="5242905"/>
          </a:xfrm>
          <a:prstGeom prst="rect">
            <a:avLst/>
          </a:prstGeom>
        </p:spPr>
      </p:pic>
      <p:sp>
        <p:nvSpPr>
          <p:cNvPr id="12" name="Oval 18">
            <a:extLst>
              <a:ext uri="{FF2B5EF4-FFF2-40B4-BE49-F238E27FC236}">
                <a16:creationId xmlns:a16="http://schemas.microsoft.com/office/drawing/2014/main" id="{3AC36D67-C39D-2F74-D9B3-A7486B16A1B8}"/>
              </a:ext>
            </a:extLst>
          </p:cNvPr>
          <p:cNvSpPr txBox="1">
            <a:spLocks/>
          </p:cNvSpPr>
          <p:nvPr/>
        </p:nvSpPr>
        <p:spPr>
          <a:xfrm>
            <a:off x="2935311" y="4430664"/>
            <a:ext cx="2303461" cy="13062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219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Бишкек</a:t>
            </a:r>
            <a:endParaRPr lang="en-US" sz="200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190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Кыргызстан</a:t>
            </a:r>
            <a:endParaRPr lang="en-US" sz="190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6A3C0DB9-B79E-11A8-5D31-7A63CEFE290F}"/>
              </a:ext>
            </a:extLst>
          </p:cNvPr>
          <p:cNvSpPr txBox="1">
            <a:spLocks/>
          </p:cNvSpPr>
          <p:nvPr/>
        </p:nvSpPr>
        <p:spPr>
          <a:xfrm>
            <a:off x="4825639" y="3918261"/>
            <a:ext cx="2303461" cy="13062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219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Душанбе</a:t>
            </a:r>
            <a:endParaRPr lang="en-US" sz="200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170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Таджикистан</a:t>
            </a:r>
            <a:endParaRPr lang="en-US" sz="170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C5EE371F-8ACB-9E2F-B1C5-1B91F5A1A6F2}"/>
              </a:ext>
            </a:extLst>
          </p:cNvPr>
          <p:cNvSpPr txBox="1">
            <a:spLocks/>
          </p:cNvSpPr>
          <p:nvPr/>
        </p:nvSpPr>
        <p:spPr>
          <a:xfrm>
            <a:off x="8136778" y="2568103"/>
            <a:ext cx="2303461" cy="13062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219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Ош</a:t>
            </a:r>
            <a:endParaRPr lang="en-US" sz="200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190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Кыргызстан</a:t>
            </a:r>
            <a:endParaRPr lang="en-US" sz="190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sp>
        <p:nvSpPr>
          <p:cNvPr id="15" name="Oval 18">
            <a:extLst>
              <a:ext uri="{FF2B5EF4-FFF2-40B4-BE49-F238E27FC236}">
                <a16:creationId xmlns:a16="http://schemas.microsoft.com/office/drawing/2014/main" id="{CB5B418E-5C83-CEA4-09A3-A02C8706D1EC}"/>
              </a:ext>
            </a:extLst>
          </p:cNvPr>
          <p:cNvSpPr txBox="1">
            <a:spLocks/>
          </p:cNvSpPr>
          <p:nvPr/>
        </p:nvSpPr>
        <p:spPr>
          <a:xfrm>
            <a:off x="6687775" y="3383618"/>
            <a:ext cx="2303461" cy="13062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219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Усть-Каменогорск</a:t>
            </a:r>
            <a:endParaRPr lang="en-US" sz="200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200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Казахстан</a:t>
            </a:r>
            <a:endParaRPr lang="en-US" sz="200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678BCEBD-96A6-9857-153D-11E08FF6025E}"/>
              </a:ext>
            </a:extLst>
          </p:cNvPr>
          <p:cNvSpPr txBox="1">
            <a:spLocks/>
          </p:cNvSpPr>
          <p:nvPr/>
        </p:nvSpPr>
        <p:spPr>
          <a:xfrm>
            <a:off x="9810727" y="1799738"/>
            <a:ext cx="2303461" cy="13062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219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rgbClr val="E21937"/>
                </a:solidFill>
                <a:latin typeface="Arial "/>
                <a:ea typeface="Verdana" panose="020B0604030504040204" pitchFamily="34" charset="0"/>
              </a:rPr>
              <a:t>Астана</a:t>
            </a:r>
            <a:endParaRPr lang="en-US" sz="2000">
              <a:solidFill>
                <a:srgbClr val="E21937"/>
              </a:solidFill>
              <a:latin typeface="Arial "/>
              <a:ea typeface="Verdana" panose="020B0604030504040204" pitchFamily="34" charset="0"/>
            </a:endParaRPr>
          </a:p>
          <a:p>
            <a:pPr algn="ctr"/>
            <a:r>
              <a:rPr lang="ru-RU" sz="2000">
                <a:solidFill>
                  <a:srgbClr val="03216A"/>
                </a:solidFill>
                <a:latin typeface="Arial "/>
                <a:ea typeface="Verdana" panose="020B0604030504040204" pitchFamily="34" charset="0"/>
              </a:rPr>
              <a:t>Казахстан</a:t>
            </a:r>
            <a:endParaRPr lang="en-US" sz="2000">
              <a:solidFill>
                <a:srgbClr val="03216A"/>
              </a:solidFill>
              <a:latin typeface="Arial "/>
              <a:ea typeface="Verdana" panose="020B0604030504040204" pitchFamily="34" charset="0"/>
            </a:endParaRPr>
          </a:p>
        </p:txBody>
      </p:sp>
      <p:pic>
        <p:nvPicPr>
          <p:cNvPr id="17" name="Рисунок 16" descr="Маркер контур">
            <a:extLst>
              <a:ext uri="{FF2B5EF4-FFF2-40B4-BE49-F238E27FC236}">
                <a16:creationId xmlns:a16="http://schemas.microsoft.com/office/drawing/2014/main" id="{089E6722-5409-EE41-E444-ADD48BBA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8282" y="3558868"/>
            <a:ext cx="914400" cy="925352"/>
          </a:xfrm>
          <a:prstGeom prst="rect">
            <a:avLst/>
          </a:prstGeom>
        </p:spPr>
      </p:pic>
      <p:pic>
        <p:nvPicPr>
          <p:cNvPr id="18" name="Рисунок 17" descr="Маркер контур">
            <a:extLst>
              <a:ext uri="{FF2B5EF4-FFF2-40B4-BE49-F238E27FC236}">
                <a16:creationId xmlns:a16="http://schemas.microsoft.com/office/drawing/2014/main" id="{B841906D-3010-AE7B-DA18-38B52151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4226" y="3000906"/>
            <a:ext cx="906498" cy="917355"/>
          </a:xfrm>
          <a:prstGeom prst="rect">
            <a:avLst/>
          </a:prstGeom>
        </p:spPr>
      </p:pic>
      <p:pic>
        <p:nvPicPr>
          <p:cNvPr id="20" name="Рисунок 19" descr="Маркер контур">
            <a:extLst>
              <a:ext uri="{FF2B5EF4-FFF2-40B4-BE49-F238E27FC236}">
                <a16:creationId xmlns:a16="http://schemas.microsoft.com/office/drawing/2014/main" id="{F00CC759-39A9-CDEB-D819-6723A257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975" y="2524635"/>
            <a:ext cx="914400" cy="925352"/>
          </a:xfrm>
          <a:prstGeom prst="rect">
            <a:avLst/>
          </a:prstGeom>
        </p:spPr>
      </p:pic>
      <p:pic>
        <p:nvPicPr>
          <p:cNvPr id="21" name="Рисунок 20" descr="Маркер контур">
            <a:extLst>
              <a:ext uri="{FF2B5EF4-FFF2-40B4-BE49-F238E27FC236}">
                <a16:creationId xmlns:a16="http://schemas.microsoft.com/office/drawing/2014/main" id="{C533CFE4-0E36-605C-059A-E14FD88B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4426" y="1697407"/>
            <a:ext cx="914400" cy="925352"/>
          </a:xfrm>
          <a:prstGeom prst="rect">
            <a:avLst/>
          </a:prstGeom>
        </p:spPr>
      </p:pic>
      <p:pic>
        <p:nvPicPr>
          <p:cNvPr id="22" name="Рисунок 21" descr="Маркер контур">
            <a:extLst>
              <a:ext uri="{FF2B5EF4-FFF2-40B4-BE49-F238E27FC236}">
                <a16:creationId xmlns:a16="http://schemas.microsoft.com/office/drawing/2014/main" id="{C84DFC72-1E15-90FD-E920-34F9CBC6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5257" y="874386"/>
            <a:ext cx="914400" cy="925352"/>
          </a:xfrm>
          <a:prstGeom prst="rect">
            <a:avLst/>
          </a:prstGeom>
        </p:spPr>
      </p:pic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4353A5-CFAF-C3E5-A361-87640D318218}"/>
              </a:ext>
            </a:extLst>
          </p:cNvPr>
          <p:cNvSpPr txBox="1">
            <a:spLocks/>
          </p:cNvSpPr>
          <p:nvPr/>
        </p:nvSpPr>
        <p:spPr>
          <a:xfrm>
            <a:off x="3492210" y="5848917"/>
            <a:ext cx="1733212" cy="37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>
                <a:latin typeface="Arial "/>
                <a:ea typeface="Verdana" panose="020B0604030504040204" pitchFamily="34" charset="0"/>
              </a:rPr>
              <a:t>Август 202</a:t>
            </a:r>
            <a:r>
              <a:rPr lang="en-US" sz="3600">
                <a:latin typeface="Arial "/>
                <a:ea typeface="Verdana" panose="020B0604030504040204" pitchFamily="34" charset="0"/>
              </a:rPr>
              <a:t>2</a:t>
            </a:r>
          </a:p>
          <a:p>
            <a:endParaRPr lang="en-US" sz="3800" b="0">
              <a:latin typeface="Arial "/>
              <a:ea typeface="Verdana" panose="020B0604030504040204" pitchFamily="34" charset="0"/>
            </a:endParaRPr>
          </a:p>
          <a:p>
            <a:endParaRPr lang="en-US" sz="1600">
              <a:latin typeface="Arial "/>
              <a:ea typeface="Verdana" panose="020B0604030504040204" pitchFamily="34" charset="0"/>
            </a:endParaRP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E238193-AEF0-1E7A-D1F7-05BA43BE269B}"/>
              </a:ext>
            </a:extLst>
          </p:cNvPr>
          <p:cNvSpPr txBox="1">
            <a:spLocks/>
          </p:cNvSpPr>
          <p:nvPr/>
        </p:nvSpPr>
        <p:spPr>
          <a:xfrm>
            <a:off x="5359284" y="5292757"/>
            <a:ext cx="1733212" cy="37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>
                <a:latin typeface="Arial "/>
                <a:ea typeface="Verdana" panose="020B0604030504040204" pitchFamily="34" charset="0"/>
              </a:rPr>
              <a:t>Август 202</a:t>
            </a:r>
            <a:r>
              <a:rPr lang="en-US" sz="3600">
                <a:latin typeface="Arial "/>
                <a:ea typeface="Verdana" panose="020B0604030504040204" pitchFamily="34" charset="0"/>
              </a:rPr>
              <a:t>2</a:t>
            </a:r>
          </a:p>
          <a:p>
            <a:endParaRPr lang="en-US" sz="3800" b="0">
              <a:latin typeface="Arial "/>
              <a:ea typeface="Verdana" panose="020B0604030504040204" pitchFamily="34" charset="0"/>
            </a:endParaRPr>
          </a:p>
          <a:p>
            <a:endParaRPr lang="en-US" sz="1600">
              <a:latin typeface="Arial "/>
              <a:ea typeface="Verdana" panose="020B060403050404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D054A59-65F1-6CC5-07DC-70D0EB4E9C90}"/>
              </a:ext>
            </a:extLst>
          </p:cNvPr>
          <p:cNvSpPr txBox="1">
            <a:spLocks/>
          </p:cNvSpPr>
          <p:nvPr/>
        </p:nvSpPr>
        <p:spPr>
          <a:xfrm>
            <a:off x="7174587" y="4761355"/>
            <a:ext cx="1733212" cy="37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>
                <a:latin typeface="Arial "/>
                <a:ea typeface="Verdana" panose="020B0604030504040204" pitchFamily="34" charset="0"/>
              </a:rPr>
              <a:t>Март 2023</a:t>
            </a:r>
            <a:endParaRPr lang="en-US" sz="3600">
              <a:latin typeface="Arial "/>
              <a:ea typeface="Verdana" panose="020B0604030504040204" pitchFamily="34" charset="0"/>
            </a:endParaRPr>
          </a:p>
          <a:p>
            <a:endParaRPr lang="en-US" sz="3800" b="0">
              <a:latin typeface="Arial "/>
              <a:ea typeface="Verdana" panose="020B0604030504040204" pitchFamily="34" charset="0"/>
            </a:endParaRPr>
          </a:p>
          <a:p>
            <a:endParaRPr lang="en-US" sz="1600">
              <a:latin typeface="Arial "/>
              <a:ea typeface="Verdana" panose="020B0604030504040204" pitchFamily="34" charset="0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8EB62C8D-4D93-DF7F-0C5E-D595554CA98E}"/>
              </a:ext>
            </a:extLst>
          </p:cNvPr>
          <p:cNvSpPr txBox="1">
            <a:spLocks/>
          </p:cNvSpPr>
          <p:nvPr/>
        </p:nvSpPr>
        <p:spPr>
          <a:xfrm>
            <a:off x="8843902" y="3910879"/>
            <a:ext cx="1733212" cy="37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>
                <a:latin typeface="Arial "/>
                <a:ea typeface="Verdana" panose="020B0604030504040204" pitchFamily="34" charset="0"/>
              </a:rPr>
              <a:t>Март 2023</a:t>
            </a:r>
            <a:endParaRPr lang="en-US" sz="3600">
              <a:latin typeface="Arial "/>
              <a:ea typeface="Verdana" panose="020B0604030504040204" pitchFamily="34" charset="0"/>
            </a:endParaRPr>
          </a:p>
          <a:p>
            <a:endParaRPr lang="en-US" sz="3800" b="0">
              <a:latin typeface="Arial "/>
              <a:ea typeface="Verdana" panose="020B0604030504040204" pitchFamily="34" charset="0"/>
            </a:endParaRPr>
          </a:p>
          <a:p>
            <a:endParaRPr lang="en-US" sz="1600">
              <a:latin typeface="Arial "/>
              <a:ea typeface="Verdana" panose="020B0604030504040204" pitchFamily="34" charset="0"/>
            </a:endParaRP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27D3C5F8-1F85-94D5-05C9-52B987FB476D}"/>
              </a:ext>
            </a:extLst>
          </p:cNvPr>
          <p:cNvSpPr txBox="1">
            <a:spLocks/>
          </p:cNvSpPr>
          <p:nvPr/>
        </p:nvSpPr>
        <p:spPr>
          <a:xfrm>
            <a:off x="10440239" y="3308031"/>
            <a:ext cx="1654752" cy="443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latin typeface="Arial "/>
                <a:ea typeface="Verdana" panose="020B0604030504040204" pitchFamily="34" charset="0"/>
              </a:rPr>
              <a:t>Сентябрь 2023</a:t>
            </a:r>
            <a:endParaRPr lang="en-US" sz="3600" dirty="0">
              <a:latin typeface="Arial "/>
              <a:ea typeface="Verdana" panose="020B0604030504040204" pitchFamily="34" charset="0"/>
            </a:endParaRPr>
          </a:p>
          <a:p>
            <a:endParaRPr lang="en-US" sz="3800" b="0" dirty="0">
              <a:latin typeface="Arial "/>
              <a:ea typeface="Verdana" panose="020B0604030504040204" pitchFamily="34" charset="0"/>
            </a:endParaRPr>
          </a:p>
          <a:p>
            <a:endParaRPr lang="en-US" sz="1600" dirty="0">
              <a:latin typeface="Arial 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91E19-EEDC-BF00-84DB-02D33E40E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239" b="14458"/>
          <a:stretch/>
        </p:blipFill>
        <p:spPr>
          <a:xfrm>
            <a:off x="234477" y="6052984"/>
            <a:ext cx="970390" cy="7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C5A8E-5C4D-3A54-18DA-AC9E784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17" y="223025"/>
            <a:ext cx="9144455" cy="552096"/>
          </a:xfrm>
        </p:spPr>
        <p:txBody>
          <a:bodyPr>
            <a:norm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Извлеченные уроки. Планы. </a:t>
            </a:r>
            <a:endParaRPr lang="ru-KZ" dirty="0"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C08C8-CDF6-30F3-F089-6298254C4E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23368" y="792160"/>
            <a:ext cx="4822397" cy="538561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Удобно, быстро, сохранение конфиденциальности (возможность сделать заказ используя номер телефона, электронную почту, никнейм в </a:t>
            </a:r>
            <a:r>
              <a:rPr lang="en-US" sz="2000" b="0" dirty="0">
                <a:latin typeface="Garamond" panose="02020404030301010803" pitchFamily="18" charset="0"/>
              </a:rPr>
              <a:t>Telegram</a:t>
            </a:r>
            <a:r>
              <a:rPr lang="ru-RU" sz="2000" b="0" dirty="0">
                <a:latin typeface="Garamond" panose="02020404030301010803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Каждый третий никогда не сдавал тест на ВИЧ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Возможность генерации УИК клиента и интеграция с БД УИК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Активное использование сервиса молодыми людьми (цифровые технологии)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Потребность в информации о профилактических услугах и спрос на получение профилактических наборов (шприцы, презервативы, лубриканты)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0" dirty="0">
              <a:latin typeface="Garamond" panose="02020404030301010803" pitchFamily="18" charset="0"/>
            </a:endParaRP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CAC0D0-5FC2-6FF7-F149-A63B2E3905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8385" y="792161"/>
            <a:ext cx="4400102" cy="5614104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При реактивном результате «теплая» передача в Центр СПИД для подтверждения результата и раннего начала АРТ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Устойчивость онлайн платформы </a:t>
            </a:r>
            <a:r>
              <a:rPr lang="en-US" sz="2000" b="0" dirty="0">
                <a:latin typeface="Garamond" panose="02020404030301010803" pitchFamily="18" charset="0"/>
              </a:rPr>
              <a:t>HIVTEST: </a:t>
            </a:r>
            <a:r>
              <a:rPr lang="ru-RU" sz="2000" b="0" dirty="0">
                <a:latin typeface="Garamond" panose="02020404030301010803" pitchFamily="18" charset="0"/>
              </a:rPr>
              <a:t>сотрудничество Центров СПИД и НПО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Тестирование с помощью социальных связей эффективно в достижении КГН, включая ЛУН НПВ и никогда ранее не тестировавшихся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Разработка инструментов, способствующих усилению программной деятельности (</a:t>
            </a:r>
            <a:r>
              <a:rPr lang="en-US" sz="2000" b="0" dirty="0">
                <a:latin typeface="Garamond" panose="02020404030301010803" pitchFamily="18" charset="0"/>
              </a:rPr>
              <a:t>dashboard</a:t>
            </a:r>
            <a:r>
              <a:rPr lang="ru-RU" sz="2000" b="0" dirty="0">
                <a:latin typeface="Garamond" panose="02020404030301010803" pitchFamily="18" charset="0"/>
              </a:rPr>
              <a:t>)</a:t>
            </a:r>
            <a:r>
              <a:rPr lang="en-US" sz="2000" b="0" dirty="0">
                <a:latin typeface="Garamond" panose="02020404030301010803" pitchFamily="18" charset="0"/>
              </a:rPr>
              <a:t> </a:t>
            </a:r>
            <a:endParaRPr lang="ru-RU" sz="2000" b="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dirty="0">
                <a:latin typeface="Garamond" panose="02020404030301010803" pitchFamily="18" charset="0"/>
              </a:rPr>
              <a:t>Распространение моделей на другие регионы страны в рамках проекта ГФСТМ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KZ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33C03D6-3B29-DD1C-556C-B37E6F46A3C3}"/>
              </a:ext>
            </a:extLst>
          </p:cNvPr>
          <p:cNvGrpSpPr/>
          <p:nvPr/>
        </p:nvGrpSpPr>
        <p:grpSpPr>
          <a:xfrm>
            <a:off x="1964317" y="6337618"/>
            <a:ext cx="2729039" cy="420059"/>
            <a:chOff x="186071" y="5832840"/>
            <a:chExt cx="4066952" cy="706882"/>
          </a:xfrm>
        </p:grpSpPr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FE906B5-A89A-1025-CF49-A453B39B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1" y="5948359"/>
              <a:ext cx="1633870" cy="59136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E76B9F1-6BCC-D143-88FA-F813C7F4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823" y="5832840"/>
              <a:ext cx="2177200" cy="706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14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F73A8-3958-FC11-B487-6631B538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6" y="0"/>
            <a:ext cx="6850107" cy="2224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FE5BB2-0359-4391-8ECE-0528E1214AE3}"/>
              </a:ext>
            </a:extLst>
          </p:cNvPr>
          <p:cNvSpPr txBox="1"/>
          <p:nvPr/>
        </p:nvSpPr>
        <p:spPr>
          <a:xfrm>
            <a:off x="2346510" y="3717760"/>
            <a:ext cx="17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err="1">
                <a:latin typeface="Verdana" panose="020B0604030504040204" pitchFamily="34" charset="0"/>
              </a:rPr>
              <a:t>amec_almaty</a:t>
            </a:r>
            <a:endParaRPr lang="ru-RU">
              <a:latin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9768C9-D398-5331-E7D9-56B37A873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37" y="3546540"/>
            <a:ext cx="711773" cy="711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76D5A-B935-7DE4-36B9-187EF4ECABAD}"/>
              </a:ext>
            </a:extLst>
          </p:cNvPr>
          <p:cNvSpPr txBox="1"/>
          <p:nvPr/>
        </p:nvSpPr>
        <p:spPr>
          <a:xfrm>
            <a:off x="9432810" y="3717760"/>
            <a:ext cx="170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>
                <a:latin typeface="Verdana" panose="020B0604030504040204" pitchFamily="34" charset="0"/>
              </a:rPr>
              <a:t>AMECAlmaty</a:t>
            </a:r>
            <a:endParaRPr lang="ru-RU">
              <a:latin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F0B492-52B9-0E29-6B68-D8CCB4C5B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672" y="3430841"/>
            <a:ext cx="1314228" cy="8274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3BF261-1702-5E8E-AB13-490E8CCB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835668"/>
            <a:ext cx="2133518" cy="2133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5B9CA7-F581-2A90-8B3C-F3D23DEE5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92" y="2835668"/>
            <a:ext cx="2133518" cy="21335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271903-6DE8-0C4F-084F-6DBB1253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92" y="6117379"/>
            <a:ext cx="1677999" cy="54480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A56C9EE1-07EB-17E4-0876-549B48DB64FB}"/>
              </a:ext>
            </a:extLst>
          </p:cNvPr>
          <p:cNvGrpSpPr/>
          <p:nvPr/>
        </p:nvGrpSpPr>
        <p:grpSpPr>
          <a:xfrm>
            <a:off x="10388009" y="6156251"/>
            <a:ext cx="1803991" cy="701749"/>
            <a:chOff x="10388009" y="6156251"/>
            <a:chExt cx="1803991" cy="701749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41E864B4-07C0-1239-CBDD-98B86E79845B}"/>
                </a:ext>
              </a:extLst>
            </p:cNvPr>
            <p:cNvSpPr/>
            <p:nvPr/>
          </p:nvSpPr>
          <p:spPr>
            <a:xfrm>
              <a:off x="10388009" y="6156251"/>
              <a:ext cx="1803991" cy="70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Picture 6" descr="Icon&#10;&#10;Description automatically generated">
              <a:extLst>
                <a:ext uri="{FF2B5EF4-FFF2-40B4-BE49-F238E27FC236}">
                  <a16:creationId xmlns:a16="http://schemas.microsoft.com/office/drawing/2014/main" id="{1D90E549-7AE4-FD02-B650-81A1E433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8556" y="6249988"/>
              <a:ext cx="1234504" cy="512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46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16100-04E3-BFAC-EE53-498AC0E3BA79}"/>
              </a:ext>
            </a:extLst>
          </p:cNvPr>
          <p:cNvSpPr txBox="1"/>
          <p:nvPr/>
        </p:nvSpPr>
        <p:spPr>
          <a:xfrm>
            <a:off x="2634343" y="1844277"/>
            <a:ext cx="68996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>
                <a:solidFill>
                  <a:srgbClr val="022169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Рахмет!</a:t>
            </a:r>
          </a:p>
          <a:p>
            <a:pPr algn="ctr"/>
            <a:r>
              <a:rPr lang="ru-RU" sz="4400" b="1">
                <a:solidFill>
                  <a:srgbClr val="022169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Спасибо!</a:t>
            </a:r>
          </a:p>
          <a:p>
            <a:pPr algn="ctr"/>
            <a:r>
              <a:rPr lang="en-US" sz="4400" b="1">
                <a:solidFill>
                  <a:srgbClr val="022169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endParaRPr lang="ru-RU" sz="4400" b="1">
              <a:solidFill>
                <a:srgbClr val="022169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FAC7F88C-EB05-275C-5467-B6661D182B52}"/>
              </a:ext>
            </a:extLst>
          </p:cNvPr>
          <p:cNvGrpSpPr/>
          <p:nvPr/>
        </p:nvGrpSpPr>
        <p:grpSpPr>
          <a:xfrm>
            <a:off x="5787230" y="5902553"/>
            <a:ext cx="1981201" cy="769441"/>
            <a:chOff x="10388009" y="6156251"/>
            <a:chExt cx="1803991" cy="701749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A7DC9BF7-32A1-1C61-F018-64DBE267992E}"/>
                </a:ext>
              </a:extLst>
            </p:cNvPr>
            <p:cNvSpPr/>
            <p:nvPr/>
          </p:nvSpPr>
          <p:spPr>
            <a:xfrm>
              <a:off x="10388009" y="6156251"/>
              <a:ext cx="1803991" cy="70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6" descr="Icon&#10;&#10;Description automatically generated">
              <a:extLst>
                <a:ext uri="{FF2B5EF4-FFF2-40B4-BE49-F238E27FC236}">
                  <a16:creationId xmlns:a16="http://schemas.microsoft.com/office/drawing/2014/main" id="{FFFCBA2D-E918-78CF-BE4E-40F14FFD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8556" y="6249988"/>
              <a:ext cx="1234504" cy="512319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39471402-CF37-803E-724B-31A1657F9D54}"/>
              </a:ext>
            </a:extLst>
          </p:cNvPr>
          <p:cNvSpPr/>
          <p:nvPr/>
        </p:nvSpPr>
        <p:spPr>
          <a:xfrm>
            <a:off x="10388009" y="6156251"/>
            <a:ext cx="1803991" cy="701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63F7839-E459-9AE7-7C8A-C04077A1520C}"/>
              </a:ext>
            </a:extLst>
          </p:cNvPr>
          <p:cNvGrpSpPr/>
          <p:nvPr/>
        </p:nvGrpSpPr>
        <p:grpSpPr>
          <a:xfrm>
            <a:off x="2115079" y="6005332"/>
            <a:ext cx="3033775" cy="525595"/>
            <a:chOff x="186071" y="5832840"/>
            <a:chExt cx="4066952" cy="706882"/>
          </a:xfrm>
        </p:grpSpPr>
        <p:pic>
          <p:nvPicPr>
            <p:cNvPr id="3" name="Рисунок 2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ACA01BB-36A2-F569-1B90-ECC7BC67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1" y="5948359"/>
              <a:ext cx="1633870" cy="59136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9B88D99B-ADBA-3524-AE09-4A5564A4E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823" y="5832840"/>
              <a:ext cx="2177200" cy="706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90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97A8D-E137-0483-58EE-FB7C0A8F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08" y="200844"/>
            <a:ext cx="7744827" cy="90749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Garamond" panose="02020404030301010803" pitchFamily="18" charset="0"/>
              </a:rPr>
              <a:t>ЦЕЛЬ ПРОЕКТА:</a:t>
            </a:r>
            <a:endParaRPr lang="ru-KZ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B0C24-3A94-9B9B-09F0-C190987986D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964317" y="1610686"/>
            <a:ext cx="5649057" cy="472841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aramond" panose="02020404030301010803" pitchFamily="18" charset="0"/>
              </a:rPr>
              <a:t>Создание и реализации устойчивой, комплексной, экономически эффективной  городской программы по контролю над эпидемией ВИЧ в городе Алматы.</a:t>
            </a:r>
          </a:p>
          <a:p>
            <a:endParaRPr lang="ru-RU" sz="2800" dirty="0">
              <a:latin typeface="Garamond" panose="02020404030301010803" pitchFamily="18" charset="0"/>
            </a:endParaRPr>
          </a:p>
          <a:p>
            <a:r>
              <a:rPr lang="ru-RU" sz="2800" dirty="0">
                <a:latin typeface="Garamond" panose="02020404030301010803" pitchFamily="18" charset="0"/>
              </a:rPr>
              <a:t>Срок реализации проекта: </a:t>
            </a:r>
          </a:p>
          <a:p>
            <a:r>
              <a:rPr lang="ru-RU" sz="2800" dirty="0">
                <a:latin typeface="Garamond" panose="02020404030301010803" pitchFamily="18" charset="0"/>
              </a:rPr>
              <a:t>15.07.2020 – 14.07.2024 г.</a:t>
            </a:r>
          </a:p>
          <a:p>
            <a:endParaRPr lang="ru-KZ" dirty="0"/>
          </a:p>
        </p:txBody>
      </p:sp>
      <p:pic>
        <p:nvPicPr>
          <p:cNvPr id="4" name="Picture 10" descr="Diagram&#10;&#10;Description automatically generated">
            <a:extLst>
              <a:ext uri="{FF2B5EF4-FFF2-40B4-BE49-F238E27FC236}">
                <a16:creationId xmlns:a16="http://schemas.microsoft.com/office/drawing/2014/main" id="{1DFB7A7A-3167-A4EA-4AA3-03F918CA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35" y="794901"/>
            <a:ext cx="4261684" cy="3449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576D0-49D9-0181-6296-BCEA9D45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086" y="4568952"/>
            <a:ext cx="3580532" cy="1348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D837F3-E865-399F-E21A-839678E7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5053"/>
            <a:ext cx="1633870" cy="13229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E5540-F1E7-0F40-C5B8-1B1DC112E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81" y="-1230"/>
            <a:ext cx="312751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2EEE4-1989-4BB2-088D-4230FFC0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186" y="71196"/>
            <a:ext cx="4810503" cy="1412164"/>
          </a:xfrm>
        </p:spPr>
        <p:txBody>
          <a:bodyPr/>
          <a:lstStyle/>
          <a:p>
            <a:pPr algn="ctr"/>
            <a:br>
              <a:rPr lang="ru-RU" sz="2800" dirty="0">
                <a:latin typeface="Garamond" panose="02020404030301010803" pitchFamily="18" charset="0"/>
                <a:ea typeface="Verdana" panose="020B0604030504040204" pitchFamily="34" charset="0"/>
              </a:rPr>
            </a:br>
            <a:r>
              <a:rPr lang="ru-RU" sz="2800" dirty="0">
                <a:latin typeface="Garamond" panose="02020404030301010803" pitchFamily="18" charset="0"/>
                <a:ea typeface="Verdana" panose="020B0604030504040204" pitchFamily="34" charset="0"/>
              </a:rPr>
              <a:t>П</a:t>
            </a:r>
            <a:r>
              <a:rPr lang="ru-RU" dirty="0">
                <a:latin typeface="Garamond" panose="02020404030301010803" pitchFamily="18" charset="0"/>
                <a:ea typeface="Verdana" panose="020B0604030504040204" pitchFamily="34" charset="0"/>
              </a:rPr>
              <a:t>артнеры консорциума</a:t>
            </a:r>
            <a:endParaRPr lang="en-US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33CC7-01E1-9E7D-D1AE-6C665B315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2063" y="1483360"/>
            <a:ext cx="4748626" cy="50206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ICAP при Колумбийском университете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Центр по профилактике и борьбе со СПИД г. Алматы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ОЮЛ «Центрально-азиатская ассоциация людей живущих с ВИЧ»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ОФ «Реванш»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ОФ «Community Friends»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ОО «Равный - равному»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Garamond" panose="02020404030301010803" pitchFamily="18" charset="0"/>
                <a:ea typeface="Verdana" panose="020B0604030504040204" pitchFamily="34" charset="0"/>
              </a:rPr>
              <a:t>ОФ «ИРЦ»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76DCA-E755-E6FB-FB8D-20CE096BD44F}"/>
              </a:ext>
            </a:extLst>
          </p:cNvPr>
          <p:cNvGrpSpPr/>
          <p:nvPr/>
        </p:nvGrpSpPr>
        <p:grpSpPr>
          <a:xfrm>
            <a:off x="10632558" y="6149965"/>
            <a:ext cx="1559441" cy="708035"/>
            <a:chOff x="-162571" y="5253866"/>
            <a:chExt cx="3533092" cy="16041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A26AB-CA3F-ED2A-5149-07B48B27CC1F}"/>
                </a:ext>
              </a:extLst>
            </p:cNvPr>
            <p:cNvSpPr/>
            <p:nvPr/>
          </p:nvSpPr>
          <p:spPr>
            <a:xfrm>
              <a:off x="-162571" y="5253866"/>
              <a:ext cx="3533092" cy="1604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C5588AE-49A7-E7DC-B54A-60FB3835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74" y="5387362"/>
              <a:ext cx="2896908" cy="1202216"/>
            </a:xfrm>
            <a:prstGeom prst="rect">
              <a:avLst/>
            </a:prstGeom>
          </p:spPr>
        </p:pic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E27C01F5-B716-3A28-1E17-351FFCD2E76D}"/>
              </a:ext>
            </a:extLst>
          </p:cNvPr>
          <p:cNvGrpSpPr/>
          <p:nvPr/>
        </p:nvGrpSpPr>
        <p:grpSpPr>
          <a:xfrm>
            <a:off x="286884" y="348877"/>
            <a:ext cx="6215516" cy="1134483"/>
            <a:chOff x="4081743" y="4336897"/>
            <a:chExt cx="3490501" cy="7693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CDB9C4F3-4566-AD23-3B40-AE12B3D097C3}"/>
                </a:ext>
              </a:extLst>
            </p:cNvPr>
            <p:cNvGrpSpPr/>
            <p:nvPr/>
          </p:nvGrpSpPr>
          <p:grpSpPr>
            <a:xfrm>
              <a:off x="4081743" y="4455463"/>
              <a:ext cx="3490501" cy="579249"/>
              <a:chOff x="6021895" y="190885"/>
              <a:chExt cx="3243902" cy="525277"/>
            </a:xfrm>
          </p:grpSpPr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id="{2A379B2F-A1D6-C898-C87F-6498356285BD}"/>
                  </a:ext>
                </a:extLst>
              </p:cNvPr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21895" y="237693"/>
                <a:ext cx="1038674" cy="41284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7F56130C-B69B-38B1-7096-1B146C8AB297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6658" y="190885"/>
                <a:ext cx="718918" cy="525277"/>
              </a:xfrm>
              <a:prstGeom prst="rect">
                <a:avLst/>
              </a:prstGeom>
            </p:spPr>
          </p:pic>
          <p:pic>
            <p:nvPicPr>
              <p:cNvPr id="14" name="Рисунок 12">
                <a:extLst>
                  <a:ext uri="{FF2B5EF4-FFF2-40B4-BE49-F238E27FC236}">
                    <a16:creationId xmlns:a16="http://schemas.microsoft.com/office/drawing/2014/main" id="{B506DE30-D528-448A-B2D2-130823743C12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6692" y="305410"/>
                <a:ext cx="819105" cy="342447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Рисунок 1">
              <a:extLst>
                <a:ext uri="{FF2B5EF4-FFF2-40B4-BE49-F238E27FC236}">
                  <a16:creationId xmlns:a16="http://schemas.microsoft.com/office/drawing/2014/main" id="{A6235C5F-DC1B-D49D-C481-62D014C17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2463" y="4336897"/>
              <a:ext cx="773570" cy="76932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BFC363-3CA3-5E6A-D8C9-EBBB006263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80" y="6093200"/>
            <a:ext cx="1199055" cy="653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0F17EE-CFAF-FAE0-3C89-961194C064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935" y="6149965"/>
            <a:ext cx="1677999" cy="5448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592200-A639-D57D-2179-70710E520F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83" y="1633120"/>
            <a:ext cx="6322101" cy="42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A2FBB-8CFC-7F7D-061F-9D62959E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575242"/>
            <a:ext cx="9666513" cy="840059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latin typeface="Garamond" panose="02020404030301010803" pitchFamily="18" charset="0"/>
              </a:rPr>
            </a:br>
            <a:r>
              <a:rPr lang="ru-RU" sz="3200" b="1" dirty="0">
                <a:latin typeface="Garamond" panose="02020404030301010803" pitchFamily="18" charset="0"/>
              </a:rPr>
              <a:t>Каскад тестирования</a:t>
            </a:r>
            <a:r>
              <a:rPr lang="ru-RU" sz="3200" b="1" baseline="0" dirty="0">
                <a:latin typeface="Garamond" panose="02020404030301010803" pitchFamily="18" charset="0"/>
              </a:rPr>
              <a:t> и лечения ВИЧ</a:t>
            </a:r>
            <a:r>
              <a:rPr lang="en-US" sz="3200" b="1" dirty="0">
                <a:latin typeface="Garamond" panose="02020404030301010803" pitchFamily="18" charset="0"/>
              </a:rPr>
              <a:t> </a:t>
            </a:r>
            <a:br>
              <a:rPr lang="ru-RU" sz="3200" b="1" dirty="0">
                <a:latin typeface="Garamond" panose="02020404030301010803" pitchFamily="18" charset="0"/>
              </a:rPr>
            </a:br>
            <a:r>
              <a:rPr lang="ru-RU" sz="3200" b="1" dirty="0">
                <a:latin typeface="Garamond" panose="02020404030301010803" pitchFamily="18" charset="0"/>
              </a:rPr>
              <a:t>г. Алматы</a:t>
            </a:r>
            <a:r>
              <a:rPr lang="en-US" sz="3200" b="1" dirty="0">
                <a:latin typeface="Garamond" panose="02020404030301010803" pitchFamily="18" charset="0"/>
              </a:rPr>
              <a:t>, </a:t>
            </a:r>
            <a:r>
              <a:rPr lang="ru-RU" sz="3200" b="1" dirty="0">
                <a:latin typeface="Garamond" panose="02020404030301010803" pitchFamily="18" charset="0"/>
              </a:rPr>
              <a:t>Казахстан</a:t>
            </a:r>
            <a:br>
              <a:rPr lang="en-US" sz="3200" b="1" dirty="0">
                <a:latin typeface="Garamond" panose="02020404030301010803" pitchFamily="18" charset="0"/>
              </a:rPr>
            </a:br>
            <a:endParaRPr lang="ru-KZ" sz="32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7A1D1-CDB1-6AF7-55CE-18A4D568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0642"/>
            <a:ext cx="1616040" cy="1307358"/>
          </a:xfrm>
          <a:prstGeom prst="rect">
            <a:avLst/>
          </a:prstGeom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11BF07C5-B51F-82BB-783F-C8EE22D6A3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5434274"/>
              </p:ext>
            </p:extLst>
          </p:nvPr>
        </p:nvGraphicFramePr>
        <p:xfrm>
          <a:off x="1341120" y="1121229"/>
          <a:ext cx="9987280" cy="485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3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D49739-B763-CC97-80F1-63ADAA60FFE7}"/>
              </a:ext>
            </a:extLst>
          </p:cNvPr>
          <p:cNvGrpSpPr/>
          <p:nvPr/>
        </p:nvGrpSpPr>
        <p:grpSpPr>
          <a:xfrm>
            <a:off x="10388009" y="6156251"/>
            <a:ext cx="1803991" cy="701749"/>
            <a:chOff x="10388009" y="6156251"/>
            <a:chExt cx="1803991" cy="7017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FB5BDE-6AC2-DA68-C38D-98E9695C853E}"/>
                </a:ext>
              </a:extLst>
            </p:cNvPr>
            <p:cNvSpPr/>
            <p:nvPr/>
          </p:nvSpPr>
          <p:spPr>
            <a:xfrm>
              <a:off x="10388009" y="6156251"/>
              <a:ext cx="1803991" cy="70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1D6B7C37-3B12-EEE8-3291-0AFBCBC91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8556" y="6249988"/>
              <a:ext cx="1234504" cy="512319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B37CBF-0FB8-DCD0-9B68-BAAE8E254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975" y="6156251"/>
            <a:ext cx="1677999" cy="544805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4739D170-BBE4-2DF2-ABA4-E3E9EF86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18" y="188912"/>
            <a:ext cx="9144456" cy="838199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95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95 - 95</a:t>
            </a:r>
            <a:b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en-US" sz="4800">
                <a:solidFill>
                  <a:srgbClr val="002060"/>
                </a:solidFill>
                <a:latin typeface="Garamond" panose="02020404030301010803" pitchFamily="18" charset="0"/>
                <a:ea typeface="Verdana" panose="020B0604030504040204" pitchFamily="34" charset="0"/>
              </a:rPr>
            </a:br>
            <a:endParaRPr lang="en-US" sz="480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3BE9942-0114-05F2-0C12-46FA7A2908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45547" y="1113816"/>
            <a:ext cx="9144457" cy="4833257"/>
          </a:xfrm>
        </p:spPr>
        <p:txBody>
          <a:bodyPr>
            <a:normAutofit fontScale="92500"/>
          </a:bodyPr>
          <a:lstStyle/>
          <a:p>
            <a:pPr marL="0" indent="0" algn="ctr" defTabSz="913798">
              <a:lnSpc>
                <a:spcPct val="90000"/>
              </a:lnSpc>
              <a:spcBef>
                <a:spcPts val="400"/>
              </a:spcBef>
              <a:buFont typeface="Arial"/>
              <a:buNone/>
              <a:defRPr/>
            </a:pPr>
            <a:r>
              <a:rPr lang="ru-RU" sz="3500" b="1" dirty="0">
                <a:solidFill>
                  <a:srgbClr val="C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Основные </a:t>
            </a:r>
            <a:r>
              <a:rPr lang="ru-RU" sz="3500" dirty="0">
                <a:solidFill>
                  <a:srgbClr val="C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интервенции</a:t>
            </a:r>
            <a:r>
              <a:rPr lang="en-US" sz="3500" b="1" dirty="0">
                <a:solidFill>
                  <a:srgbClr val="C0000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:</a:t>
            </a:r>
            <a:endParaRPr lang="ru-RU" sz="3500" b="1" dirty="0">
              <a:solidFill>
                <a:srgbClr val="C00000"/>
              </a:solidFill>
              <a:latin typeface="Garamond" panose="02020404030301010803" pitchFamily="18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>
                <a:latin typeface="Garamond" panose="02020404030301010803" pitchFamily="18" charset="0"/>
                <a:ea typeface="Verdan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  <a:ea typeface="Verdana" panose="020B0604030504040204" pitchFamily="34" charset="0"/>
              </a:rPr>
              <a:t>Тестирование на ВИЧ: 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</a:rPr>
              <a:t>с использованием социальных связей клиентов (</a:t>
            </a:r>
            <a:r>
              <a:rPr lang="en-US" sz="2800" b="0" dirty="0">
                <a:latin typeface="Garamond" panose="02020404030301010803" pitchFamily="18" charset="0"/>
                <a:ea typeface="Verdana" panose="020B0604030504040204" pitchFamily="34" charset="0"/>
              </a:rPr>
              <a:t>SNS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</a:rPr>
              <a:t>)</a:t>
            </a:r>
            <a:r>
              <a:rPr lang="en-US" sz="2800" b="0" dirty="0">
                <a:latin typeface="Garamond" panose="02020404030301010803" pitchFamily="18" charset="0"/>
                <a:ea typeface="Verdana" panose="020B0604030504040204" pitchFamily="34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Онлайн сервис по заказу наборов для самотестирования на ВИЧ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(HIVTEST.KZ)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, о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</a:rPr>
              <a:t>нлайн и оффлайн варианты у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ведомления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партнера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(SMS,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наборы для СТ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Л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ечение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: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списочный подход, анализ причин и составление мероприятий по устранению барьеров, «теплая передача», алгоритм сопровождения в НПО;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Приверженность</a:t>
            </a:r>
            <a:r>
              <a:rPr lang="ru-RU" sz="2800" dirty="0">
                <a:solidFill>
                  <a:schemeClr val="tx2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, достижение вирусной супрессии: 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Модель патронажного ухода «Support </a:t>
            </a:r>
            <a:r>
              <a:rPr lang="ru-RU" sz="2800" b="0" dirty="0" err="1"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for</a:t>
            </a:r>
            <a:r>
              <a:rPr lang="ru-RU" sz="2800" b="0" dirty="0"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Health», МДК, Телеграм Бот «Школа пациента» и онлайн чат группы взаимопомощи</a:t>
            </a: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latin typeface="Garamond" panose="02020404030301010803" pitchFamily="18" charset="0"/>
              <a:ea typeface="Verdana" panose="020B0604030504040204" pitchFamily="34" charset="0"/>
            </a:endParaRPr>
          </a:p>
          <a:p>
            <a:endParaRPr lang="ru-K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9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8215A99-0B29-C512-FEE4-212E4DC30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892476"/>
              </p:ext>
            </p:extLst>
          </p:nvPr>
        </p:nvGraphicFramePr>
        <p:xfrm>
          <a:off x="1293963" y="284673"/>
          <a:ext cx="10291312" cy="657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05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FA32A-405C-011B-4533-93F35E40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32DBB4-550A-7B8B-700A-00597DED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76" y="6088089"/>
            <a:ext cx="1677999" cy="544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32F71F-88F6-2FE2-CB10-CFA87CDEC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4" r="5905"/>
          <a:stretch/>
        </p:blipFill>
        <p:spPr>
          <a:xfrm>
            <a:off x="337418" y="6033788"/>
            <a:ext cx="1199055" cy="65340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7639E2-B9A1-7728-5CE4-1AFEBB5B6E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31731" y="225106"/>
            <a:ext cx="10607768" cy="5862983"/>
          </a:xfrm>
        </p:spPr>
      </p:pic>
    </p:spTree>
    <p:extLst>
      <p:ext uri="{BB962C8B-B14F-4D97-AF65-F5344CB8AC3E}">
        <p14:creationId xmlns:p14="http://schemas.microsoft.com/office/powerpoint/2010/main" val="62077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C7DD9B4-71AF-B0E9-8195-27B0C129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336" y="203080"/>
            <a:ext cx="9144456" cy="635240"/>
          </a:xfrm>
        </p:spPr>
        <p:txBody>
          <a:bodyPr>
            <a:norm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Связанный каскад по дате экспресс теста на ВИЧ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B292B8-52C8-44D3-0D18-7156C0BABF5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21336" y="1028344"/>
            <a:ext cx="9145008" cy="1920452"/>
          </a:xfr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7A6A0-3E5A-F077-6B4A-6825D0DE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768" y="3293819"/>
            <a:ext cx="4845796" cy="26639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E5748D-2D29-AEBB-5630-5F0000448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564" y="3677693"/>
            <a:ext cx="4286017" cy="22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5B80A82-2818-4208-BC53-9A8AE472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18" y="1591057"/>
            <a:ext cx="4153139" cy="84734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ОНЛАЙН-СЕРВИС ПО ЗАКАЗУ ТЕСТОВ</a:t>
            </a:r>
            <a:endParaRPr lang="ru-KZ" sz="24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5BAE2-99A6-4100-8F68-6FFA9A6AB34C}"/>
              </a:ext>
            </a:extLst>
          </p:cNvPr>
          <p:cNvSpPr txBox="1"/>
          <p:nvPr/>
        </p:nvSpPr>
        <p:spPr>
          <a:xfrm>
            <a:off x="7578636" y="2438401"/>
            <a:ext cx="388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hivtest.kz</a:t>
            </a:r>
            <a:endParaRPr lang="en-US" sz="3600" b="1" i="1" dirty="0">
              <a:solidFill>
                <a:schemeClr val="accent1">
                  <a:lumMod val="40000"/>
                  <a:lumOff val="6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Garamond" panose="02020404030301010803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9C636AD-C95A-5876-B350-3E0654F8BFD8}"/>
              </a:ext>
            </a:extLst>
          </p:cNvPr>
          <p:cNvGrpSpPr/>
          <p:nvPr/>
        </p:nvGrpSpPr>
        <p:grpSpPr>
          <a:xfrm>
            <a:off x="155991" y="6242746"/>
            <a:ext cx="3033775" cy="525595"/>
            <a:chOff x="186071" y="5832840"/>
            <a:chExt cx="4066952" cy="706882"/>
          </a:xfrm>
        </p:grpSpPr>
        <p:pic>
          <p:nvPicPr>
            <p:cNvPr id="8" name="Рисунок 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FB59B090-E2AB-1510-88AA-4E21948A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1" y="5948359"/>
              <a:ext cx="1633870" cy="59136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CDFF3BB-6D81-26DA-052E-E388AAD9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823" y="5832840"/>
              <a:ext cx="2177200" cy="706882"/>
            </a:xfrm>
            <a:prstGeom prst="rect">
              <a:avLst/>
            </a:prstGeom>
          </p:spPr>
        </p:pic>
      </p:grp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E0E73236-E53C-24EA-76FD-8737568F31FF}"/>
              </a:ext>
            </a:extLst>
          </p:cNvPr>
          <p:cNvSpPr txBox="1">
            <a:spLocks/>
          </p:cNvSpPr>
          <p:nvPr/>
        </p:nvSpPr>
        <p:spPr>
          <a:xfrm>
            <a:off x="422513" y="56408"/>
            <a:ext cx="6812920" cy="81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  <a:latin typeface="Garamond" panose="02020404030301010803" pitchFamily="18" charset="0"/>
              </a:rPr>
              <a:t>Распространение информации</a:t>
            </a:r>
            <a:endParaRPr lang="en-US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E8C4E-E93B-EDB8-7FBC-858BD3EA2320}"/>
              </a:ext>
            </a:extLst>
          </p:cNvPr>
          <p:cNvSpPr txBox="1">
            <a:spLocks noChangeArrowheads="1"/>
          </p:cNvSpPr>
          <p:nvPr/>
        </p:nvSpPr>
        <p:spPr>
          <a:xfrm>
            <a:off x="237743" y="849086"/>
            <a:ext cx="4453129" cy="187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defTabSz="342910">
              <a:buFont typeface="Arial" panose="020B0604020202020204" pitchFamily="34" charset="0"/>
              <a:buChar char="•"/>
              <a:defRPr/>
            </a:pPr>
            <a:r>
              <a:rPr lang="ru-RU" altLang="en-US" sz="2400" b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Соцсети проекта и партнеров</a:t>
            </a:r>
          </a:p>
          <a:p>
            <a:pPr marL="457200" indent="-457200" defTabSz="342910">
              <a:buFont typeface="Arial" panose="020B0604020202020204" pitchFamily="34" charset="0"/>
              <a:buChar char="•"/>
              <a:defRPr/>
            </a:pPr>
            <a:r>
              <a:rPr lang="ru-RU" altLang="en-US" sz="2400" b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Рассылки клиентам</a:t>
            </a:r>
          </a:p>
          <a:p>
            <a:pPr marL="457200" indent="-457200" defTabSz="342910">
              <a:buFont typeface="Arial" panose="020B0604020202020204" pitchFamily="34" charset="0"/>
              <a:buChar char="•"/>
              <a:defRPr/>
            </a:pPr>
            <a:r>
              <a:rPr lang="ru-RU" altLang="en-US" sz="2400" b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Привлечение блогеров </a:t>
            </a:r>
          </a:p>
          <a:p>
            <a:pPr marL="457200" indent="-457200" defTabSz="342910">
              <a:buFont typeface="Arial" panose="020B0604020202020204" pitchFamily="34" charset="0"/>
              <a:buChar char="•"/>
              <a:defRPr/>
            </a:pPr>
            <a:r>
              <a:rPr lang="ru-RU" altLang="en-US" sz="2400" b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Визитки</a:t>
            </a:r>
          </a:p>
          <a:p>
            <a:pPr marL="457200" indent="-457200" defTabSz="342910">
              <a:buFont typeface="Arial" panose="020B0604020202020204" pitchFamily="34" charset="0"/>
              <a:buChar char="•"/>
              <a:defRPr/>
            </a:pPr>
            <a:r>
              <a:rPr lang="ru-RU" altLang="en-US" sz="2400" b="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Ночные клубы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92F2D4-1452-5155-DA2E-0E1BFD536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11689"/>
          <a:stretch/>
        </p:blipFill>
        <p:spPr>
          <a:xfrm>
            <a:off x="5221885" y="942722"/>
            <a:ext cx="1511124" cy="27520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электрон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10EA521-84F0-3CE3-2544-72B31719D8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b="20000"/>
          <a:stretch/>
        </p:blipFill>
        <p:spPr>
          <a:xfrm>
            <a:off x="1553439" y="3302607"/>
            <a:ext cx="1482661" cy="24589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4DA3D1-1B76-7CB9-4214-B51CF6BA74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22597"/>
          <a:stretch/>
        </p:blipFill>
        <p:spPr>
          <a:xfrm>
            <a:off x="3236790" y="1904530"/>
            <a:ext cx="1609442" cy="258253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07F56F-2B18-0302-1960-DFED17EB48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14890"/>
          <a:stretch/>
        </p:blipFill>
        <p:spPr>
          <a:xfrm>
            <a:off x="82383" y="2566821"/>
            <a:ext cx="1399720" cy="226756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красный, кирпич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81E5A5E-27EB-CD56-065A-7B6C9B288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7" y="108329"/>
            <a:ext cx="1996496" cy="1322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09A062-DDE4-8311-79EB-2CD185693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4230" y="4206263"/>
            <a:ext cx="1204715" cy="22192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38F794-AEF5-3B8F-BF8E-ABABF2BEE1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6922" y="3921232"/>
            <a:ext cx="1671593" cy="2627258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59B3833A-42D3-4EEE-27E0-53D42D22B2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0093" y="3175518"/>
            <a:ext cx="4479925" cy="27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07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3_ICAP PPT Template - widescreen" id="{50E7EBBD-A1EF-5D4A-8688-921101BE8C22}" vid="{66F73740-181A-6848-A442-FE54A51735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1E82661F526418E53B0CAD6492DFB" ma:contentTypeVersion="18" ma:contentTypeDescription="Create a new document." ma:contentTypeScope="" ma:versionID="ba121c95ce240b13d31daeea09db401c">
  <xsd:schema xmlns:xsd="http://www.w3.org/2001/XMLSchema" xmlns:xs="http://www.w3.org/2001/XMLSchema" xmlns:p="http://schemas.microsoft.com/office/2006/metadata/properties" xmlns:ns2="32a472b2-3426-4696-97ea-1b8fbe7c76b6" xmlns:ns3="89e2034d-8fd2-4e1a-b2a5-92d5d4497034" targetNamespace="http://schemas.microsoft.com/office/2006/metadata/properties" ma:root="true" ma:fieldsID="4f9c454524fdb7eb8c1d355ef2a7ddde" ns2:_="" ns3:_="">
    <xsd:import namespace="32a472b2-3426-4696-97ea-1b8fbe7c76b6"/>
    <xsd:import namespace="89e2034d-8fd2-4e1a-b2a5-92d5d4497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72b2-3426-4696-97ea-1b8fbe7c7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8985e1-58d1-4979-a29a-a67426b54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2034d-8fd2-4e1a-b2a5-92d5d4497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9ba39c-acef-4d02-9bfe-d767982ebded}" ma:internalName="TaxCatchAll" ma:showField="CatchAllData" ma:web="89e2034d-8fd2-4e1a-b2a5-92d5d4497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e2034d-8fd2-4e1a-b2a5-92d5d4497034" xsi:nil="true"/>
    <lcf76f155ced4ddcb4097134ff3c332f xmlns="32a472b2-3426-4696-97ea-1b8fbe7c76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DDC74-1081-41F2-884E-606E20A73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472b2-3426-4696-97ea-1b8fbe7c76b6"/>
    <ds:schemaRef ds:uri="89e2034d-8fd2-4e1a-b2a5-92d5d4497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0978B8-74BD-4ABE-8747-4338AF74F122}">
  <ds:schemaRefs>
    <ds:schemaRef ds:uri="32a472b2-3426-4696-97ea-1b8fbe7c76b6"/>
    <ds:schemaRef ds:uri="89e2034d-8fd2-4e1a-b2a5-92d5d44970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ZT_AMEC_Aug2023</Template>
  <TotalTime>706</TotalTime>
  <Words>706</Words>
  <Application>Microsoft Office PowerPoint</Application>
  <PresentationFormat>Широкоэкранный</PresentationFormat>
  <Paragraphs>127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</vt:lpstr>
      <vt:lpstr>Arial Narrow</vt:lpstr>
      <vt:lpstr>Calibri</vt:lpstr>
      <vt:lpstr>Century Gothic</vt:lpstr>
      <vt:lpstr>Garamond</vt:lpstr>
      <vt:lpstr>Times New Roman</vt:lpstr>
      <vt:lpstr>Verdana</vt:lpstr>
      <vt:lpstr>Wingdings</vt:lpstr>
      <vt:lpstr>1_Office Theme</vt:lpstr>
      <vt:lpstr>Внедрение новых подходов тестирования на ВИЧ в рамках проекта «Алматинская модель контроля над эпидемией ВИЧ»: извлеченные уроки</vt:lpstr>
      <vt:lpstr>ЦЕЛЬ ПРОЕКТА:</vt:lpstr>
      <vt:lpstr> Партнеры консорциума</vt:lpstr>
      <vt:lpstr> Каскад тестирования и лечения ВИЧ  г. Алматы, Казахстан </vt:lpstr>
      <vt:lpstr>95 – 95 - 95  </vt:lpstr>
      <vt:lpstr>Презентация PowerPoint</vt:lpstr>
      <vt:lpstr>Презентация PowerPoint</vt:lpstr>
      <vt:lpstr>Связанный каскад по дате экспресс теста на ВИЧ </vt:lpstr>
      <vt:lpstr>ОНЛАЙН-СЕРВИС ПО ЗАКАЗУ ТЕСТОВ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онлайн сервиса в ЦАР </vt:lpstr>
      <vt:lpstr>Извлеченные уроки. Планы.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взаимодействия государственных организаций и нпо, направленных на профилактику ВИЧ в г.Алматы</dc:title>
  <dc:creator>Tatkeyeva, Zhanar</dc:creator>
  <cp:lastModifiedBy>Sauranbayeva, Mira</cp:lastModifiedBy>
  <cp:revision>6</cp:revision>
  <cp:lastPrinted>2021-07-21T14:19:26Z</cp:lastPrinted>
  <dcterms:created xsi:type="dcterms:W3CDTF">2023-07-24T09:00:47Z</dcterms:created>
  <dcterms:modified xsi:type="dcterms:W3CDTF">2024-02-28T10:30:22Z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0x0101002661E82661F526418E53B0CAD6492DFB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