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18"/>
  </p:notesMasterIdLst>
  <p:sldIdLst>
    <p:sldId id="256" r:id="rId2"/>
    <p:sldId id="327" r:id="rId3"/>
    <p:sldId id="333" r:id="rId4"/>
    <p:sldId id="266" r:id="rId5"/>
    <p:sldId id="331" r:id="rId6"/>
    <p:sldId id="328" r:id="rId7"/>
    <p:sldId id="329" r:id="rId8"/>
    <p:sldId id="283" r:id="rId9"/>
    <p:sldId id="330" r:id="rId10"/>
    <p:sldId id="288" r:id="rId11"/>
    <p:sldId id="292" r:id="rId12"/>
    <p:sldId id="323" r:id="rId13"/>
    <p:sldId id="324" r:id="rId14"/>
    <p:sldId id="325" r:id="rId15"/>
    <p:sldId id="326" r:id="rId16"/>
    <p:sldId id="33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832B33-DC52-4E20-B755-8379C6F1832E}" v="202" dt="2021-06-09T04:36:38.968"/>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ssaldy Demeuova" userId="1b36aab8-03ea-4a7c-9005-27f2602792bf" providerId="ADAL" clId="{BC832B33-DC52-4E20-B755-8379C6F1832E}"/>
    <pc:docChg chg="undo custSel addSld delSld modSld sldOrd modMainMaster">
      <pc:chgData name="Ryssaldy Demeuova" userId="1b36aab8-03ea-4a7c-9005-27f2602792bf" providerId="ADAL" clId="{BC832B33-DC52-4E20-B755-8379C6F1832E}" dt="2021-06-14T04:01:05.527" v="2398" actId="255"/>
      <pc:docMkLst>
        <pc:docMk/>
      </pc:docMkLst>
      <pc:sldChg chg="modSp mod">
        <pc:chgData name="Ryssaldy Demeuova" userId="1b36aab8-03ea-4a7c-9005-27f2602792bf" providerId="ADAL" clId="{BC832B33-DC52-4E20-B755-8379C6F1832E}" dt="2021-06-08T06:21:14.533" v="1461" actId="27636"/>
        <pc:sldMkLst>
          <pc:docMk/>
          <pc:sldMk cId="1567320297" sldId="256"/>
        </pc:sldMkLst>
        <pc:spChg chg="mod">
          <ac:chgData name="Ryssaldy Demeuova" userId="1b36aab8-03ea-4a7c-9005-27f2602792bf" providerId="ADAL" clId="{BC832B33-DC52-4E20-B755-8379C6F1832E}" dt="2021-06-08T06:21:14.532" v="1460" actId="27636"/>
          <ac:spMkLst>
            <pc:docMk/>
            <pc:sldMk cId="1567320297" sldId="256"/>
            <ac:spMk id="2" creationId="{4BD6D609-EC52-48E8-A1A8-67DBE28DA75A}"/>
          </ac:spMkLst>
        </pc:spChg>
        <pc:spChg chg="mod">
          <ac:chgData name="Ryssaldy Demeuova" userId="1b36aab8-03ea-4a7c-9005-27f2602792bf" providerId="ADAL" clId="{BC832B33-DC52-4E20-B755-8379C6F1832E}" dt="2021-06-08T06:21:14.533" v="1461" actId="27636"/>
          <ac:spMkLst>
            <pc:docMk/>
            <pc:sldMk cId="1567320297" sldId="256"/>
            <ac:spMk id="3" creationId="{8A6BE1A1-E4A6-4414-BCAA-21E37EDB3D11}"/>
          </ac:spMkLst>
        </pc:spChg>
      </pc:sldChg>
      <pc:sldChg chg="modSp add mod">
        <pc:chgData name="Ryssaldy Demeuova" userId="1b36aab8-03ea-4a7c-9005-27f2602792bf" providerId="ADAL" clId="{BC832B33-DC52-4E20-B755-8379C6F1832E}" dt="2021-06-09T04:16:20.020" v="2371" actId="255"/>
        <pc:sldMkLst>
          <pc:docMk/>
          <pc:sldMk cId="485872756" sldId="266"/>
        </pc:sldMkLst>
        <pc:spChg chg="mod">
          <ac:chgData name="Ryssaldy Demeuova" userId="1b36aab8-03ea-4a7c-9005-27f2602792bf" providerId="ADAL" clId="{BC832B33-DC52-4E20-B755-8379C6F1832E}" dt="2021-06-09T04:16:20.020" v="2371" actId="255"/>
          <ac:spMkLst>
            <pc:docMk/>
            <pc:sldMk cId="485872756" sldId="266"/>
            <ac:spMk id="2" creationId="{07CB110F-54A3-43E2-A818-FA90132C3EF9}"/>
          </ac:spMkLst>
        </pc:spChg>
        <pc:graphicFrameChg chg="mod">
          <ac:chgData name="Ryssaldy Demeuova" userId="1b36aab8-03ea-4a7c-9005-27f2602792bf" providerId="ADAL" clId="{BC832B33-DC52-4E20-B755-8379C6F1832E}" dt="2021-06-09T04:11:40.886" v="2241" actId="20577"/>
          <ac:graphicFrameMkLst>
            <pc:docMk/>
            <pc:sldMk cId="485872756" sldId="266"/>
            <ac:graphicFrameMk id="5" creationId="{63E90961-86B4-47CA-A3AF-737088F9F637}"/>
          </ac:graphicFrameMkLst>
        </pc:graphicFrameChg>
      </pc:sldChg>
      <pc:sldChg chg="modSp add mod">
        <pc:chgData name="Ryssaldy Demeuova" userId="1b36aab8-03ea-4a7c-9005-27f2602792bf" providerId="ADAL" clId="{BC832B33-DC52-4E20-B755-8379C6F1832E}" dt="2021-06-09T03:56:46.425" v="2110" actId="1076"/>
        <pc:sldMkLst>
          <pc:docMk/>
          <pc:sldMk cId="1882337500" sldId="283"/>
        </pc:sldMkLst>
        <pc:spChg chg="mod">
          <ac:chgData name="Ryssaldy Demeuova" userId="1b36aab8-03ea-4a7c-9005-27f2602792bf" providerId="ADAL" clId="{BC832B33-DC52-4E20-B755-8379C6F1832E}" dt="2021-06-09T03:56:46.425" v="2110" actId="1076"/>
          <ac:spMkLst>
            <pc:docMk/>
            <pc:sldMk cId="1882337500" sldId="283"/>
            <ac:spMk id="2" creationId="{00000000-0000-0000-0000-000000000000}"/>
          </ac:spMkLst>
        </pc:spChg>
        <pc:graphicFrameChg chg="mod modGraphic">
          <ac:chgData name="Ryssaldy Demeuova" userId="1b36aab8-03ea-4a7c-9005-27f2602792bf" providerId="ADAL" clId="{BC832B33-DC52-4E20-B755-8379C6F1832E}" dt="2021-06-08T05:44:05.249" v="1335" actId="14100"/>
          <ac:graphicFrameMkLst>
            <pc:docMk/>
            <pc:sldMk cId="1882337500" sldId="283"/>
            <ac:graphicFrameMk id="6" creationId="{00000000-0000-0000-0000-000000000000}"/>
          </ac:graphicFrameMkLst>
        </pc:graphicFrameChg>
      </pc:sldChg>
      <pc:sldChg chg="modSp mod">
        <pc:chgData name="Ryssaldy Demeuova" userId="1b36aab8-03ea-4a7c-9005-27f2602792bf" providerId="ADAL" clId="{BC832B33-DC52-4E20-B755-8379C6F1832E}" dt="2021-06-09T03:43:47.894" v="1785" actId="14100"/>
        <pc:sldMkLst>
          <pc:docMk/>
          <pc:sldMk cId="3600203563" sldId="288"/>
        </pc:sldMkLst>
        <pc:spChg chg="mod">
          <ac:chgData name="Ryssaldy Demeuova" userId="1b36aab8-03ea-4a7c-9005-27f2602792bf" providerId="ADAL" clId="{BC832B33-DC52-4E20-B755-8379C6F1832E}" dt="2021-06-07T03:47:52.273" v="56" actId="1076"/>
          <ac:spMkLst>
            <pc:docMk/>
            <pc:sldMk cId="3600203563" sldId="288"/>
            <ac:spMk id="135" creationId="{00000000-0000-0000-0000-000000000000}"/>
          </ac:spMkLst>
        </pc:spChg>
        <pc:spChg chg="mod">
          <ac:chgData name="Ryssaldy Demeuova" userId="1b36aab8-03ea-4a7c-9005-27f2602792bf" providerId="ADAL" clId="{BC832B33-DC52-4E20-B755-8379C6F1832E}" dt="2021-06-09T03:43:47.894" v="1785" actId="14100"/>
          <ac:spMkLst>
            <pc:docMk/>
            <pc:sldMk cId="3600203563" sldId="288"/>
            <ac:spMk id="160" creationId="{00000000-0000-0000-0000-000000000000}"/>
          </ac:spMkLst>
        </pc:spChg>
        <pc:spChg chg="mod">
          <ac:chgData name="Ryssaldy Demeuova" userId="1b36aab8-03ea-4a7c-9005-27f2602792bf" providerId="ADAL" clId="{BC832B33-DC52-4E20-B755-8379C6F1832E}" dt="2021-06-08T05:48:12.595" v="1439" actId="27636"/>
          <ac:spMkLst>
            <pc:docMk/>
            <pc:sldMk cId="3600203563" sldId="288"/>
            <ac:spMk id="16385" creationId="{00000000-0000-0000-0000-000000000000}"/>
          </ac:spMkLst>
        </pc:spChg>
        <pc:spChg chg="mod">
          <ac:chgData name="Ryssaldy Demeuova" userId="1b36aab8-03ea-4a7c-9005-27f2602792bf" providerId="ADAL" clId="{BC832B33-DC52-4E20-B755-8379C6F1832E}" dt="2021-06-09T03:43:02.233" v="1784" actId="1076"/>
          <ac:spMkLst>
            <pc:docMk/>
            <pc:sldMk cId="3600203563" sldId="288"/>
            <ac:spMk id="16424" creationId="{00000000-0000-0000-0000-000000000000}"/>
          </ac:spMkLst>
        </pc:spChg>
      </pc:sldChg>
      <pc:sldChg chg="addSp delSp modSp mod">
        <pc:chgData name="Ryssaldy Demeuova" userId="1b36aab8-03ea-4a7c-9005-27f2602792bf" providerId="ADAL" clId="{BC832B33-DC52-4E20-B755-8379C6F1832E}" dt="2021-06-09T04:15:54.265" v="2353" actId="20577"/>
        <pc:sldMkLst>
          <pc:docMk/>
          <pc:sldMk cId="1720234105" sldId="292"/>
        </pc:sldMkLst>
        <pc:spChg chg="add del">
          <ac:chgData name="Ryssaldy Demeuova" userId="1b36aab8-03ea-4a7c-9005-27f2602792bf" providerId="ADAL" clId="{BC832B33-DC52-4E20-B755-8379C6F1832E}" dt="2021-06-09T03:45:10.222" v="1794" actId="11529"/>
          <ac:spMkLst>
            <pc:docMk/>
            <pc:sldMk cId="1720234105" sldId="292"/>
            <ac:spMk id="4" creationId="{1DECDED2-AA20-4478-A46D-8046CAE1B707}"/>
          </ac:spMkLst>
        </pc:spChg>
        <pc:spChg chg="add del mod">
          <ac:chgData name="Ryssaldy Demeuova" userId="1b36aab8-03ea-4a7c-9005-27f2602792bf" providerId="ADAL" clId="{BC832B33-DC52-4E20-B755-8379C6F1832E}" dt="2021-06-09T03:45:47.882" v="1807" actId="478"/>
          <ac:spMkLst>
            <pc:docMk/>
            <pc:sldMk cId="1720234105" sldId="292"/>
            <ac:spMk id="5" creationId="{0B4D6364-5B10-4B48-A444-7B78E970648B}"/>
          </ac:spMkLst>
        </pc:spChg>
        <pc:spChg chg="add mod">
          <ac:chgData name="Ryssaldy Demeuova" userId="1b36aab8-03ea-4a7c-9005-27f2602792bf" providerId="ADAL" clId="{BC832B33-DC52-4E20-B755-8379C6F1832E}" dt="2021-06-09T03:46:38.266" v="1842" actId="20577"/>
          <ac:spMkLst>
            <pc:docMk/>
            <pc:sldMk cId="1720234105" sldId="292"/>
            <ac:spMk id="26" creationId="{915B0593-8356-48A8-91F6-C758CF458913}"/>
          </ac:spMkLst>
        </pc:spChg>
        <pc:spChg chg="add mod">
          <ac:chgData name="Ryssaldy Demeuova" userId="1b36aab8-03ea-4a7c-9005-27f2602792bf" providerId="ADAL" clId="{BC832B33-DC52-4E20-B755-8379C6F1832E}" dt="2021-06-09T03:46:53.810" v="1853" actId="14100"/>
          <ac:spMkLst>
            <pc:docMk/>
            <pc:sldMk cId="1720234105" sldId="292"/>
            <ac:spMk id="27" creationId="{1ED64BB4-49F2-48E5-B022-CA8BA517D297}"/>
          </ac:spMkLst>
        </pc:spChg>
        <pc:spChg chg="add mod">
          <ac:chgData name="Ryssaldy Demeuova" userId="1b36aab8-03ea-4a7c-9005-27f2602792bf" providerId="ADAL" clId="{BC832B33-DC52-4E20-B755-8379C6F1832E}" dt="2021-06-09T03:46:31.741" v="1827" actId="20577"/>
          <ac:spMkLst>
            <pc:docMk/>
            <pc:sldMk cId="1720234105" sldId="292"/>
            <ac:spMk id="29" creationId="{04D3B4BA-BFA2-4557-9597-46F3C7565737}"/>
          </ac:spMkLst>
        </pc:spChg>
        <pc:spChg chg="add mod">
          <ac:chgData name="Ryssaldy Demeuova" userId="1b36aab8-03ea-4a7c-9005-27f2602792bf" providerId="ADAL" clId="{BC832B33-DC52-4E20-B755-8379C6F1832E}" dt="2021-06-09T03:47:36.274" v="1875" actId="255"/>
          <ac:spMkLst>
            <pc:docMk/>
            <pc:sldMk cId="1720234105" sldId="292"/>
            <ac:spMk id="39" creationId="{3C39E140-EE5A-4E8E-948B-3C9FD7CE1E0E}"/>
          </ac:spMkLst>
        </pc:spChg>
        <pc:spChg chg="mod">
          <ac:chgData name="Ryssaldy Demeuova" userId="1b36aab8-03ea-4a7c-9005-27f2602792bf" providerId="ADAL" clId="{BC832B33-DC52-4E20-B755-8379C6F1832E}" dt="2021-06-09T04:15:54.265" v="2353" actId="20577"/>
          <ac:spMkLst>
            <pc:docMk/>
            <pc:sldMk cId="1720234105" sldId="292"/>
            <ac:spMk id="16386" creationId="{00000000-0000-0000-0000-000000000000}"/>
          </ac:spMkLst>
        </pc:spChg>
        <pc:grpChg chg="mod">
          <ac:chgData name="Ryssaldy Demeuova" userId="1b36aab8-03ea-4a7c-9005-27f2602792bf" providerId="ADAL" clId="{BC832B33-DC52-4E20-B755-8379C6F1832E}" dt="2021-06-09T04:01:31.840" v="2160" actId="14100"/>
          <ac:grpSpMkLst>
            <pc:docMk/>
            <pc:sldMk cId="1720234105" sldId="292"/>
            <ac:grpSpMk id="16390" creationId="{00000000-0000-0000-0000-000000000000}"/>
          </ac:grpSpMkLst>
        </pc:grpChg>
        <pc:picChg chg="add del mod">
          <ac:chgData name="Ryssaldy Demeuova" userId="1b36aab8-03ea-4a7c-9005-27f2602792bf" providerId="ADAL" clId="{BC832B33-DC52-4E20-B755-8379C6F1832E}" dt="2021-06-08T03:53:04.621" v="416"/>
          <ac:picMkLst>
            <pc:docMk/>
            <pc:sldMk cId="1720234105" sldId="292"/>
            <ac:picMk id="26" creationId="{54A50E31-B5E1-4730-AA2D-D809CC5289ED}"/>
          </ac:picMkLst>
        </pc:picChg>
        <pc:cxnChg chg="add del">
          <ac:chgData name="Ryssaldy Demeuova" userId="1b36aab8-03ea-4a7c-9005-27f2602792bf" providerId="ADAL" clId="{BC832B33-DC52-4E20-B755-8379C6F1832E}" dt="2021-06-09T03:45:49.506" v="1808" actId="478"/>
          <ac:cxnSpMkLst>
            <pc:docMk/>
            <pc:sldMk cId="1720234105" sldId="292"/>
            <ac:cxnSpMk id="3" creationId="{E622509D-B974-4415-9851-6E4A02B77ABA}"/>
          </ac:cxnSpMkLst>
        </pc:cxnChg>
        <pc:cxnChg chg="add">
          <ac:chgData name="Ryssaldy Demeuova" userId="1b36aab8-03ea-4a7c-9005-27f2602792bf" providerId="ADAL" clId="{BC832B33-DC52-4E20-B755-8379C6F1832E}" dt="2021-06-09T03:47:04.762" v="1855" actId="11529"/>
          <ac:cxnSpMkLst>
            <pc:docMk/>
            <pc:sldMk cId="1720234105" sldId="292"/>
            <ac:cxnSpMk id="7" creationId="{7A8C05DE-2964-45BC-A7AB-734AA5E90166}"/>
          </ac:cxnSpMkLst>
        </pc:cxnChg>
        <pc:cxnChg chg="add mod">
          <ac:chgData name="Ryssaldy Demeuova" userId="1b36aab8-03ea-4a7c-9005-27f2602792bf" providerId="ADAL" clId="{BC832B33-DC52-4E20-B755-8379C6F1832E}" dt="2021-06-09T03:47:57.965" v="1895" actId="14100"/>
          <ac:cxnSpMkLst>
            <pc:docMk/>
            <pc:sldMk cId="1720234105" sldId="292"/>
            <ac:cxnSpMk id="9" creationId="{33643EEC-3C7D-4173-A86B-765CB189EFA4}"/>
          </ac:cxnSpMkLst>
        </pc:cxnChg>
        <pc:cxnChg chg="add mod">
          <ac:chgData name="Ryssaldy Demeuova" userId="1b36aab8-03ea-4a7c-9005-27f2602792bf" providerId="ADAL" clId="{BC832B33-DC52-4E20-B755-8379C6F1832E}" dt="2021-06-09T04:01:42.700" v="2161" actId="14100"/>
          <ac:cxnSpMkLst>
            <pc:docMk/>
            <pc:sldMk cId="1720234105" sldId="292"/>
            <ac:cxnSpMk id="11" creationId="{9DB21A88-2313-4EAC-8395-2A642A8ADFFF}"/>
          </ac:cxnSpMkLst>
        </pc:cxnChg>
        <pc:cxnChg chg="add mod">
          <ac:chgData name="Ryssaldy Demeuova" userId="1b36aab8-03ea-4a7c-9005-27f2602792bf" providerId="ADAL" clId="{BC832B33-DC52-4E20-B755-8379C6F1832E}" dt="2021-06-09T04:01:47.940" v="2162" actId="14100"/>
          <ac:cxnSpMkLst>
            <pc:docMk/>
            <pc:sldMk cId="1720234105" sldId="292"/>
            <ac:cxnSpMk id="13" creationId="{C6D1352F-2CB2-4D81-8EE3-6F9F5B28665E}"/>
          </ac:cxnSpMkLst>
        </pc:cxnChg>
      </pc:sldChg>
      <pc:sldChg chg="del">
        <pc:chgData name="Ryssaldy Demeuova" userId="1b36aab8-03ea-4a7c-9005-27f2602792bf" providerId="ADAL" clId="{BC832B33-DC52-4E20-B755-8379C6F1832E}" dt="2021-06-08T04:04:58.931" v="628" actId="2696"/>
        <pc:sldMkLst>
          <pc:docMk/>
          <pc:sldMk cId="76163415" sldId="305"/>
        </pc:sldMkLst>
      </pc:sldChg>
      <pc:sldChg chg="modSp mod">
        <pc:chgData name="Ryssaldy Demeuova" userId="1b36aab8-03ea-4a7c-9005-27f2602792bf" providerId="ADAL" clId="{BC832B33-DC52-4E20-B755-8379C6F1832E}" dt="2021-06-09T03:50:07.329" v="1936" actId="14100"/>
        <pc:sldMkLst>
          <pc:docMk/>
          <pc:sldMk cId="4279929791" sldId="323"/>
        </pc:sldMkLst>
        <pc:graphicFrameChg chg="mod modGraphic">
          <ac:chgData name="Ryssaldy Demeuova" userId="1b36aab8-03ea-4a7c-9005-27f2602792bf" providerId="ADAL" clId="{BC832B33-DC52-4E20-B755-8379C6F1832E}" dt="2021-06-09T03:50:07.329" v="1936" actId="14100"/>
          <ac:graphicFrameMkLst>
            <pc:docMk/>
            <pc:sldMk cId="4279929791" sldId="323"/>
            <ac:graphicFrameMk id="4" creationId="{00000000-0000-0000-0000-000000000000}"/>
          </ac:graphicFrameMkLst>
        </pc:graphicFrameChg>
      </pc:sldChg>
      <pc:sldChg chg="modSp mod">
        <pc:chgData name="Ryssaldy Demeuova" userId="1b36aab8-03ea-4a7c-9005-27f2602792bf" providerId="ADAL" clId="{BC832B33-DC52-4E20-B755-8379C6F1832E}" dt="2021-06-09T03:49:01.275" v="1916" actId="20577"/>
        <pc:sldMkLst>
          <pc:docMk/>
          <pc:sldMk cId="104771763" sldId="324"/>
        </pc:sldMkLst>
        <pc:graphicFrameChg chg="modGraphic">
          <ac:chgData name="Ryssaldy Demeuova" userId="1b36aab8-03ea-4a7c-9005-27f2602792bf" providerId="ADAL" clId="{BC832B33-DC52-4E20-B755-8379C6F1832E}" dt="2021-06-09T03:49:01.275" v="1916" actId="20577"/>
          <ac:graphicFrameMkLst>
            <pc:docMk/>
            <pc:sldMk cId="104771763" sldId="324"/>
            <ac:graphicFrameMk id="2" creationId="{00000000-0000-0000-0000-000000000000}"/>
          </ac:graphicFrameMkLst>
        </pc:graphicFrameChg>
      </pc:sldChg>
      <pc:sldChg chg="modSp mod">
        <pc:chgData name="Ryssaldy Demeuova" userId="1b36aab8-03ea-4a7c-9005-27f2602792bf" providerId="ADAL" clId="{BC832B33-DC52-4E20-B755-8379C6F1832E}" dt="2021-06-09T03:49:08.631" v="1926" actId="20577"/>
        <pc:sldMkLst>
          <pc:docMk/>
          <pc:sldMk cId="3054236230" sldId="325"/>
        </pc:sldMkLst>
        <pc:graphicFrameChg chg="modGraphic">
          <ac:chgData name="Ryssaldy Demeuova" userId="1b36aab8-03ea-4a7c-9005-27f2602792bf" providerId="ADAL" clId="{BC832B33-DC52-4E20-B755-8379C6F1832E}" dt="2021-06-09T03:49:08.631" v="1926" actId="20577"/>
          <ac:graphicFrameMkLst>
            <pc:docMk/>
            <pc:sldMk cId="3054236230" sldId="325"/>
            <ac:graphicFrameMk id="2" creationId="{00000000-0000-0000-0000-000000000000}"/>
          </ac:graphicFrameMkLst>
        </pc:graphicFrameChg>
      </pc:sldChg>
      <pc:sldChg chg="modSp mod">
        <pc:chgData name="Ryssaldy Demeuova" userId="1b36aab8-03ea-4a7c-9005-27f2602792bf" providerId="ADAL" clId="{BC832B33-DC52-4E20-B755-8379C6F1832E}" dt="2021-06-09T03:50:44.702" v="1952" actId="20577"/>
        <pc:sldMkLst>
          <pc:docMk/>
          <pc:sldMk cId="2134902855" sldId="326"/>
        </pc:sldMkLst>
        <pc:graphicFrameChg chg="modGraphic">
          <ac:chgData name="Ryssaldy Demeuova" userId="1b36aab8-03ea-4a7c-9005-27f2602792bf" providerId="ADAL" clId="{BC832B33-DC52-4E20-B755-8379C6F1832E}" dt="2021-06-09T03:50:44.702" v="1952" actId="20577"/>
          <ac:graphicFrameMkLst>
            <pc:docMk/>
            <pc:sldMk cId="2134902855" sldId="326"/>
            <ac:graphicFrameMk id="2" creationId="{00000000-0000-0000-0000-000000000000}"/>
          </ac:graphicFrameMkLst>
        </pc:graphicFrameChg>
      </pc:sldChg>
      <pc:sldChg chg="addSp delSp modSp new mod setBg">
        <pc:chgData name="Ryssaldy Demeuova" userId="1b36aab8-03ea-4a7c-9005-27f2602792bf" providerId="ADAL" clId="{BC832B33-DC52-4E20-B755-8379C6F1832E}" dt="2021-06-09T04:11:02.549" v="2237" actId="20577"/>
        <pc:sldMkLst>
          <pc:docMk/>
          <pc:sldMk cId="3072548065" sldId="327"/>
        </pc:sldMkLst>
        <pc:spChg chg="del mod">
          <ac:chgData name="Ryssaldy Demeuova" userId="1b36aab8-03ea-4a7c-9005-27f2602792bf" providerId="ADAL" clId="{BC832B33-DC52-4E20-B755-8379C6F1832E}" dt="2021-06-09T03:21:31.416" v="1463" actId="478"/>
          <ac:spMkLst>
            <pc:docMk/>
            <pc:sldMk cId="3072548065" sldId="327"/>
            <ac:spMk id="2" creationId="{2B0DFA40-533E-4644-A88C-D6407506BD74}"/>
          </ac:spMkLst>
        </pc:spChg>
        <pc:spChg chg="mod">
          <ac:chgData name="Ryssaldy Demeuova" userId="1b36aab8-03ea-4a7c-9005-27f2602792bf" providerId="ADAL" clId="{BC832B33-DC52-4E20-B755-8379C6F1832E}" dt="2021-06-09T04:11:02.549" v="2237" actId="20577"/>
          <ac:spMkLst>
            <pc:docMk/>
            <pc:sldMk cId="3072548065" sldId="327"/>
            <ac:spMk id="3" creationId="{07633DE0-885C-400B-9986-7E5C2D0C27A7}"/>
          </ac:spMkLst>
        </pc:spChg>
        <pc:spChg chg="add del mod">
          <ac:chgData name="Ryssaldy Demeuova" userId="1b36aab8-03ea-4a7c-9005-27f2602792bf" providerId="ADAL" clId="{BC832B33-DC52-4E20-B755-8379C6F1832E}" dt="2021-06-09T03:21:34.339" v="1464" actId="478"/>
          <ac:spMkLst>
            <pc:docMk/>
            <pc:sldMk cId="3072548065" sldId="327"/>
            <ac:spMk id="5" creationId="{6A586DCF-9E05-4513-88E5-082EEBE1CB7E}"/>
          </ac:spMkLst>
        </pc:spChg>
        <pc:spChg chg="add">
          <ac:chgData name="Ryssaldy Demeuova" userId="1b36aab8-03ea-4a7c-9005-27f2602792bf" providerId="ADAL" clId="{BC832B33-DC52-4E20-B755-8379C6F1832E}" dt="2021-06-09T03:53:40.979" v="1983" actId="26606"/>
          <ac:spMkLst>
            <pc:docMk/>
            <pc:sldMk cId="3072548065" sldId="327"/>
            <ac:spMk id="8" creationId="{7CB4857B-ED7C-444D-9F04-2F885114A1C2}"/>
          </ac:spMkLst>
        </pc:spChg>
        <pc:spChg chg="add">
          <ac:chgData name="Ryssaldy Demeuova" userId="1b36aab8-03ea-4a7c-9005-27f2602792bf" providerId="ADAL" clId="{BC832B33-DC52-4E20-B755-8379C6F1832E}" dt="2021-06-09T03:53:40.979" v="1983" actId="26606"/>
          <ac:spMkLst>
            <pc:docMk/>
            <pc:sldMk cId="3072548065" sldId="327"/>
            <ac:spMk id="10" creationId="{D18046FB-44EA-4FD8-A585-EA09A319B2D0}"/>
          </ac:spMkLst>
        </pc:spChg>
        <pc:spChg chg="add">
          <ac:chgData name="Ryssaldy Demeuova" userId="1b36aab8-03ea-4a7c-9005-27f2602792bf" providerId="ADAL" clId="{BC832B33-DC52-4E20-B755-8379C6F1832E}" dt="2021-06-09T03:53:40.979" v="1983" actId="26606"/>
          <ac:spMkLst>
            <pc:docMk/>
            <pc:sldMk cId="3072548065" sldId="327"/>
            <ac:spMk id="12" creationId="{479F5F2B-8B58-4140-AE6A-51F6C67B18D9}"/>
          </ac:spMkLst>
        </pc:spChg>
      </pc:sldChg>
      <pc:sldChg chg="addSp delSp modSp new mod ord setBg">
        <pc:chgData name="Ryssaldy Demeuova" userId="1b36aab8-03ea-4a7c-9005-27f2602792bf" providerId="ADAL" clId="{BC832B33-DC52-4E20-B755-8379C6F1832E}" dt="2021-06-09T04:02:21.725" v="2167"/>
        <pc:sldMkLst>
          <pc:docMk/>
          <pc:sldMk cId="1732251084" sldId="328"/>
        </pc:sldMkLst>
        <pc:spChg chg="mod">
          <ac:chgData name="Ryssaldy Demeuova" userId="1b36aab8-03ea-4a7c-9005-27f2602792bf" providerId="ADAL" clId="{BC832B33-DC52-4E20-B755-8379C6F1832E}" dt="2021-06-09T03:52:37.739" v="1965" actId="26606"/>
          <ac:spMkLst>
            <pc:docMk/>
            <pc:sldMk cId="1732251084" sldId="328"/>
            <ac:spMk id="2" creationId="{94768E93-3610-4717-BD91-8A8AB583798D}"/>
          </ac:spMkLst>
        </pc:spChg>
        <pc:spChg chg="mod">
          <ac:chgData name="Ryssaldy Demeuova" userId="1b36aab8-03ea-4a7c-9005-27f2602792bf" providerId="ADAL" clId="{BC832B33-DC52-4E20-B755-8379C6F1832E}" dt="2021-06-09T03:52:37.739" v="1965" actId="26606"/>
          <ac:spMkLst>
            <pc:docMk/>
            <pc:sldMk cId="1732251084" sldId="328"/>
            <ac:spMk id="3" creationId="{F2143226-1651-4203-945A-B78C03D8E54A}"/>
          </ac:spMkLst>
        </pc:spChg>
        <pc:spChg chg="add del">
          <ac:chgData name="Ryssaldy Demeuova" userId="1b36aab8-03ea-4a7c-9005-27f2602792bf" providerId="ADAL" clId="{BC832B33-DC52-4E20-B755-8379C6F1832E}" dt="2021-06-08T03:33:22.159" v="172" actId="22"/>
          <ac:spMkLst>
            <pc:docMk/>
            <pc:sldMk cId="1732251084" sldId="328"/>
            <ac:spMk id="5" creationId="{69BF50C7-9BC0-43C3-853E-1EDBCB6EBB81}"/>
          </ac:spMkLst>
        </pc:spChg>
        <pc:spChg chg="add">
          <ac:chgData name="Ryssaldy Demeuova" userId="1b36aab8-03ea-4a7c-9005-27f2602792bf" providerId="ADAL" clId="{BC832B33-DC52-4E20-B755-8379C6F1832E}" dt="2021-06-09T03:52:37.739" v="1965" actId="26606"/>
          <ac:spMkLst>
            <pc:docMk/>
            <pc:sldMk cId="1732251084" sldId="328"/>
            <ac:spMk id="8" creationId="{907EF6B7-1338-4443-8C46-6A318D952DFD}"/>
          </ac:spMkLst>
        </pc:spChg>
        <pc:spChg chg="add">
          <ac:chgData name="Ryssaldy Demeuova" userId="1b36aab8-03ea-4a7c-9005-27f2602792bf" providerId="ADAL" clId="{BC832B33-DC52-4E20-B755-8379C6F1832E}" dt="2021-06-09T03:52:37.739" v="1965" actId="26606"/>
          <ac:spMkLst>
            <pc:docMk/>
            <pc:sldMk cId="1732251084" sldId="328"/>
            <ac:spMk id="10" creationId="{DAAE4CDD-124C-4DCF-9584-B6033B545DD5}"/>
          </ac:spMkLst>
        </pc:spChg>
        <pc:spChg chg="add">
          <ac:chgData name="Ryssaldy Demeuova" userId="1b36aab8-03ea-4a7c-9005-27f2602792bf" providerId="ADAL" clId="{BC832B33-DC52-4E20-B755-8379C6F1832E}" dt="2021-06-09T03:52:37.739" v="1965" actId="26606"/>
          <ac:spMkLst>
            <pc:docMk/>
            <pc:sldMk cId="1732251084" sldId="328"/>
            <ac:spMk id="12" creationId="{081E4A58-353D-44AE-B2FC-2A74E2E400F7}"/>
          </ac:spMkLst>
        </pc:spChg>
      </pc:sldChg>
      <pc:sldChg chg="addSp delSp modSp new mod setBg">
        <pc:chgData name="Ryssaldy Demeuova" userId="1b36aab8-03ea-4a7c-9005-27f2602792bf" providerId="ADAL" clId="{BC832B33-DC52-4E20-B755-8379C6F1832E}" dt="2021-06-09T04:15:19.174" v="2339" actId="207"/>
        <pc:sldMkLst>
          <pc:docMk/>
          <pc:sldMk cId="1730132090" sldId="329"/>
        </pc:sldMkLst>
        <pc:spChg chg="mod">
          <ac:chgData name="Ryssaldy Demeuova" userId="1b36aab8-03ea-4a7c-9005-27f2602792bf" providerId="ADAL" clId="{BC832B33-DC52-4E20-B755-8379C6F1832E}" dt="2021-06-09T03:53:13.912" v="1968" actId="20577"/>
          <ac:spMkLst>
            <pc:docMk/>
            <pc:sldMk cId="1730132090" sldId="329"/>
            <ac:spMk id="2" creationId="{68374F26-7AF5-419C-A45D-BC18D06F2B4D}"/>
          </ac:spMkLst>
        </pc:spChg>
        <pc:spChg chg="del mod">
          <ac:chgData name="Ryssaldy Demeuova" userId="1b36aab8-03ea-4a7c-9005-27f2602792bf" providerId="ADAL" clId="{BC832B33-DC52-4E20-B755-8379C6F1832E}" dt="2021-06-08T03:36:24.785" v="233" actId="3680"/>
          <ac:spMkLst>
            <pc:docMk/>
            <pc:sldMk cId="1730132090" sldId="329"/>
            <ac:spMk id="3" creationId="{2BE0596D-9C15-470F-9EDA-191F0F8AD937}"/>
          </ac:spMkLst>
        </pc:spChg>
        <pc:spChg chg="add del mod">
          <ac:chgData name="Ryssaldy Demeuova" userId="1b36aab8-03ea-4a7c-9005-27f2602792bf" providerId="ADAL" clId="{BC832B33-DC52-4E20-B755-8379C6F1832E}" dt="2021-06-08T03:36:18.959" v="232" actId="478"/>
          <ac:spMkLst>
            <pc:docMk/>
            <pc:sldMk cId="1730132090" sldId="329"/>
            <ac:spMk id="4" creationId="{F1E9BF19-BFC4-4F7E-9EC7-B488C0C7968A}"/>
          </ac:spMkLst>
        </pc:spChg>
        <pc:spChg chg="add">
          <ac:chgData name="Ryssaldy Demeuova" userId="1b36aab8-03ea-4a7c-9005-27f2602792bf" providerId="ADAL" clId="{BC832B33-DC52-4E20-B755-8379C6F1832E}" dt="2021-06-09T03:53:09.357" v="1967" actId="26606"/>
          <ac:spMkLst>
            <pc:docMk/>
            <pc:sldMk cId="1730132090" sldId="329"/>
            <ac:spMk id="10" creationId="{AE2B703B-46F9-481A-A605-82E2A828C4FA}"/>
          </ac:spMkLst>
        </pc:spChg>
        <pc:spChg chg="add">
          <ac:chgData name="Ryssaldy Demeuova" userId="1b36aab8-03ea-4a7c-9005-27f2602792bf" providerId="ADAL" clId="{BC832B33-DC52-4E20-B755-8379C6F1832E}" dt="2021-06-09T03:53:09.357" v="1967" actId="26606"/>
          <ac:spMkLst>
            <pc:docMk/>
            <pc:sldMk cId="1730132090" sldId="329"/>
            <ac:spMk id="12" creationId="{F13BE4D7-0C3D-4906-B230-A1C5B4665CCF}"/>
          </ac:spMkLst>
        </pc:spChg>
        <pc:graphicFrameChg chg="add mod ord modGraphic">
          <ac:chgData name="Ryssaldy Demeuova" userId="1b36aab8-03ea-4a7c-9005-27f2602792bf" providerId="ADAL" clId="{BC832B33-DC52-4E20-B755-8379C6F1832E}" dt="2021-06-09T04:15:19.174" v="2339" actId="207"/>
          <ac:graphicFrameMkLst>
            <pc:docMk/>
            <pc:sldMk cId="1730132090" sldId="329"/>
            <ac:graphicFrameMk id="5" creationId="{D0134426-149A-4037-BFE6-E1DED6C22B9C}"/>
          </ac:graphicFrameMkLst>
        </pc:graphicFrameChg>
        <pc:picChg chg="add del mod">
          <ac:chgData name="Ryssaldy Demeuova" userId="1b36aab8-03ea-4a7c-9005-27f2602792bf" providerId="ADAL" clId="{BC832B33-DC52-4E20-B755-8379C6F1832E}" dt="2021-06-08T03:52:06.414" v="405" actId="21"/>
          <ac:picMkLst>
            <pc:docMk/>
            <pc:sldMk cId="1730132090" sldId="329"/>
            <ac:picMk id="1026" creationId="{B316D0F3-86E2-4746-8AFE-AEFF7B576E56}"/>
          </ac:picMkLst>
        </pc:picChg>
      </pc:sldChg>
      <pc:sldChg chg="addSp delSp modSp new mod ord">
        <pc:chgData name="Ryssaldy Demeuova" userId="1b36aab8-03ea-4a7c-9005-27f2602792bf" providerId="ADAL" clId="{BC832B33-DC52-4E20-B755-8379C6F1832E}" dt="2021-06-14T04:01:05.527" v="2398" actId="255"/>
        <pc:sldMkLst>
          <pc:docMk/>
          <pc:sldMk cId="1722591688" sldId="330"/>
        </pc:sldMkLst>
        <pc:spChg chg="mod">
          <ac:chgData name="Ryssaldy Demeuova" userId="1b36aab8-03ea-4a7c-9005-27f2602792bf" providerId="ADAL" clId="{BC832B33-DC52-4E20-B755-8379C6F1832E}" dt="2021-06-09T03:57:01.248" v="2113" actId="27636"/>
          <ac:spMkLst>
            <pc:docMk/>
            <pc:sldMk cId="1722591688" sldId="330"/>
            <ac:spMk id="2" creationId="{3E305E59-5224-4943-9E29-0C2B8DE6F4A5}"/>
          </ac:spMkLst>
        </pc:spChg>
        <pc:spChg chg="del">
          <ac:chgData name="Ryssaldy Demeuova" userId="1b36aab8-03ea-4a7c-9005-27f2602792bf" providerId="ADAL" clId="{BC832B33-DC52-4E20-B755-8379C6F1832E}" dt="2021-06-08T04:06:58.280" v="658" actId="1032"/>
          <ac:spMkLst>
            <pc:docMk/>
            <pc:sldMk cId="1722591688" sldId="330"/>
            <ac:spMk id="3" creationId="{4892150C-5F76-47D3-916F-FEB01B366E9E}"/>
          </ac:spMkLst>
        </pc:spChg>
        <pc:spChg chg="add mod">
          <ac:chgData name="Ryssaldy Demeuova" userId="1b36aab8-03ea-4a7c-9005-27f2602792bf" providerId="ADAL" clId="{BC832B33-DC52-4E20-B755-8379C6F1832E}" dt="2021-06-09T04:36:51.022" v="2383" actId="1076"/>
          <ac:spMkLst>
            <pc:docMk/>
            <pc:sldMk cId="1722591688" sldId="330"/>
            <ac:spMk id="3" creationId="{EE680F4E-9413-4D89-846F-C39FC9087EFF}"/>
          </ac:spMkLst>
        </pc:spChg>
        <pc:spChg chg="mod">
          <ac:chgData name="Ryssaldy Demeuova" userId="1b36aab8-03ea-4a7c-9005-27f2602792bf" providerId="ADAL" clId="{BC832B33-DC52-4E20-B755-8379C6F1832E}" dt="2021-06-09T04:37:06.458" v="2394" actId="27636"/>
          <ac:spMkLst>
            <pc:docMk/>
            <pc:sldMk cId="1722591688" sldId="330"/>
            <ac:spMk id="4" creationId="{27ED44B1-3474-4E86-B853-69AE544446D1}"/>
          </ac:spMkLst>
        </pc:spChg>
        <pc:spChg chg="add mod">
          <ac:chgData name="Ryssaldy Demeuova" userId="1b36aab8-03ea-4a7c-9005-27f2602792bf" providerId="ADAL" clId="{BC832B33-DC52-4E20-B755-8379C6F1832E}" dt="2021-06-14T04:01:05.527" v="2398" actId="255"/>
          <ac:spMkLst>
            <pc:docMk/>
            <pc:sldMk cId="1722591688" sldId="330"/>
            <ac:spMk id="5" creationId="{AE18A8E8-81EE-4811-BA5B-3149A916EAD0}"/>
          </ac:spMkLst>
        </pc:spChg>
        <pc:spChg chg="add del mod">
          <ac:chgData name="Ryssaldy Demeuova" userId="1b36aab8-03ea-4a7c-9005-27f2602792bf" providerId="ADAL" clId="{BC832B33-DC52-4E20-B755-8379C6F1832E}" dt="2021-06-09T04:36:55.378" v="2384" actId="21"/>
          <ac:spMkLst>
            <pc:docMk/>
            <pc:sldMk cId="1722591688" sldId="330"/>
            <ac:spMk id="7" creationId="{B70A4DDF-D1A5-4DCD-9163-48C30377C265}"/>
          </ac:spMkLst>
        </pc:spChg>
        <pc:spChg chg="add del mod">
          <ac:chgData name="Ryssaldy Demeuova" userId="1b36aab8-03ea-4a7c-9005-27f2602792bf" providerId="ADAL" clId="{BC832B33-DC52-4E20-B755-8379C6F1832E}" dt="2021-06-08T04:31:06.550" v="841" actId="478"/>
          <ac:spMkLst>
            <pc:docMk/>
            <pc:sldMk cId="1722591688" sldId="330"/>
            <ac:spMk id="8" creationId="{2D7825E8-B2B6-4742-8D0D-EECCE53235D8}"/>
          </ac:spMkLst>
        </pc:spChg>
        <pc:graphicFrameChg chg="add del mod modGraphic">
          <ac:chgData name="Ryssaldy Demeuova" userId="1b36aab8-03ea-4a7c-9005-27f2602792bf" providerId="ADAL" clId="{BC832B33-DC52-4E20-B755-8379C6F1832E}" dt="2021-06-08T04:08:56.612" v="772" actId="21"/>
          <ac:graphicFrameMkLst>
            <pc:docMk/>
            <pc:sldMk cId="1722591688" sldId="330"/>
            <ac:graphicFrameMk id="6" creationId="{55497D3F-1A69-4611-8FC5-DA2740A34612}"/>
          </ac:graphicFrameMkLst>
        </pc:graphicFrameChg>
        <pc:graphicFrameChg chg="add mod">
          <ac:chgData name="Ryssaldy Demeuova" userId="1b36aab8-03ea-4a7c-9005-27f2602792bf" providerId="ADAL" clId="{BC832B33-DC52-4E20-B755-8379C6F1832E}" dt="2021-06-09T04:36:43.385" v="2382" actId="1076"/>
          <ac:graphicFrameMkLst>
            <pc:docMk/>
            <pc:sldMk cId="1722591688" sldId="330"/>
            <ac:graphicFrameMk id="9" creationId="{A76A099A-7DEE-4E8C-A58A-37381B96B216}"/>
          </ac:graphicFrameMkLst>
        </pc:graphicFrameChg>
        <pc:graphicFrameChg chg="add del mod">
          <ac:chgData name="Ryssaldy Demeuova" userId="1b36aab8-03ea-4a7c-9005-27f2602792bf" providerId="ADAL" clId="{BC832B33-DC52-4E20-B755-8379C6F1832E}" dt="2021-06-08T04:09:24.709" v="777"/>
          <ac:graphicFrameMkLst>
            <pc:docMk/>
            <pc:sldMk cId="1722591688" sldId="330"/>
            <ac:graphicFrameMk id="9" creationId="{ED5025DE-4DF1-43A9-886C-C4FF5C653A4F}"/>
          </ac:graphicFrameMkLst>
        </pc:graphicFrameChg>
        <pc:graphicFrameChg chg="add del mod">
          <ac:chgData name="Ryssaldy Demeuova" userId="1b36aab8-03ea-4a7c-9005-27f2602792bf" providerId="ADAL" clId="{BC832B33-DC52-4E20-B755-8379C6F1832E}" dt="2021-06-09T04:36:01.730" v="2376" actId="21"/>
          <ac:graphicFrameMkLst>
            <pc:docMk/>
            <pc:sldMk cId="1722591688" sldId="330"/>
            <ac:graphicFrameMk id="10" creationId="{CF821D73-0415-4873-B32D-7518192FFEC5}"/>
          </ac:graphicFrameMkLst>
        </pc:graphicFrameChg>
        <pc:picChg chg="add del mod">
          <ac:chgData name="Ryssaldy Demeuova" userId="1b36aab8-03ea-4a7c-9005-27f2602792bf" providerId="ADAL" clId="{BC832B33-DC52-4E20-B755-8379C6F1832E}" dt="2021-06-08T04:08:18.476" v="765" actId="478"/>
          <ac:picMkLst>
            <pc:docMk/>
            <pc:sldMk cId="1722591688" sldId="330"/>
            <ac:picMk id="5" creationId="{068C4635-9EC9-4E0B-AC67-8EE410E3C7F6}"/>
          </ac:picMkLst>
        </pc:picChg>
      </pc:sldChg>
      <pc:sldChg chg="addSp modSp new mod ord">
        <pc:chgData name="Ryssaldy Demeuova" userId="1b36aab8-03ea-4a7c-9005-27f2602792bf" providerId="ADAL" clId="{BC832B33-DC52-4E20-B755-8379C6F1832E}" dt="2021-06-09T04:12:31.081" v="2248" actId="20577"/>
        <pc:sldMkLst>
          <pc:docMk/>
          <pc:sldMk cId="1882493657" sldId="331"/>
        </pc:sldMkLst>
        <pc:spChg chg="mod">
          <ac:chgData name="Ryssaldy Demeuova" userId="1b36aab8-03ea-4a7c-9005-27f2602792bf" providerId="ADAL" clId="{BC832B33-DC52-4E20-B755-8379C6F1832E}" dt="2021-06-09T04:12:31.081" v="2248" actId="20577"/>
          <ac:spMkLst>
            <pc:docMk/>
            <pc:sldMk cId="1882493657" sldId="331"/>
            <ac:spMk id="2" creationId="{998D8B90-4C10-48E9-8A05-C6DD4F5868FE}"/>
          </ac:spMkLst>
        </pc:spChg>
        <pc:spChg chg="mod">
          <ac:chgData name="Ryssaldy Demeuova" userId="1b36aab8-03ea-4a7c-9005-27f2602792bf" providerId="ADAL" clId="{BC832B33-DC52-4E20-B755-8379C6F1832E}" dt="2021-06-09T03:37:11.044" v="1644" actId="20577"/>
          <ac:spMkLst>
            <pc:docMk/>
            <pc:sldMk cId="1882493657" sldId="331"/>
            <ac:spMk id="3" creationId="{E712ED44-9D98-49EA-BE84-B759067EB52A}"/>
          </ac:spMkLst>
        </pc:spChg>
        <pc:spChg chg="mod">
          <ac:chgData name="Ryssaldy Demeuova" userId="1b36aab8-03ea-4a7c-9005-27f2602792bf" providerId="ADAL" clId="{BC832B33-DC52-4E20-B755-8379C6F1832E}" dt="2021-06-09T03:38:58.403" v="1675" actId="14100"/>
          <ac:spMkLst>
            <pc:docMk/>
            <pc:sldMk cId="1882493657" sldId="331"/>
            <ac:spMk id="4" creationId="{C968C62A-23AA-42B1-9437-7CDB59717A55}"/>
          </ac:spMkLst>
        </pc:spChg>
        <pc:spChg chg="add mod">
          <ac:chgData name="Ryssaldy Demeuova" userId="1b36aab8-03ea-4a7c-9005-27f2602792bf" providerId="ADAL" clId="{BC832B33-DC52-4E20-B755-8379C6F1832E}" dt="2021-06-09T03:54:32.925" v="1993" actId="1076"/>
          <ac:spMkLst>
            <pc:docMk/>
            <pc:sldMk cId="1882493657" sldId="331"/>
            <ac:spMk id="5" creationId="{43D197EC-35B6-460D-8161-A216D48347AB}"/>
          </ac:spMkLst>
        </pc:spChg>
      </pc:sldChg>
      <pc:sldChg chg="addSp modSp new mod">
        <pc:chgData name="Ryssaldy Demeuova" userId="1b36aab8-03ea-4a7c-9005-27f2602792bf" providerId="ADAL" clId="{BC832B33-DC52-4E20-B755-8379C6F1832E}" dt="2021-06-09T04:17:57.090" v="2373" actId="113"/>
        <pc:sldMkLst>
          <pc:docMk/>
          <pc:sldMk cId="3314740250" sldId="332"/>
        </pc:sldMkLst>
        <pc:spChg chg="add mod">
          <ac:chgData name="Ryssaldy Demeuova" userId="1b36aab8-03ea-4a7c-9005-27f2602792bf" providerId="ADAL" clId="{BC832B33-DC52-4E20-B755-8379C6F1832E}" dt="2021-06-09T04:17:57.090" v="2373" actId="113"/>
          <ac:spMkLst>
            <pc:docMk/>
            <pc:sldMk cId="3314740250" sldId="332"/>
            <ac:spMk id="2" creationId="{CCD31251-E14D-47C0-8FB1-85198F90FD7E}"/>
          </ac:spMkLst>
        </pc:spChg>
      </pc:sldChg>
      <pc:sldChg chg="addSp delSp modSp new mod">
        <pc:chgData name="Ryssaldy Demeuova" userId="1b36aab8-03ea-4a7c-9005-27f2602792bf" providerId="ADAL" clId="{BC832B33-DC52-4E20-B755-8379C6F1832E}" dt="2021-06-09T03:53:52.501" v="1984" actId="1076"/>
        <pc:sldMkLst>
          <pc:docMk/>
          <pc:sldMk cId="2069338000" sldId="333"/>
        </pc:sldMkLst>
        <pc:spChg chg="del">
          <ac:chgData name="Ryssaldy Demeuova" userId="1b36aab8-03ea-4a7c-9005-27f2602792bf" providerId="ADAL" clId="{BC832B33-DC52-4E20-B755-8379C6F1832E}" dt="2021-06-09T03:52:06.026" v="1959" actId="478"/>
          <ac:spMkLst>
            <pc:docMk/>
            <pc:sldMk cId="2069338000" sldId="333"/>
            <ac:spMk id="2" creationId="{AC7958C2-7EEB-45E7-91E7-1E25FAA641AB}"/>
          </ac:spMkLst>
        </pc:spChg>
        <pc:spChg chg="del">
          <ac:chgData name="Ryssaldy Demeuova" userId="1b36aab8-03ea-4a7c-9005-27f2602792bf" providerId="ADAL" clId="{BC832B33-DC52-4E20-B755-8379C6F1832E}" dt="2021-06-09T03:51:47.081" v="1954" actId="22"/>
          <ac:spMkLst>
            <pc:docMk/>
            <pc:sldMk cId="2069338000" sldId="333"/>
            <ac:spMk id="3" creationId="{C71C352D-06F9-4DF3-B7B0-FAAE903C7A25}"/>
          </ac:spMkLst>
        </pc:spChg>
        <pc:picChg chg="add mod ord modCrop">
          <ac:chgData name="Ryssaldy Demeuova" userId="1b36aab8-03ea-4a7c-9005-27f2602792bf" providerId="ADAL" clId="{BC832B33-DC52-4E20-B755-8379C6F1832E}" dt="2021-06-09T03:53:52.501" v="1984" actId="1076"/>
          <ac:picMkLst>
            <pc:docMk/>
            <pc:sldMk cId="2069338000" sldId="333"/>
            <ac:picMk id="5" creationId="{07DEE83B-4594-466D-9DDE-F5F10D7E39EA}"/>
          </ac:picMkLst>
        </pc:picChg>
      </pc:sldChg>
      <pc:sldMasterChg chg="modSldLayout">
        <pc:chgData name="Ryssaldy Demeuova" userId="1b36aab8-03ea-4a7c-9005-27f2602792bf" providerId="ADAL" clId="{BC832B33-DC52-4E20-B755-8379C6F1832E}" dt="2021-06-08T05:47:33.765" v="1427"/>
        <pc:sldMasterMkLst>
          <pc:docMk/>
          <pc:sldMasterMk cId="1888597854" sldId="2147483701"/>
        </pc:sldMasterMkLst>
        <pc:sldLayoutChg chg="delSp">
          <pc:chgData name="Ryssaldy Demeuova" userId="1b36aab8-03ea-4a7c-9005-27f2602792bf" providerId="ADAL" clId="{BC832B33-DC52-4E20-B755-8379C6F1832E}" dt="2021-06-08T05:47:33.765" v="1427"/>
          <pc:sldLayoutMkLst>
            <pc:docMk/>
            <pc:sldMasterMk cId="1888597854" sldId="2147483701"/>
            <pc:sldLayoutMk cId="3882658397" sldId="2147483719"/>
          </pc:sldLayoutMkLst>
          <pc:spChg chg="del">
            <ac:chgData name="Ryssaldy Demeuova" userId="1b36aab8-03ea-4a7c-9005-27f2602792bf" providerId="ADAL" clId="{BC832B33-DC52-4E20-B755-8379C6F1832E}" dt="2021-06-08T05:47:33.765" v="1427"/>
            <ac:spMkLst>
              <pc:docMk/>
              <pc:sldMasterMk cId="1888597854" sldId="2147483701"/>
              <pc:sldLayoutMk cId="3882658397" sldId="2147483719"/>
              <ac:spMk id="7" creationId="{00000000-0000-0000-0000-000000000000}"/>
            </ac:spMkLst>
          </pc:spChg>
        </pc:sldLayoutChg>
        <pc:sldLayoutChg chg="delSp">
          <pc:chgData name="Ryssaldy Demeuova" userId="1b36aab8-03ea-4a7c-9005-27f2602792bf" providerId="ADAL" clId="{BC832B33-DC52-4E20-B755-8379C6F1832E}" dt="2021-06-08T05:47:33.765" v="1427"/>
          <pc:sldLayoutMkLst>
            <pc:docMk/>
            <pc:sldMasterMk cId="1888597854" sldId="2147483701"/>
            <pc:sldLayoutMk cId="2819213314" sldId="2147483720"/>
          </pc:sldLayoutMkLst>
          <pc:spChg chg="del">
            <ac:chgData name="Ryssaldy Demeuova" userId="1b36aab8-03ea-4a7c-9005-27f2602792bf" providerId="ADAL" clId="{BC832B33-DC52-4E20-B755-8379C6F1832E}" dt="2021-06-08T05:47:33.765" v="1427"/>
            <ac:spMkLst>
              <pc:docMk/>
              <pc:sldMasterMk cId="1888597854" sldId="2147483701"/>
              <pc:sldLayoutMk cId="2819213314" sldId="2147483720"/>
              <ac:spMk id="8" creationId="{00000000-0000-0000-0000-000000000000}"/>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undp-my.sharepoint.com/personal/ainur_abusseitova_undp_org/Documents/Ainur/GF%20CCM%20doc/&#1057;&#1086;&#1089;&#1090;&#1072;&#1074;%20&#1057;&#1050;&#1050;_&#1088;&#1072;&#1089;&#1087;&#1088;&#1077;&#1076;&#1077;&#1083;&#1077;&#1085;&#1080;&#1077;%202019-2021%20RU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undp-my.sharepoint.com/personal/ainur_abusseitova_undp_org/Documents/Ainur/GF%20CCM%20doc/&#1057;&#1086;&#1089;&#1090;&#1072;&#1074;%20&#1057;&#1050;&#1050;_CCM%20meeting%2020%20Sep%20ENG.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18"/>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E87F-4AEF-93A6-AED78EA0EFE1}"/>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E87F-4AEF-93A6-AED78EA0EFE1}"/>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E87F-4AEF-93A6-AED78EA0EFE1}"/>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E87F-4AEF-93A6-AED78EA0EFE1}"/>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E87F-4AEF-93A6-AED78EA0EFE1}"/>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B-E87F-4AEF-93A6-AED78EA0EFE1}"/>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D-E87F-4AEF-93A6-AED78EA0EFE1}"/>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F-E87F-4AEF-93A6-AED78EA0EFE1}"/>
              </c:ext>
            </c:extLst>
          </c:dPt>
          <c:dPt>
            <c:idx val="8"/>
            <c:bubble3D val="0"/>
            <c:spPr>
              <a:solidFill>
                <a:schemeClr val="accent3">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1-E87F-4AEF-93A6-AED78EA0EFE1}"/>
              </c:ext>
            </c:extLst>
          </c:dPt>
          <c:dPt>
            <c:idx val="9"/>
            <c:bubble3D val="0"/>
            <c:spPr>
              <a:solidFill>
                <a:schemeClr val="accent4">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13-E87F-4AEF-93A6-AED78EA0EFE1}"/>
              </c:ext>
            </c:extLst>
          </c:dPt>
          <c:dLbls>
            <c:dLbl>
              <c:idx val="0"/>
              <c:layout>
                <c:manualLayout>
                  <c:x val="-7.2046015023323265E-2"/>
                  <c:y val="0"/>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fld id="{E32A6EAC-29D9-4E2C-AE71-596DD7512BD9}" type="CATEGORYNAME">
                      <a:rPr lang="ru-RU" smtClean="0"/>
                      <a:pPr>
                        <a:defRPr sz="1100"/>
                      </a:pPr>
                      <a:t>[ИМЯ КАТЕГОРИИ]</a:t>
                    </a:fld>
                    <a:r>
                      <a:rPr lang="ru-RU" baseline="0" dirty="0"/>
                      <a:t>
10%</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5431403200529334"/>
                      <c:h val="0.18116921071084011"/>
                    </c:manualLayout>
                  </c15:layout>
                  <c15:dlblFieldTable/>
                  <c15:showDataLabelsRange val="0"/>
                </c:ext>
                <c:ext xmlns:c16="http://schemas.microsoft.com/office/drawing/2014/chart" uri="{C3380CC4-5D6E-409C-BE32-E72D297353CC}">
                  <c16:uniqueId val="{00000001-E87F-4AEF-93A6-AED78EA0EFE1}"/>
                </c:ext>
              </c:extLst>
            </c:dLbl>
            <c:dLbl>
              <c:idx val="1"/>
              <c:layout>
                <c:manualLayout>
                  <c:x val="3.608701612127267E-3"/>
                  <c:y val="-2.0711333060367938E-2"/>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fld id="{9AE0B566-E52A-41CF-8E0B-19921DF71BC8}" type="CATEGORYNAME">
                      <a:rPr lang="ru-RU" smtClean="0"/>
                      <a:pPr>
                        <a:defRPr sz="1100">
                          <a:solidFill>
                            <a:schemeClr val="accent1"/>
                          </a:solidFill>
                        </a:defRPr>
                      </a:pPr>
                      <a:t>[ИМЯ КАТЕГОРИИ]</a:t>
                    </a:fld>
                    <a:endParaRPr lang="ru-RU" baseline="0" dirty="0"/>
                  </a:p>
                  <a:p>
                    <a:pPr>
                      <a:defRPr sz="1100">
                        <a:solidFill>
                          <a:schemeClr val="accent1"/>
                        </a:solidFill>
                      </a:defRPr>
                    </a:pPr>
                    <a:r>
                      <a:rPr lang="ru-RU" baseline="0" dirty="0"/>
                      <a:t>3,5%</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87F-4AEF-93A6-AED78EA0EFE1}"/>
                </c:ext>
              </c:extLst>
            </c:dLbl>
            <c:dLbl>
              <c:idx val="2"/>
              <c:layout>
                <c:manualLayout>
                  <c:x val="-7.9164736760846074E-4"/>
                  <c:y val="-4.5237734706238646E-3"/>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bg2">
                            <a:lumMod val="50000"/>
                          </a:schemeClr>
                        </a:solidFill>
                        <a:latin typeface="+mn-lt"/>
                        <a:ea typeface="+mn-ea"/>
                        <a:cs typeface="+mn-cs"/>
                      </a:defRPr>
                    </a:pPr>
                    <a:r>
                      <a:rPr lang="ru-RU" sz="1100" dirty="0">
                        <a:ln>
                          <a:noFill/>
                        </a:ln>
                        <a:solidFill>
                          <a:schemeClr val="bg2">
                            <a:lumMod val="50000"/>
                          </a:schemeClr>
                        </a:solidFill>
                      </a:rPr>
                      <a:t>ЛЖВ - 2</a:t>
                    </a:r>
                    <a:r>
                      <a:rPr lang="ru-RU" sz="1100" baseline="0" dirty="0">
                        <a:ln>
                          <a:noFill/>
                        </a:ln>
                        <a:solidFill>
                          <a:schemeClr val="bg2">
                            <a:lumMod val="50000"/>
                          </a:schemeClr>
                        </a:solidFill>
                      </a:rPr>
                      <a:t>
7%</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bg2">
                          <a:lumMod val="50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E87F-4AEF-93A6-AED78EA0EFE1}"/>
                </c:ext>
              </c:extLst>
            </c:dLbl>
            <c:dLbl>
              <c:idx val="3"/>
              <c:layout>
                <c:manualLayout>
                  <c:x val="0"/>
                  <c:y val="-0.12639219895756734"/>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fld id="{4515D282-A61C-45E4-9B6F-EC494A38DCF4}" type="CATEGORYNAME">
                      <a:rPr lang="ru-RU" smtClean="0">
                        <a:solidFill>
                          <a:srgbClr val="FF0000"/>
                        </a:solidFill>
                      </a:rPr>
                      <a:pPr>
                        <a:defRPr sz="1100">
                          <a:solidFill>
                            <a:schemeClr val="accent1"/>
                          </a:solidFill>
                        </a:defRPr>
                      </a:pPr>
                      <a:t>[ИМЯ КАТЕГОРИИ]</a:t>
                    </a:fld>
                    <a:endParaRPr lang="ru-RU" baseline="0" dirty="0">
                      <a:solidFill>
                        <a:srgbClr val="FF0000"/>
                      </a:solidFill>
                    </a:endParaRPr>
                  </a:p>
                  <a:p>
                    <a:pPr>
                      <a:defRPr sz="1100">
                        <a:solidFill>
                          <a:schemeClr val="accent1"/>
                        </a:solidFill>
                      </a:defRPr>
                    </a:pPr>
                    <a:r>
                      <a:rPr lang="ru-RU" baseline="0" dirty="0">
                        <a:solidFill>
                          <a:srgbClr val="FF0000"/>
                        </a:solidFill>
                      </a:rPr>
                      <a:t>10%</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E87F-4AEF-93A6-AED78EA0EFE1}"/>
                </c:ext>
              </c:extLst>
            </c:dLbl>
            <c:dLbl>
              <c:idx val="4"/>
              <c:layout>
                <c:manualLayout>
                  <c:x val="-1.6339869281045753E-2"/>
                  <c:y val="3.3386752136752053E-2"/>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fld id="{F29E72C8-5F60-4ABF-8EFB-9AD5ACD39AF3}" type="CATEGORYNAME">
                      <a:rPr lang="ru-RU"/>
                      <a:pPr>
                        <a:defRPr sz="1100">
                          <a:solidFill>
                            <a:schemeClr val="accent1"/>
                          </a:solidFill>
                        </a:defRPr>
                      </a:pPr>
                      <a:t>[ИМЯ КАТЕГОРИИ]</a:t>
                    </a:fld>
                    <a:r>
                      <a:rPr lang="ru-RU" baseline="0" dirty="0"/>
                      <a:t>
3,5%</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E87F-4AEF-93A6-AED78EA0EFE1}"/>
                </c:ext>
              </c:extLst>
            </c:dLbl>
            <c:dLbl>
              <c:idx val="5"/>
              <c:layout>
                <c:manualLayout>
                  <c:x val="-7.1895424836601302E-2"/>
                  <c:y val="8.9031339031339033E-3"/>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fld id="{5C9C3B3C-EFAD-4A38-BF08-34AD4847DBC7}" type="CATEGORYNAME">
                      <a:rPr lang="ru-RU"/>
                      <a:pPr>
                        <a:defRPr sz="1100">
                          <a:solidFill>
                            <a:schemeClr val="accent1"/>
                          </a:solidFill>
                        </a:defRPr>
                      </a:pPr>
                      <a:t>[ИМЯ КАТЕГОРИИ]</a:t>
                    </a:fld>
                    <a:r>
                      <a:rPr lang="ru-RU" baseline="0" dirty="0"/>
                      <a:t>
14%</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E87F-4AEF-93A6-AED78EA0EFE1}"/>
                </c:ext>
              </c:extLst>
            </c:dLbl>
            <c:dLbl>
              <c:idx val="6"/>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fld id="{E9DE43EE-C66F-429C-BCC5-10F3C8127CDE}" type="CATEGORYNAME">
                      <a:rPr lang="ru-RU"/>
                      <a:pPr>
                        <a:defRPr sz="1100">
                          <a:solidFill>
                            <a:schemeClr val="accent1"/>
                          </a:solidFill>
                        </a:defRPr>
                      </a:pPr>
                      <a:t>[ИМЯ КАТЕГОРИИ]</a:t>
                    </a:fld>
                    <a:r>
                      <a:rPr lang="ru-RU" baseline="0" dirty="0"/>
                      <a:t>
14%</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E87F-4AEF-93A6-AED78EA0EFE1}"/>
                </c:ext>
              </c:extLst>
            </c:dLbl>
            <c:dLbl>
              <c:idx val="7"/>
              <c:layout>
                <c:manualLayout>
                  <c:x val="0"/>
                  <c:y val="-5.1105560144101614E-2"/>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r>
                      <a:rPr lang="ru-RU" baseline="0" dirty="0"/>
                      <a:t>Государственные </a:t>
                    </a:r>
                  </a:p>
                  <a:p>
                    <a:pPr>
                      <a:defRPr sz="1100">
                        <a:solidFill>
                          <a:schemeClr val="accent1"/>
                        </a:solidFill>
                      </a:defRPr>
                    </a:pPr>
                    <a:r>
                      <a:rPr lang="ru-RU" baseline="0" dirty="0"/>
                      <a:t>Организации - 9
31%</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F-E87F-4AEF-93A6-AED78EA0EFE1}"/>
                </c:ext>
              </c:extLst>
            </c:dLbl>
            <c:dLbl>
              <c:idx val="8"/>
              <c:layout>
                <c:manualLayout>
                  <c:x val="-3.2730889022745875E-3"/>
                  <c:y val="1.1071194672949546E-3"/>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fld id="{B3CA7BF4-3CE0-47C3-86C8-F1F381EC3784}" type="CATEGORYNAME">
                      <a:rPr lang="ru-RU"/>
                      <a:pPr>
                        <a:defRPr sz="1100">
                          <a:solidFill>
                            <a:schemeClr val="accent1"/>
                          </a:solidFill>
                        </a:defRPr>
                      </a:pPr>
                      <a:t>[ИМЯ КАТЕГОРИИ]</a:t>
                    </a:fld>
                    <a:r>
                      <a:rPr lang="ru-RU" baseline="0" dirty="0"/>
                      <a:t>
3,5%</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E87F-4AEF-93A6-AED78EA0EFE1}"/>
                </c:ext>
              </c:extLst>
            </c:dLbl>
            <c:dLbl>
              <c:idx val="9"/>
              <c:layout>
                <c:manualLayout>
                  <c:x val="7.0393958108177598E-2"/>
                  <c:y val="-8.9031339031339033E-3"/>
                </c:manualLayout>
              </c:layout>
              <c:tx>
                <c:rich>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fld id="{496DA75E-4A95-4129-A004-C56DA3284B27}" type="CATEGORYNAME">
                      <a:rPr lang="ru-RU">
                        <a:solidFill>
                          <a:schemeClr val="accent4">
                            <a:lumMod val="50000"/>
                          </a:schemeClr>
                        </a:solidFill>
                      </a:rPr>
                      <a:pPr>
                        <a:defRPr sz="1100">
                          <a:solidFill>
                            <a:schemeClr val="accent1"/>
                          </a:solidFill>
                        </a:defRPr>
                      </a:pPr>
                      <a:t>[ИМЯ КАТЕГОРИИ]</a:t>
                    </a:fld>
                    <a:r>
                      <a:rPr lang="ru-RU" baseline="0" dirty="0">
                        <a:solidFill>
                          <a:schemeClr val="accent4">
                            <a:lumMod val="50000"/>
                          </a:schemeClr>
                        </a:solidFill>
                      </a:rPr>
                      <a:t>
3,5%</a:t>
                    </a:r>
                  </a:p>
                </c:rich>
              </c:tx>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E87F-4AEF-93A6-AED78EA0EFE1}"/>
                </c:ext>
              </c:extLst>
            </c:dLbl>
            <c:spPr>
              <a:noFill/>
              <a:ln>
                <a:noFill/>
              </a:ln>
              <a:effectLst/>
            </c:spPr>
            <c:txPr>
              <a:bodyPr rot="0" spcFirstLastPara="1" vertOverflow="clip" horzOverflow="clip" vert="horz" wrap="square" lIns="38100" tIns="19050" rIns="38100" bIns="19050" anchor="ctr" anchorCtr="1">
                <a:spAutoFit/>
              </a:bodyPr>
              <a:lstStyle/>
              <a:p>
                <a:pPr>
                  <a:defRPr sz="11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Sheet1!$C$6:$C$15</c:f>
              <c:strCache>
                <c:ptCount val="10"/>
                <c:pt idx="0">
                  <c:v>Неправительственные организации - 3</c:v>
                </c:pt>
                <c:pt idx="1">
                  <c:v>Лица, затронутые ТБ - 1</c:v>
                </c:pt>
                <c:pt idx="2">
                  <c:v>ЛЖВ 
и их окружение - 2</c:v>
                </c:pt>
                <c:pt idx="3">
                  <c:v>Ключевые 
затронутые 
группы 
населения - 3</c:v>
                </c:pt>
                <c:pt idx="4">
                  <c:v>Женщины, живущие с ВИЧ - 1</c:v>
                </c:pt>
                <c:pt idx="5">
                  <c:v>Международные НПО - 4 </c:v>
                </c:pt>
                <c:pt idx="6">
                  <c:v>Многосторнние организации - 4 </c:v>
                </c:pt>
                <c:pt idx="7">
                  <c:v>Государственные организации - 6 </c:v>
                </c:pt>
                <c:pt idx="8">
                  <c:v>Академические организации - 1</c:v>
                </c:pt>
                <c:pt idx="9">
                  <c:v>Коммерческие организации - 1</c:v>
                </c:pt>
              </c:strCache>
            </c:strRef>
          </c:cat>
          <c:val>
            <c:numRef>
              <c:f>Sheet1!$D$6:$D$15</c:f>
              <c:numCache>
                <c:formatCode>General</c:formatCode>
                <c:ptCount val="10"/>
                <c:pt idx="0">
                  <c:v>3</c:v>
                </c:pt>
                <c:pt idx="1">
                  <c:v>1</c:v>
                </c:pt>
                <c:pt idx="2">
                  <c:v>2</c:v>
                </c:pt>
                <c:pt idx="3">
                  <c:v>3</c:v>
                </c:pt>
                <c:pt idx="4">
                  <c:v>1</c:v>
                </c:pt>
                <c:pt idx="5">
                  <c:v>4</c:v>
                </c:pt>
                <c:pt idx="6">
                  <c:v>4</c:v>
                </c:pt>
                <c:pt idx="7">
                  <c:v>6</c:v>
                </c:pt>
                <c:pt idx="8">
                  <c:v>1</c:v>
                </c:pt>
                <c:pt idx="9">
                  <c:v>1</c:v>
                </c:pt>
              </c:numCache>
            </c:numRef>
          </c:val>
          <c:extLst>
            <c:ext xmlns:c16="http://schemas.microsoft.com/office/drawing/2014/chart" uri="{C3380CC4-5D6E-409C-BE32-E72D297353CC}">
              <c16:uniqueId val="{00000014-E87F-4AEF-93A6-AED78EA0EFE1}"/>
            </c:ext>
          </c:extLst>
        </c:ser>
        <c:dLbls>
          <c:dLblPos val="outEnd"/>
          <c:showLegendKey val="0"/>
          <c:showVal val="0"/>
          <c:showCatName val="0"/>
          <c:showSerName val="0"/>
          <c:showPercent val="1"/>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1490175877548054E-3"/>
          <c:y val="0"/>
          <c:w val="0.96214076750989508"/>
          <c:h val="0.95251969353620369"/>
        </c:manualLayout>
      </c:layout>
      <c:pie3DChart>
        <c:varyColors val="1"/>
        <c:ser>
          <c:idx val="0"/>
          <c:order val="0"/>
          <c:explosion val="1"/>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rightRoom" dir="tl"/>
              </a:scene3d>
              <a:sp3d/>
            </c:spPr>
            <c:extLst>
              <c:ext xmlns:c16="http://schemas.microsoft.com/office/drawing/2014/chart" uri="{C3380CC4-5D6E-409C-BE32-E72D297353CC}">
                <c16:uniqueId val="{00000001-1973-4557-8F33-6C07215AD439}"/>
              </c:ext>
            </c:extLst>
          </c:dPt>
          <c:dPt>
            <c:idx val="1"/>
            <c:bubble3D val="0"/>
            <c:spPr>
              <a:solidFill>
                <a:schemeClr val="bg1">
                  <a:lumMod val="75000"/>
                </a:schemeClr>
              </a:solidFill>
              <a:ln>
                <a:noFill/>
              </a:ln>
              <a:effectLst>
                <a:outerShdw blurRad="57150" dist="19050" dir="5400000" algn="ctr" rotWithShape="0">
                  <a:srgbClr val="000000">
                    <a:alpha val="63000"/>
                  </a:srgbClr>
                </a:outerShdw>
              </a:effectLst>
              <a:scene3d>
                <a:camera prst="orthographicFront">
                  <a:rot lat="0" lon="0" rev="0"/>
                </a:camera>
                <a:lightRig rig="brightRoom" dir="tl"/>
              </a:scene3d>
              <a:sp3d/>
            </c:spPr>
            <c:extLst>
              <c:ext xmlns:c16="http://schemas.microsoft.com/office/drawing/2014/chart" uri="{C3380CC4-5D6E-409C-BE32-E72D297353CC}">
                <c16:uniqueId val="{00000003-1973-4557-8F33-6C07215AD439}"/>
              </c:ext>
            </c:extLst>
          </c:dPt>
          <c:dLbls>
            <c:dLbl>
              <c:idx val="0"/>
              <c:layout>
                <c:manualLayout>
                  <c:x val="-0.15125979651065583"/>
                  <c:y val="8.4395240662550233E-2"/>
                </c:manualLayout>
              </c:layout>
              <c:tx>
                <c:rich>
                  <a:bodyPr rot="0" spcFirstLastPara="1" vertOverflow="ellipsis" vert="horz" wrap="square" lIns="38100" tIns="19050" rIns="38100" bIns="19050" anchor="t" anchorCtr="0">
                    <a:noAutofit/>
                  </a:bodyPr>
                  <a:lstStyle/>
                  <a:p>
                    <a:pPr algn="l">
                      <a:defRPr sz="1200" b="0" i="0" u="none" strike="noStrike" kern="1200" baseline="0">
                        <a:solidFill>
                          <a:schemeClr val="tx1">
                            <a:lumMod val="75000"/>
                            <a:lumOff val="25000"/>
                          </a:schemeClr>
                        </a:solidFill>
                        <a:latin typeface="+mn-lt"/>
                        <a:ea typeface="+mn-ea"/>
                        <a:cs typeface="+mn-cs"/>
                      </a:defRPr>
                    </a:pPr>
                    <a:r>
                      <a:rPr lang="ru-RU" sz="1200" b="1" dirty="0"/>
                      <a:t>Мужчины – 15</a:t>
                    </a:r>
                    <a:r>
                      <a:rPr lang="ru-RU" sz="1200" b="1" baseline="0" dirty="0"/>
                      <a:t> членов СКК –50%</a:t>
                    </a:r>
                    <a:r>
                      <a:rPr lang="ru-RU" sz="1200" baseline="0" dirty="0"/>
                      <a:t> </a:t>
                    </a:r>
                    <a:r>
                      <a:rPr lang="ru-RU" sz="1200" b="0" i="0" u="none" strike="noStrike" kern="1200" baseline="0" dirty="0">
                        <a:solidFill>
                          <a:srgbClr val="000000">
                            <a:lumMod val="75000"/>
                            <a:lumOff val="25000"/>
                          </a:srgbClr>
                        </a:solidFill>
                      </a:rPr>
                      <a:t>государственный сектор, НПО, ЛЖВ, ключевые группы населения, Международные НПО, двусторонние/многосторонние организации</a:t>
                    </a:r>
                    <a:r>
                      <a:rPr lang="ru-RU" sz="1200" baseline="0" dirty="0"/>
                      <a:t>
                   </a:t>
                    </a:r>
                  </a:p>
                  <a:p>
                    <a:pPr algn="l">
                      <a:defRPr sz="1200"/>
                    </a:pPr>
                    <a:r>
                      <a:rPr lang="ru-RU" sz="1200" baseline="0" dirty="0"/>
                      <a:t>                       </a:t>
                    </a:r>
                    <a:endParaRPr lang="ru-RU" sz="1200" b="1" baseline="0" dirty="0"/>
                  </a:p>
                </c:rich>
              </c:tx>
              <c:spPr>
                <a:noFill/>
                <a:ln>
                  <a:noFill/>
                </a:ln>
                <a:effectLst/>
              </c:spPr>
              <c:txPr>
                <a:bodyPr rot="0" spcFirstLastPara="1" vertOverflow="ellipsis" vert="horz" wrap="square" lIns="38100" tIns="19050" rIns="38100" bIns="19050" anchor="t" anchorCtr="0">
                  <a:noAutofit/>
                </a:bodyPr>
                <a:lstStyle/>
                <a:p>
                  <a:pPr algn="l">
                    <a:defRPr sz="12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1613095688567316"/>
                      <c:h val="0.46705907856912288"/>
                    </c:manualLayout>
                  </c15:layout>
                  <c15:showDataLabelsRange val="0"/>
                </c:ext>
                <c:ext xmlns:c16="http://schemas.microsoft.com/office/drawing/2014/chart" uri="{C3380CC4-5D6E-409C-BE32-E72D297353CC}">
                  <c16:uniqueId val="{00000001-1973-4557-8F33-6C07215AD439}"/>
                </c:ext>
              </c:extLst>
            </c:dLbl>
            <c:dLbl>
              <c:idx val="1"/>
              <c:layout>
                <c:manualLayout>
                  <c:x val="0.15370767018604792"/>
                  <c:y val="-5.0088994292809275E-2"/>
                </c:manualLayout>
              </c:layout>
              <c:tx>
                <c:rich>
                  <a:bodyPr rot="0" spcFirstLastPara="1" vertOverflow="ellipsis" vert="horz" wrap="square" lIns="38100" tIns="19050" rIns="38100" bIns="19050" anchor="t" anchorCtr="0">
                    <a:noAutofit/>
                  </a:bodyPr>
                  <a:lstStyle/>
                  <a:p>
                    <a:pPr algn="l">
                      <a:defRPr sz="1200" b="0" i="0" u="none" strike="noStrike" kern="1200" baseline="0">
                        <a:solidFill>
                          <a:schemeClr val="tx1">
                            <a:lumMod val="75000"/>
                            <a:lumOff val="25000"/>
                          </a:schemeClr>
                        </a:solidFill>
                        <a:latin typeface="+mn-lt"/>
                        <a:ea typeface="+mn-ea"/>
                        <a:cs typeface="+mn-cs"/>
                      </a:defRPr>
                    </a:pPr>
                    <a:r>
                      <a:rPr lang="ru-RU" sz="1200" b="1" dirty="0"/>
                      <a:t>Женщины – 15 членов</a:t>
                    </a:r>
                    <a:r>
                      <a:rPr lang="ru-RU" sz="1200" b="1" baseline="0" dirty="0"/>
                      <a:t> СКК – 52 %</a:t>
                    </a:r>
                  </a:p>
                  <a:p>
                    <a:pPr algn="l">
                      <a:defRPr sz="1200"/>
                    </a:pPr>
                    <a:r>
                      <a:rPr lang="ru-RU" sz="1200" b="0" baseline="0" dirty="0"/>
                      <a:t>женщины, живущие с ВИЧ, государственный сектор, НПО, ключевые группы населения, международные НПО, двусторонние/многосторонние организации, академический и частный секторы</a:t>
                    </a:r>
                    <a:r>
                      <a:rPr lang="ru-RU" sz="1200" baseline="0" dirty="0"/>
                      <a:t>
</a:t>
                    </a:r>
                    <a:r>
                      <a:rPr lang="ru-RU" sz="1200" b="1" baseline="0" dirty="0"/>
                      <a:t>                            </a:t>
                    </a:r>
                  </a:p>
                </c:rich>
              </c:tx>
              <c:spPr>
                <a:noFill/>
                <a:ln>
                  <a:noFill/>
                </a:ln>
                <a:effectLst/>
              </c:spPr>
              <c:txPr>
                <a:bodyPr rot="0" spcFirstLastPara="1" vertOverflow="ellipsis" vert="horz" wrap="square" lIns="38100" tIns="19050" rIns="38100" bIns="19050" anchor="t" anchorCtr="0">
                  <a:noAutofit/>
                </a:bodyPr>
                <a:lstStyle/>
                <a:p>
                  <a:pPr algn="l">
                    <a:defRPr sz="12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2074809877733917"/>
                      <c:h val="0.50299630772519122"/>
                    </c:manualLayout>
                  </c15:layout>
                  <c15:showDataLabelsRange val="0"/>
                </c:ext>
                <c:ext xmlns:c16="http://schemas.microsoft.com/office/drawing/2014/chart" uri="{C3380CC4-5D6E-409C-BE32-E72D297353CC}">
                  <c16:uniqueId val="{00000003-1973-4557-8F33-6C07215AD439}"/>
                </c:ext>
              </c:extLst>
            </c:dLbl>
            <c:spPr>
              <a:noFill/>
              <a:ln>
                <a:noFill/>
              </a:ln>
              <a:effectLst/>
            </c:spPr>
            <c:txPr>
              <a:bodyPr rot="0" spcFirstLastPara="1" vertOverflow="ellipsis" vert="horz" wrap="square" lIns="38100" tIns="19050" rIns="38100" bIns="19050" anchor="ctr" anchorCtr="0">
                <a:spAutoFit/>
              </a:bodyPr>
              <a:lstStyle/>
              <a:p>
                <a:pPr algn="l">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extLst>
          </c:dLbls>
          <c:cat>
            <c:strRef>
              <c:f>Sheet1!$C$6:$C$7</c:f>
              <c:strCache>
                <c:ptCount val="2"/>
                <c:pt idx="0">
                  <c:v>Men: 14 CCM members
(Government, NGOs, PLHIV, KAP, International NGOs, Bilateral/Multilateral
Organizations)</c:v>
                </c:pt>
                <c:pt idx="1">
                  <c:v>Women - 15 CCM members
(Network of Women Living with HIV, Government, NGO, KAP, International NGOs, Bilateral/Multilateral
Organizations, Academic and Commercial organizations)</c:v>
                </c:pt>
              </c:strCache>
            </c:strRef>
          </c:cat>
          <c:val>
            <c:numRef>
              <c:f>Sheet1!$D$6:$D$7</c:f>
              <c:numCache>
                <c:formatCode>General</c:formatCode>
                <c:ptCount val="2"/>
                <c:pt idx="0">
                  <c:v>14</c:v>
                </c:pt>
                <c:pt idx="1">
                  <c:v>15</c:v>
                </c:pt>
              </c:numCache>
            </c:numRef>
          </c:val>
          <c:extLst>
            <c:ext xmlns:c16="http://schemas.microsoft.com/office/drawing/2014/chart" uri="{C3380CC4-5D6E-409C-BE32-E72D297353CC}">
              <c16:uniqueId val="{00000004-1973-4557-8F33-6C07215AD439}"/>
            </c:ext>
          </c:extLst>
        </c:ser>
        <c:dLbls>
          <c:dLblPos val="inEnd"/>
          <c:showLegendKey val="0"/>
          <c:showVal val="0"/>
          <c:showCatName val="0"/>
          <c:showSerName val="0"/>
          <c:showPercent val="1"/>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8AEBE4-01E6-46A3-BDD7-46D1C3CFF4FE}" type="doc">
      <dgm:prSet loTypeId="urn:microsoft.com/office/officeart/2005/8/layout/hChevron3" loCatId="process" qsTypeId="urn:microsoft.com/office/officeart/2005/8/quickstyle/simple1" qsCatId="simple" csTypeId="urn:microsoft.com/office/officeart/2005/8/colors/accent1_2" csCatId="accent1" phldr="1"/>
      <dgm:spPr/>
    </dgm:pt>
    <dgm:pt modelId="{4818481C-6FFE-41AD-BB50-99CA6B18F4BA}">
      <dgm:prSet phldrT="[Текст]"/>
      <dgm:spPr/>
      <dgm:t>
        <a:bodyPr/>
        <a:lstStyle/>
        <a:p>
          <a:r>
            <a:rPr lang="ru-RU" dirty="0"/>
            <a:t>Связаться с СКК</a:t>
          </a:r>
          <a:endParaRPr lang="en-US" dirty="0"/>
        </a:p>
      </dgm:t>
    </dgm:pt>
    <dgm:pt modelId="{429B974D-B290-4A42-A1FE-C1423119117E}" type="parTrans" cxnId="{B6028E78-11BB-4EBB-8C4E-BB23C4DC3E73}">
      <dgm:prSet/>
      <dgm:spPr/>
      <dgm:t>
        <a:bodyPr/>
        <a:lstStyle/>
        <a:p>
          <a:endParaRPr lang="en-US"/>
        </a:p>
      </dgm:t>
    </dgm:pt>
    <dgm:pt modelId="{16B47138-C4F3-4AB7-9339-4E96DD9CBF50}" type="sibTrans" cxnId="{B6028E78-11BB-4EBB-8C4E-BB23C4DC3E73}">
      <dgm:prSet/>
      <dgm:spPr/>
      <dgm:t>
        <a:bodyPr/>
        <a:lstStyle/>
        <a:p>
          <a:endParaRPr lang="en-US"/>
        </a:p>
      </dgm:t>
    </dgm:pt>
    <dgm:pt modelId="{73781FB6-FF4E-4B8F-A989-F35825DB4850}">
      <dgm:prSet phldrT="[Текст]"/>
      <dgm:spPr/>
      <dgm:t>
        <a:bodyPr/>
        <a:lstStyle/>
        <a:p>
          <a:r>
            <a:rPr lang="ru-RU" dirty="0"/>
            <a:t>Подготовить идею</a:t>
          </a:r>
          <a:endParaRPr lang="en-US" dirty="0"/>
        </a:p>
      </dgm:t>
    </dgm:pt>
    <dgm:pt modelId="{35EEC9DD-091E-4A43-B65F-D9227499D4FA}" type="parTrans" cxnId="{C5E3E78C-2ACA-4A5D-917F-319D6E5CCF59}">
      <dgm:prSet/>
      <dgm:spPr/>
      <dgm:t>
        <a:bodyPr/>
        <a:lstStyle/>
        <a:p>
          <a:endParaRPr lang="en-US"/>
        </a:p>
      </dgm:t>
    </dgm:pt>
    <dgm:pt modelId="{A8CD5C39-4B29-49F4-95E6-C362A743BE6B}" type="sibTrans" cxnId="{C5E3E78C-2ACA-4A5D-917F-319D6E5CCF59}">
      <dgm:prSet/>
      <dgm:spPr/>
      <dgm:t>
        <a:bodyPr/>
        <a:lstStyle/>
        <a:p>
          <a:endParaRPr lang="en-US"/>
        </a:p>
      </dgm:t>
    </dgm:pt>
    <dgm:pt modelId="{292C5720-20BD-4C9F-8A96-7C02E07C97CA}">
      <dgm:prSet phldrT="[Текст]"/>
      <dgm:spPr/>
      <dgm:t>
        <a:bodyPr/>
        <a:lstStyle/>
        <a:p>
          <a:r>
            <a:rPr lang="ru-RU" dirty="0"/>
            <a:t>Присоединиться к диалогу</a:t>
          </a:r>
          <a:endParaRPr lang="en-US" dirty="0"/>
        </a:p>
      </dgm:t>
    </dgm:pt>
    <dgm:pt modelId="{7D033CDE-D0ED-4BB4-9930-3D93F74C1E77}" type="parTrans" cxnId="{E4BBFC60-F3C3-44E5-B096-1D4304E00FAD}">
      <dgm:prSet/>
      <dgm:spPr/>
      <dgm:t>
        <a:bodyPr/>
        <a:lstStyle/>
        <a:p>
          <a:endParaRPr lang="en-US"/>
        </a:p>
      </dgm:t>
    </dgm:pt>
    <dgm:pt modelId="{209D3CDE-CC02-4695-8587-915BC9FD4AC7}" type="sibTrans" cxnId="{E4BBFC60-F3C3-44E5-B096-1D4304E00FAD}">
      <dgm:prSet/>
      <dgm:spPr/>
      <dgm:t>
        <a:bodyPr/>
        <a:lstStyle/>
        <a:p>
          <a:endParaRPr lang="en-US"/>
        </a:p>
      </dgm:t>
    </dgm:pt>
    <dgm:pt modelId="{45B399CE-934C-4253-B85E-3C6716F487B1}" type="pres">
      <dgm:prSet presAssocID="{F08AEBE4-01E6-46A3-BDD7-46D1C3CFF4FE}" presName="Name0" presStyleCnt="0">
        <dgm:presLayoutVars>
          <dgm:dir/>
          <dgm:resizeHandles val="exact"/>
        </dgm:presLayoutVars>
      </dgm:prSet>
      <dgm:spPr/>
    </dgm:pt>
    <dgm:pt modelId="{45DF91FD-B10B-426F-9F3B-FF8DC8E07A30}" type="pres">
      <dgm:prSet presAssocID="{4818481C-6FFE-41AD-BB50-99CA6B18F4BA}" presName="parTxOnly" presStyleLbl="node1" presStyleIdx="0" presStyleCnt="3">
        <dgm:presLayoutVars>
          <dgm:bulletEnabled val="1"/>
        </dgm:presLayoutVars>
      </dgm:prSet>
      <dgm:spPr/>
    </dgm:pt>
    <dgm:pt modelId="{AE77BAE2-8BAE-4336-A7C7-7446914DD866}" type="pres">
      <dgm:prSet presAssocID="{16B47138-C4F3-4AB7-9339-4E96DD9CBF50}" presName="parSpace" presStyleCnt="0"/>
      <dgm:spPr/>
    </dgm:pt>
    <dgm:pt modelId="{40A210BF-7965-4A4A-A618-90AE26847169}" type="pres">
      <dgm:prSet presAssocID="{73781FB6-FF4E-4B8F-A989-F35825DB4850}" presName="parTxOnly" presStyleLbl="node1" presStyleIdx="1" presStyleCnt="3">
        <dgm:presLayoutVars>
          <dgm:bulletEnabled val="1"/>
        </dgm:presLayoutVars>
      </dgm:prSet>
      <dgm:spPr/>
    </dgm:pt>
    <dgm:pt modelId="{5A8A3DF9-2751-4CFE-B749-1EBFA0517601}" type="pres">
      <dgm:prSet presAssocID="{A8CD5C39-4B29-49F4-95E6-C362A743BE6B}" presName="parSpace" presStyleCnt="0"/>
      <dgm:spPr/>
    </dgm:pt>
    <dgm:pt modelId="{9A11A672-8E2B-4A93-B413-13611C9329DD}" type="pres">
      <dgm:prSet presAssocID="{292C5720-20BD-4C9F-8A96-7C02E07C97CA}" presName="parTxOnly" presStyleLbl="node1" presStyleIdx="2" presStyleCnt="3">
        <dgm:presLayoutVars>
          <dgm:bulletEnabled val="1"/>
        </dgm:presLayoutVars>
      </dgm:prSet>
      <dgm:spPr/>
    </dgm:pt>
  </dgm:ptLst>
  <dgm:cxnLst>
    <dgm:cxn modelId="{AC2A9931-B2A0-4077-A307-F1139428F432}" type="presOf" srcId="{F08AEBE4-01E6-46A3-BDD7-46D1C3CFF4FE}" destId="{45B399CE-934C-4253-B85E-3C6716F487B1}" srcOrd="0" destOrd="0" presId="urn:microsoft.com/office/officeart/2005/8/layout/hChevron3"/>
    <dgm:cxn modelId="{E4BBFC60-F3C3-44E5-B096-1D4304E00FAD}" srcId="{F08AEBE4-01E6-46A3-BDD7-46D1C3CFF4FE}" destId="{292C5720-20BD-4C9F-8A96-7C02E07C97CA}" srcOrd="2" destOrd="0" parTransId="{7D033CDE-D0ED-4BB4-9930-3D93F74C1E77}" sibTransId="{209D3CDE-CC02-4695-8587-915BC9FD4AC7}"/>
    <dgm:cxn modelId="{6E85B169-5BF9-4662-A351-A243C0193B4B}" type="presOf" srcId="{4818481C-6FFE-41AD-BB50-99CA6B18F4BA}" destId="{45DF91FD-B10B-426F-9F3B-FF8DC8E07A30}" srcOrd="0" destOrd="0" presId="urn:microsoft.com/office/officeart/2005/8/layout/hChevron3"/>
    <dgm:cxn modelId="{3CAB006D-14F8-49D2-9A89-2EF30CE0FB64}" type="presOf" srcId="{73781FB6-FF4E-4B8F-A989-F35825DB4850}" destId="{40A210BF-7965-4A4A-A618-90AE26847169}" srcOrd="0" destOrd="0" presId="urn:microsoft.com/office/officeart/2005/8/layout/hChevron3"/>
    <dgm:cxn modelId="{B6028E78-11BB-4EBB-8C4E-BB23C4DC3E73}" srcId="{F08AEBE4-01E6-46A3-BDD7-46D1C3CFF4FE}" destId="{4818481C-6FFE-41AD-BB50-99CA6B18F4BA}" srcOrd="0" destOrd="0" parTransId="{429B974D-B290-4A42-A1FE-C1423119117E}" sibTransId="{16B47138-C4F3-4AB7-9339-4E96DD9CBF50}"/>
    <dgm:cxn modelId="{C5E3E78C-2ACA-4A5D-917F-319D6E5CCF59}" srcId="{F08AEBE4-01E6-46A3-BDD7-46D1C3CFF4FE}" destId="{73781FB6-FF4E-4B8F-A989-F35825DB4850}" srcOrd="1" destOrd="0" parTransId="{35EEC9DD-091E-4A43-B65F-D9227499D4FA}" sibTransId="{A8CD5C39-4B29-49F4-95E6-C362A743BE6B}"/>
    <dgm:cxn modelId="{AB4A8BB7-296A-40A0-A45B-8117947E8157}" type="presOf" srcId="{292C5720-20BD-4C9F-8A96-7C02E07C97CA}" destId="{9A11A672-8E2B-4A93-B413-13611C9329DD}" srcOrd="0" destOrd="0" presId="urn:microsoft.com/office/officeart/2005/8/layout/hChevron3"/>
    <dgm:cxn modelId="{1716F7CD-8FB0-4836-B57D-AEDD5BFC54F0}" type="presParOf" srcId="{45B399CE-934C-4253-B85E-3C6716F487B1}" destId="{45DF91FD-B10B-426F-9F3B-FF8DC8E07A30}" srcOrd="0" destOrd="0" presId="urn:microsoft.com/office/officeart/2005/8/layout/hChevron3"/>
    <dgm:cxn modelId="{7E1C49C2-0310-4B97-9514-284463559EDE}" type="presParOf" srcId="{45B399CE-934C-4253-B85E-3C6716F487B1}" destId="{AE77BAE2-8BAE-4336-A7C7-7446914DD866}" srcOrd="1" destOrd="0" presId="urn:microsoft.com/office/officeart/2005/8/layout/hChevron3"/>
    <dgm:cxn modelId="{3D74AAD4-1B87-4D5D-B52F-5871F78BF093}" type="presParOf" srcId="{45B399CE-934C-4253-B85E-3C6716F487B1}" destId="{40A210BF-7965-4A4A-A618-90AE26847169}" srcOrd="2" destOrd="0" presId="urn:microsoft.com/office/officeart/2005/8/layout/hChevron3"/>
    <dgm:cxn modelId="{08FC040A-EDD4-4759-A0EB-F3BEC6FF972C}" type="presParOf" srcId="{45B399CE-934C-4253-B85E-3C6716F487B1}" destId="{5A8A3DF9-2751-4CFE-B749-1EBFA0517601}" srcOrd="3" destOrd="0" presId="urn:microsoft.com/office/officeart/2005/8/layout/hChevron3"/>
    <dgm:cxn modelId="{3230734E-70E9-4FA3-8375-523019928348}" type="presParOf" srcId="{45B399CE-934C-4253-B85E-3C6716F487B1}" destId="{9A11A672-8E2B-4A93-B413-13611C9329DD}"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DF91FD-B10B-426F-9F3B-FF8DC8E07A30}">
      <dsp:nvSpPr>
        <dsp:cNvPr id="0" name=""/>
        <dsp:cNvSpPr/>
      </dsp:nvSpPr>
      <dsp:spPr>
        <a:xfrm>
          <a:off x="2277" y="1312477"/>
          <a:ext cx="1991171" cy="79646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lvl="0" indent="0" algn="ctr" defTabSz="533400">
            <a:lnSpc>
              <a:spcPct val="90000"/>
            </a:lnSpc>
            <a:spcBef>
              <a:spcPct val="0"/>
            </a:spcBef>
            <a:spcAft>
              <a:spcPct val="35000"/>
            </a:spcAft>
            <a:buNone/>
          </a:pPr>
          <a:r>
            <a:rPr lang="ru-RU" sz="1200" kern="1200" dirty="0"/>
            <a:t>Связаться с СКК</a:t>
          </a:r>
          <a:endParaRPr lang="en-US" sz="1200" kern="1200" dirty="0"/>
        </a:p>
      </dsp:txBody>
      <dsp:txXfrm>
        <a:off x="2277" y="1312477"/>
        <a:ext cx="1792054" cy="796468"/>
      </dsp:txXfrm>
    </dsp:sp>
    <dsp:sp modelId="{40A210BF-7965-4A4A-A618-90AE26847169}">
      <dsp:nvSpPr>
        <dsp:cNvPr id="0" name=""/>
        <dsp:cNvSpPr/>
      </dsp:nvSpPr>
      <dsp:spPr>
        <a:xfrm>
          <a:off x="1595214" y="1312477"/>
          <a:ext cx="1991171" cy="79646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ru-RU" sz="1200" kern="1200" dirty="0"/>
            <a:t>Подготовить идею</a:t>
          </a:r>
          <a:endParaRPr lang="en-US" sz="1200" kern="1200" dirty="0"/>
        </a:p>
      </dsp:txBody>
      <dsp:txXfrm>
        <a:off x="1993448" y="1312477"/>
        <a:ext cx="1194703" cy="796468"/>
      </dsp:txXfrm>
    </dsp:sp>
    <dsp:sp modelId="{9A11A672-8E2B-4A93-B413-13611C9329DD}">
      <dsp:nvSpPr>
        <dsp:cNvPr id="0" name=""/>
        <dsp:cNvSpPr/>
      </dsp:nvSpPr>
      <dsp:spPr>
        <a:xfrm>
          <a:off x="3188151" y="1312477"/>
          <a:ext cx="1991171" cy="79646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ru-RU" sz="1200" kern="1200" dirty="0"/>
            <a:t>Присоединиться к диалогу</a:t>
          </a:r>
          <a:endParaRPr lang="en-US" sz="1200" kern="1200" dirty="0"/>
        </a:p>
      </dsp:txBody>
      <dsp:txXfrm>
        <a:off x="3586385" y="1312477"/>
        <a:ext cx="1194703" cy="79646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44CB6B-213D-4BF4-B402-62403B9B4743}" type="datetimeFigureOut">
              <a:rPr lang="en-US" smtClean="0"/>
              <a:t>6/14/2021</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0F9A03-E8CC-41EE-A13A-D78D5560E9D1}" type="slidenum">
              <a:rPr lang="en-US" smtClean="0"/>
              <a:t>‹#›</a:t>
            </a:fld>
            <a:endParaRPr lang="en-US"/>
          </a:p>
        </p:txBody>
      </p:sp>
    </p:spTree>
    <p:extLst>
      <p:ext uri="{BB962C8B-B14F-4D97-AF65-F5344CB8AC3E}">
        <p14:creationId xmlns:p14="http://schemas.microsoft.com/office/powerpoint/2010/main" val="3674135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p>
        </p:txBody>
      </p:sp>
      <p:sp>
        <p:nvSpPr>
          <p:cNvPr id="1024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B70D670-E19A-49E9-936A-E846B36B28F1}" type="slidenum">
              <a:rPr lang="ru-RU"/>
              <a:pPr eaLnBrk="1" hangingPunct="1"/>
              <a:t>8</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BD79EB75-BCEF-9F4A-9611-8D152C02C229}" type="slidenum">
              <a:rPr lang="en-US"/>
              <a:pPr eaLnBrk="1" hangingPunct="1"/>
              <a:t>11</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7F665E-B510-471A-9856-39F74E1E9D0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a:extLst>
              <a:ext uri="{FF2B5EF4-FFF2-40B4-BE49-F238E27FC236}">
                <a16:creationId xmlns:a16="http://schemas.microsoft.com/office/drawing/2014/main" id="{36E9542F-42B8-4B86-BB5D-0CA4E6EBF0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a:extLst>
              <a:ext uri="{FF2B5EF4-FFF2-40B4-BE49-F238E27FC236}">
                <a16:creationId xmlns:a16="http://schemas.microsoft.com/office/drawing/2014/main" id="{0A14B69F-0199-45F8-9B53-D211718C79CF}"/>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5" name="Нижний колонтитул 4">
            <a:extLst>
              <a:ext uri="{FF2B5EF4-FFF2-40B4-BE49-F238E27FC236}">
                <a16:creationId xmlns:a16="http://schemas.microsoft.com/office/drawing/2014/main" id="{5554F339-5983-4915-9C23-968A2FD07EAB}"/>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1E8101A6-2DAA-4686-91D5-BDE7D3D4ABAF}"/>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428860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04F9E8-4D0B-48C2-9CB3-EA96D7AF11BA}"/>
              </a:ext>
            </a:extLst>
          </p:cNvPr>
          <p:cNvSpPr>
            <a:spLocks noGrp="1"/>
          </p:cNvSpPr>
          <p:nvPr>
            <p:ph type="title"/>
          </p:nvPr>
        </p:nvSpPr>
        <p:spPr/>
        <p:txBody>
          <a:bodyPr/>
          <a:lstStyle/>
          <a:p>
            <a:r>
              <a:rPr lang="ru-RU"/>
              <a:t>Образец заголовка</a:t>
            </a:r>
            <a:endParaRPr lang="en-US"/>
          </a:p>
        </p:txBody>
      </p:sp>
      <p:sp>
        <p:nvSpPr>
          <p:cNvPr id="3" name="Вертикальный текст 2">
            <a:extLst>
              <a:ext uri="{FF2B5EF4-FFF2-40B4-BE49-F238E27FC236}">
                <a16:creationId xmlns:a16="http://schemas.microsoft.com/office/drawing/2014/main" id="{F74ECE8C-BB5B-4431-9A54-B539AF12D3B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id="{54D19536-BBA3-4FA3-B6B6-497B94CD2DA1}"/>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5" name="Нижний колонтитул 4">
            <a:extLst>
              <a:ext uri="{FF2B5EF4-FFF2-40B4-BE49-F238E27FC236}">
                <a16:creationId xmlns:a16="http://schemas.microsoft.com/office/drawing/2014/main" id="{162543A1-9757-4676-8694-FFAA438CC71D}"/>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EA8712B5-2D91-4BA0-B257-B46EEED15C73}"/>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382712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814C48F7-1211-4CA6-82EF-7DDA69D8EDDD}"/>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a:extLst>
              <a:ext uri="{FF2B5EF4-FFF2-40B4-BE49-F238E27FC236}">
                <a16:creationId xmlns:a16="http://schemas.microsoft.com/office/drawing/2014/main" id="{D471F99D-E5D1-4CB7-97C2-2C565E4A5D16}"/>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id="{38281D3C-7602-430E-A071-0F7748352DD2}"/>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5" name="Нижний колонтитул 4">
            <a:extLst>
              <a:ext uri="{FF2B5EF4-FFF2-40B4-BE49-F238E27FC236}">
                <a16:creationId xmlns:a16="http://schemas.microsoft.com/office/drawing/2014/main" id="{25D8E4D4-6D7B-4D9B-8F7A-56379BD82E51}"/>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37DD6477-C459-48B1-AE58-269C808F1233}"/>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364396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20773A-9A2F-49A0-BF1A-3EDB0EC6D97C}"/>
              </a:ext>
            </a:extLst>
          </p:cNvPr>
          <p:cNvSpPr>
            <a:spLocks noGrp="1"/>
          </p:cNvSpPr>
          <p:nvPr>
            <p:ph type="title"/>
          </p:nvPr>
        </p:nvSpPr>
        <p:spPr/>
        <p:txBody>
          <a:bodyPr/>
          <a:lstStyle/>
          <a:p>
            <a:r>
              <a:rPr lang="ru-RU"/>
              <a:t>Образец заголовка</a:t>
            </a:r>
            <a:endParaRPr lang="en-US"/>
          </a:p>
        </p:txBody>
      </p:sp>
      <p:sp>
        <p:nvSpPr>
          <p:cNvPr id="3" name="Объект 2">
            <a:extLst>
              <a:ext uri="{FF2B5EF4-FFF2-40B4-BE49-F238E27FC236}">
                <a16:creationId xmlns:a16="http://schemas.microsoft.com/office/drawing/2014/main" id="{C03E0C03-2F00-4F6F-8714-EBB2D108493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id="{01F3BC25-861A-4B94-9668-7F910D912539}"/>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5" name="Нижний колонтитул 4">
            <a:extLst>
              <a:ext uri="{FF2B5EF4-FFF2-40B4-BE49-F238E27FC236}">
                <a16:creationId xmlns:a16="http://schemas.microsoft.com/office/drawing/2014/main" id="{4EFCC91B-EE46-4CBE-922C-C1DC515F474B}"/>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244D384C-A280-4138-A43F-B3549CA66606}"/>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2313162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D96D4-71A8-4700-BACE-767259F87455}"/>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a:extLst>
              <a:ext uri="{FF2B5EF4-FFF2-40B4-BE49-F238E27FC236}">
                <a16:creationId xmlns:a16="http://schemas.microsoft.com/office/drawing/2014/main" id="{871A5A08-F00C-4767-B521-B99D003E6F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4477EA8-D618-4799-88BB-D65D58B160FC}"/>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5" name="Нижний колонтитул 4">
            <a:extLst>
              <a:ext uri="{FF2B5EF4-FFF2-40B4-BE49-F238E27FC236}">
                <a16:creationId xmlns:a16="http://schemas.microsoft.com/office/drawing/2014/main" id="{7AECC61E-78B2-49DE-B756-59F87E75927F}"/>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F0CEFBB5-68A9-4D2E-B2C1-0063983D7BF9}"/>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261932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CD74DB-012F-4856-AD1B-0FCA5E7CF930}"/>
              </a:ext>
            </a:extLst>
          </p:cNvPr>
          <p:cNvSpPr>
            <a:spLocks noGrp="1"/>
          </p:cNvSpPr>
          <p:nvPr>
            <p:ph type="title"/>
          </p:nvPr>
        </p:nvSpPr>
        <p:spPr/>
        <p:txBody>
          <a:bodyPr/>
          <a:lstStyle/>
          <a:p>
            <a:r>
              <a:rPr lang="ru-RU"/>
              <a:t>Образец заголовка</a:t>
            </a:r>
            <a:endParaRPr lang="en-US"/>
          </a:p>
        </p:txBody>
      </p:sp>
      <p:sp>
        <p:nvSpPr>
          <p:cNvPr id="3" name="Объект 2">
            <a:extLst>
              <a:ext uri="{FF2B5EF4-FFF2-40B4-BE49-F238E27FC236}">
                <a16:creationId xmlns:a16="http://schemas.microsoft.com/office/drawing/2014/main" id="{CD09D007-0EAD-4A14-906C-D03F33A58C49}"/>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a:extLst>
              <a:ext uri="{FF2B5EF4-FFF2-40B4-BE49-F238E27FC236}">
                <a16:creationId xmlns:a16="http://schemas.microsoft.com/office/drawing/2014/main" id="{8AF94477-02DF-4937-A02B-AED864EE9CFB}"/>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a:extLst>
              <a:ext uri="{FF2B5EF4-FFF2-40B4-BE49-F238E27FC236}">
                <a16:creationId xmlns:a16="http://schemas.microsoft.com/office/drawing/2014/main" id="{8025DBED-0B0D-4A0F-8FCA-A6ED773E43F8}"/>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6" name="Нижний колонтитул 5">
            <a:extLst>
              <a:ext uri="{FF2B5EF4-FFF2-40B4-BE49-F238E27FC236}">
                <a16:creationId xmlns:a16="http://schemas.microsoft.com/office/drawing/2014/main" id="{3E8D8F66-4CC9-4E7A-BC97-6C7E7E37B8B7}"/>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6585D915-8D5B-4412-BCD1-9CCFD69F6051}"/>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309506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0B428A-A78B-446A-BDA6-0C95F80FCC91}"/>
              </a:ext>
            </a:extLst>
          </p:cNvPr>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a:extLst>
              <a:ext uri="{FF2B5EF4-FFF2-40B4-BE49-F238E27FC236}">
                <a16:creationId xmlns:a16="http://schemas.microsoft.com/office/drawing/2014/main" id="{5E4691BF-4936-45F3-B283-743D7C36FC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A5997ADC-EDF1-43A0-9C79-28F1CDCCA1E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a:extLst>
              <a:ext uri="{FF2B5EF4-FFF2-40B4-BE49-F238E27FC236}">
                <a16:creationId xmlns:a16="http://schemas.microsoft.com/office/drawing/2014/main" id="{9E8C1E9F-8A8B-4E08-B562-7ECA491584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0369F68-7C35-4248-93EB-26F41D8818C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a:extLst>
              <a:ext uri="{FF2B5EF4-FFF2-40B4-BE49-F238E27FC236}">
                <a16:creationId xmlns:a16="http://schemas.microsoft.com/office/drawing/2014/main" id="{CD6B8DDC-6A1F-4B8A-A407-5CBACD393F26}"/>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8" name="Нижний колонтитул 7">
            <a:extLst>
              <a:ext uri="{FF2B5EF4-FFF2-40B4-BE49-F238E27FC236}">
                <a16:creationId xmlns:a16="http://schemas.microsoft.com/office/drawing/2014/main" id="{8632DD0D-72CB-4A05-9CCE-302F84370BFD}"/>
              </a:ext>
            </a:extLst>
          </p:cNvPr>
          <p:cNvSpPr>
            <a:spLocks noGrp="1"/>
          </p:cNvSpPr>
          <p:nvPr>
            <p:ph type="ftr" sz="quarter" idx="11"/>
          </p:nvPr>
        </p:nvSpPr>
        <p:spPr/>
        <p:txBody>
          <a:bodyPr/>
          <a:lstStyle/>
          <a:p>
            <a:endParaRPr lang="en-US"/>
          </a:p>
        </p:txBody>
      </p:sp>
      <p:sp>
        <p:nvSpPr>
          <p:cNvPr id="9" name="Номер слайда 8">
            <a:extLst>
              <a:ext uri="{FF2B5EF4-FFF2-40B4-BE49-F238E27FC236}">
                <a16:creationId xmlns:a16="http://schemas.microsoft.com/office/drawing/2014/main" id="{3B6A06D9-C9FF-4E2C-8E48-98B47D7B0D92}"/>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50150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7E70AD-7B38-4841-B356-EDF3B6715602}"/>
              </a:ext>
            </a:extLst>
          </p:cNvPr>
          <p:cNvSpPr>
            <a:spLocks noGrp="1"/>
          </p:cNvSpPr>
          <p:nvPr>
            <p:ph type="title"/>
          </p:nvPr>
        </p:nvSpPr>
        <p:spPr/>
        <p:txBody>
          <a:bodyPr/>
          <a:lstStyle/>
          <a:p>
            <a:r>
              <a:rPr lang="ru-RU"/>
              <a:t>Образец заголовка</a:t>
            </a:r>
            <a:endParaRPr lang="en-US"/>
          </a:p>
        </p:txBody>
      </p:sp>
      <p:sp>
        <p:nvSpPr>
          <p:cNvPr id="3" name="Дата 2">
            <a:extLst>
              <a:ext uri="{FF2B5EF4-FFF2-40B4-BE49-F238E27FC236}">
                <a16:creationId xmlns:a16="http://schemas.microsoft.com/office/drawing/2014/main" id="{9AC5EF97-D137-40B0-BC20-2D2622E37A67}"/>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4" name="Нижний колонтитул 3">
            <a:extLst>
              <a:ext uri="{FF2B5EF4-FFF2-40B4-BE49-F238E27FC236}">
                <a16:creationId xmlns:a16="http://schemas.microsoft.com/office/drawing/2014/main" id="{93F108E0-CC10-49DA-B393-12A3B44FAB45}"/>
              </a:ext>
            </a:extLst>
          </p:cNvPr>
          <p:cNvSpPr>
            <a:spLocks noGrp="1"/>
          </p:cNvSpPr>
          <p:nvPr>
            <p:ph type="ftr" sz="quarter" idx="11"/>
          </p:nvPr>
        </p:nvSpPr>
        <p:spPr/>
        <p:txBody>
          <a:bodyPr/>
          <a:lstStyle/>
          <a:p>
            <a:endParaRPr lang="en-US"/>
          </a:p>
        </p:txBody>
      </p:sp>
      <p:sp>
        <p:nvSpPr>
          <p:cNvPr id="5" name="Номер слайда 4">
            <a:extLst>
              <a:ext uri="{FF2B5EF4-FFF2-40B4-BE49-F238E27FC236}">
                <a16:creationId xmlns:a16="http://schemas.microsoft.com/office/drawing/2014/main" id="{7D8995EB-56F6-4E28-9E49-0C9170208245}"/>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2202505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C2D4F054-AD3B-4FEC-85D8-9A2E4020547F}"/>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3" name="Нижний колонтитул 2">
            <a:extLst>
              <a:ext uri="{FF2B5EF4-FFF2-40B4-BE49-F238E27FC236}">
                <a16:creationId xmlns:a16="http://schemas.microsoft.com/office/drawing/2014/main" id="{3E513DD5-EE5C-4160-B908-9A62925F9A60}"/>
              </a:ext>
            </a:extLst>
          </p:cNvPr>
          <p:cNvSpPr>
            <a:spLocks noGrp="1"/>
          </p:cNvSpPr>
          <p:nvPr>
            <p:ph type="ftr" sz="quarter" idx="11"/>
          </p:nvPr>
        </p:nvSpPr>
        <p:spPr/>
        <p:txBody>
          <a:bodyPr/>
          <a:lstStyle/>
          <a:p>
            <a:endParaRPr lang="en-US"/>
          </a:p>
        </p:txBody>
      </p:sp>
      <p:sp>
        <p:nvSpPr>
          <p:cNvPr id="4" name="Номер слайда 3">
            <a:extLst>
              <a:ext uri="{FF2B5EF4-FFF2-40B4-BE49-F238E27FC236}">
                <a16:creationId xmlns:a16="http://schemas.microsoft.com/office/drawing/2014/main" id="{58B331B9-AEDB-47DB-A0E5-438A8AE2FB73}"/>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391721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94B4B9-144A-4BCB-B1CB-E95156074E9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a:extLst>
              <a:ext uri="{FF2B5EF4-FFF2-40B4-BE49-F238E27FC236}">
                <a16:creationId xmlns:a16="http://schemas.microsoft.com/office/drawing/2014/main" id="{B3B99A96-B40B-45B9-ADD1-929C05A81E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a:extLst>
              <a:ext uri="{FF2B5EF4-FFF2-40B4-BE49-F238E27FC236}">
                <a16:creationId xmlns:a16="http://schemas.microsoft.com/office/drawing/2014/main" id="{FA76C2FA-80E4-47B3-B937-14B5935BE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6A73347-529F-40FC-A05B-82D48D3E9C55}"/>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6" name="Нижний колонтитул 5">
            <a:extLst>
              <a:ext uri="{FF2B5EF4-FFF2-40B4-BE49-F238E27FC236}">
                <a16:creationId xmlns:a16="http://schemas.microsoft.com/office/drawing/2014/main" id="{8DC3B512-4AE6-4E2A-B08A-C5CD08B5F3D6}"/>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3041090C-D63C-4F30-BCF8-E20DA9541E9A}"/>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725486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83A025-0847-4437-B021-09DCD8392DE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a:extLst>
              <a:ext uri="{FF2B5EF4-FFF2-40B4-BE49-F238E27FC236}">
                <a16:creationId xmlns:a16="http://schemas.microsoft.com/office/drawing/2014/main" id="{C03705B8-0DE5-41E8-A7EA-24794F22C2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a:extLst>
              <a:ext uri="{FF2B5EF4-FFF2-40B4-BE49-F238E27FC236}">
                <a16:creationId xmlns:a16="http://schemas.microsoft.com/office/drawing/2014/main" id="{6478E342-4FE3-44E7-BD26-3283D4FA71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116FDD7-963A-4018-87BF-7DEC1595E3F8}"/>
              </a:ext>
            </a:extLst>
          </p:cNvPr>
          <p:cNvSpPr>
            <a:spLocks noGrp="1"/>
          </p:cNvSpPr>
          <p:nvPr>
            <p:ph type="dt" sz="half" idx="10"/>
          </p:nvPr>
        </p:nvSpPr>
        <p:spPr/>
        <p:txBody>
          <a:bodyPr/>
          <a:lstStyle/>
          <a:p>
            <a:fld id="{572DF77F-D11E-41FD-90FF-415F3F93AA4A}" type="datetimeFigureOut">
              <a:rPr lang="en-US" smtClean="0"/>
              <a:t>6/14/2021</a:t>
            </a:fld>
            <a:endParaRPr lang="en-US"/>
          </a:p>
        </p:txBody>
      </p:sp>
      <p:sp>
        <p:nvSpPr>
          <p:cNvPr id="6" name="Нижний колонтитул 5">
            <a:extLst>
              <a:ext uri="{FF2B5EF4-FFF2-40B4-BE49-F238E27FC236}">
                <a16:creationId xmlns:a16="http://schemas.microsoft.com/office/drawing/2014/main" id="{01F9D039-2ADA-4198-90C9-0C730D62B50F}"/>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1E399F38-3DAE-45C9-B480-F68D219F39DA}"/>
              </a:ext>
            </a:extLst>
          </p:cNvPr>
          <p:cNvSpPr>
            <a:spLocks noGrp="1"/>
          </p:cNvSpPr>
          <p:nvPr>
            <p:ph type="sldNum" sz="quarter" idx="12"/>
          </p:nvPr>
        </p:nvSpPr>
        <p:spPr/>
        <p:txBody>
          <a:bodyPr/>
          <a:lstStyle/>
          <a:p>
            <a:fld id="{630C8CCA-20CA-4B34-9980-9395ABC791E1}" type="slidenum">
              <a:rPr lang="en-US" smtClean="0"/>
              <a:t>‹#›</a:t>
            </a:fld>
            <a:endParaRPr lang="en-US"/>
          </a:p>
        </p:txBody>
      </p:sp>
    </p:spTree>
    <p:extLst>
      <p:ext uri="{BB962C8B-B14F-4D97-AF65-F5344CB8AC3E}">
        <p14:creationId xmlns:p14="http://schemas.microsoft.com/office/powerpoint/2010/main" val="159155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D5BBAC-92E6-4BDF-9721-117963BF00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a:extLst>
              <a:ext uri="{FF2B5EF4-FFF2-40B4-BE49-F238E27FC236}">
                <a16:creationId xmlns:a16="http://schemas.microsoft.com/office/drawing/2014/main" id="{95172CD3-62C0-41D2-AF6F-48E11DFE48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a:extLst>
              <a:ext uri="{FF2B5EF4-FFF2-40B4-BE49-F238E27FC236}">
                <a16:creationId xmlns:a16="http://schemas.microsoft.com/office/drawing/2014/main" id="{E4ECAC67-11A4-417A-99AF-0079972496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DF77F-D11E-41FD-90FF-415F3F93AA4A}" type="datetimeFigureOut">
              <a:rPr lang="en-US" smtClean="0"/>
              <a:t>6/14/2021</a:t>
            </a:fld>
            <a:endParaRPr lang="en-US"/>
          </a:p>
        </p:txBody>
      </p:sp>
      <p:sp>
        <p:nvSpPr>
          <p:cNvPr id="5" name="Нижний колонтитул 4">
            <a:extLst>
              <a:ext uri="{FF2B5EF4-FFF2-40B4-BE49-F238E27FC236}">
                <a16:creationId xmlns:a16="http://schemas.microsoft.com/office/drawing/2014/main" id="{6A2CED76-4248-40EF-AE9E-0ED6404CFB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a:extLst>
              <a:ext uri="{FF2B5EF4-FFF2-40B4-BE49-F238E27FC236}">
                <a16:creationId xmlns:a16="http://schemas.microsoft.com/office/drawing/2014/main" id="{A1E829C0-01AE-46F1-84A7-30EE8DF93D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C8CCA-20CA-4B34-9980-9395ABC791E1}" type="slidenum">
              <a:rPr lang="en-US" smtClean="0"/>
              <a:t>‹#›</a:t>
            </a:fld>
            <a:endParaRPr lang="en-US"/>
          </a:p>
        </p:txBody>
      </p:sp>
    </p:spTree>
    <p:extLst>
      <p:ext uri="{BB962C8B-B14F-4D97-AF65-F5344CB8AC3E}">
        <p14:creationId xmlns:p14="http://schemas.microsoft.com/office/powerpoint/2010/main" val="425068093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D6D609-EC52-48E8-A1A8-67DBE28DA75A}"/>
              </a:ext>
            </a:extLst>
          </p:cNvPr>
          <p:cNvSpPr>
            <a:spLocks noGrp="1"/>
          </p:cNvSpPr>
          <p:nvPr>
            <p:ph type="ctrTitle"/>
          </p:nvPr>
        </p:nvSpPr>
        <p:spPr/>
        <p:txBody>
          <a:bodyPr>
            <a:normAutofit fontScale="90000"/>
          </a:bodyPr>
          <a:lstStyle/>
          <a:p>
            <a:r>
              <a:rPr lang="ru-RU" dirty="0"/>
              <a:t>Квалификационные критерии Глобального фонда к СКК</a:t>
            </a:r>
            <a:endParaRPr lang="en-US" dirty="0"/>
          </a:p>
        </p:txBody>
      </p:sp>
      <p:sp>
        <p:nvSpPr>
          <p:cNvPr id="3" name="Подзаголовок 2">
            <a:extLst>
              <a:ext uri="{FF2B5EF4-FFF2-40B4-BE49-F238E27FC236}">
                <a16:creationId xmlns:a16="http://schemas.microsoft.com/office/drawing/2014/main" id="{8A6BE1A1-E4A6-4414-BCAA-21E37EDB3D11}"/>
              </a:ext>
            </a:extLst>
          </p:cNvPr>
          <p:cNvSpPr>
            <a:spLocks noGrp="1"/>
          </p:cNvSpPr>
          <p:nvPr>
            <p:ph type="subTitle" idx="1"/>
          </p:nvPr>
        </p:nvSpPr>
        <p:spPr>
          <a:xfrm>
            <a:off x="1312985" y="5735637"/>
            <a:ext cx="9144000" cy="662231"/>
          </a:xfrm>
        </p:spPr>
        <p:txBody>
          <a:bodyPr>
            <a:normAutofit/>
          </a:bodyPr>
          <a:lstStyle/>
          <a:p>
            <a:r>
              <a:rPr lang="ru-RU" dirty="0">
                <a:solidFill>
                  <a:schemeClr val="tx1"/>
                </a:solidFill>
              </a:rPr>
              <a:t>Демеуова Рысалды, Координатор Секретариата СКК</a:t>
            </a:r>
            <a:endParaRPr lang="en-US" dirty="0">
              <a:solidFill>
                <a:schemeClr val="tx1"/>
              </a:solidFill>
            </a:endParaRPr>
          </a:p>
        </p:txBody>
      </p:sp>
    </p:spTree>
    <p:extLst>
      <p:ext uri="{BB962C8B-B14F-4D97-AF65-F5344CB8AC3E}">
        <p14:creationId xmlns:p14="http://schemas.microsoft.com/office/powerpoint/2010/main" val="1567320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1"/>
          <p:cNvSpPr>
            <a:spLocks noGrp="1"/>
          </p:cNvSpPr>
          <p:nvPr>
            <p:ph type="title"/>
          </p:nvPr>
        </p:nvSpPr>
        <p:spPr>
          <a:xfrm>
            <a:off x="838200" y="365125"/>
            <a:ext cx="10515600" cy="785813"/>
          </a:xfrm>
        </p:spPr>
        <p:txBody>
          <a:bodyPr>
            <a:normAutofit/>
          </a:bodyPr>
          <a:lstStyle/>
          <a:p>
            <a:pPr algn="ctr" eaLnBrk="1" hangingPunct="1"/>
            <a:r>
              <a:rPr lang="ru-RU" b="1" dirty="0">
                <a:solidFill>
                  <a:srgbClr val="008000"/>
                </a:solidFill>
                <a:latin typeface="Myriad Roman" charset="0"/>
              </a:rPr>
              <a:t>Основные участники</a:t>
            </a:r>
            <a:endParaRPr lang="fr-FR" b="1" dirty="0">
              <a:solidFill>
                <a:srgbClr val="008000"/>
              </a:solidFill>
              <a:latin typeface="Myriad Roman"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9400" y="1644651"/>
            <a:ext cx="577850" cy="568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3" name="ZoneTexte 2"/>
          <p:cNvSpPr txBox="1">
            <a:spLocks noChangeArrowheads="1"/>
          </p:cNvSpPr>
          <p:nvPr/>
        </p:nvSpPr>
        <p:spPr bwMode="auto">
          <a:xfrm>
            <a:off x="1606550" y="2190751"/>
            <a:ext cx="996950" cy="37306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800" dirty="0"/>
              <a:t>ГФ</a:t>
            </a:r>
            <a:endParaRPr lang="fr-FR" sz="1800" dirty="0"/>
          </a:p>
        </p:txBody>
      </p:sp>
      <p:cxnSp>
        <p:nvCxnSpPr>
          <p:cNvPr id="9" name="Connecteur droit avec flèche 8"/>
          <p:cNvCxnSpPr/>
          <p:nvPr/>
        </p:nvCxnSpPr>
        <p:spPr>
          <a:xfrm>
            <a:off x="2660651" y="2332038"/>
            <a:ext cx="1217613"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1" name="Groupe 40"/>
          <p:cNvGrpSpPr>
            <a:grpSpLocks/>
          </p:cNvGrpSpPr>
          <p:nvPr/>
        </p:nvGrpSpPr>
        <p:grpSpPr bwMode="auto">
          <a:xfrm>
            <a:off x="8797926" y="3119439"/>
            <a:ext cx="1546225" cy="847725"/>
            <a:chOff x="4426186" y="5699653"/>
            <a:chExt cx="1499689" cy="857026"/>
          </a:xfrm>
        </p:grpSpPr>
        <p:sp>
          <p:nvSpPr>
            <p:cNvPr id="31" name="Émoticône 30"/>
            <p:cNvSpPr/>
            <p:nvPr/>
          </p:nvSpPr>
          <p:spPr>
            <a:xfrm>
              <a:off x="4935834" y="5699653"/>
              <a:ext cx="455758" cy="503944"/>
            </a:xfrm>
            <a:prstGeom prst="smileyFac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6436" name="ZoneTexte 39"/>
            <p:cNvSpPr txBox="1">
              <a:spLocks noChangeArrowheads="1"/>
            </p:cNvSpPr>
            <p:nvPr/>
          </p:nvSpPr>
          <p:spPr bwMode="auto">
            <a:xfrm>
              <a:off x="4426186" y="6183667"/>
              <a:ext cx="1499689" cy="373012"/>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800" b="1" dirty="0"/>
                <a:t>ОП</a:t>
              </a:r>
              <a:endParaRPr lang="fr-FR" sz="1800" b="1" dirty="0"/>
            </a:p>
          </p:txBody>
        </p:sp>
      </p:grpSp>
      <p:sp>
        <p:nvSpPr>
          <p:cNvPr id="13" name="ZoneTexte 12"/>
          <p:cNvSpPr txBox="1">
            <a:spLocks noChangeArrowheads="1"/>
          </p:cNvSpPr>
          <p:nvPr/>
        </p:nvSpPr>
        <p:spPr bwMode="auto">
          <a:xfrm>
            <a:off x="3695701" y="2557464"/>
            <a:ext cx="1090613"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400" dirty="0"/>
              <a:t>СТРАНА</a:t>
            </a:r>
            <a:endParaRPr lang="fr-FR" sz="1800" dirty="0"/>
          </a:p>
        </p:txBody>
      </p:sp>
      <p:pic>
        <p:nvPicPr>
          <p:cNvPr id="2" name="Picture 1"/>
          <p:cNvPicPr>
            <a:picLocks noChangeAspect="1"/>
          </p:cNvPicPr>
          <p:nvPr/>
        </p:nvPicPr>
        <p:blipFill>
          <a:blip r:embed="rId3"/>
          <a:stretch>
            <a:fillRect/>
          </a:stretch>
        </p:blipFill>
        <p:spPr>
          <a:xfrm>
            <a:off x="3935760" y="2132856"/>
            <a:ext cx="648072" cy="432048"/>
          </a:xfrm>
          <a:prstGeom prst="rect">
            <a:avLst/>
          </a:prstGeom>
        </p:spPr>
      </p:pic>
      <p:cxnSp>
        <p:nvCxnSpPr>
          <p:cNvPr id="15" name="Connecteur droit avec flèche 14"/>
          <p:cNvCxnSpPr/>
          <p:nvPr/>
        </p:nvCxnSpPr>
        <p:spPr>
          <a:xfrm>
            <a:off x="4670425" y="2332038"/>
            <a:ext cx="598488"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a:spLocks noChangeArrowheads="1"/>
          </p:cNvSpPr>
          <p:nvPr/>
        </p:nvSpPr>
        <p:spPr bwMode="auto">
          <a:xfrm>
            <a:off x="5194300" y="2084389"/>
            <a:ext cx="96520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b="1" dirty="0"/>
              <a:t>СКК</a:t>
            </a:r>
            <a:endParaRPr lang="fr-FR" sz="1800" b="1" dirty="0"/>
          </a:p>
        </p:txBody>
      </p:sp>
      <p:sp>
        <p:nvSpPr>
          <p:cNvPr id="20" name="Accolade fermante 19"/>
          <p:cNvSpPr/>
          <p:nvPr/>
        </p:nvSpPr>
        <p:spPr>
          <a:xfrm>
            <a:off x="5927726" y="2016125"/>
            <a:ext cx="284163" cy="5413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sp>
        <p:nvSpPr>
          <p:cNvPr id="24" name="ZoneTexte 23"/>
          <p:cNvSpPr txBox="1">
            <a:spLocks noChangeArrowheads="1"/>
          </p:cNvSpPr>
          <p:nvPr/>
        </p:nvSpPr>
        <p:spPr bwMode="auto">
          <a:xfrm>
            <a:off x="6173789" y="1814514"/>
            <a:ext cx="2160587"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eaLnBrk="1" hangingPunct="1"/>
            <a:r>
              <a:rPr lang="ru-RU" sz="1200" b="1" dirty="0"/>
              <a:t>ПРАВИТЕЛЬСТВО</a:t>
            </a:r>
            <a:endParaRPr lang="fr-FR" sz="1200" b="1" dirty="0"/>
          </a:p>
          <a:p>
            <a:pPr eaLnBrk="1" hangingPunct="1"/>
            <a:r>
              <a:rPr lang="ru-RU" sz="1200" b="1" dirty="0"/>
              <a:t>НПО</a:t>
            </a:r>
            <a:endParaRPr lang="fr-FR" sz="1200" b="1" dirty="0"/>
          </a:p>
          <a:p>
            <a:pPr eaLnBrk="1" hangingPunct="1"/>
            <a:r>
              <a:rPr lang="ru-RU" sz="1200" b="1" dirty="0"/>
              <a:t>МЕЖД.ОРГ.</a:t>
            </a:r>
            <a:endParaRPr lang="fr-FR" sz="1200" b="1" dirty="0"/>
          </a:p>
          <a:p>
            <a:pPr eaLnBrk="1" hangingPunct="1"/>
            <a:r>
              <a:rPr lang="ru-RU" sz="1200" b="1" dirty="0"/>
              <a:t>ЛЖВ</a:t>
            </a:r>
            <a:endParaRPr lang="fr-FR" sz="1200" b="1" dirty="0"/>
          </a:p>
        </p:txBody>
      </p:sp>
      <p:sp>
        <p:nvSpPr>
          <p:cNvPr id="33" name="ZoneTexte 32"/>
          <p:cNvSpPr txBox="1">
            <a:spLocks noChangeArrowheads="1"/>
          </p:cNvSpPr>
          <p:nvPr/>
        </p:nvSpPr>
        <p:spPr bwMode="auto">
          <a:xfrm>
            <a:off x="6240017" y="1412777"/>
            <a:ext cx="2535237"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400" i="1" dirty="0"/>
              <a:t>координирует</a:t>
            </a:r>
            <a:r>
              <a:rPr lang="fr-FR" sz="1400" i="1" dirty="0"/>
              <a:t> &amp; </a:t>
            </a:r>
            <a:r>
              <a:rPr lang="ru-RU" sz="1400" i="1" dirty="0"/>
              <a:t>подает</a:t>
            </a:r>
            <a:endParaRPr lang="fr-FR" sz="1400" i="1" dirty="0"/>
          </a:p>
        </p:txBody>
      </p:sp>
      <p:cxnSp>
        <p:nvCxnSpPr>
          <p:cNvPr id="35" name="Connecteur droit avec flèche 34"/>
          <p:cNvCxnSpPr/>
          <p:nvPr/>
        </p:nvCxnSpPr>
        <p:spPr>
          <a:xfrm flipV="1">
            <a:off x="7319964" y="2332038"/>
            <a:ext cx="504825" cy="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ZoneTexte 35"/>
          <p:cNvSpPr txBox="1">
            <a:spLocks noChangeArrowheads="1"/>
          </p:cNvSpPr>
          <p:nvPr/>
        </p:nvSpPr>
        <p:spPr bwMode="auto">
          <a:xfrm>
            <a:off x="8904312" y="2564905"/>
            <a:ext cx="1080120"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r" eaLnBrk="1" hangingPunct="1"/>
            <a:r>
              <a:rPr lang="ru-RU" sz="1400" i="1" dirty="0"/>
              <a:t>выбирает</a:t>
            </a:r>
            <a:endParaRPr lang="fr-FR" sz="1400" i="1" dirty="0"/>
          </a:p>
        </p:txBody>
      </p:sp>
      <p:grpSp>
        <p:nvGrpSpPr>
          <p:cNvPr id="136" name="Groupe 135"/>
          <p:cNvGrpSpPr>
            <a:grpSpLocks/>
          </p:cNvGrpSpPr>
          <p:nvPr/>
        </p:nvGrpSpPr>
        <p:grpSpPr bwMode="auto">
          <a:xfrm>
            <a:off x="7918450" y="1762125"/>
            <a:ext cx="2749550" cy="768350"/>
            <a:chOff x="6393774" y="1762700"/>
            <a:chExt cx="2750226" cy="767409"/>
          </a:xfrm>
        </p:grpSpPr>
        <p:sp>
          <p:nvSpPr>
            <p:cNvPr id="23" name="Organigramme : Multidocument 22"/>
            <p:cNvSpPr/>
            <p:nvPr/>
          </p:nvSpPr>
          <p:spPr>
            <a:xfrm>
              <a:off x="6393774" y="1929184"/>
              <a:ext cx="1130578" cy="600925"/>
            </a:xfrm>
            <a:prstGeom prst="flowChartMultidocumen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000" b="1" dirty="0">
                  <a:solidFill>
                    <a:schemeClr val="tx1"/>
                  </a:solidFill>
                </a:rPr>
                <a:t>СТРАНОВАЯ</a:t>
              </a:r>
            </a:p>
            <a:p>
              <a:pPr algn="ctr">
                <a:defRPr/>
              </a:pPr>
              <a:r>
                <a:rPr lang="ru-RU" sz="1000" b="1" dirty="0">
                  <a:solidFill>
                    <a:schemeClr val="tx1"/>
                  </a:solidFill>
                </a:rPr>
                <a:t>ЗАЯВКА</a:t>
              </a:r>
              <a:endParaRPr lang="fr-FR" sz="1000" b="1" dirty="0">
                <a:solidFill>
                  <a:schemeClr val="tx1"/>
                </a:solidFill>
              </a:endParaRPr>
            </a:p>
          </p:txBody>
        </p:sp>
        <p:sp>
          <p:nvSpPr>
            <p:cNvPr id="16438" name="ZoneTexte 36"/>
            <p:cNvSpPr txBox="1">
              <a:spLocks noChangeArrowheads="1"/>
            </p:cNvSpPr>
            <p:nvPr/>
          </p:nvSpPr>
          <p:spPr bwMode="auto">
            <a:xfrm>
              <a:off x="7524327" y="1762700"/>
              <a:ext cx="1619673" cy="738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177800" indent="-177800"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eaLnBrk="1" hangingPunct="1">
                <a:buFont typeface="Wingdings" charset="0"/>
                <a:buChar char="Ø"/>
              </a:pPr>
              <a:r>
                <a:rPr lang="ru-RU" sz="1400" b="1" i="1" dirty="0"/>
                <a:t>ЦЕЛИ</a:t>
              </a:r>
              <a:endParaRPr lang="fr-FR" sz="1400" b="1" i="1" dirty="0"/>
            </a:p>
            <a:p>
              <a:pPr eaLnBrk="1" hangingPunct="1">
                <a:buFont typeface="Wingdings" charset="0"/>
                <a:buChar char="Ø"/>
              </a:pPr>
              <a:r>
                <a:rPr lang="ru-RU" sz="1400" b="1" i="1" dirty="0"/>
                <a:t>задачи</a:t>
              </a:r>
              <a:endParaRPr lang="fr-FR" sz="1400" b="1" i="1" dirty="0"/>
            </a:p>
            <a:p>
              <a:pPr eaLnBrk="1" hangingPunct="1">
                <a:buFont typeface="Wingdings" charset="0"/>
                <a:buChar char="Ø"/>
              </a:pPr>
              <a:r>
                <a:rPr lang="ru-RU" sz="1400" b="1" i="1" dirty="0"/>
                <a:t>мероприятия</a:t>
              </a:r>
              <a:endParaRPr lang="fr-FR" sz="1400" b="1" i="1" dirty="0"/>
            </a:p>
          </p:txBody>
        </p:sp>
      </p:grpSp>
      <p:cxnSp>
        <p:nvCxnSpPr>
          <p:cNvPr id="1038" name="Connecteur droit avec flèche 1037"/>
          <p:cNvCxnSpPr>
            <a:stCxn id="23" idx="2"/>
            <a:endCxn id="31" idx="0"/>
          </p:cNvCxnSpPr>
          <p:nvPr/>
        </p:nvCxnSpPr>
        <p:spPr>
          <a:xfrm>
            <a:off x="8404226" y="2506664"/>
            <a:ext cx="1154113" cy="612775"/>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40" name="Groupe 139"/>
          <p:cNvGrpSpPr>
            <a:grpSpLocks/>
          </p:cNvGrpSpPr>
          <p:nvPr/>
        </p:nvGrpSpPr>
        <p:grpSpPr bwMode="auto">
          <a:xfrm>
            <a:off x="2105026" y="2563813"/>
            <a:ext cx="7466013" cy="2030412"/>
            <a:chOff x="581247" y="2563089"/>
            <a:chExt cx="7466272" cy="2031271"/>
          </a:xfrm>
        </p:grpSpPr>
        <p:sp>
          <p:nvSpPr>
            <p:cNvPr id="61" name="Carré corné 60"/>
            <p:cNvSpPr/>
            <p:nvPr/>
          </p:nvSpPr>
          <p:spPr>
            <a:xfrm>
              <a:off x="1136891" y="3855861"/>
              <a:ext cx="1214480" cy="738499"/>
            </a:xfrm>
            <a:prstGeom prst="foldedCorner">
              <a:avLst/>
            </a:prstGeom>
            <a:solidFill>
              <a:schemeClr val="accent3">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b="1" dirty="0">
                  <a:solidFill>
                    <a:schemeClr val="tx1"/>
                  </a:solidFill>
                </a:rPr>
                <a:t>ГРАНТОВЫЙ ДОГОВОР</a:t>
              </a:r>
              <a:endParaRPr lang="fr-FR" sz="1200" b="1" dirty="0">
                <a:solidFill>
                  <a:schemeClr val="tx1"/>
                </a:solidFill>
              </a:endParaRPr>
            </a:p>
          </p:txBody>
        </p:sp>
        <p:cxnSp>
          <p:nvCxnSpPr>
            <p:cNvPr id="1048" name="Connecteur en angle 1047"/>
            <p:cNvCxnSpPr>
              <a:stCxn id="3" idx="2"/>
              <a:endCxn id="61" idx="1"/>
            </p:cNvCxnSpPr>
            <p:nvPr/>
          </p:nvCxnSpPr>
          <p:spPr>
            <a:xfrm rot="16200000" flipH="1">
              <a:off x="28455" y="3115881"/>
              <a:ext cx="1661228" cy="555644"/>
            </a:xfrm>
            <a:prstGeom prst="bentConnector2">
              <a:avLst/>
            </a:prstGeom>
            <a:ln w="476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52" name="Connecteur en angle 1051"/>
            <p:cNvCxnSpPr>
              <a:stCxn id="61" idx="3"/>
              <a:endCxn id="16436" idx="0"/>
            </p:cNvCxnSpPr>
            <p:nvPr/>
          </p:nvCxnSpPr>
          <p:spPr>
            <a:xfrm flipV="1">
              <a:off x="2351371" y="3598577"/>
              <a:ext cx="5696148" cy="625740"/>
            </a:xfrm>
            <a:prstGeom prst="bentConnector4">
              <a:avLst>
                <a:gd name="adj1" fmla="val 43214"/>
                <a:gd name="adj2" fmla="val 85314"/>
              </a:avLst>
            </a:prstGeom>
            <a:ln w="47625">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grpSp>
      <p:cxnSp>
        <p:nvCxnSpPr>
          <p:cNvPr id="1059" name="Connecteur en angle 1058"/>
          <p:cNvCxnSpPr>
            <a:stCxn id="23" idx="0"/>
            <a:endCxn id="3" idx="0"/>
          </p:cNvCxnSpPr>
          <p:nvPr/>
        </p:nvCxnSpPr>
        <p:spPr>
          <a:xfrm rot="16200000" flipH="1" flipV="1">
            <a:off x="5202239" y="-1168400"/>
            <a:ext cx="261937" cy="6456363"/>
          </a:xfrm>
          <a:prstGeom prst="bentConnector3">
            <a:avLst>
              <a:gd name="adj1" fmla="val -87462"/>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ZoneTexte 99"/>
          <p:cNvSpPr txBox="1">
            <a:spLocks noChangeArrowheads="1"/>
          </p:cNvSpPr>
          <p:nvPr/>
        </p:nvSpPr>
        <p:spPr bwMode="auto">
          <a:xfrm>
            <a:off x="6691314" y="3783013"/>
            <a:ext cx="1492919"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600" i="1" dirty="0"/>
              <a:t>подписывает</a:t>
            </a:r>
            <a:endParaRPr lang="fr-FR" sz="1600" i="1" dirty="0"/>
          </a:p>
        </p:txBody>
      </p:sp>
      <p:grpSp>
        <p:nvGrpSpPr>
          <p:cNvPr id="137" name="Groupe 136"/>
          <p:cNvGrpSpPr>
            <a:grpSpLocks/>
          </p:cNvGrpSpPr>
          <p:nvPr/>
        </p:nvGrpSpPr>
        <p:grpSpPr bwMode="auto">
          <a:xfrm>
            <a:off x="9126542" y="3861048"/>
            <a:ext cx="1547885" cy="1372940"/>
            <a:chOff x="7603301" y="3860541"/>
            <a:chExt cx="1546283" cy="1373242"/>
          </a:xfrm>
        </p:grpSpPr>
        <p:grpSp>
          <p:nvGrpSpPr>
            <p:cNvPr id="1075" name="Groupe 1074"/>
            <p:cNvGrpSpPr/>
            <p:nvPr/>
          </p:nvGrpSpPr>
          <p:grpSpPr>
            <a:xfrm>
              <a:off x="7675544" y="4420573"/>
              <a:ext cx="801825" cy="442477"/>
              <a:chOff x="7690510" y="4117799"/>
              <a:chExt cx="801825" cy="442477"/>
            </a:xfrm>
            <a:solidFill>
              <a:srgbClr val="FFFF99"/>
            </a:solidFill>
          </p:grpSpPr>
          <p:sp>
            <p:nvSpPr>
              <p:cNvPr id="117" name="Émoticône 116"/>
              <p:cNvSpPr/>
              <p:nvPr/>
            </p:nvSpPr>
            <p:spPr>
              <a:xfrm>
                <a:off x="7690510" y="4158334"/>
                <a:ext cx="316344" cy="401942"/>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18" name="Émoticône 117"/>
              <p:cNvSpPr/>
              <p:nvPr/>
            </p:nvSpPr>
            <p:spPr>
              <a:xfrm>
                <a:off x="7918285" y="4117799"/>
                <a:ext cx="316344" cy="401942"/>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19" name="Émoticône 118"/>
              <p:cNvSpPr/>
              <p:nvPr/>
            </p:nvSpPr>
            <p:spPr>
              <a:xfrm>
                <a:off x="8175991" y="4158334"/>
                <a:ext cx="316344" cy="401942"/>
              </a:xfrm>
              <a:prstGeom prst="smileyFac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cxnSp>
          <p:nvCxnSpPr>
            <p:cNvPr id="1077" name="Connecteur droit avec flèche 1076"/>
            <p:cNvCxnSpPr>
              <a:stCxn id="16436" idx="2"/>
              <a:endCxn id="118" idx="0"/>
            </p:cNvCxnSpPr>
            <p:nvPr/>
          </p:nvCxnSpPr>
          <p:spPr>
            <a:xfrm>
              <a:off x="8047341" y="3968267"/>
              <a:ext cx="14272" cy="452537"/>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430" name="ZoneTexte 123"/>
            <p:cNvSpPr txBox="1">
              <a:spLocks noChangeArrowheads="1"/>
            </p:cNvSpPr>
            <p:nvPr/>
          </p:nvSpPr>
          <p:spPr bwMode="auto">
            <a:xfrm>
              <a:off x="7944604" y="3860541"/>
              <a:ext cx="1204980" cy="3078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eaLnBrk="1" hangingPunct="1"/>
              <a:r>
                <a:rPr lang="ru-RU" sz="1400" i="1" dirty="0"/>
                <a:t>выбирает</a:t>
              </a:r>
              <a:endParaRPr lang="fr-FR" sz="1400" i="1" dirty="0"/>
            </a:p>
          </p:txBody>
        </p:sp>
        <p:sp>
          <p:nvSpPr>
            <p:cNvPr id="16431" name="ZoneTexte 124"/>
            <p:cNvSpPr txBox="1">
              <a:spLocks noChangeArrowheads="1"/>
            </p:cNvSpPr>
            <p:nvPr/>
          </p:nvSpPr>
          <p:spPr bwMode="auto">
            <a:xfrm>
              <a:off x="7603301" y="4895229"/>
              <a:ext cx="961741"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600" b="1" dirty="0"/>
                <a:t>СП</a:t>
              </a:r>
              <a:endParaRPr lang="fr-FR" sz="1600" b="1" dirty="0"/>
            </a:p>
          </p:txBody>
        </p:sp>
      </p:grpSp>
      <p:grpSp>
        <p:nvGrpSpPr>
          <p:cNvPr id="138" name="Groupe 137"/>
          <p:cNvGrpSpPr>
            <a:grpSpLocks/>
          </p:cNvGrpSpPr>
          <p:nvPr/>
        </p:nvGrpSpPr>
        <p:grpSpPr bwMode="auto">
          <a:xfrm>
            <a:off x="3268663" y="3848101"/>
            <a:ext cx="5884862" cy="1693863"/>
            <a:chOff x="1744524" y="3848561"/>
            <a:chExt cx="5885260" cy="1692730"/>
          </a:xfrm>
        </p:grpSpPr>
        <p:sp>
          <p:nvSpPr>
            <p:cNvPr id="16424" name="ZoneTexte 108"/>
            <p:cNvSpPr txBox="1">
              <a:spLocks noChangeArrowheads="1"/>
            </p:cNvSpPr>
            <p:nvPr/>
          </p:nvSpPr>
          <p:spPr bwMode="auto">
            <a:xfrm>
              <a:off x="3221704" y="4586838"/>
              <a:ext cx="3348675" cy="338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600" i="1" dirty="0"/>
                <a:t>Реализует проект по гранту ГФ</a:t>
              </a:r>
              <a:endParaRPr lang="fr-FR" sz="1600" i="1" dirty="0"/>
            </a:p>
          </p:txBody>
        </p:sp>
        <p:grpSp>
          <p:nvGrpSpPr>
            <p:cNvPr id="16425" name="Groupe 104"/>
            <p:cNvGrpSpPr>
              <a:grpSpLocks/>
            </p:cNvGrpSpPr>
            <p:nvPr/>
          </p:nvGrpSpPr>
          <p:grpSpPr bwMode="auto">
            <a:xfrm>
              <a:off x="1744524" y="3848561"/>
              <a:ext cx="5885260" cy="1692730"/>
              <a:chOff x="1655654" y="3618107"/>
              <a:chExt cx="5885260" cy="1692730"/>
            </a:xfrm>
          </p:grpSpPr>
          <p:sp>
            <p:nvSpPr>
              <p:cNvPr id="1079" name="Accolade ouvrante 1078"/>
              <p:cNvSpPr/>
              <p:nvPr/>
            </p:nvSpPr>
            <p:spPr>
              <a:xfrm>
                <a:off x="6974139" y="3618107"/>
                <a:ext cx="566775" cy="1692730"/>
              </a:xfrm>
              <a:prstGeom prst="leftBrace">
                <a:avLst>
                  <a:gd name="adj1" fmla="val 8333"/>
                  <a:gd name="adj2" fmla="val 67603"/>
                </a:avLst>
              </a:prstGeom>
              <a:ln w="47625">
                <a:solidFill>
                  <a:schemeClr val="accent6">
                    <a:lumMod val="60000"/>
                    <a:lumOff val="40000"/>
                  </a:schemeClr>
                </a:solidFill>
                <a:headEnd type="none"/>
                <a:tailEnd type="none"/>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fr-FR"/>
              </a:p>
            </p:txBody>
          </p:sp>
          <p:cxnSp>
            <p:nvCxnSpPr>
              <p:cNvPr id="1085" name="Connecteur en angle 1084"/>
              <p:cNvCxnSpPr>
                <a:stCxn id="1079" idx="1"/>
                <a:endCxn id="61" idx="2"/>
              </p:cNvCxnSpPr>
              <p:nvPr/>
            </p:nvCxnSpPr>
            <p:spPr>
              <a:xfrm rot="10800000">
                <a:off x="1655654" y="4363733"/>
                <a:ext cx="5318485" cy="398196"/>
              </a:xfrm>
              <a:prstGeom prst="bentConnector2">
                <a:avLst/>
              </a:prstGeom>
              <a:ln w="47625">
                <a:solidFill>
                  <a:schemeClr val="accent6">
                    <a:lumMod val="60000"/>
                    <a:lumOff val="40000"/>
                  </a:schemeClr>
                </a:solidFill>
                <a:headEnd type="none"/>
                <a:tailEnd type="arrow"/>
              </a:ln>
            </p:spPr>
            <p:style>
              <a:lnRef idx="1">
                <a:schemeClr val="accent1"/>
              </a:lnRef>
              <a:fillRef idx="0">
                <a:schemeClr val="accent1"/>
              </a:fillRef>
              <a:effectRef idx="0">
                <a:schemeClr val="accent1"/>
              </a:effectRef>
              <a:fontRef idx="minor">
                <a:schemeClr val="tx1"/>
              </a:fontRef>
            </p:style>
          </p:cxnSp>
        </p:grpSp>
      </p:grpSp>
      <p:cxnSp>
        <p:nvCxnSpPr>
          <p:cNvPr id="75" name="Connecteur en angle 74"/>
          <p:cNvCxnSpPr>
            <a:stCxn id="31" idx="6"/>
          </p:cNvCxnSpPr>
          <p:nvPr/>
        </p:nvCxnSpPr>
        <p:spPr>
          <a:xfrm flipH="1">
            <a:off x="6240464" y="3368676"/>
            <a:ext cx="3552825" cy="2652713"/>
          </a:xfrm>
          <a:prstGeom prst="bentConnector3">
            <a:avLst>
              <a:gd name="adj1" fmla="val -18466"/>
            </a:avLst>
          </a:prstGeom>
          <a:ln w="317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77" name="Organigramme : Multidocument 76"/>
          <p:cNvSpPr/>
          <p:nvPr/>
        </p:nvSpPr>
        <p:spPr>
          <a:xfrm>
            <a:off x="4871865" y="5517233"/>
            <a:ext cx="1373187" cy="936625"/>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a:solidFill>
                  <a:schemeClr val="tx1"/>
                </a:solidFill>
              </a:rPr>
              <a:t>PU/DR</a:t>
            </a:r>
            <a:endParaRPr lang="fr-FR" b="1">
              <a:solidFill>
                <a:schemeClr val="tx1"/>
              </a:solidFill>
            </a:endParaRPr>
          </a:p>
        </p:txBody>
      </p:sp>
      <p:grpSp>
        <p:nvGrpSpPr>
          <p:cNvPr id="139" name="Groupe 138"/>
          <p:cNvGrpSpPr>
            <a:grpSpLocks/>
          </p:cNvGrpSpPr>
          <p:nvPr/>
        </p:nvGrpSpPr>
        <p:grpSpPr bwMode="auto">
          <a:xfrm>
            <a:off x="3357564" y="5434014"/>
            <a:ext cx="722213" cy="871537"/>
            <a:chOff x="1833266" y="5433698"/>
            <a:chExt cx="722282" cy="871586"/>
          </a:xfrm>
        </p:grpSpPr>
        <p:sp>
          <p:nvSpPr>
            <p:cNvPr id="149" name="Émoticône 148"/>
            <p:cNvSpPr/>
            <p:nvPr/>
          </p:nvSpPr>
          <p:spPr>
            <a:xfrm>
              <a:off x="1915825" y="5806781"/>
              <a:ext cx="469945" cy="498503"/>
            </a:xfrm>
            <a:prstGeom prst="smileyFac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6423" name="ZoneTexte 156"/>
            <p:cNvSpPr txBox="1">
              <a:spLocks noChangeArrowheads="1"/>
            </p:cNvSpPr>
            <p:nvPr/>
          </p:nvSpPr>
          <p:spPr bwMode="auto">
            <a:xfrm>
              <a:off x="1833266" y="5433698"/>
              <a:ext cx="722282" cy="3385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600" b="1" dirty="0"/>
                <a:t>МАФ</a:t>
              </a:r>
              <a:endParaRPr lang="fr-FR" sz="1600" b="1" dirty="0"/>
            </a:p>
          </p:txBody>
        </p:sp>
      </p:grpSp>
      <p:cxnSp>
        <p:nvCxnSpPr>
          <p:cNvPr id="86" name="Connecteur droit avec flèche 85"/>
          <p:cNvCxnSpPr>
            <a:stCxn id="77" idx="1"/>
            <a:endCxn id="149" idx="6"/>
          </p:cNvCxnSpPr>
          <p:nvPr/>
        </p:nvCxnSpPr>
        <p:spPr>
          <a:xfrm flipH="1">
            <a:off x="3910014" y="5985545"/>
            <a:ext cx="961850" cy="70768"/>
          </a:xfrm>
          <a:prstGeom prst="straightConnector1">
            <a:avLst/>
          </a:prstGeom>
          <a:ln w="317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160" name="ZoneTexte 159"/>
          <p:cNvSpPr txBox="1">
            <a:spLocks noChangeArrowheads="1"/>
          </p:cNvSpPr>
          <p:nvPr/>
        </p:nvSpPr>
        <p:spPr bwMode="auto">
          <a:xfrm>
            <a:off x="6567489" y="5989638"/>
            <a:ext cx="352179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eaLnBrk="1" hangingPunct="1"/>
            <a:r>
              <a:rPr lang="ru-RU" sz="1400" i="1" dirty="0"/>
              <a:t>Отчитывается по РЕЗУЛЬТАТАМ, запрашивает ФИНАНСИРОВАНИЕ </a:t>
            </a:r>
            <a:endParaRPr lang="fr-FR" sz="1400" i="1" dirty="0"/>
          </a:p>
        </p:txBody>
      </p:sp>
      <p:sp>
        <p:nvSpPr>
          <p:cNvPr id="161" name="ZoneTexte 160"/>
          <p:cNvSpPr txBox="1">
            <a:spLocks noChangeArrowheads="1"/>
          </p:cNvSpPr>
          <p:nvPr/>
        </p:nvSpPr>
        <p:spPr bwMode="auto">
          <a:xfrm>
            <a:off x="1838325" y="5405438"/>
            <a:ext cx="1455738"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600" i="1" dirty="0"/>
              <a:t>проверяет</a:t>
            </a:r>
            <a:r>
              <a:rPr lang="fr-FR" sz="1600" i="1" dirty="0"/>
              <a:t> &amp; </a:t>
            </a:r>
            <a:r>
              <a:rPr lang="ru-RU" sz="1600" i="1" dirty="0"/>
              <a:t>подает</a:t>
            </a:r>
            <a:endParaRPr lang="fr-FR" sz="1600" i="1" dirty="0"/>
          </a:p>
        </p:txBody>
      </p:sp>
      <p:cxnSp>
        <p:nvCxnSpPr>
          <p:cNvPr id="88" name="Connecteur en angle 87"/>
          <p:cNvCxnSpPr>
            <a:stCxn id="149" idx="2"/>
          </p:cNvCxnSpPr>
          <p:nvPr/>
        </p:nvCxnSpPr>
        <p:spPr>
          <a:xfrm rot="10800000">
            <a:off x="1698625" y="2563813"/>
            <a:ext cx="1741488" cy="3492500"/>
          </a:xfrm>
          <a:prstGeom prst="bentConnector2">
            <a:avLst/>
          </a:prstGeom>
          <a:ln w="31750">
            <a:solidFill>
              <a:srgbClr val="FF6600"/>
            </a:solidFill>
            <a:tailEnd type="arrow"/>
          </a:ln>
        </p:spPr>
        <p:style>
          <a:lnRef idx="1">
            <a:schemeClr val="accent1"/>
          </a:lnRef>
          <a:fillRef idx="0">
            <a:schemeClr val="accent1"/>
          </a:fillRef>
          <a:effectRef idx="0">
            <a:schemeClr val="accent1"/>
          </a:effectRef>
          <a:fontRef idx="minor">
            <a:schemeClr val="tx1"/>
          </a:fontRef>
        </p:style>
      </p:cxnSp>
      <p:grpSp>
        <p:nvGrpSpPr>
          <p:cNvPr id="162" name="Groupe 161"/>
          <p:cNvGrpSpPr>
            <a:grpSpLocks/>
          </p:cNvGrpSpPr>
          <p:nvPr/>
        </p:nvGrpSpPr>
        <p:grpSpPr bwMode="auto">
          <a:xfrm>
            <a:off x="2382839" y="2644775"/>
            <a:ext cx="6942137" cy="927100"/>
            <a:chOff x="859069" y="2645162"/>
            <a:chExt cx="6941468" cy="926085"/>
          </a:xfrm>
        </p:grpSpPr>
        <p:sp>
          <p:nvSpPr>
            <p:cNvPr id="16420" name="ZoneTexte 11"/>
            <p:cNvSpPr txBox="1">
              <a:spLocks noChangeArrowheads="1"/>
            </p:cNvSpPr>
            <p:nvPr/>
          </p:nvSpPr>
          <p:spPr bwMode="auto">
            <a:xfrm>
              <a:off x="995188" y="3199288"/>
              <a:ext cx="2450893"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algn="ctr" eaLnBrk="1" hangingPunct="1"/>
              <a:r>
                <a:rPr lang="ru-RU" sz="1600" i="1" dirty="0"/>
                <a:t>выделяет</a:t>
              </a:r>
              <a:endParaRPr lang="fr-FR" sz="1600" i="1" dirty="0"/>
            </a:p>
          </p:txBody>
        </p:sp>
        <p:cxnSp>
          <p:nvCxnSpPr>
            <p:cNvPr id="112" name="Connecteur en angle 111"/>
            <p:cNvCxnSpPr/>
            <p:nvPr/>
          </p:nvCxnSpPr>
          <p:spPr>
            <a:xfrm>
              <a:off x="859069" y="2645162"/>
              <a:ext cx="6941468" cy="926085"/>
            </a:xfrm>
            <a:prstGeom prst="bentConnector3">
              <a:avLst>
                <a:gd name="adj1" fmla="val -126"/>
              </a:avLst>
            </a:prstGeom>
            <a:ln w="31750">
              <a:solidFill>
                <a:srgbClr val="92D050"/>
              </a:solidFill>
              <a:tailEnd type="arrow"/>
            </a:ln>
          </p:spPr>
          <p:style>
            <a:lnRef idx="1">
              <a:schemeClr val="accent1"/>
            </a:lnRef>
            <a:fillRef idx="0">
              <a:schemeClr val="accent1"/>
            </a:fillRef>
            <a:effectRef idx="0">
              <a:schemeClr val="accent1"/>
            </a:effectRef>
            <a:fontRef idx="minor">
              <a:schemeClr val="tx1"/>
            </a:fontRef>
          </p:style>
        </p:cxnSp>
      </p:grpSp>
      <p:sp>
        <p:nvSpPr>
          <p:cNvPr id="135" name="Rectangle 134"/>
          <p:cNvSpPr>
            <a:spLocks noChangeArrowheads="1"/>
          </p:cNvSpPr>
          <p:nvPr/>
        </p:nvSpPr>
        <p:spPr bwMode="auto">
          <a:xfrm>
            <a:off x="2652241" y="1882825"/>
            <a:ext cx="114807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kk-KZ" i="1" dirty="0"/>
              <a:t>Письмо </a:t>
            </a:r>
            <a:r>
              <a:rPr lang="fr-FR" i="1" dirty="0"/>
              <a:t>$ </a:t>
            </a:r>
            <a:endParaRPr lang="fr-FR" dirty="0"/>
          </a:p>
        </p:txBody>
      </p:sp>
      <p:grpSp>
        <p:nvGrpSpPr>
          <p:cNvPr id="159" name="Groupe 158"/>
          <p:cNvGrpSpPr>
            <a:grpSpLocks/>
          </p:cNvGrpSpPr>
          <p:nvPr/>
        </p:nvGrpSpPr>
        <p:grpSpPr bwMode="auto">
          <a:xfrm>
            <a:off x="5430839" y="2546053"/>
            <a:ext cx="3894137" cy="841672"/>
            <a:chOff x="3907587" y="2546155"/>
            <a:chExt cx="3892951" cy="841727"/>
          </a:xfrm>
        </p:grpSpPr>
        <p:pic>
          <p:nvPicPr>
            <p:cNvPr id="16416" name="Picture 7" descr="C:\Users\Giraud\AppData\Local\Microsoft\Windows\Temporary Internet Files\Content.IE5\4HUG2ZMP\MC900345367[1].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7587" y="2660303"/>
              <a:ext cx="727579" cy="7275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51" name="Connecteur droit avec flèche 150"/>
            <p:cNvCxnSpPr>
              <a:stCxn id="16416" idx="3"/>
              <a:endCxn id="31" idx="2"/>
            </p:cNvCxnSpPr>
            <p:nvPr/>
          </p:nvCxnSpPr>
          <p:spPr>
            <a:xfrm>
              <a:off x="4634441" y="3024321"/>
              <a:ext cx="3166097" cy="344510"/>
            </a:xfrm>
            <a:prstGeom prst="straightConnector1">
              <a:avLst/>
            </a:prstGeom>
            <a:ln w="25400">
              <a:solidFill>
                <a:schemeClr val="tx2"/>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8" name="Connecteur droit 157"/>
            <p:cNvCxnSpPr>
              <a:stCxn id="18" idx="2"/>
              <a:endCxn id="16416" idx="0"/>
            </p:cNvCxnSpPr>
            <p:nvPr/>
          </p:nvCxnSpPr>
          <p:spPr>
            <a:xfrm>
              <a:off x="4153574" y="2546155"/>
              <a:ext cx="117803" cy="114148"/>
            </a:xfrm>
            <a:prstGeom prst="line">
              <a:avLst/>
            </a:prstGeom>
            <a:ln w="25400">
              <a:solidFill>
                <a:schemeClr val="tx2"/>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16419" name="ZoneTexte 225"/>
            <p:cNvSpPr txBox="1">
              <a:spLocks noChangeArrowheads="1"/>
            </p:cNvSpPr>
            <p:nvPr/>
          </p:nvSpPr>
          <p:spPr bwMode="auto">
            <a:xfrm>
              <a:off x="5220421" y="2781045"/>
              <a:ext cx="1629148" cy="3385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Myriad Roman" charset="0"/>
                  <a:ea typeface="ＭＳ Ｐゴシック" charset="0"/>
                  <a:cs typeface="ＭＳ Ｐゴシック" charset="0"/>
                </a:defRPr>
              </a:lvl1pPr>
              <a:lvl2pPr marL="742950" indent="-285750" eaLnBrk="0" hangingPunct="0">
                <a:defRPr sz="2400">
                  <a:solidFill>
                    <a:schemeClr val="tx1"/>
                  </a:solidFill>
                  <a:latin typeface="Myriad Roman" charset="0"/>
                  <a:ea typeface="ＭＳ Ｐゴシック" charset="0"/>
                </a:defRPr>
              </a:lvl2pPr>
              <a:lvl3pPr marL="1143000" indent="-228600" eaLnBrk="0" hangingPunct="0">
                <a:defRPr sz="2400">
                  <a:solidFill>
                    <a:schemeClr val="tx1"/>
                  </a:solidFill>
                  <a:latin typeface="Myriad Roman" charset="0"/>
                  <a:ea typeface="ＭＳ Ｐゴシック" charset="0"/>
                </a:defRPr>
              </a:lvl3pPr>
              <a:lvl4pPr marL="1600200" indent="-228600" eaLnBrk="0" hangingPunct="0">
                <a:defRPr sz="2400">
                  <a:solidFill>
                    <a:schemeClr val="tx1"/>
                  </a:solidFill>
                  <a:latin typeface="Myriad Roman" charset="0"/>
                  <a:ea typeface="ＭＳ Ｐゴシック" charset="0"/>
                </a:defRPr>
              </a:lvl4pPr>
              <a:lvl5pPr marL="2057400" indent="-228600" eaLnBrk="0" hangingPunct="0">
                <a:defRPr sz="2400">
                  <a:solidFill>
                    <a:schemeClr val="tx1"/>
                  </a:solidFill>
                  <a:latin typeface="Myriad Roman" charset="0"/>
                  <a:ea typeface="ＭＳ Ｐゴシック" charset="0"/>
                </a:defRPr>
              </a:lvl5pPr>
              <a:lvl6pPr marL="2514600" indent="-228600" eaLnBrk="0" fontAlgn="base" hangingPunct="0">
                <a:spcBef>
                  <a:spcPct val="0"/>
                </a:spcBef>
                <a:spcAft>
                  <a:spcPct val="0"/>
                </a:spcAft>
                <a:defRPr sz="2400">
                  <a:solidFill>
                    <a:schemeClr val="tx1"/>
                  </a:solidFill>
                  <a:latin typeface="Myriad Roman" charset="0"/>
                  <a:ea typeface="ＭＳ Ｐゴシック" charset="0"/>
                </a:defRPr>
              </a:lvl6pPr>
              <a:lvl7pPr marL="2971800" indent="-228600" eaLnBrk="0" fontAlgn="base" hangingPunct="0">
                <a:spcBef>
                  <a:spcPct val="0"/>
                </a:spcBef>
                <a:spcAft>
                  <a:spcPct val="0"/>
                </a:spcAft>
                <a:defRPr sz="2400">
                  <a:solidFill>
                    <a:schemeClr val="tx1"/>
                  </a:solidFill>
                  <a:latin typeface="Myriad Roman" charset="0"/>
                  <a:ea typeface="ＭＳ Ｐゴシック" charset="0"/>
                </a:defRPr>
              </a:lvl7pPr>
              <a:lvl8pPr marL="3429000" indent="-228600" eaLnBrk="0" fontAlgn="base" hangingPunct="0">
                <a:spcBef>
                  <a:spcPct val="0"/>
                </a:spcBef>
                <a:spcAft>
                  <a:spcPct val="0"/>
                </a:spcAft>
                <a:defRPr sz="2400">
                  <a:solidFill>
                    <a:schemeClr val="tx1"/>
                  </a:solidFill>
                  <a:latin typeface="Myriad Roman" charset="0"/>
                  <a:ea typeface="ＭＳ Ｐゴシック" charset="0"/>
                </a:defRPr>
              </a:lvl8pPr>
              <a:lvl9pPr marL="3886200" indent="-228600" eaLnBrk="0" fontAlgn="base" hangingPunct="0">
                <a:spcBef>
                  <a:spcPct val="0"/>
                </a:spcBef>
                <a:spcAft>
                  <a:spcPct val="0"/>
                </a:spcAft>
                <a:defRPr sz="2400">
                  <a:solidFill>
                    <a:schemeClr val="tx1"/>
                  </a:solidFill>
                  <a:latin typeface="Myriad Roman" charset="0"/>
                  <a:ea typeface="ＭＳ Ｐゴシック" charset="0"/>
                </a:defRPr>
              </a:lvl9pPr>
            </a:lstStyle>
            <a:p>
              <a:pPr eaLnBrk="1" hangingPunct="1"/>
              <a:r>
                <a:rPr lang="ru-RU" sz="1600" i="1" dirty="0"/>
                <a:t>надзор</a:t>
              </a:r>
              <a:endParaRPr lang="fr-FR" sz="1600" i="1" dirty="0"/>
            </a:p>
          </p:txBody>
        </p:sp>
      </p:grpSp>
    </p:spTree>
    <p:extLst>
      <p:ext uri="{BB962C8B-B14F-4D97-AF65-F5344CB8AC3E}">
        <p14:creationId xmlns:p14="http://schemas.microsoft.com/office/powerpoint/2010/main" val="36002035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36"/>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105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038"/>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140"/>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00"/>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137"/>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138"/>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nodeType="clickEffect">
                                  <p:stCondLst>
                                    <p:cond delay="0"/>
                                  </p:stCondLst>
                                  <p:childTnLst>
                                    <p:set>
                                      <p:cBhvr>
                                        <p:cTn id="74" dur="1" fill="hold">
                                          <p:stCondLst>
                                            <p:cond delay="0"/>
                                          </p:stCondLst>
                                        </p:cTn>
                                        <p:tgtEl>
                                          <p:spTgt spid="75"/>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6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77"/>
                                        </p:tgtEl>
                                        <p:attrNameLst>
                                          <p:attrName>style.visibility</p:attrName>
                                        </p:attrNameLst>
                                      </p:cBhvr>
                                      <p:to>
                                        <p:strVal val="visible"/>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 presetClass="entr" presetSubtype="0" fill="hold" nodeType="clickEffect">
                                  <p:stCondLst>
                                    <p:cond delay="0"/>
                                  </p:stCondLst>
                                  <p:childTnLst>
                                    <p:set>
                                      <p:cBhvr>
                                        <p:cTn id="86" dur="1" fill="hold">
                                          <p:stCondLst>
                                            <p:cond delay="0"/>
                                          </p:stCondLst>
                                        </p:cTn>
                                        <p:tgtEl>
                                          <p:spTgt spid="86"/>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nodeType="clickEffect">
                                  <p:stCondLst>
                                    <p:cond delay="0"/>
                                  </p:stCondLst>
                                  <p:childTnLst>
                                    <p:set>
                                      <p:cBhvr>
                                        <p:cTn id="90" dur="1" fill="hold">
                                          <p:stCondLst>
                                            <p:cond delay="0"/>
                                          </p:stCondLst>
                                        </p:cTn>
                                        <p:tgtEl>
                                          <p:spTgt spid="13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61"/>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8"/>
                                        </p:tgtEl>
                                        <p:attrNameLst>
                                          <p:attrName>style.visibility</p:attrName>
                                        </p:attrNameLst>
                                      </p:cBhvr>
                                      <p:to>
                                        <p:strVal val="visible"/>
                                      </p:to>
                                    </p:set>
                                  </p:childTnLst>
                                </p:cTn>
                              </p:par>
                            </p:childTnLst>
                          </p:cTn>
                        </p:par>
                      </p:childTnLst>
                    </p:cTn>
                  </p:par>
                  <p:par>
                    <p:cTn id="95" fill="hold" nodeType="clickPar">
                      <p:stCondLst>
                        <p:cond delay="indefinite"/>
                      </p:stCondLst>
                      <p:childTnLst>
                        <p:par>
                          <p:cTn id="96" fill="hold" nodeType="withGroup">
                            <p:stCondLst>
                              <p:cond delay="0"/>
                            </p:stCondLst>
                            <p:childTnLst>
                              <p:par>
                                <p:cTn id="97" presetID="1" presetClass="entr" presetSubtype="0" fill="hold" nodeType="clickEffect">
                                  <p:stCondLst>
                                    <p:cond delay="0"/>
                                  </p:stCondLst>
                                  <p:childTnLst>
                                    <p:set>
                                      <p:cBhvr>
                                        <p:cTn id="98" dur="1" fill="hold">
                                          <p:stCondLst>
                                            <p:cond delay="0"/>
                                          </p:stCondLst>
                                        </p:cTn>
                                        <p:tgtEl>
                                          <p:spTgt spid="162"/>
                                        </p:tgtEl>
                                        <p:attrNameLst>
                                          <p:attrName>style.visibility</p:attrName>
                                        </p:attrNameLst>
                                      </p:cBhvr>
                                      <p:to>
                                        <p:strVal val="visible"/>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 presetClass="entr" presetSubtype="0" fill="hold" nodeType="clickEffect">
                                  <p:stCondLst>
                                    <p:cond delay="0"/>
                                  </p:stCondLst>
                                  <p:childTnLst>
                                    <p:set>
                                      <p:cBhvr>
                                        <p:cTn id="102" dur="1" fill="hold">
                                          <p:stCondLst>
                                            <p:cond delay="0"/>
                                          </p:stCondLst>
                                        </p:cTn>
                                        <p:tgtEl>
                                          <p:spTgt spid="1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p:bldP spid="18" grpId="0"/>
      <p:bldP spid="20" grpId="0" animBg="1"/>
      <p:bldP spid="24" grpId="0"/>
      <p:bldP spid="33" grpId="0"/>
      <p:bldP spid="36" grpId="0"/>
      <p:bldP spid="100" grpId="0"/>
      <p:bldP spid="77" grpId="0" animBg="1"/>
      <p:bldP spid="160" grpId="0"/>
      <p:bldP spid="161" grpId="0"/>
      <p:bldP spid="13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200400" y="381001"/>
            <a:ext cx="7467600" cy="1096963"/>
          </a:xfrm>
        </p:spPr>
        <p:txBody>
          <a:bodyPr>
            <a:normAutofit/>
          </a:bodyPr>
          <a:lstStyle/>
          <a:p>
            <a:pPr eaLnBrk="1" hangingPunct="1"/>
            <a:r>
              <a:rPr lang="ru-RU" sz="3200" b="1" dirty="0">
                <a:solidFill>
                  <a:srgbClr val="008000"/>
                </a:solidFill>
                <a:latin typeface="Myriad Roman" charset="0"/>
              </a:rPr>
              <a:t>Критерий 2: Основной получатель</a:t>
            </a:r>
            <a:endParaRPr lang="fr-FR" sz="3400" dirty="0">
              <a:solidFill>
                <a:srgbClr val="0000FF"/>
              </a:solidFill>
              <a:latin typeface="Myriad Roman" charset="0"/>
            </a:endParaRPr>
          </a:p>
        </p:txBody>
      </p:sp>
      <p:sp>
        <p:nvSpPr>
          <p:cNvPr id="28" name="Oval 2"/>
          <p:cNvSpPr>
            <a:spLocks noChangeArrowheads="1"/>
          </p:cNvSpPr>
          <p:nvPr/>
        </p:nvSpPr>
        <p:spPr bwMode="auto">
          <a:xfrm flipH="1">
            <a:off x="2063751" y="4878389"/>
            <a:ext cx="1223963" cy="828675"/>
          </a:xfrm>
          <a:prstGeom prst="ellipse">
            <a:avLst/>
          </a:prstGeom>
          <a:gradFill rotWithShape="1">
            <a:gsLst>
              <a:gs pos="0">
                <a:srgbClr val="EAEAEA">
                  <a:gamma/>
                  <a:tint val="0"/>
                  <a:invGamma/>
                  <a:alpha val="42000"/>
                </a:srgbClr>
              </a:gs>
              <a:gs pos="100000">
                <a:srgbClr val="EAEAEA">
                  <a:alpha val="0"/>
                </a:srgbClr>
              </a:gs>
            </a:gsLst>
            <a:lin ang="5400000" scaled="1"/>
          </a:gradFill>
          <a:ln w="9525">
            <a:noFill/>
            <a:round/>
            <a:headEnd/>
            <a:tailEnd/>
          </a:ln>
          <a:effectLst/>
        </p:spPr>
        <p:txBody>
          <a:bodyPr wrap="none" anchor="ctr"/>
          <a:lstStyle/>
          <a:p>
            <a:pPr algn="ctr">
              <a:defRPr/>
            </a:pPr>
            <a:endParaRPr lang="en-US" sz="2000" b="1" kern="0">
              <a:solidFill>
                <a:srgbClr val="FFFFFF"/>
              </a:solidFill>
            </a:endParaRPr>
          </a:p>
        </p:txBody>
      </p:sp>
      <p:grpSp>
        <p:nvGrpSpPr>
          <p:cNvPr id="16388" name="Group 3"/>
          <p:cNvGrpSpPr>
            <a:grpSpLocks/>
          </p:cNvGrpSpPr>
          <p:nvPr/>
        </p:nvGrpSpPr>
        <p:grpSpPr bwMode="auto">
          <a:xfrm>
            <a:off x="3806825" y="3171826"/>
            <a:ext cx="4741864" cy="3321049"/>
            <a:chOff x="1438" y="1877"/>
            <a:chExt cx="2987" cy="2092"/>
          </a:xfrm>
        </p:grpSpPr>
        <p:sp>
          <p:nvSpPr>
            <p:cNvPr id="30" name="AutoShape 4"/>
            <p:cNvSpPr>
              <a:spLocks noChangeArrowheads="1"/>
            </p:cNvSpPr>
            <p:nvPr/>
          </p:nvSpPr>
          <p:spPr bwMode="auto">
            <a:xfrm rot="21407419">
              <a:off x="1438" y="3106"/>
              <a:ext cx="363" cy="318"/>
            </a:xfrm>
            <a:prstGeom prst="chevron">
              <a:avLst>
                <a:gd name="adj" fmla="val 28538"/>
              </a:avLst>
            </a:prstGeom>
            <a:gradFill rotWithShape="1">
              <a:gsLst>
                <a:gs pos="0">
                  <a:srgbClr val="EAEAEA"/>
                </a:gs>
                <a:gs pos="100000">
                  <a:srgbClr val="EAEAEA">
                    <a:gamma/>
                    <a:shade val="69020"/>
                    <a:invGamma/>
                  </a:srgbClr>
                </a:gs>
              </a:gsLst>
              <a:lin ang="2700000" scaled="1"/>
            </a:gradFill>
            <a:ln w="9525">
              <a:noFill/>
              <a:miter lim="800000"/>
              <a:headEnd/>
              <a:tailEnd/>
            </a:ln>
            <a:effectLst/>
          </p:spPr>
          <p:txBody>
            <a:bodyPr wrap="none" anchor="ctr"/>
            <a:lstStyle/>
            <a:p>
              <a:pPr>
                <a:defRPr/>
              </a:pPr>
              <a:endParaRPr lang="es-GT" kern="0">
                <a:solidFill>
                  <a:sysClr val="windowText" lastClr="000000"/>
                </a:solidFill>
              </a:endParaRPr>
            </a:p>
          </p:txBody>
        </p:sp>
        <p:sp>
          <p:nvSpPr>
            <p:cNvPr id="31" name="AutoShape 5"/>
            <p:cNvSpPr>
              <a:spLocks noChangeArrowheads="1"/>
            </p:cNvSpPr>
            <p:nvPr/>
          </p:nvSpPr>
          <p:spPr bwMode="auto">
            <a:xfrm rot="5400000">
              <a:off x="2956" y="1900"/>
              <a:ext cx="363" cy="318"/>
            </a:xfrm>
            <a:prstGeom prst="chevron">
              <a:avLst>
                <a:gd name="adj" fmla="val 28538"/>
              </a:avLst>
            </a:prstGeom>
            <a:gradFill rotWithShape="1">
              <a:gsLst>
                <a:gs pos="0">
                  <a:srgbClr val="EAEAEA"/>
                </a:gs>
                <a:gs pos="100000">
                  <a:srgbClr val="EAEAEA">
                    <a:gamma/>
                    <a:shade val="70980"/>
                    <a:invGamma/>
                  </a:srgbClr>
                </a:gs>
              </a:gsLst>
              <a:lin ang="2700000" scaled="1"/>
            </a:gradFill>
            <a:ln w="9525">
              <a:noFill/>
              <a:miter lim="800000"/>
              <a:headEnd/>
              <a:tailEnd/>
            </a:ln>
            <a:effectLst/>
          </p:spPr>
          <p:txBody>
            <a:bodyPr wrap="none" anchor="ctr"/>
            <a:lstStyle/>
            <a:p>
              <a:pPr>
                <a:defRPr/>
              </a:pPr>
              <a:endParaRPr lang="es-GT" kern="0">
                <a:solidFill>
                  <a:sysClr val="windowText" lastClr="000000"/>
                </a:solidFill>
              </a:endParaRPr>
            </a:p>
          </p:txBody>
        </p:sp>
        <p:grpSp>
          <p:nvGrpSpPr>
            <p:cNvPr id="16403" name="Group 6"/>
            <p:cNvGrpSpPr>
              <a:grpSpLocks/>
            </p:cNvGrpSpPr>
            <p:nvPr/>
          </p:nvGrpSpPr>
          <p:grpSpPr bwMode="auto">
            <a:xfrm>
              <a:off x="1871" y="2233"/>
              <a:ext cx="2554" cy="1736"/>
              <a:chOff x="1871" y="2233"/>
              <a:chExt cx="2554" cy="1736"/>
            </a:xfrm>
          </p:grpSpPr>
          <p:sp>
            <p:nvSpPr>
              <p:cNvPr id="33" name="AutoShape 7"/>
              <p:cNvSpPr>
                <a:spLocks noChangeArrowheads="1"/>
              </p:cNvSpPr>
              <p:nvPr/>
            </p:nvSpPr>
            <p:spPr bwMode="auto">
              <a:xfrm rot="3035680">
                <a:off x="1848" y="2256"/>
                <a:ext cx="363" cy="318"/>
              </a:xfrm>
              <a:prstGeom prst="chevron">
                <a:avLst>
                  <a:gd name="adj" fmla="val 28538"/>
                </a:avLst>
              </a:prstGeom>
              <a:gradFill rotWithShape="1">
                <a:gsLst>
                  <a:gs pos="0">
                    <a:srgbClr val="EAEAEA"/>
                  </a:gs>
                  <a:gs pos="100000">
                    <a:srgbClr val="EAEAEA">
                      <a:gamma/>
                      <a:shade val="70980"/>
                      <a:invGamma/>
                    </a:srgbClr>
                  </a:gs>
                </a:gsLst>
                <a:lin ang="2700000" scaled="1"/>
              </a:gradFill>
              <a:ln w="9525">
                <a:noFill/>
                <a:miter lim="800000"/>
                <a:headEnd/>
                <a:tailEnd/>
              </a:ln>
              <a:effectLst/>
            </p:spPr>
            <p:txBody>
              <a:bodyPr wrap="none" anchor="ctr"/>
              <a:lstStyle/>
              <a:p>
                <a:pPr>
                  <a:defRPr/>
                </a:pPr>
                <a:endParaRPr lang="es-GT" kern="0">
                  <a:solidFill>
                    <a:sysClr val="windowText" lastClr="000000"/>
                  </a:solidFill>
                </a:endParaRPr>
              </a:p>
            </p:txBody>
          </p:sp>
          <p:sp>
            <p:nvSpPr>
              <p:cNvPr id="34" name="AutoShape 8"/>
              <p:cNvSpPr>
                <a:spLocks noChangeArrowheads="1"/>
              </p:cNvSpPr>
              <p:nvPr/>
            </p:nvSpPr>
            <p:spPr bwMode="auto">
              <a:xfrm rot="18989892">
                <a:off x="4062" y="2296"/>
                <a:ext cx="363" cy="318"/>
              </a:xfrm>
              <a:prstGeom prst="chevron">
                <a:avLst>
                  <a:gd name="adj" fmla="val 28538"/>
                </a:avLst>
              </a:prstGeom>
              <a:gradFill rotWithShape="1">
                <a:gsLst>
                  <a:gs pos="0">
                    <a:srgbClr val="EAEAEA"/>
                  </a:gs>
                  <a:gs pos="100000">
                    <a:srgbClr val="EAEAEA">
                      <a:gamma/>
                      <a:shade val="70980"/>
                      <a:invGamma/>
                    </a:srgbClr>
                  </a:gs>
                </a:gsLst>
                <a:lin ang="2700000" scaled="1"/>
              </a:gradFill>
              <a:ln w="9525">
                <a:noFill/>
                <a:miter lim="800000"/>
                <a:headEnd/>
                <a:tailEnd/>
              </a:ln>
              <a:effectLst/>
            </p:spPr>
            <p:txBody>
              <a:bodyPr wrap="none" anchor="ctr"/>
              <a:lstStyle/>
              <a:p>
                <a:pPr>
                  <a:defRPr/>
                </a:pPr>
                <a:endParaRPr lang="es-GT" kern="0">
                  <a:solidFill>
                    <a:sysClr val="windowText" lastClr="000000"/>
                  </a:solidFill>
                </a:endParaRPr>
              </a:p>
            </p:txBody>
          </p:sp>
          <p:sp>
            <p:nvSpPr>
              <p:cNvPr id="35" name="Oval 9"/>
              <p:cNvSpPr>
                <a:spLocks noChangeArrowheads="1"/>
              </p:cNvSpPr>
              <p:nvPr/>
            </p:nvSpPr>
            <p:spPr bwMode="auto">
              <a:xfrm>
                <a:off x="1879" y="2302"/>
                <a:ext cx="2404" cy="1667"/>
              </a:xfrm>
              <a:prstGeom prst="ellipse">
                <a:avLst/>
              </a:prstGeom>
              <a:solidFill>
                <a:srgbClr val="EAEAEA"/>
              </a:solidFill>
              <a:ln w="9525">
                <a:noFill/>
                <a:round/>
                <a:headEnd/>
                <a:tailEnd/>
              </a:ln>
              <a:effectLst/>
            </p:spPr>
            <p:txBody>
              <a:bodyPr wrap="none" anchor="ctr"/>
              <a:lstStyle/>
              <a:p>
                <a:pPr>
                  <a:defRPr/>
                </a:pPr>
                <a:endParaRPr lang="es-GT" kern="0">
                  <a:solidFill>
                    <a:sysClr val="windowText" lastClr="000000"/>
                  </a:solidFill>
                </a:endParaRPr>
              </a:p>
            </p:txBody>
          </p:sp>
          <p:sp>
            <p:nvSpPr>
              <p:cNvPr id="36" name="Oval 10"/>
              <p:cNvSpPr>
                <a:spLocks noChangeArrowheads="1"/>
              </p:cNvSpPr>
              <p:nvPr/>
            </p:nvSpPr>
            <p:spPr bwMode="auto">
              <a:xfrm>
                <a:off x="1914" y="2304"/>
                <a:ext cx="2343" cy="1624"/>
              </a:xfrm>
              <a:prstGeom prst="ellipse">
                <a:avLst/>
              </a:prstGeom>
              <a:gradFill rotWithShape="1">
                <a:gsLst>
                  <a:gs pos="0">
                    <a:srgbClr val="EAEAEA"/>
                  </a:gs>
                  <a:gs pos="100000">
                    <a:srgbClr val="EAEAEA">
                      <a:gamma/>
                      <a:shade val="55686"/>
                      <a:invGamma/>
                    </a:srgbClr>
                  </a:gs>
                </a:gsLst>
                <a:lin ang="5400000" scaled="1"/>
              </a:gradFill>
              <a:ln w="9525">
                <a:noFill/>
                <a:round/>
                <a:headEnd/>
                <a:tailEnd/>
              </a:ln>
              <a:effectLst/>
            </p:spPr>
            <p:txBody>
              <a:bodyPr wrap="none" anchor="ctr"/>
              <a:lstStyle/>
              <a:p>
                <a:pPr algn="ctr">
                  <a:defRPr/>
                </a:pPr>
                <a:endParaRPr lang="en-US" sz="4000" kern="0" baseline="-25000">
                  <a:solidFill>
                    <a:sysClr val="windowText" lastClr="000000"/>
                  </a:solidFill>
                </a:endParaRPr>
              </a:p>
            </p:txBody>
          </p:sp>
          <p:sp>
            <p:nvSpPr>
              <p:cNvPr id="37" name="Oval 11"/>
              <p:cNvSpPr>
                <a:spLocks noChangeArrowheads="1"/>
              </p:cNvSpPr>
              <p:nvPr/>
            </p:nvSpPr>
            <p:spPr bwMode="auto">
              <a:xfrm flipH="1">
                <a:off x="2051" y="2341"/>
                <a:ext cx="2065" cy="1191"/>
              </a:xfrm>
              <a:prstGeom prst="ellipse">
                <a:avLst/>
              </a:prstGeom>
              <a:gradFill rotWithShape="1">
                <a:gsLst>
                  <a:gs pos="0">
                    <a:srgbClr val="FFFFFF"/>
                  </a:gs>
                  <a:gs pos="100000">
                    <a:srgbClr val="FFFFFF">
                      <a:gamma/>
                      <a:shade val="57647"/>
                      <a:invGamma/>
                    </a:srgbClr>
                  </a:gs>
                </a:gsLst>
                <a:lin ang="5400000" scaled="1"/>
              </a:gradFill>
              <a:ln w="9525">
                <a:noFill/>
                <a:round/>
                <a:headEnd/>
                <a:tailEnd/>
              </a:ln>
              <a:effectLst/>
            </p:spPr>
            <p:txBody>
              <a:bodyPr wrap="none" anchor="ctr"/>
              <a:lstStyle/>
              <a:p>
                <a:pPr algn="ctr">
                  <a:defRPr/>
                </a:pPr>
                <a:endParaRPr lang="en-US" b="1" kern="0">
                  <a:solidFill>
                    <a:srgbClr val="FFFFFF"/>
                  </a:solidFill>
                </a:endParaRPr>
              </a:p>
            </p:txBody>
          </p:sp>
          <p:sp>
            <p:nvSpPr>
              <p:cNvPr id="38" name="Rectangle 12"/>
              <p:cNvSpPr>
                <a:spLocks noChangeArrowheads="1"/>
              </p:cNvSpPr>
              <p:nvPr/>
            </p:nvSpPr>
            <p:spPr bwMode="auto">
              <a:xfrm>
                <a:off x="2272" y="2765"/>
                <a:ext cx="1686" cy="523"/>
              </a:xfrm>
              <a:prstGeom prst="rect">
                <a:avLst/>
              </a:prstGeom>
              <a:noFill/>
              <a:ln w="9525">
                <a:noFill/>
                <a:miter lim="800000"/>
                <a:headEnd/>
                <a:tailEnd/>
              </a:ln>
              <a:effectLst/>
            </p:spPr>
            <p:txBody>
              <a:bodyPr wrap="none">
                <a:spAutoFit/>
              </a:bodyPr>
              <a:lstStyle/>
              <a:p>
                <a:pPr algn="ctr">
                  <a:defRPr/>
                </a:pPr>
                <a:r>
                  <a:rPr lang="ru-RU" sz="2400" b="1" dirty="0"/>
                  <a:t>ОСНОВНОЙ </a:t>
                </a:r>
              </a:p>
              <a:p>
                <a:pPr algn="ctr">
                  <a:defRPr/>
                </a:pPr>
                <a:r>
                  <a:rPr lang="ru-RU" sz="2400" b="1" dirty="0"/>
                  <a:t>ПОЛУЧАТЕЛЬ (ОП) </a:t>
                </a:r>
                <a:endParaRPr lang="uk-UA" sz="2400" b="1" kern="0" baseline="-25000" dirty="0">
                  <a:solidFill>
                    <a:sysClr val="windowText" lastClr="000000"/>
                  </a:solidFill>
                </a:endParaRPr>
              </a:p>
            </p:txBody>
          </p:sp>
        </p:grpSp>
      </p:grpSp>
      <p:grpSp>
        <p:nvGrpSpPr>
          <p:cNvPr id="16389" name="Group 13"/>
          <p:cNvGrpSpPr>
            <a:grpSpLocks/>
          </p:cNvGrpSpPr>
          <p:nvPr/>
        </p:nvGrpSpPr>
        <p:grpSpPr bwMode="auto">
          <a:xfrm>
            <a:off x="2135188" y="4845051"/>
            <a:ext cx="1439862" cy="1439863"/>
            <a:chOff x="340" y="2131"/>
            <a:chExt cx="907" cy="907"/>
          </a:xfrm>
        </p:grpSpPr>
        <p:sp>
          <p:nvSpPr>
            <p:cNvPr id="40" name="AutoShape 14"/>
            <p:cNvSpPr>
              <a:spLocks noChangeArrowheads="1"/>
            </p:cNvSpPr>
            <p:nvPr/>
          </p:nvSpPr>
          <p:spPr bwMode="auto">
            <a:xfrm>
              <a:off x="340" y="2131"/>
              <a:ext cx="907" cy="907"/>
            </a:xfrm>
            <a:prstGeom prst="roundRect">
              <a:avLst>
                <a:gd name="adj" fmla="val 14222"/>
              </a:avLst>
            </a:prstGeom>
            <a:solidFill>
              <a:srgbClr val="F6622F"/>
            </a:solidFill>
            <a:ln w="9525">
              <a:noFill/>
              <a:round/>
              <a:headEnd/>
              <a:tailEnd/>
            </a:ln>
            <a:effectLst/>
          </p:spPr>
          <p:txBody>
            <a:bodyPr wrap="none" anchor="ctr"/>
            <a:lstStyle/>
            <a:p>
              <a:pPr algn="ctr">
                <a:defRPr/>
              </a:pPr>
              <a:r>
                <a:rPr lang="ru-RU" altLang="ko-KR" sz="1600" b="1" kern="0" dirty="0">
                  <a:solidFill>
                    <a:srgbClr val="FFFFFF"/>
                  </a:solidFill>
                  <a:ea typeface="굴림" charset="-127"/>
                </a:rPr>
                <a:t>Выбирается </a:t>
              </a:r>
            </a:p>
            <a:p>
              <a:pPr algn="ctr">
                <a:defRPr/>
              </a:pPr>
              <a:r>
                <a:rPr lang="ru-RU" altLang="ko-KR" sz="1600" b="1" kern="0" dirty="0">
                  <a:solidFill>
                    <a:srgbClr val="FFFFFF"/>
                  </a:solidFill>
                  <a:ea typeface="굴림" charset="-127"/>
                </a:rPr>
                <a:t>СКК</a:t>
              </a:r>
              <a:endParaRPr lang="en-US" altLang="ko-KR" sz="1600" b="1" kern="0" dirty="0">
                <a:solidFill>
                  <a:srgbClr val="FFFFFF"/>
                </a:solidFill>
                <a:ea typeface="굴림" charset="-127"/>
              </a:endParaRPr>
            </a:p>
            <a:p>
              <a:pPr algn="ctr">
                <a:defRPr/>
              </a:pPr>
              <a:endParaRPr lang="en-US" altLang="ko-KR" b="1" kern="0" dirty="0">
                <a:solidFill>
                  <a:srgbClr val="FFFFFF"/>
                </a:solidFill>
                <a:ea typeface="굴림" charset="-127"/>
              </a:endParaRPr>
            </a:p>
          </p:txBody>
        </p:sp>
        <p:sp>
          <p:nvSpPr>
            <p:cNvPr id="41" name="AutoShape 15"/>
            <p:cNvSpPr>
              <a:spLocks noChangeArrowheads="1"/>
            </p:cNvSpPr>
            <p:nvPr/>
          </p:nvSpPr>
          <p:spPr bwMode="auto">
            <a:xfrm>
              <a:off x="353" y="2144"/>
              <a:ext cx="880" cy="221"/>
            </a:xfrm>
            <a:prstGeom prst="roundRect">
              <a:avLst>
                <a:gd name="adj" fmla="val 50000"/>
              </a:avLst>
            </a:prstGeom>
            <a:gradFill rotWithShape="1">
              <a:gsLst>
                <a:gs pos="0">
                  <a:srgbClr val="F6622F">
                    <a:gamma/>
                    <a:tint val="22353"/>
                    <a:invGamma/>
                  </a:srgbClr>
                </a:gs>
                <a:gs pos="100000">
                  <a:srgbClr val="F6622F">
                    <a:alpha val="0"/>
                  </a:srgbClr>
                </a:gs>
              </a:gsLst>
              <a:lin ang="5400000" scaled="1"/>
            </a:gradFill>
            <a:ln w="9525">
              <a:noFill/>
              <a:round/>
              <a:headEnd/>
              <a:tailEnd/>
            </a:ln>
            <a:effectLst/>
          </p:spPr>
          <p:txBody>
            <a:bodyPr wrap="none" anchor="ctr"/>
            <a:lstStyle/>
            <a:p>
              <a:pPr>
                <a:defRPr/>
              </a:pPr>
              <a:endParaRPr lang="es-GT" kern="0">
                <a:solidFill>
                  <a:sysClr val="windowText" lastClr="000000"/>
                </a:solidFill>
              </a:endParaRPr>
            </a:p>
          </p:txBody>
        </p:sp>
      </p:grpSp>
      <p:grpSp>
        <p:nvGrpSpPr>
          <p:cNvPr id="16390" name="Group 16"/>
          <p:cNvGrpSpPr>
            <a:grpSpLocks/>
          </p:cNvGrpSpPr>
          <p:nvPr/>
        </p:nvGrpSpPr>
        <p:grpSpPr bwMode="auto">
          <a:xfrm>
            <a:off x="8472487" y="2397126"/>
            <a:ext cx="1716541" cy="1439863"/>
            <a:chOff x="340" y="2131"/>
            <a:chExt cx="907" cy="907"/>
          </a:xfrm>
        </p:grpSpPr>
        <p:sp>
          <p:nvSpPr>
            <p:cNvPr id="43" name="AutoShape 17"/>
            <p:cNvSpPr>
              <a:spLocks noChangeArrowheads="1"/>
            </p:cNvSpPr>
            <p:nvPr/>
          </p:nvSpPr>
          <p:spPr bwMode="auto">
            <a:xfrm>
              <a:off x="340" y="2131"/>
              <a:ext cx="907" cy="907"/>
            </a:xfrm>
            <a:prstGeom prst="roundRect">
              <a:avLst>
                <a:gd name="adj" fmla="val 14222"/>
              </a:avLst>
            </a:prstGeom>
            <a:solidFill>
              <a:srgbClr val="2B5446"/>
            </a:solidFill>
            <a:ln w="9525">
              <a:noFill/>
              <a:round/>
              <a:headEnd/>
              <a:tailEnd/>
            </a:ln>
            <a:effectLst/>
          </p:spPr>
          <p:txBody>
            <a:bodyPr wrap="none" anchor="ctr"/>
            <a:lstStyle/>
            <a:p>
              <a:pPr algn="ctr">
                <a:defRPr/>
              </a:pPr>
              <a:r>
                <a:rPr lang="ru-RU" altLang="ko-KR" sz="1600" b="1" kern="0" dirty="0">
                  <a:solidFill>
                    <a:srgbClr val="FFFFFF"/>
                  </a:solidFill>
                  <a:ea typeface="굴림" charset="-127"/>
                </a:rPr>
                <a:t>ОП </a:t>
              </a:r>
            </a:p>
            <a:p>
              <a:pPr algn="ctr">
                <a:defRPr/>
              </a:pPr>
              <a:r>
                <a:rPr lang="ru-RU" altLang="ko-KR" sz="1600" b="1" kern="0" dirty="0">
                  <a:solidFill>
                    <a:srgbClr val="FFFFFF"/>
                  </a:solidFill>
                  <a:ea typeface="굴림" charset="-127"/>
                </a:rPr>
                <a:t>подписывает </a:t>
              </a:r>
            </a:p>
            <a:p>
              <a:pPr algn="ctr">
                <a:defRPr/>
              </a:pPr>
              <a:r>
                <a:rPr lang="ru-RU" altLang="ko-KR" sz="1600" b="1" kern="0" dirty="0" err="1">
                  <a:solidFill>
                    <a:srgbClr val="FFFFFF"/>
                  </a:solidFill>
                  <a:ea typeface="굴림" charset="-127"/>
                </a:rPr>
                <a:t>грантовое</a:t>
              </a:r>
              <a:r>
                <a:rPr lang="ru-RU" altLang="ko-KR" sz="1600" b="1" kern="0" dirty="0">
                  <a:solidFill>
                    <a:srgbClr val="FFFFFF"/>
                  </a:solidFill>
                  <a:ea typeface="굴림" charset="-127"/>
                </a:rPr>
                <a:t> </a:t>
              </a:r>
            </a:p>
            <a:p>
              <a:pPr algn="ctr">
                <a:defRPr/>
              </a:pPr>
              <a:r>
                <a:rPr lang="ru-RU" altLang="ko-KR" sz="1600" b="1" kern="0" dirty="0">
                  <a:solidFill>
                    <a:srgbClr val="FFFFFF"/>
                  </a:solidFill>
                  <a:ea typeface="굴림" charset="-127"/>
                </a:rPr>
                <a:t>соглашение </a:t>
              </a:r>
            </a:p>
            <a:p>
              <a:pPr algn="ctr">
                <a:defRPr/>
              </a:pPr>
              <a:r>
                <a:rPr lang="ru-RU" altLang="ko-KR" sz="1600" b="1" kern="0" dirty="0">
                  <a:solidFill>
                    <a:srgbClr val="FFFFFF"/>
                  </a:solidFill>
                  <a:ea typeface="굴림" charset="-127"/>
                </a:rPr>
                <a:t>с ГФ</a:t>
              </a:r>
              <a:endParaRPr lang="en-US" altLang="ko-KR" sz="1600" b="1" kern="0" dirty="0">
                <a:solidFill>
                  <a:srgbClr val="FFFFFF"/>
                </a:solidFill>
                <a:ea typeface="굴림" charset="-127"/>
              </a:endParaRPr>
            </a:p>
          </p:txBody>
        </p:sp>
        <p:sp>
          <p:nvSpPr>
            <p:cNvPr id="44" name="AutoShape 18"/>
            <p:cNvSpPr>
              <a:spLocks noChangeArrowheads="1"/>
            </p:cNvSpPr>
            <p:nvPr/>
          </p:nvSpPr>
          <p:spPr bwMode="auto">
            <a:xfrm>
              <a:off x="353" y="2144"/>
              <a:ext cx="880" cy="221"/>
            </a:xfrm>
            <a:prstGeom prst="roundRect">
              <a:avLst>
                <a:gd name="adj" fmla="val 50000"/>
              </a:avLst>
            </a:prstGeom>
            <a:gradFill rotWithShape="1">
              <a:gsLst>
                <a:gs pos="0">
                  <a:srgbClr val="2B5446">
                    <a:gamma/>
                    <a:tint val="22353"/>
                    <a:invGamma/>
                  </a:srgbClr>
                </a:gs>
                <a:gs pos="100000">
                  <a:srgbClr val="2B5446">
                    <a:alpha val="0"/>
                  </a:srgbClr>
                </a:gs>
              </a:gsLst>
              <a:lin ang="5400000" scaled="1"/>
            </a:gradFill>
            <a:ln w="9525">
              <a:noFill/>
              <a:round/>
              <a:headEnd/>
              <a:tailEnd/>
            </a:ln>
            <a:effectLst/>
          </p:spPr>
          <p:txBody>
            <a:bodyPr wrap="none" anchor="ctr"/>
            <a:lstStyle/>
            <a:p>
              <a:pPr>
                <a:defRPr/>
              </a:pPr>
              <a:endParaRPr lang="es-GT" kern="0">
                <a:solidFill>
                  <a:sysClr val="windowText" lastClr="000000"/>
                </a:solidFill>
              </a:endParaRPr>
            </a:p>
          </p:txBody>
        </p:sp>
      </p:grpSp>
      <p:grpSp>
        <p:nvGrpSpPr>
          <p:cNvPr id="16391" name="Group 19"/>
          <p:cNvGrpSpPr>
            <a:grpSpLocks/>
          </p:cNvGrpSpPr>
          <p:nvPr/>
        </p:nvGrpSpPr>
        <p:grpSpPr bwMode="auto">
          <a:xfrm>
            <a:off x="2590801" y="2397126"/>
            <a:ext cx="1920875" cy="1439863"/>
            <a:chOff x="340" y="2131"/>
            <a:chExt cx="907" cy="907"/>
          </a:xfrm>
        </p:grpSpPr>
        <p:sp>
          <p:nvSpPr>
            <p:cNvPr id="46" name="AutoShape 20"/>
            <p:cNvSpPr>
              <a:spLocks noChangeArrowheads="1"/>
            </p:cNvSpPr>
            <p:nvPr/>
          </p:nvSpPr>
          <p:spPr bwMode="auto">
            <a:xfrm>
              <a:off x="340" y="2131"/>
              <a:ext cx="907" cy="907"/>
            </a:xfrm>
            <a:prstGeom prst="roundRect">
              <a:avLst>
                <a:gd name="adj" fmla="val 14222"/>
              </a:avLst>
            </a:prstGeom>
            <a:solidFill>
              <a:srgbClr val="35C145"/>
            </a:solidFill>
            <a:ln w="9525">
              <a:noFill/>
              <a:round/>
              <a:headEnd/>
              <a:tailEnd/>
            </a:ln>
            <a:effectLst/>
          </p:spPr>
          <p:txBody>
            <a:bodyPr wrap="none" anchor="ctr"/>
            <a:lstStyle/>
            <a:p>
              <a:pPr algn="ctr">
                <a:defRPr/>
              </a:pPr>
              <a:r>
                <a:rPr lang="ru-RU" altLang="ko-KR" b="1" kern="0" dirty="0">
                  <a:solidFill>
                    <a:srgbClr val="FFFFFF"/>
                  </a:solidFill>
                  <a:ea typeface="굴림" charset="-127"/>
                </a:rPr>
                <a:t>Оценивается </a:t>
              </a:r>
            </a:p>
            <a:p>
              <a:pPr algn="ctr">
                <a:defRPr/>
              </a:pPr>
              <a:r>
                <a:rPr lang="ru-RU" altLang="ko-KR" b="1" kern="0" dirty="0">
                  <a:solidFill>
                    <a:srgbClr val="FFFFFF"/>
                  </a:solidFill>
                  <a:ea typeface="굴림" charset="-127"/>
                </a:rPr>
                <a:t>МАФ</a:t>
              </a:r>
              <a:endParaRPr lang="en-US" altLang="ko-KR" b="1" kern="0" dirty="0">
                <a:solidFill>
                  <a:srgbClr val="FFFFFF"/>
                </a:solidFill>
                <a:ea typeface="굴림" charset="-127"/>
              </a:endParaRPr>
            </a:p>
            <a:p>
              <a:pPr algn="ctr">
                <a:defRPr/>
              </a:pPr>
              <a:endParaRPr lang="en-US" altLang="ko-KR" b="1" kern="0" dirty="0">
                <a:solidFill>
                  <a:srgbClr val="FFFFFF"/>
                </a:solidFill>
                <a:ea typeface="굴림" charset="-127"/>
              </a:endParaRPr>
            </a:p>
          </p:txBody>
        </p:sp>
        <p:sp>
          <p:nvSpPr>
            <p:cNvPr id="47" name="AutoShape 21"/>
            <p:cNvSpPr>
              <a:spLocks noChangeArrowheads="1"/>
            </p:cNvSpPr>
            <p:nvPr/>
          </p:nvSpPr>
          <p:spPr bwMode="auto">
            <a:xfrm>
              <a:off x="353" y="2144"/>
              <a:ext cx="880" cy="221"/>
            </a:xfrm>
            <a:prstGeom prst="roundRect">
              <a:avLst>
                <a:gd name="adj" fmla="val 50000"/>
              </a:avLst>
            </a:prstGeom>
            <a:gradFill rotWithShape="1">
              <a:gsLst>
                <a:gs pos="0">
                  <a:srgbClr val="35C145">
                    <a:gamma/>
                    <a:tint val="22353"/>
                    <a:invGamma/>
                  </a:srgbClr>
                </a:gs>
                <a:gs pos="100000">
                  <a:srgbClr val="35C145">
                    <a:alpha val="0"/>
                  </a:srgbClr>
                </a:gs>
              </a:gsLst>
              <a:lin ang="5400000" scaled="1"/>
            </a:gradFill>
            <a:ln w="9525">
              <a:noFill/>
              <a:round/>
              <a:headEnd/>
              <a:tailEnd/>
            </a:ln>
            <a:effectLst/>
          </p:spPr>
          <p:txBody>
            <a:bodyPr wrap="none" anchor="ctr"/>
            <a:lstStyle/>
            <a:p>
              <a:pPr>
                <a:defRPr/>
              </a:pPr>
              <a:endParaRPr lang="es-GT" kern="0">
                <a:solidFill>
                  <a:sysClr val="windowText" lastClr="000000"/>
                </a:solidFill>
              </a:endParaRPr>
            </a:p>
          </p:txBody>
        </p:sp>
      </p:grpSp>
      <p:grpSp>
        <p:nvGrpSpPr>
          <p:cNvPr id="16392" name="Group 22"/>
          <p:cNvGrpSpPr>
            <a:grpSpLocks/>
          </p:cNvGrpSpPr>
          <p:nvPr/>
        </p:nvGrpSpPr>
        <p:grpSpPr bwMode="auto">
          <a:xfrm>
            <a:off x="5880101" y="1676401"/>
            <a:ext cx="1439863" cy="1439863"/>
            <a:chOff x="340" y="2131"/>
            <a:chExt cx="907" cy="907"/>
          </a:xfrm>
        </p:grpSpPr>
        <p:sp>
          <p:nvSpPr>
            <p:cNvPr id="49" name="AutoShape 23"/>
            <p:cNvSpPr>
              <a:spLocks noChangeArrowheads="1"/>
            </p:cNvSpPr>
            <p:nvPr/>
          </p:nvSpPr>
          <p:spPr bwMode="auto">
            <a:xfrm>
              <a:off x="340" y="2131"/>
              <a:ext cx="907" cy="907"/>
            </a:xfrm>
            <a:prstGeom prst="roundRect">
              <a:avLst>
                <a:gd name="adj" fmla="val 14222"/>
              </a:avLst>
            </a:prstGeom>
            <a:solidFill>
              <a:srgbClr val="660066"/>
            </a:solidFill>
            <a:ln w="9525">
              <a:noFill/>
              <a:round/>
              <a:headEnd/>
              <a:tailEnd/>
            </a:ln>
            <a:effectLst/>
          </p:spPr>
          <p:txBody>
            <a:bodyPr wrap="none" anchor="ctr"/>
            <a:lstStyle/>
            <a:p>
              <a:pPr algn="ctr">
                <a:defRPr/>
              </a:pPr>
              <a:r>
                <a:rPr lang="ru-RU" altLang="ko-KR" sz="1600" b="1" kern="0" dirty="0">
                  <a:solidFill>
                    <a:srgbClr val="FFFFFF"/>
                  </a:solidFill>
                  <a:ea typeface="굴림" charset="-127"/>
                </a:rPr>
                <a:t>Утверждается</a:t>
              </a:r>
            </a:p>
            <a:p>
              <a:pPr algn="ctr">
                <a:defRPr/>
              </a:pPr>
              <a:r>
                <a:rPr lang="ru-RU" altLang="ko-KR" sz="1600" b="1" kern="0" dirty="0">
                  <a:solidFill>
                    <a:srgbClr val="FFFFFF"/>
                  </a:solidFill>
                  <a:ea typeface="굴림" charset="-127"/>
                </a:rPr>
                <a:t>ГФ</a:t>
              </a:r>
              <a:endParaRPr lang="en-US" altLang="ko-KR" sz="1600" b="1" kern="0" dirty="0">
                <a:solidFill>
                  <a:srgbClr val="FFFFFF"/>
                </a:solidFill>
                <a:ea typeface="굴림" charset="-127"/>
              </a:endParaRPr>
            </a:p>
          </p:txBody>
        </p:sp>
        <p:sp>
          <p:nvSpPr>
            <p:cNvPr id="50" name="AutoShape 24"/>
            <p:cNvSpPr>
              <a:spLocks noChangeArrowheads="1"/>
            </p:cNvSpPr>
            <p:nvPr/>
          </p:nvSpPr>
          <p:spPr bwMode="auto">
            <a:xfrm>
              <a:off x="353" y="2144"/>
              <a:ext cx="880" cy="221"/>
            </a:xfrm>
            <a:prstGeom prst="roundRect">
              <a:avLst>
                <a:gd name="adj" fmla="val 50000"/>
              </a:avLst>
            </a:prstGeom>
            <a:gradFill rotWithShape="1">
              <a:gsLst>
                <a:gs pos="0">
                  <a:srgbClr val="4C7E6C">
                    <a:gamma/>
                    <a:tint val="22353"/>
                    <a:invGamma/>
                  </a:srgbClr>
                </a:gs>
                <a:gs pos="100000">
                  <a:srgbClr val="4C7E6C">
                    <a:alpha val="0"/>
                  </a:srgbClr>
                </a:gs>
              </a:gsLst>
              <a:lin ang="5400000" scaled="1"/>
            </a:gradFill>
            <a:ln w="9525">
              <a:noFill/>
              <a:round/>
              <a:headEnd/>
              <a:tailEnd/>
            </a:ln>
            <a:effectLst/>
          </p:spPr>
          <p:txBody>
            <a:bodyPr wrap="none" anchor="ctr"/>
            <a:lstStyle/>
            <a:p>
              <a:pPr>
                <a:defRPr/>
              </a:pPr>
              <a:endParaRPr lang="es-GT" kern="0">
                <a:solidFill>
                  <a:sysClr val="windowText" lastClr="000000"/>
                </a:solidFill>
              </a:endParaRPr>
            </a:p>
          </p:txBody>
        </p:sp>
      </p:grpSp>
      <p:sp>
        <p:nvSpPr>
          <p:cNvPr id="26" name="AutoShape 14">
            <a:extLst>
              <a:ext uri="{FF2B5EF4-FFF2-40B4-BE49-F238E27FC236}">
                <a16:creationId xmlns:a16="http://schemas.microsoft.com/office/drawing/2014/main" id="{915B0593-8356-48A8-91F6-C758CF458913}"/>
              </a:ext>
            </a:extLst>
          </p:cNvPr>
          <p:cNvSpPr>
            <a:spLocks noChangeArrowheads="1"/>
          </p:cNvSpPr>
          <p:nvPr/>
        </p:nvSpPr>
        <p:spPr bwMode="auto">
          <a:xfrm>
            <a:off x="152147" y="4865689"/>
            <a:ext cx="1439862" cy="725896"/>
          </a:xfrm>
          <a:prstGeom prst="roundRect">
            <a:avLst>
              <a:gd name="adj" fmla="val 14222"/>
            </a:avLst>
          </a:prstGeom>
          <a:solidFill>
            <a:srgbClr val="F6622F"/>
          </a:solidFill>
          <a:ln w="9525">
            <a:noFill/>
            <a:round/>
            <a:headEnd/>
            <a:tailEnd/>
          </a:ln>
          <a:effectLst/>
        </p:spPr>
        <p:txBody>
          <a:bodyPr wrap="none" anchor="ctr"/>
          <a:lstStyle/>
          <a:p>
            <a:pPr algn="ctr">
              <a:defRPr/>
            </a:pPr>
            <a:endParaRPr lang="ru-RU" altLang="ko-KR" sz="1600" b="1" kern="0" dirty="0">
              <a:solidFill>
                <a:srgbClr val="FFFFFF"/>
              </a:solidFill>
              <a:ea typeface="굴림" charset="-127"/>
            </a:endParaRPr>
          </a:p>
          <a:p>
            <a:pPr algn="ctr">
              <a:defRPr/>
            </a:pPr>
            <a:r>
              <a:rPr lang="ru-RU" altLang="ko-KR" sz="1600" b="1" kern="0" dirty="0">
                <a:solidFill>
                  <a:srgbClr val="FFFFFF"/>
                </a:solidFill>
                <a:ea typeface="굴림" charset="-127"/>
              </a:rPr>
              <a:t>Рабочая группа</a:t>
            </a:r>
            <a:endParaRPr lang="en-US" altLang="ko-KR" sz="1600" b="1" kern="0" dirty="0">
              <a:solidFill>
                <a:srgbClr val="FFFFFF"/>
              </a:solidFill>
              <a:ea typeface="굴림" charset="-127"/>
            </a:endParaRPr>
          </a:p>
          <a:p>
            <a:pPr algn="ctr">
              <a:defRPr/>
            </a:pPr>
            <a:endParaRPr lang="en-US" altLang="ko-KR" b="1" kern="0" dirty="0">
              <a:solidFill>
                <a:srgbClr val="FFFFFF"/>
              </a:solidFill>
              <a:ea typeface="굴림" charset="-127"/>
            </a:endParaRPr>
          </a:p>
        </p:txBody>
      </p:sp>
      <p:sp>
        <p:nvSpPr>
          <p:cNvPr id="27" name="AutoShape 14">
            <a:extLst>
              <a:ext uri="{FF2B5EF4-FFF2-40B4-BE49-F238E27FC236}">
                <a16:creationId xmlns:a16="http://schemas.microsoft.com/office/drawing/2014/main" id="{1ED64BB4-49F2-48E5-B022-CA8BA517D297}"/>
              </a:ext>
            </a:extLst>
          </p:cNvPr>
          <p:cNvSpPr>
            <a:spLocks noChangeArrowheads="1"/>
          </p:cNvSpPr>
          <p:nvPr/>
        </p:nvSpPr>
        <p:spPr bwMode="auto">
          <a:xfrm>
            <a:off x="152147" y="5606328"/>
            <a:ext cx="1439862" cy="420003"/>
          </a:xfrm>
          <a:prstGeom prst="roundRect">
            <a:avLst>
              <a:gd name="adj" fmla="val 14222"/>
            </a:avLst>
          </a:prstGeom>
          <a:solidFill>
            <a:srgbClr val="F6622F"/>
          </a:solidFill>
          <a:ln w="9525">
            <a:noFill/>
            <a:round/>
            <a:headEnd/>
            <a:tailEnd/>
          </a:ln>
          <a:effectLst/>
        </p:spPr>
        <p:txBody>
          <a:bodyPr wrap="none" anchor="ctr"/>
          <a:lstStyle/>
          <a:p>
            <a:pPr algn="ctr">
              <a:defRPr/>
            </a:pPr>
            <a:endParaRPr lang="ru-RU" altLang="ko-KR" sz="1600" b="1" kern="0" dirty="0">
              <a:solidFill>
                <a:srgbClr val="FFFFFF"/>
              </a:solidFill>
              <a:ea typeface="굴림" charset="-127"/>
            </a:endParaRPr>
          </a:p>
          <a:p>
            <a:pPr algn="ctr">
              <a:defRPr/>
            </a:pPr>
            <a:r>
              <a:rPr lang="ru-RU" altLang="ko-KR" sz="1600" b="1" kern="0" dirty="0">
                <a:solidFill>
                  <a:srgbClr val="FFFFFF"/>
                </a:solidFill>
                <a:ea typeface="굴림" charset="-127"/>
              </a:rPr>
              <a:t>Критерии</a:t>
            </a:r>
            <a:endParaRPr lang="en-US" altLang="ko-KR" sz="1600" b="1" kern="0" dirty="0">
              <a:solidFill>
                <a:srgbClr val="FFFFFF"/>
              </a:solidFill>
              <a:ea typeface="굴림" charset="-127"/>
            </a:endParaRPr>
          </a:p>
          <a:p>
            <a:pPr algn="ctr">
              <a:defRPr/>
            </a:pPr>
            <a:endParaRPr lang="en-US" altLang="ko-KR" b="1" kern="0" dirty="0">
              <a:solidFill>
                <a:srgbClr val="FFFFFF"/>
              </a:solidFill>
              <a:ea typeface="굴림" charset="-127"/>
            </a:endParaRPr>
          </a:p>
        </p:txBody>
      </p:sp>
      <p:sp>
        <p:nvSpPr>
          <p:cNvPr id="29" name="AutoShape 14">
            <a:extLst>
              <a:ext uri="{FF2B5EF4-FFF2-40B4-BE49-F238E27FC236}">
                <a16:creationId xmlns:a16="http://schemas.microsoft.com/office/drawing/2014/main" id="{04D3B4BA-BFA2-4557-9597-46F3C7565737}"/>
              </a:ext>
            </a:extLst>
          </p:cNvPr>
          <p:cNvSpPr>
            <a:spLocks noChangeArrowheads="1"/>
          </p:cNvSpPr>
          <p:nvPr/>
        </p:nvSpPr>
        <p:spPr bwMode="auto">
          <a:xfrm>
            <a:off x="163260" y="4214248"/>
            <a:ext cx="1439862" cy="631620"/>
          </a:xfrm>
          <a:prstGeom prst="roundRect">
            <a:avLst>
              <a:gd name="adj" fmla="val 14222"/>
            </a:avLst>
          </a:prstGeom>
          <a:solidFill>
            <a:srgbClr val="F6622F"/>
          </a:solidFill>
          <a:ln w="9525">
            <a:noFill/>
            <a:round/>
            <a:headEnd/>
            <a:tailEnd/>
          </a:ln>
          <a:effectLst/>
        </p:spPr>
        <p:txBody>
          <a:bodyPr wrap="none" anchor="ctr"/>
          <a:lstStyle/>
          <a:p>
            <a:pPr algn="ctr">
              <a:defRPr/>
            </a:pPr>
            <a:endParaRPr lang="ru-RU" altLang="ko-KR" sz="1600" b="1" kern="0" dirty="0">
              <a:solidFill>
                <a:srgbClr val="FFFFFF"/>
              </a:solidFill>
              <a:ea typeface="굴림" charset="-127"/>
            </a:endParaRPr>
          </a:p>
          <a:p>
            <a:pPr algn="ctr">
              <a:defRPr/>
            </a:pPr>
            <a:r>
              <a:rPr lang="ru-RU" altLang="ko-KR" sz="1600" b="1" kern="0" dirty="0">
                <a:solidFill>
                  <a:srgbClr val="FFFFFF"/>
                </a:solidFill>
                <a:ea typeface="굴림" charset="-127"/>
              </a:rPr>
              <a:t>Объявление</a:t>
            </a:r>
            <a:endParaRPr lang="en-US" altLang="ko-KR" sz="1600" b="1" kern="0" dirty="0">
              <a:solidFill>
                <a:srgbClr val="FFFFFF"/>
              </a:solidFill>
              <a:ea typeface="굴림" charset="-127"/>
            </a:endParaRPr>
          </a:p>
          <a:p>
            <a:pPr algn="ctr">
              <a:defRPr/>
            </a:pPr>
            <a:endParaRPr lang="en-US" altLang="ko-KR" b="1" kern="0" dirty="0">
              <a:solidFill>
                <a:srgbClr val="FFFFFF"/>
              </a:solidFill>
              <a:ea typeface="굴림" charset="-127"/>
            </a:endParaRPr>
          </a:p>
        </p:txBody>
      </p:sp>
      <p:sp>
        <p:nvSpPr>
          <p:cNvPr id="39" name="AutoShape 14">
            <a:extLst>
              <a:ext uri="{FF2B5EF4-FFF2-40B4-BE49-F238E27FC236}">
                <a16:creationId xmlns:a16="http://schemas.microsoft.com/office/drawing/2014/main" id="{3C39E140-EE5A-4E8E-948B-3C9FD7CE1E0E}"/>
              </a:ext>
            </a:extLst>
          </p:cNvPr>
          <p:cNvSpPr>
            <a:spLocks noChangeArrowheads="1"/>
          </p:cNvSpPr>
          <p:nvPr/>
        </p:nvSpPr>
        <p:spPr bwMode="auto">
          <a:xfrm>
            <a:off x="152147" y="6111977"/>
            <a:ext cx="1439862" cy="631620"/>
          </a:xfrm>
          <a:prstGeom prst="roundRect">
            <a:avLst>
              <a:gd name="adj" fmla="val 14222"/>
            </a:avLst>
          </a:prstGeom>
          <a:solidFill>
            <a:srgbClr val="F6622F"/>
          </a:solidFill>
          <a:ln w="9525">
            <a:noFill/>
            <a:round/>
            <a:headEnd/>
            <a:tailEnd/>
          </a:ln>
          <a:effectLst/>
        </p:spPr>
        <p:txBody>
          <a:bodyPr wrap="none" anchor="ctr"/>
          <a:lstStyle/>
          <a:p>
            <a:pPr algn="ctr">
              <a:defRPr/>
            </a:pPr>
            <a:endParaRPr lang="ru-RU" altLang="ko-KR" sz="1600" b="1" kern="0" dirty="0">
              <a:solidFill>
                <a:srgbClr val="FFFFFF"/>
              </a:solidFill>
              <a:ea typeface="굴림" charset="-127"/>
            </a:endParaRPr>
          </a:p>
          <a:p>
            <a:pPr algn="ctr">
              <a:defRPr/>
            </a:pPr>
            <a:r>
              <a:rPr lang="ru-RU" altLang="ko-KR" sz="1200" b="1" kern="0" dirty="0">
                <a:solidFill>
                  <a:srgbClr val="FFFFFF"/>
                </a:solidFill>
                <a:ea typeface="굴림" charset="-127"/>
              </a:rPr>
              <a:t>Документирование</a:t>
            </a:r>
            <a:endParaRPr lang="en-US" altLang="ko-KR" sz="1200" b="1" kern="0" dirty="0">
              <a:solidFill>
                <a:srgbClr val="FFFFFF"/>
              </a:solidFill>
              <a:ea typeface="굴림" charset="-127"/>
            </a:endParaRPr>
          </a:p>
          <a:p>
            <a:pPr algn="ctr">
              <a:defRPr/>
            </a:pPr>
            <a:endParaRPr lang="en-US" altLang="ko-KR" b="1" kern="0" dirty="0">
              <a:solidFill>
                <a:srgbClr val="FFFFFF"/>
              </a:solidFill>
              <a:ea typeface="굴림" charset="-127"/>
            </a:endParaRPr>
          </a:p>
        </p:txBody>
      </p:sp>
      <p:cxnSp>
        <p:nvCxnSpPr>
          <p:cNvPr id="7" name="Прямая со стрелкой 6">
            <a:extLst>
              <a:ext uri="{FF2B5EF4-FFF2-40B4-BE49-F238E27FC236}">
                <a16:creationId xmlns:a16="http://schemas.microsoft.com/office/drawing/2014/main" id="{7A8C05DE-2964-45BC-A7AB-734AA5E90166}"/>
              </a:ext>
            </a:extLst>
          </p:cNvPr>
          <p:cNvCxnSpPr>
            <a:stCxn id="29" idx="3"/>
          </p:cNvCxnSpPr>
          <p:nvPr/>
        </p:nvCxnSpPr>
        <p:spPr>
          <a:xfrm>
            <a:off x="1603122" y="4530058"/>
            <a:ext cx="552703" cy="845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a:extLst>
              <a:ext uri="{FF2B5EF4-FFF2-40B4-BE49-F238E27FC236}">
                <a16:creationId xmlns:a16="http://schemas.microsoft.com/office/drawing/2014/main" id="{33643EEC-3C7D-4173-A86B-765CB189EFA4}"/>
              </a:ext>
            </a:extLst>
          </p:cNvPr>
          <p:cNvCxnSpPr>
            <a:cxnSpLocks/>
            <a:stCxn id="26" idx="3"/>
            <a:endCxn id="40" idx="1"/>
          </p:cNvCxnSpPr>
          <p:nvPr/>
        </p:nvCxnSpPr>
        <p:spPr>
          <a:xfrm>
            <a:off x="1592009" y="5228637"/>
            <a:ext cx="543179" cy="3363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a:extLst>
              <a:ext uri="{FF2B5EF4-FFF2-40B4-BE49-F238E27FC236}">
                <a16:creationId xmlns:a16="http://schemas.microsoft.com/office/drawing/2014/main" id="{9DB21A88-2313-4EAC-8395-2A642A8ADFFF}"/>
              </a:ext>
            </a:extLst>
          </p:cNvPr>
          <p:cNvCxnSpPr>
            <a:cxnSpLocks/>
            <a:stCxn id="27" idx="3"/>
          </p:cNvCxnSpPr>
          <p:nvPr/>
        </p:nvCxnSpPr>
        <p:spPr>
          <a:xfrm flipV="1">
            <a:off x="1592009" y="5704728"/>
            <a:ext cx="501904" cy="111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a:extLst>
              <a:ext uri="{FF2B5EF4-FFF2-40B4-BE49-F238E27FC236}">
                <a16:creationId xmlns:a16="http://schemas.microsoft.com/office/drawing/2014/main" id="{C6D1352F-2CB2-4D81-8EE3-6F9F5B28665E}"/>
              </a:ext>
            </a:extLst>
          </p:cNvPr>
          <p:cNvCxnSpPr>
            <a:cxnSpLocks/>
            <a:stCxn id="39" idx="3"/>
          </p:cNvCxnSpPr>
          <p:nvPr/>
        </p:nvCxnSpPr>
        <p:spPr>
          <a:xfrm flipV="1">
            <a:off x="1592009" y="5816330"/>
            <a:ext cx="501904" cy="6114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0234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66493858"/>
              </p:ext>
            </p:extLst>
          </p:nvPr>
        </p:nvGraphicFramePr>
        <p:xfrm>
          <a:off x="499696" y="407126"/>
          <a:ext cx="11300418" cy="6308261"/>
        </p:xfrm>
        <a:graphic>
          <a:graphicData uri="http://schemas.openxmlformats.org/drawingml/2006/table">
            <a:tbl>
              <a:tblPr/>
              <a:tblGrid>
                <a:gridCol w="2354255">
                  <a:extLst>
                    <a:ext uri="{9D8B030D-6E8A-4147-A177-3AD203B41FA5}">
                      <a16:colId xmlns:a16="http://schemas.microsoft.com/office/drawing/2014/main" val="20000"/>
                    </a:ext>
                  </a:extLst>
                </a:gridCol>
                <a:gridCol w="731715">
                  <a:extLst>
                    <a:ext uri="{9D8B030D-6E8A-4147-A177-3AD203B41FA5}">
                      <a16:colId xmlns:a16="http://schemas.microsoft.com/office/drawing/2014/main" val="20001"/>
                    </a:ext>
                  </a:extLst>
                </a:gridCol>
                <a:gridCol w="1716707">
                  <a:extLst>
                    <a:ext uri="{9D8B030D-6E8A-4147-A177-3AD203B41FA5}">
                      <a16:colId xmlns:a16="http://schemas.microsoft.com/office/drawing/2014/main" val="20002"/>
                    </a:ext>
                  </a:extLst>
                </a:gridCol>
                <a:gridCol w="3107614">
                  <a:extLst>
                    <a:ext uri="{9D8B030D-6E8A-4147-A177-3AD203B41FA5}">
                      <a16:colId xmlns:a16="http://schemas.microsoft.com/office/drawing/2014/main" val="20003"/>
                    </a:ext>
                  </a:extLst>
                </a:gridCol>
                <a:gridCol w="3390127">
                  <a:extLst>
                    <a:ext uri="{9D8B030D-6E8A-4147-A177-3AD203B41FA5}">
                      <a16:colId xmlns:a16="http://schemas.microsoft.com/office/drawing/2014/main" val="20004"/>
                    </a:ext>
                  </a:extLst>
                </a:gridCol>
              </a:tblGrid>
              <a:tr h="410833">
                <a:tc>
                  <a:txBody>
                    <a:bodyPr/>
                    <a:lstStyle/>
                    <a:p>
                      <a:pPr algn="ctr" fontAlgn="ctr"/>
                      <a:r>
                        <a:rPr lang="ru-RU" sz="900" b="1" i="0" u="none" strike="noStrike" dirty="0">
                          <a:solidFill>
                            <a:srgbClr val="000000"/>
                          </a:solidFill>
                          <a:effectLst/>
                          <a:latin typeface="Arial"/>
                        </a:rPr>
                        <a:t>Квалификационные критерии </a:t>
                      </a:r>
                      <a:br>
                        <a:rPr lang="ru-RU" sz="900" b="1" i="0" u="none" strike="noStrike" dirty="0">
                          <a:solidFill>
                            <a:srgbClr val="000000"/>
                          </a:solidFill>
                          <a:effectLst/>
                          <a:latin typeface="Arial"/>
                        </a:rPr>
                      </a:br>
                      <a:r>
                        <a:rPr lang="ru-RU" sz="900" b="1" i="0" u="none" strike="noStrike" dirty="0">
                          <a:solidFill>
                            <a:srgbClr val="000000"/>
                          </a:solidFill>
                          <a:effectLst/>
                          <a:latin typeface="Arial"/>
                        </a:rPr>
                        <a:t>в отношении СКК</a:t>
                      </a:r>
                    </a:p>
                  </a:txBody>
                  <a:tcPr marL="5806" marR="5806" marT="580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ru-RU" sz="900" b="1" i="0" u="none" strike="noStrike">
                          <a:solidFill>
                            <a:srgbClr val="000000"/>
                          </a:solidFill>
                          <a:effectLst/>
                          <a:latin typeface="Arial"/>
                        </a:rPr>
                        <a:t>Требования/ </a:t>
                      </a:r>
                      <a:r>
                        <a:rPr lang="ru-RU" sz="900" b="1" i="0" u="none" strike="noStrike">
                          <a:solidFill>
                            <a:srgbClr val="6600CC"/>
                          </a:solidFill>
                          <a:effectLst/>
                          <a:latin typeface="Arial"/>
                        </a:rPr>
                        <a:t>Минимальные стандарты</a:t>
                      </a:r>
                      <a:endParaRPr lang="ru-RU" sz="900" b="1" i="0" u="none" strike="noStrike">
                        <a:solidFill>
                          <a:srgbClr val="000000"/>
                        </a:solidFill>
                        <a:effectLst/>
                        <a:latin typeface="Arial"/>
                      </a:endParaRP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ctr" fontAlgn="ctr"/>
                      <a:r>
                        <a:rPr lang="en-US" sz="900" b="1" i="0" u="none" strike="noStrike">
                          <a:solidFill>
                            <a:srgbClr val="000000"/>
                          </a:solidFill>
                          <a:effectLst/>
                          <a:latin typeface="Arial"/>
                        </a:rPr>
                        <a:t>Показатель </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810551">
                <a:tc rowSpan="7">
                  <a:txBody>
                    <a:bodyPr/>
                    <a:lstStyle/>
                    <a:p>
                      <a:pPr algn="l" fontAlgn="ctr"/>
                      <a:r>
                        <a:rPr lang="ru-RU" sz="1200" b="1" i="0" u="none" strike="noStrike" dirty="0">
                          <a:solidFill>
                            <a:srgbClr val="000000"/>
                          </a:solidFill>
                          <a:effectLst/>
                          <a:latin typeface="Arial"/>
                        </a:rPr>
                        <a:t>Критерий 3: </a:t>
                      </a:r>
                      <a:br>
                        <a:rPr lang="ru-RU" sz="1200" b="1" i="0" u="none" strike="noStrike" dirty="0">
                          <a:solidFill>
                            <a:srgbClr val="000000"/>
                          </a:solidFill>
                          <a:effectLst/>
                          <a:latin typeface="Arial"/>
                        </a:rPr>
                      </a:br>
                      <a:r>
                        <a:rPr lang="ru-RU" sz="1200" b="0" i="0" u="none" strike="noStrike" dirty="0">
                          <a:solidFill>
                            <a:srgbClr val="000000"/>
                          </a:solidFill>
                          <a:effectLst/>
                          <a:latin typeface="Arial"/>
                        </a:rPr>
                        <a:t>Согласно требованиям Глобального фонда, который уделяет особое значение надзорным функциям, все СКК должны предоставить и строго выполнять план надзора за использованием всего объема финансирования, утвержденного Глобальным фондом. План должен содержать подробное описание мероприятий по надзору и путей привлечения к надзорной деятельности исполнителей программы, включая членов и не-членов CKK, в частности представителей неправительственных избирательных групп и людей, живущих с заболеваниями и/или затронутых заболеваниями.</a:t>
                      </a:r>
                      <a:endParaRPr lang="ru-RU" sz="1200" b="1" i="0" u="none" strike="noStrike" dirty="0">
                        <a:solidFill>
                          <a:srgbClr val="000000"/>
                        </a:solidFill>
                        <a:effectLst/>
                        <a:latin typeface="Arial"/>
                      </a:endParaRP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dirty="0">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A</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СКК имеет план надзорной деятельности с указанием конкретных мероприятий, описанием индивидуальных обязанностей и/или обязанностей избирательной группы, сроков и бюджета надзорной деятельности, являющегося частью бюджета СКК.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В полном плане СКК по надзорной деятельности указаны мероприятия, полномочия, сроки и бюджет.</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1"/>
                  </a:ext>
                </a:extLst>
              </a:tr>
              <a:tr h="944697">
                <a:tc vMerge="1">
                  <a:txBody>
                    <a:bodyPr/>
                    <a:lstStyle/>
                    <a:p>
                      <a:endParaRPr lang="en-US"/>
                    </a:p>
                  </a:txBody>
                  <a:tcPr/>
                </a:tc>
                <a:tc rowSpan="2">
                  <a:txBody>
                    <a:bodyPr/>
                    <a:lstStyle/>
                    <a:p>
                      <a:pPr algn="ctr" fontAlgn="ctr"/>
                      <a:r>
                        <a:rPr lang="en-US" sz="900" b="1" i="0" u="none" strike="noStrike">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dirty="0">
                          <a:solidFill>
                            <a:srgbClr val="000000"/>
                          </a:solidFill>
                          <a:effectLst/>
                          <a:latin typeface="Arial"/>
                        </a:rPr>
                        <a:t>B</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ru-RU" sz="900" b="0" i="0" u="none" strike="noStrike" dirty="0">
                          <a:solidFill>
                            <a:srgbClr val="000000"/>
                          </a:solidFill>
                          <a:effectLst/>
                          <a:latin typeface="Arial"/>
                        </a:rPr>
                        <a:t>СКК создал постоянный надзорный орган, обладающий необходимым уровнем экспертных знаний и навыков для проведения регулярных надзорных проверок.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Надзорный орган (НО) обладает следующими ключевыми навыками: (i) финансовое управление, (ii) экспертные знания в области конкретных заболеваний, (iii) управление закупками и снабжением, и (iv) управление программами. В надзорный орган должны входить представители основных затронутых групп населения и ЛЖС.</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2"/>
                  </a:ext>
                </a:extLst>
              </a:tr>
              <a:tr h="43777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ru-RU" sz="900" b="0" i="0" u="none" strike="noStrike">
                          <a:solidFill>
                            <a:srgbClr val="000000"/>
                          </a:solidFill>
                          <a:effectLst/>
                          <a:latin typeface="Arial"/>
                        </a:rPr>
                        <a:t>Датированные протоколы заседаний, в которых зафиксировано официальное назначение или выборы членов надзорного органа СКК.</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3"/>
                  </a:ext>
                </a:extLst>
              </a:tr>
              <a:tr h="1078843">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Arial"/>
                        </a:rPr>
                        <a:t>C</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Надзорный орган (НО) или СКК запрашивает информацию в порядке обратной связи от </a:t>
                      </a:r>
                      <a:r>
                        <a:rPr lang="ru-RU" sz="900" b="0" i="0" u="none" strike="noStrike" dirty="0" err="1">
                          <a:solidFill>
                            <a:srgbClr val="000000"/>
                          </a:solidFill>
                          <a:effectLst/>
                          <a:latin typeface="Arial"/>
                        </a:rPr>
                        <a:t>нечленов</a:t>
                      </a:r>
                      <a:r>
                        <a:rPr lang="ru-RU" sz="900" b="0" i="0" u="none" strike="noStrike" dirty="0">
                          <a:solidFill>
                            <a:srgbClr val="000000"/>
                          </a:solidFill>
                          <a:effectLst/>
                          <a:latin typeface="Arial"/>
                        </a:rPr>
                        <a:t> СКК и людей, живущих с заболеваниями и/или затронутых заболеваниями.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Документальное подтверждение проведения консультаций, включая надзорные поездки, проводимые надзорным органом или СКК, по крайней мере, раз в 6 месяцев в целях получения информации в порядке обратной связи от </a:t>
                      </a:r>
                      <a:r>
                        <a:rPr lang="ru-RU" sz="900" b="0" i="0" u="none" strike="noStrike" dirty="0" err="1">
                          <a:solidFill>
                            <a:srgbClr val="000000"/>
                          </a:solidFill>
                          <a:effectLst/>
                          <a:latin typeface="Arial"/>
                        </a:rPr>
                        <a:t>нечленов</a:t>
                      </a:r>
                      <a:r>
                        <a:rPr lang="ru-RU" sz="900" b="0" i="0" u="none" strike="noStrike" dirty="0">
                          <a:solidFill>
                            <a:srgbClr val="000000"/>
                          </a:solidFill>
                          <a:effectLst/>
                          <a:latin typeface="Arial"/>
                        </a:rPr>
                        <a:t> СКК и лиц, живущих с заболеваниями и/или затронутых заболеваниями, либо от основных затронутых групп населения.</a:t>
                      </a:r>
                    </a:p>
                  </a:txBody>
                  <a:tcPr marL="5806" marR="5806" marT="580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4"/>
                  </a:ext>
                </a:extLst>
              </a:tr>
              <a:tr h="944697">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D</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Надзорный орган проводит надзорную деятельность и обсуждает препятствия с каждым ОР; выявляет проблемы, рекомендует возможную реструктуризацию программ и, при необходимости, соответствующее перераспределение средств между видами программной деятельности.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Датированные протоколы заседаний, отчеты или планы работы, подтверждающие ежеквартальное проведение диалога и осуществление последующих мер с участием каждого ОР.</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5"/>
                  </a:ext>
                </a:extLst>
              </a:tr>
              <a:tr h="325606">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E</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принимает решения и корректирующие меры в случае выявления проблем и препятствий.</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Независимо от сроков определения проблем и задач, СКК принимал решения в течение 6 последних месяцев об установлении минимальных показателей в областях (</a:t>
                      </a:r>
                      <a:r>
                        <a:rPr lang="ru-RU" sz="900" b="0" i="0" u="none" strike="noStrike" dirty="0" err="1">
                          <a:solidFill>
                            <a:srgbClr val="000000"/>
                          </a:solidFill>
                          <a:effectLst/>
                          <a:latin typeface="Arial"/>
                        </a:rPr>
                        <a:t>i</a:t>
                      </a:r>
                      <a:r>
                        <a:rPr lang="ru-RU" sz="900" b="0" i="0" u="none" strike="noStrike" dirty="0">
                          <a:solidFill>
                            <a:srgbClr val="000000"/>
                          </a:solidFill>
                          <a:effectLst/>
                          <a:latin typeface="Arial"/>
                        </a:rPr>
                        <a:t>) управления, (</a:t>
                      </a:r>
                      <a:r>
                        <a:rPr lang="ru-RU" sz="900" b="0" i="0" u="none" strike="noStrike" dirty="0" err="1">
                          <a:solidFill>
                            <a:srgbClr val="000000"/>
                          </a:solidFill>
                          <a:effectLst/>
                          <a:latin typeface="Arial"/>
                        </a:rPr>
                        <a:t>ii</a:t>
                      </a:r>
                      <a:r>
                        <a:rPr lang="ru-RU" sz="900" b="0" i="0" u="none" strike="noStrike" dirty="0">
                          <a:solidFill>
                            <a:srgbClr val="000000"/>
                          </a:solidFill>
                          <a:effectLst/>
                          <a:latin typeface="Arial"/>
                        </a:rPr>
                        <a:t>) финансов и (</a:t>
                      </a:r>
                      <a:r>
                        <a:rPr lang="ru-RU" sz="900" b="0" i="0" u="none" strike="noStrike" dirty="0" err="1">
                          <a:solidFill>
                            <a:srgbClr val="000000"/>
                          </a:solidFill>
                          <a:effectLst/>
                          <a:latin typeface="Arial"/>
                        </a:rPr>
                        <a:t>iii</a:t>
                      </a:r>
                      <a:r>
                        <a:rPr lang="ru-RU" sz="900" b="0" i="0" u="none" strike="noStrike" dirty="0">
                          <a:solidFill>
                            <a:srgbClr val="000000"/>
                          </a:solidFill>
                          <a:effectLst/>
                          <a:latin typeface="Arial"/>
                        </a:rPr>
                        <a:t>) надзора за реализацией программы, а также о последующих корректировочных мерах.</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6"/>
                  </a:ext>
                </a:extLst>
              </a:tr>
              <a:tr h="989262">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F</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ежеквартально информирует о результатах надзорной деятельности Секретариат Глобального фонда и заинтересованные стороны в стране с применением процедур, указанных в его плане надзорной деятельности.</a:t>
                      </a:r>
                    </a:p>
                  </a:txBody>
                  <a:tcPr marL="5806" marR="5806" marT="58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ru-RU" sz="900" b="0" i="0" u="none" strike="noStrike" dirty="0">
                          <a:solidFill>
                            <a:srgbClr val="000000"/>
                          </a:solidFill>
                          <a:effectLst/>
                          <a:latin typeface="Arial"/>
                        </a:rPr>
                        <a:t>Данные, подтверждающие направление отчета (отчетов) о надзорной деятельности заинтересованным сторонам в странах ежеквартально и в Секретариат Глобального фонда своевременно (в течение 1 месяца после проведения заседания НО).</a:t>
                      </a:r>
                    </a:p>
                  </a:txBody>
                  <a:tcPr marL="5806" marR="5806" marT="580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BF1DE"/>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79929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35855533"/>
              </p:ext>
            </p:extLst>
          </p:nvPr>
        </p:nvGraphicFramePr>
        <p:xfrm>
          <a:off x="369277" y="360485"/>
          <a:ext cx="11447585" cy="5813720"/>
        </p:xfrm>
        <a:graphic>
          <a:graphicData uri="http://schemas.openxmlformats.org/drawingml/2006/table">
            <a:tbl>
              <a:tblPr/>
              <a:tblGrid>
                <a:gridCol w="3956538">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gridCol w="1335349">
                  <a:extLst>
                    <a:ext uri="{9D8B030D-6E8A-4147-A177-3AD203B41FA5}">
                      <a16:colId xmlns:a16="http://schemas.microsoft.com/office/drawing/2014/main" val="20002"/>
                    </a:ext>
                  </a:extLst>
                </a:gridCol>
                <a:gridCol w="2963549">
                  <a:extLst>
                    <a:ext uri="{9D8B030D-6E8A-4147-A177-3AD203B41FA5}">
                      <a16:colId xmlns:a16="http://schemas.microsoft.com/office/drawing/2014/main" val="20003"/>
                    </a:ext>
                  </a:extLst>
                </a:gridCol>
                <a:gridCol w="2963549">
                  <a:extLst>
                    <a:ext uri="{9D8B030D-6E8A-4147-A177-3AD203B41FA5}">
                      <a16:colId xmlns:a16="http://schemas.microsoft.com/office/drawing/2014/main" val="20004"/>
                    </a:ext>
                  </a:extLst>
                </a:gridCol>
              </a:tblGrid>
              <a:tr h="1572561">
                <a:tc rowSpan="3">
                  <a:txBody>
                    <a:bodyPr/>
                    <a:lstStyle/>
                    <a:p>
                      <a:pPr algn="l" fontAlgn="ctr"/>
                      <a:r>
                        <a:rPr lang="ru-RU" sz="1100" b="1" i="0" u="none" strike="noStrike" dirty="0">
                          <a:solidFill>
                            <a:srgbClr val="000000"/>
                          </a:solidFill>
                          <a:effectLst/>
                          <a:latin typeface="Arial"/>
                        </a:rPr>
                        <a:t>Критерий 4: </a:t>
                      </a:r>
                      <a:br>
                        <a:rPr lang="ru-RU" sz="1100" b="1" i="0" u="none" strike="noStrike" dirty="0">
                          <a:solidFill>
                            <a:srgbClr val="000000"/>
                          </a:solidFill>
                          <a:effectLst/>
                          <a:latin typeface="Arial"/>
                        </a:rPr>
                      </a:br>
                      <a:r>
                        <a:rPr lang="ru-RU" sz="1100" b="0" i="0" u="none" strike="noStrike" dirty="0">
                          <a:solidFill>
                            <a:srgbClr val="000000"/>
                          </a:solidFill>
                          <a:effectLst/>
                          <a:latin typeface="Arial"/>
                        </a:rPr>
                        <a:t>Согласно требованиям Глобального фонда, все СКК должны подтвердить представленность в комитете людей, живущих с ВИЧ, и людей, представляющих людей, живущих с ВИЧ; а также людей, затронутых* туберкулезом** и малярией***, и людей, представляющих людей, затронутых туберкулезом и малярией, а также людей, входящих в основные затронутые группы населения****, и представляющих основные затронутые группы населения, с учетом эпидемиологической обстановки, прав человека и гендерных аспектов.</a:t>
                      </a:r>
                      <a:br>
                        <a:rPr lang="ru-RU" sz="1100" b="0" i="0" u="none" strike="noStrike" dirty="0">
                          <a:solidFill>
                            <a:srgbClr val="000000"/>
                          </a:solidFill>
                          <a:effectLst/>
                          <a:latin typeface="Arial"/>
                        </a:rPr>
                      </a:br>
                      <a:r>
                        <a:rPr lang="ru-RU" sz="1100" b="0" i="0" u="none" strike="noStrike" dirty="0">
                          <a:solidFill>
                            <a:srgbClr val="000000"/>
                          </a:solidFill>
                          <a:effectLst/>
                          <a:latin typeface="Arial"/>
                        </a:rPr>
                        <a:t>**Люди, которые жили с этими заболеваниями в прошлом или входят в сообщества, в которых эти заболевания являются эндемическими. </a:t>
                      </a:r>
                      <a:br>
                        <a:rPr lang="ru-RU" sz="1100" b="0" i="0" u="none" strike="noStrike" dirty="0">
                          <a:solidFill>
                            <a:srgbClr val="000000"/>
                          </a:solidFill>
                          <a:effectLst/>
                          <a:latin typeface="Arial"/>
                        </a:rPr>
                      </a:br>
                      <a:r>
                        <a:rPr lang="ru-RU" sz="1100" b="0" i="0" u="none" strike="noStrike" dirty="0">
                          <a:solidFill>
                            <a:srgbClr val="000000"/>
                          </a:solidFill>
                          <a:effectLst/>
                          <a:latin typeface="Arial"/>
                        </a:rPr>
                        <a:t>**В странах, в которых туберкулез представляет собой угрозу общественному здравоохранению или которые запрашивают финансирование либо для которых в прошлом утверждалось финансирование для поддержки программ по туберкулезу. </a:t>
                      </a:r>
                      <a:br>
                        <a:rPr lang="ru-RU" sz="1100" b="0" i="0" u="none" strike="noStrike" dirty="0">
                          <a:solidFill>
                            <a:srgbClr val="000000"/>
                          </a:solidFill>
                          <a:effectLst/>
                          <a:latin typeface="Arial"/>
                        </a:rPr>
                      </a:br>
                      <a:r>
                        <a:rPr lang="ru-RU" sz="1100" b="0" i="0" u="none" strike="noStrike" dirty="0">
                          <a:solidFill>
                            <a:srgbClr val="000000"/>
                          </a:solidFill>
                          <a:effectLst/>
                          <a:latin typeface="Arial"/>
                        </a:rPr>
                        <a:t> ***В странах, из которых постоянно поступают данные о распространении малярии или которые запрашивают финансирование либо для которых в прошлом утверждалось финансирование для поддержки программ по малярии. </a:t>
                      </a:r>
                      <a:br>
                        <a:rPr lang="ru-RU" sz="1100" b="0" i="0" u="none" strike="noStrike" dirty="0">
                          <a:solidFill>
                            <a:srgbClr val="000000"/>
                          </a:solidFill>
                          <a:effectLst/>
                          <a:latin typeface="Arial"/>
                        </a:rPr>
                      </a:br>
                      <a:r>
                        <a:rPr lang="ru-RU" sz="1100" b="0" i="0" u="none" strike="noStrike" dirty="0">
                          <a:solidFill>
                            <a:srgbClr val="000000"/>
                          </a:solidFill>
                          <a:effectLst/>
                          <a:latin typeface="Arial"/>
                        </a:rPr>
                        <a:t>****Секретариат может снять требование о представленности основных затронутых групп населения, если он сочтет это целесообразным по соображениям безопасности людей.</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a:solidFill>
                            <a:srgbClr val="000000"/>
                          </a:solidFill>
                          <a:effectLst/>
                          <a:latin typeface="Arial"/>
                        </a:rPr>
                        <a:t>ER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G</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СКК обеспечивает адекватное представительство основных затронутых групп населения (</a:t>
                      </a:r>
                      <a:r>
                        <a:rPr lang="ru-RU" sz="900" b="1" i="0" u="none" strike="noStrike" dirty="0">
                          <a:solidFill>
                            <a:srgbClr val="0000FF"/>
                          </a:solidFill>
                          <a:effectLst/>
                          <a:latin typeface="Arial"/>
                        </a:rPr>
                        <a:t>1</a:t>
                      </a:r>
                      <a:r>
                        <a:rPr lang="ru-RU" sz="900" b="0" i="0" u="none" strike="noStrike" dirty="0">
                          <a:solidFill>
                            <a:srgbClr val="000000"/>
                          </a:solidFill>
                          <a:effectLst/>
                          <a:latin typeface="Arial"/>
                        </a:rPr>
                        <a:t>) с учетом социальной и эпидемиологической обстановки по трем заболеваниям.</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Список членов СКК, представляющих основные затронутые и подверженные наибольшему риску группы населения, может включать ПИН, МСМ, работников секс-бизнеса и их клиентов, трансгендерных лиц, мигрантов и т.д., а также представителей организованных групп и/или сетей и частных лиц. В странах, в которых эти группы криминализированы, вместо обеспечения их непосредственной представленности СКК должен осуществлять адвокационную деятельность в их интересах.</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0"/>
                  </a:ext>
                </a:extLst>
              </a:tr>
              <a:tr h="2080180">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H</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СКК обеспечивает адекватное представительство ЛЖЗ с учетом социальной и эпидемиологической обстановки по трем заболеваниям.</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ЛЖЗ включают: </a:t>
                      </a:r>
                      <a:br>
                        <a:rPr lang="ru-RU" sz="900" b="0" i="0" u="none" strike="noStrike" dirty="0">
                          <a:solidFill>
                            <a:srgbClr val="000000"/>
                          </a:solidFill>
                          <a:effectLst/>
                          <a:latin typeface="Arial"/>
                        </a:rPr>
                      </a:b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ВИЧ: членов гражданского общества, представляющих организацию (организации)/ сеть (сети) ЛЖЗ; или лидеров соответствующих сообществ, если они не организованы в группы ЛЖЗ. Численность представителей определяется с учетом бремени болезни в стране.</a:t>
                      </a:r>
                      <a:br>
                        <a:rPr lang="ru-RU" sz="900" b="0" i="0" u="none" strike="noStrike" dirty="0">
                          <a:solidFill>
                            <a:srgbClr val="000000"/>
                          </a:solidFill>
                          <a:effectLst/>
                          <a:latin typeface="Arial"/>
                        </a:rPr>
                      </a:br>
                      <a:br>
                        <a:rPr lang="ru-RU" sz="900" b="0" i="0" u="none" strike="noStrike" dirty="0">
                          <a:solidFill>
                            <a:srgbClr val="000000"/>
                          </a:solidFill>
                          <a:effectLst/>
                          <a:latin typeface="Arial"/>
                        </a:rPr>
                      </a:br>
                      <a:r>
                        <a:rPr lang="ru-RU" sz="900" b="0" i="0" u="none" strike="noStrike" dirty="0">
                          <a:solidFill>
                            <a:srgbClr val="000000"/>
                          </a:solidFill>
                          <a:effectLst/>
                          <a:latin typeface="Arial"/>
                        </a:rPr>
                        <a:t>ТБ и малярия: членов гражданского общества, представляющих организацию (организации)/ сеть (сети) ЛЖТБ/М; или лидеров соответствующих сообществ, если они не организованы в группы ЛЖТБ/М. Численность представителей определяется с учетом бремени болезней в стране (2),(3). </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1"/>
                  </a:ext>
                </a:extLst>
              </a:tr>
              <a:tr h="2160979">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I</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имеет сбалансированное представительство мужчин и женщин (Стратегия Глобального фонда по вопросам гендерного равенства содержит разъяснения в отношении того, почему женщины и девочки относятся к основным затронутым группам населения в контексте трех заболеваний).</a:t>
                      </a:r>
                    </a:p>
                  </a:txBody>
                  <a:tcPr marL="5515" marR="5515" marT="55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br>
                        <a:rPr lang="ru-RU" sz="900" b="0" i="0" u="none" strike="noStrike" dirty="0">
                          <a:solidFill>
                            <a:srgbClr val="000000"/>
                          </a:solidFill>
                          <a:effectLst/>
                          <a:latin typeface="Arial"/>
                        </a:rPr>
                      </a:br>
                      <a:r>
                        <a:rPr lang="ru-RU" sz="900" b="0" i="0" u="none" strike="noStrike" dirty="0">
                          <a:solidFill>
                            <a:srgbClr val="000000"/>
                          </a:solidFill>
                          <a:effectLst/>
                          <a:latin typeface="Arial"/>
                        </a:rPr>
                        <a:t>Список членов СКК (</a:t>
                      </a:r>
                      <a:r>
                        <a:rPr lang="ru-RU" sz="900" b="0" i="1" u="none" strike="noStrike" dirty="0">
                          <a:solidFill>
                            <a:srgbClr val="000000"/>
                          </a:solidFill>
                          <a:effectLst/>
                          <a:latin typeface="Arial"/>
                        </a:rPr>
                        <a:t>членов и альтернативных члено</a:t>
                      </a:r>
                      <a:r>
                        <a:rPr lang="ru-RU" sz="900" b="0" i="0" u="none" strike="noStrike" dirty="0">
                          <a:solidFill>
                            <a:srgbClr val="000000"/>
                          </a:solidFill>
                          <a:effectLst/>
                          <a:latin typeface="Arial"/>
                        </a:rPr>
                        <a:t>в) свидетельствует о сбалансированной представленности женщин в комитете.</a:t>
                      </a:r>
                    </a:p>
                  </a:txBody>
                  <a:tcPr marL="5515" marR="5515" marT="55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4771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99651514"/>
              </p:ext>
            </p:extLst>
          </p:nvPr>
        </p:nvGraphicFramePr>
        <p:xfrm>
          <a:off x="158261" y="752052"/>
          <a:ext cx="11526716" cy="5353895"/>
        </p:xfrm>
        <a:graphic>
          <a:graphicData uri="http://schemas.openxmlformats.org/drawingml/2006/table">
            <a:tbl>
              <a:tblPr/>
              <a:tblGrid>
                <a:gridCol w="4216135">
                  <a:extLst>
                    <a:ext uri="{9D8B030D-6E8A-4147-A177-3AD203B41FA5}">
                      <a16:colId xmlns:a16="http://schemas.microsoft.com/office/drawing/2014/main" val="20000"/>
                    </a:ext>
                  </a:extLst>
                </a:gridCol>
                <a:gridCol w="342378">
                  <a:extLst>
                    <a:ext uri="{9D8B030D-6E8A-4147-A177-3AD203B41FA5}">
                      <a16:colId xmlns:a16="http://schemas.microsoft.com/office/drawing/2014/main" val="20001"/>
                    </a:ext>
                  </a:extLst>
                </a:gridCol>
                <a:gridCol w="1000135">
                  <a:extLst>
                    <a:ext uri="{9D8B030D-6E8A-4147-A177-3AD203B41FA5}">
                      <a16:colId xmlns:a16="http://schemas.microsoft.com/office/drawing/2014/main" val="20002"/>
                    </a:ext>
                  </a:extLst>
                </a:gridCol>
                <a:gridCol w="2984034">
                  <a:extLst>
                    <a:ext uri="{9D8B030D-6E8A-4147-A177-3AD203B41FA5}">
                      <a16:colId xmlns:a16="http://schemas.microsoft.com/office/drawing/2014/main" val="20003"/>
                    </a:ext>
                  </a:extLst>
                </a:gridCol>
                <a:gridCol w="2984034">
                  <a:extLst>
                    <a:ext uri="{9D8B030D-6E8A-4147-A177-3AD203B41FA5}">
                      <a16:colId xmlns:a16="http://schemas.microsoft.com/office/drawing/2014/main" val="20004"/>
                    </a:ext>
                  </a:extLst>
                </a:gridCol>
              </a:tblGrid>
              <a:tr h="1779597">
                <a:tc rowSpan="4">
                  <a:txBody>
                    <a:bodyPr/>
                    <a:lstStyle/>
                    <a:p>
                      <a:pPr algn="l" fontAlgn="ctr"/>
                      <a:r>
                        <a:rPr lang="ru-RU" sz="1200" b="1" i="0" u="none" strike="noStrike" dirty="0">
                          <a:solidFill>
                            <a:srgbClr val="000000"/>
                          </a:solidFill>
                          <a:effectLst/>
                          <a:latin typeface="Arial"/>
                        </a:rPr>
                        <a:t>Критерий 5: </a:t>
                      </a:r>
                      <a:br>
                        <a:rPr lang="ru-RU" sz="1200" b="1" i="0" u="none" strike="noStrike" dirty="0">
                          <a:solidFill>
                            <a:srgbClr val="000000"/>
                          </a:solidFill>
                          <a:effectLst/>
                          <a:latin typeface="Arial"/>
                        </a:rPr>
                      </a:br>
                      <a:r>
                        <a:rPr lang="ru-RU" sz="1200" b="0" i="0" u="none" strike="noStrike" dirty="0">
                          <a:solidFill>
                            <a:srgbClr val="000000"/>
                          </a:solidFill>
                          <a:effectLst/>
                          <a:latin typeface="Arial"/>
                        </a:rPr>
                        <a:t>Согласно требованиям Глобального фонда, все члены СКК, представляющие неправительственные избирательные группы, должны избираться своими избирательными группами на основе документальных и прозрачных процедур, разработанных каждой избирательной группой. Это требование применяется ко всем членам комитета, представляющим неправительственный сектор, включая членов комитета, на которых распространяется Требование 4, и не применяется к многосторонним и двусторонним партнерам.</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J</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Все избирательные группы от неправительственного сектора, представленные в СКК, выбрали своих представителей из состава своих групп с применением прозрачных документальных процедур.</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Датированные протоколы заседаний каждой избирательной группы от гражданского общества (</a:t>
                      </a:r>
                      <a:r>
                        <a:rPr lang="ru-RU" sz="900" b="1" i="0" u="none" strike="noStrike">
                          <a:solidFill>
                            <a:srgbClr val="0000FF"/>
                          </a:solidFill>
                          <a:effectLst/>
                          <a:latin typeface="Arial"/>
                        </a:rPr>
                        <a:t>4</a:t>
                      </a:r>
                      <a:r>
                        <a:rPr lang="ru-RU" sz="900" b="0" i="0" u="none" strike="noStrike">
                          <a:solidFill>
                            <a:srgbClr val="000000"/>
                          </a:solidFill>
                          <a:effectLst/>
                          <a:latin typeface="Arial"/>
                        </a:rPr>
                        <a:t>), подтверждающие применение соответствующих процедур выбора их представителей в состав СКК.</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0"/>
                  </a:ext>
                </a:extLst>
              </a:tr>
              <a:tr h="816088">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K</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en-US" sz="900" b="0" i="0" u="none" strike="noStrike">
                          <a:solidFill>
                            <a:srgbClr val="000000"/>
                          </a:solidFill>
                          <a:effectLst/>
                          <a:latin typeface="Arial"/>
                        </a:rPr>
                        <a:t>СКК состоит, как минимум, на 40% из представителей национального сектора гражданского общества (</a:t>
                      </a:r>
                      <a:r>
                        <a:rPr lang="en-US" sz="900" b="1" i="0" u="none" strike="noStrike">
                          <a:solidFill>
                            <a:srgbClr val="0000FF"/>
                          </a:solidFill>
                          <a:effectLst/>
                          <a:latin typeface="Arial"/>
                        </a:rPr>
                        <a:t>4</a:t>
                      </a:r>
                      <a:r>
                        <a:rPr lang="en-US" sz="900" b="0" i="0" u="none" strike="noStrike">
                          <a:solidFill>
                            <a:srgbClr val="000000"/>
                          </a:solidFill>
                          <a:effectLst/>
                          <a:latin typeface="Arial"/>
                        </a:rPr>
                        <a:t>).</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Список членов СКК показывает, что национальный сектор гражданского общества (</a:t>
                      </a:r>
                      <a:r>
                        <a:rPr lang="ru-RU" sz="900" b="1" i="0" u="none" strike="noStrike" dirty="0">
                          <a:solidFill>
                            <a:srgbClr val="0000FF"/>
                          </a:solidFill>
                          <a:effectLst/>
                          <a:latin typeface="Arial"/>
                        </a:rPr>
                        <a:t>4</a:t>
                      </a:r>
                      <a:r>
                        <a:rPr lang="ru-RU" sz="900" b="0" i="0" u="none" strike="noStrike" dirty="0">
                          <a:solidFill>
                            <a:srgbClr val="000000"/>
                          </a:solidFill>
                          <a:effectLst/>
                          <a:latin typeface="Arial"/>
                        </a:rPr>
                        <a:t>) представлен в составе СКК, по крайней мере, на уровне 40%.</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1"/>
                  </a:ext>
                </a:extLst>
              </a:tr>
              <a:tr h="1134207">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L</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dirty="0">
                          <a:solidFill>
                            <a:srgbClr val="000000"/>
                          </a:solidFill>
                          <a:effectLst/>
                          <a:latin typeface="Arial"/>
                        </a:rPr>
                        <a:t>СКК имеет четкие процедуры обмена информацией в порядке обратной связи со своими избирательными группами, которые выбрали состав СКК, чтобы представлять в нем свои интересы.</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br>
                        <a:rPr lang="ru-RU" sz="900" b="0" i="0" u="none" strike="noStrike" dirty="0">
                          <a:solidFill>
                            <a:srgbClr val="000000"/>
                          </a:solidFill>
                          <a:effectLst/>
                          <a:latin typeface="Arial"/>
                        </a:rPr>
                      </a:br>
                      <a:r>
                        <a:rPr lang="ru-RU" sz="900" b="0" i="0" u="none" strike="noStrike" dirty="0">
                          <a:solidFill>
                            <a:srgbClr val="000000"/>
                          </a:solidFill>
                          <a:effectLst/>
                          <a:latin typeface="Arial"/>
                        </a:rPr>
                        <a:t>Каждый представитель гражданского общества в СКК имеет план работы в рамках своей избирательной группы с указанием основных задач и обязанностей в области коммуникаций, которые он должен выполнять в качестве представителя избирательной группы. </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2"/>
                  </a:ext>
                </a:extLst>
              </a:tr>
              <a:tr h="1624003">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M</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a:solidFill>
                            <a:srgbClr val="000000"/>
                          </a:solidFill>
                          <a:effectLst/>
                          <a:latin typeface="Arial"/>
                        </a:rPr>
                        <a:t>СКК выбирает своего председателя и заместителя (заместителей) председателя из представителей различных секторов (правительство, национальное гражданское общество и партнеры в области развития), использует принципы рационального управления, регулярно осуществляет замену и ротацию руководства согласно уставным документам СКК.</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Подробный список членов СКК показывает, что председатель и заместитель председателя СКК представляют различные секторы (правительство, национальный сектор гражданского общества (</a:t>
                      </a:r>
                      <a:r>
                        <a:rPr lang="ru-RU" sz="900" b="1" i="0" u="none" strike="noStrike" dirty="0">
                          <a:solidFill>
                            <a:srgbClr val="0000FF"/>
                          </a:solidFill>
                          <a:effectLst/>
                          <a:latin typeface="Arial"/>
                        </a:rPr>
                        <a:t>4</a:t>
                      </a:r>
                      <a:r>
                        <a:rPr lang="ru-RU" sz="900" b="0" i="0" u="none" strike="noStrike" dirty="0">
                          <a:solidFill>
                            <a:srgbClr val="000000"/>
                          </a:solidFill>
                          <a:effectLst/>
                          <a:latin typeface="Arial"/>
                        </a:rPr>
                        <a:t>) и партнеры в области развития) и что существуют четкие процедуры ротации и регулярного обновления руководства.</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4236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72410292"/>
              </p:ext>
            </p:extLst>
          </p:nvPr>
        </p:nvGraphicFramePr>
        <p:xfrm>
          <a:off x="378069" y="741487"/>
          <a:ext cx="11254153" cy="5571390"/>
        </p:xfrm>
        <a:graphic>
          <a:graphicData uri="http://schemas.openxmlformats.org/drawingml/2006/table">
            <a:tbl>
              <a:tblPr/>
              <a:tblGrid>
                <a:gridCol w="4703037">
                  <a:extLst>
                    <a:ext uri="{9D8B030D-6E8A-4147-A177-3AD203B41FA5}">
                      <a16:colId xmlns:a16="http://schemas.microsoft.com/office/drawing/2014/main" val="20000"/>
                    </a:ext>
                  </a:extLst>
                </a:gridCol>
                <a:gridCol w="525746">
                  <a:extLst>
                    <a:ext uri="{9D8B030D-6E8A-4147-A177-3AD203B41FA5}">
                      <a16:colId xmlns:a16="http://schemas.microsoft.com/office/drawing/2014/main" val="20001"/>
                    </a:ext>
                  </a:extLst>
                </a:gridCol>
                <a:gridCol w="438830">
                  <a:extLst>
                    <a:ext uri="{9D8B030D-6E8A-4147-A177-3AD203B41FA5}">
                      <a16:colId xmlns:a16="http://schemas.microsoft.com/office/drawing/2014/main" val="20002"/>
                    </a:ext>
                  </a:extLst>
                </a:gridCol>
                <a:gridCol w="2793270">
                  <a:extLst>
                    <a:ext uri="{9D8B030D-6E8A-4147-A177-3AD203B41FA5}">
                      <a16:colId xmlns:a16="http://schemas.microsoft.com/office/drawing/2014/main" val="20003"/>
                    </a:ext>
                  </a:extLst>
                </a:gridCol>
                <a:gridCol w="2793270">
                  <a:extLst>
                    <a:ext uri="{9D8B030D-6E8A-4147-A177-3AD203B41FA5}">
                      <a16:colId xmlns:a16="http://schemas.microsoft.com/office/drawing/2014/main" val="20004"/>
                    </a:ext>
                  </a:extLst>
                </a:gridCol>
              </a:tblGrid>
              <a:tr h="1654741">
                <a:tc rowSpan="4">
                  <a:txBody>
                    <a:bodyPr/>
                    <a:lstStyle/>
                    <a:p>
                      <a:pPr algn="l" fontAlgn="ctr"/>
                      <a:r>
                        <a:rPr lang="ru-RU" sz="1400" b="1" i="0" u="none" strike="noStrike" dirty="0">
                          <a:solidFill>
                            <a:srgbClr val="000000"/>
                          </a:solidFill>
                          <a:effectLst/>
                          <a:latin typeface="Arial"/>
                        </a:rPr>
                        <a:t>Критерий 6: </a:t>
                      </a:r>
                      <a:br>
                        <a:rPr lang="ru-RU" sz="1400" b="0" i="0" u="none" strike="noStrike" dirty="0">
                          <a:solidFill>
                            <a:srgbClr val="000000"/>
                          </a:solidFill>
                          <a:effectLst/>
                          <a:latin typeface="Arial"/>
                        </a:rPr>
                      </a:br>
                      <a:r>
                        <a:rPr lang="ru-RU" sz="1400" b="0" i="0" u="none" strike="noStrike" dirty="0">
                          <a:solidFill>
                            <a:srgbClr val="000000"/>
                          </a:solidFill>
                          <a:effectLst/>
                          <a:latin typeface="Arial"/>
                        </a:rPr>
                        <a:t>В целях обеспечения адекватного управления конфликтами интересов и кодекса Этики Глобальный фонд предписывает всем СКК:</a:t>
                      </a:r>
                      <a:br>
                        <a:rPr lang="ru-RU" sz="1400" b="0" i="0" u="none" strike="noStrike" dirty="0">
                          <a:solidFill>
                            <a:srgbClr val="000000"/>
                          </a:solidFill>
                          <a:effectLst/>
                          <a:latin typeface="Arial"/>
                        </a:rPr>
                      </a:br>
                      <a:r>
                        <a:rPr lang="ru-RU" sz="1400" b="0" i="0" u="none" strike="noStrike" dirty="0">
                          <a:solidFill>
                            <a:srgbClr val="000000"/>
                          </a:solidFill>
                          <a:effectLst/>
                          <a:latin typeface="Arial"/>
                        </a:rPr>
                        <a:t>i. Разработать и опубликовать политику управления конфликтами интересов, применяемую ко всем членам СКК и ко всем функциям СКК. В этой политике должно быть указано, что члены СКК обязаны периодически заявлять о наличии конфликтов интересов, затрагивающих их самих или других членов СКК. Политикой должно быть установлено, что СКК должен документально оформить порядок, согласно которому члены комитета, имеющие явный конфликт интересов, не могут участвовать в принятии решений, в том числе касающиеся надзора за деятельностью ОР или СР, выбора или финансирования ОР или СР.</a:t>
                      </a:r>
                      <a:br>
                        <a:rPr lang="ru-RU" sz="1400" b="0" i="0" u="none" strike="noStrike" dirty="0">
                          <a:solidFill>
                            <a:srgbClr val="000000"/>
                          </a:solidFill>
                          <a:effectLst/>
                          <a:latin typeface="Arial"/>
                        </a:rPr>
                      </a:br>
                      <a:r>
                        <a:rPr lang="ru-RU" sz="1400" b="0" i="0" u="none" strike="noStrike" dirty="0" err="1">
                          <a:solidFill>
                            <a:srgbClr val="000000"/>
                          </a:solidFill>
                          <a:effectLst/>
                          <a:latin typeface="Arial"/>
                        </a:rPr>
                        <a:t>ii</a:t>
                      </a:r>
                      <a:r>
                        <a:rPr lang="ru-RU" sz="1400" b="0" i="0" u="none" strike="noStrike" dirty="0">
                          <a:solidFill>
                            <a:srgbClr val="000000"/>
                          </a:solidFill>
                          <a:effectLst/>
                          <a:latin typeface="Arial"/>
                        </a:rPr>
                        <a:t>. Применять политику управления конфликтами интересов в течение всего периода действия грантов Глобального фонда и по требованию Глобального фонда представлять ему документальное подтверждение ее применения.</a:t>
                      </a:r>
                      <a:br>
                        <a:rPr lang="ru-RU" sz="900" b="0" i="0" u="none" strike="noStrike" dirty="0">
                          <a:solidFill>
                            <a:srgbClr val="000000"/>
                          </a:solidFill>
                          <a:effectLst/>
                          <a:latin typeface="Arial"/>
                        </a:rPr>
                      </a:br>
                      <a:br>
                        <a:rPr lang="ru-RU" sz="900" b="0" i="0" u="none" strike="noStrike" dirty="0">
                          <a:solidFill>
                            <a:srgbClr val="000000"/>
                          </a:solidFill>
                          <a:effectLst/>
                          <a:latin typeface="Arial"/>
                        </a:rPr>
                      </a:br>
                      <a:endParaRPr lang="ru-RU" sz="900" b="0" i="0" u="none" strike="noStrike" dirty="0">
                        <a:solidFill>
                          <a:srgbClr val="000000"/>
                        </a:solidFill>
                        <a:effectLst/>
                        <a:latin typeface="Arial"/>
                      </a:endParaRP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CC"/>
                    </a:solidFill>
                  </a:tcPr>
                </a:tc>
                <a:tc rowSpan="2">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900" b="1" i="0" u="none" strike="noStrike" dirty="0">
                          <a:solidFill>
                            <a:srgbClr val="000000"/>
                          </a:solidFill>
                          <a:effectLst/>
                          <a:latin typeface="Arial"/>
                        </a:rPr>
                        <a:t>N</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ru-RU" sz="900" b="0" i="0" u="none" strike="noStrike">
                          <a:solidFill>
                            <a:srgbClr val="000000"/>
                          </a:solidFill>
                          <a:effectLst/>
                          <a:latin typeface="Arial"/>
                        </a:rPr>
                        <a:t>СКК имеет политику управления конфликтами интересов, содержащую правила и процедуры, направленные на предупреждение и смягчение конфликта интересов (</a:t>
                      </a:r>
                      <a:r>
                        <a:rPr lang="ru-RU" sz="900" b="1" i="0" u="none" strike="noStrike">
                          <a:solidFill>
                            <a:srgbClr val="0000FF"/>
                          </a:solidFill>
                          <a:effectLst/>
                          <a:latin typeface="Arial"/>
                        </a:rPr>
                        <a:t>5</a:t>
                      </a:r>
                      <a:r>
                        <a:rPr lang="ru-RU" sz="900" b="0" i="0" u="none" strike="noStrike">
                          <a:solidFill>
                            <a:srgbClr val="000000"/>
                          </a:solidFill>
                          <a:effectLst/>
                          <a:latin typeface="Arial"/>
                        </a:rPr>
                        <a:t>); и члены СКК подписывают декларацию о конфликте интересов.</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Политика СКК по управлению конфликтами интересов применяется ко всем членам (</a:t>
                      </a:r>
                      <a:r>
                        <a:rPr lang="ru-RU" sz="900" b="0" i="1" u="none" strike="noStrike">
                          <a:solidFill>
                            <a:srgbClr val="000000"/>
                          </a:solidFill>
                          <a:effectLst/>
                          <a:latin typeface="Arial"/>
                        </a:rPr>
                        <a:t>членам и альтернативным членам</a:t>
                      </a:r>
                      <a:r>
                        <a:rPr lang="ru-RU" sz="900" b="0" i="0" u="none" strike="noStrike">
                          <a:solidFill>
                            <a:srgbClr val="000000"/>
                          </a:solidFill>
                          <a:effectLst/>
                          <a:latin typeface="Arial"/>
                        </a:rPr>
                        <a:t>) и предусматривает отказ от участия в принятии решений всех членов, имеющих конфликт интересов, в частности представителей ОР и СР.</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0"/>
                  </a:ext>
                </a:extLst>
              </a:tr>
              <a:tr h="620810">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ru-RU" sz="900" b="0" i="0" u="none" strike="noStrike">
                          <a:solidFill>
                            <a:srgbClr val="000000"/>
                          </a:solidFill>
                          <a:effectLst/>
                          <a:latin typeface="Arial"/>
                        </a:rPr>
                        <a:t>Члены СКК подписали декларацию о конфликте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1"/>
                  </a:ext>
                </a:extLst>
              </a:tr>
              <a:tr h="1101772">
                <a:tc vMerge="1">
                  <a:txBody>
                    <a:bodyPr/>
                    <a:lstStyle/>
                    <a:p>
                      <a:endParaRPr lang="en-US"/>
                    </a:p>
                  </a:txBody>
                  <a:tcPr/>
                </a:tc>
                <a:tc>
                  <a:txBody>
                    <a:bodyPr/>
                    <a:lstStyle/>
                    <a:p>
                      <a:pPr algn="ctr" fontAlgn="ctr"/>
                      <a:r>
                        <a:rPr lang="en-US" sz="900" b="1" i="0" u="none" strike="noStrike">
                          <a:solidFill>
                            <a:srgbClr val="000000"/>
                          </a:solidFill>
                          <a:effectLst/>
                          <a:latin typeface="Arial"/>
                        </a:rPr>
                        <a:t>ER</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Arial"/>
                        </a:rPr>
                        <a:t>O</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a:solidFill>
                            <a:srgbClr val="000000"/>
                          </a:solidFill>
                          <a:effectLst/>
                          <a:latin typeface="Arial"/>
                        </a:rPr>
                        <a:t>Протоколы заседаний СКК показывают, что СКК применяет процедуры предупреждения, урегулирования и смягчения конфликтов интересов.</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Процентная доля протоколов заседаний СКК за последние 12 месяцев, содержащих информацию о применении процедур предупреждения, урегулирования и смягчения конфликтов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2"/>
                  </a:ext>
                </a:extLst>
              </a:tr>
              <a:tr h="2194067">
                <a:tc vMerge="1">
                  <a:txBody>
                    <a:bodyPr/>
                    <a:lstStyle/>
                    <a:p>
                      <a:endParaRPr lang="en-US"/>
                    </a:p>
                  </a:txBody>
                  <a:tcPr/>
                </a:tc>
                <a:tc>
                  <a:txBody>
                    <a:bodyPr/>
                    <a:lstStyle/>
                    <a:p>
                      <a:pPr algn="ctr" fontAlgn="ctr"/>
                      <a:r>
                        <a:rPr lang="en-US" sz="900" b="1" i="0" u="none" strike="noStrike">
                          <a:solidFill>
                            <a:srgbClr val="000000"/>
                          </a:solidFill>
                          <a:effectLst/>
                          <a:latin typeface="Arial"/>
                        </a:rPr>
                        <a:t>MS</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ctr" fontAlgn="ctr"/>
                      <a:r>
                        <a:rPr lang="en-US" sz="900" b="1" i="0" u="none" strike="noStrike">
                          <a:solidFill>
                            <a:srgbClr val="000000"/>
                          </a:solidFill>
                          <a:effectLst/>
                          <a:latin typeface="Arial"/>
                        </a:rPr>
                        <a:t>P</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66FF"/>
                    </a:solidFill>
                  </a:tcPr>
                </a:tc>
                <a:tc>
                  <a:txBody>
                    <a:bodyPr/>
                    <a:lstStyle/>
                    <a:p>
                      <a:pPr algn="l" fontAlgn="ctr"/>
                      <a:r>
                        <a:rPr lang="ru-RU" sz="900" b="0" i="0" u="none" strike="noStrike">
                          <a:solidFill>
                            <a:srgbClr val="000000"/>
                          </a:solidFill>
                          <a:effectLst/>
                          <a:latin typeface="Arial"/>
                        </a:rPr>
                        <a:t>В целях эффективного принятия решений СКК обеспечивает ситуацию, при которой в составе избирательной группы может быть не более одного члена, имеющего конфликт интересов (за исключением лиц, входящих в состав СКК в силу занимаемой должности и не имеющих права голоса).</a:t>
                      </a:r>
                    </a:p>
                  </a:txBody>
                  <a:tcPr marL="7668" marR="7668" marT="76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Arial"/>
                        </a:rPr>
                        <a:t>Не более одного члена СКК с правом голоса в каждой избирательной группе (</a:t>
                      </a:r>
                      <a:r>
                        <a:rPr lang="ru-RU" sz="900" b="1" i="0" u="none" strike="noStrike" dirty="0">
                          <a:solidFill>
                            <a:srgbClr val="0000FF"/>
                          </a:solidFill>
                          <a:effectLst/>
                          <a:latin typeface="Arial"/>
                        </a:rPr>
                        <a:t>6</a:t>
                      </a:r>
                      <a:r>
                        <a:rPr lang="ru-RU" sz="900" b="0" i="0" u="none" strike="noStrike" dirty="0">
                          <a:solidFill>
                            <a:srgbClr val="000000"/>
                          </a:solidFill>
                          <a:effectLst/>
                          <a:latin typeface="Arial"/>
                        </a:rPr>
                        <a:t>) имеет конфликт интересов согласно заполненным декларациям о конфликте интересов.</a:t>
                      </a:r>
                    </a:p>
                  </a:txBody>
                  <a:tcPr marL="7668" marR="7668" marT="766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34902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CD31251-E14D-47C0-8FB1-85198F90FD7E}"/>
              </a:ext>
            </a:extLst>
          </p:cNvPr>
          <p:cNvSpPr/>
          <p:nvPr/>
        </p:nvSpPr>
        <p:spPr>
          <a:xfrm>
            <a:off x="2934789" y="1915886"/>
            <a:ext cx="5947954" cy="25167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rPr>
              <a:t>Спасибо за внимание</a:t>
            </a:r>
            <a:r>
              <a:rPr lang="en-US" sz="3200" b="1" dirty="0">
                <a:solidFill>
                  <a:schemeClr val="tx1"/>
                </a:solidFill>
              </a:rPr>
              <a:t>!</a:t>
            </a:r>
          </a:p>
        </p:txBody>
      </p:sp>
    </p:spTree>
    <p:extLst>
      <p:ext uri="{BB962C8B-B14F-4D97-AF65-F5344CB8AC3E}">
        <p14:creationId xmlns:p14="http://schemas.microsoft.com/office/powerpoint/2010/main" val="3314740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Объект 2">
            <a:extLst>
              <a:ext uri="{FF2B5EF4-FFF2-40B4-BE49-F238E27FC236}">
                <a16:creationId xmlns:a16="http://schemas.microsoft.com/office/drawing/2014/main" id="{07633DE0-885C-400B-9986-7E5C2D0C27A7}"/>
              </a:ext>
            </a:extLst>
          </p:cNvPr>
          <p:cNvSpPr>
            <a:spLocks noGrp="1"/>
          </p:cNvSpPr>
          <p:nvPr>
            <p:ph idx="1"/>
          </p:nvPr>
        </p:nvSpPr>
        <p:spPr>
          <a:xfrm>
            <a:off x="1653363" y="1691639"/>
            <a:ext cx="9367204" cy="4526281"/>
          </a:xfrm>
        </p:spPr>
        <p:txBody>
          <a:bodyPr anchor="t">
            <a:normAutofit/>
          </a:bodyPr>
          <a:lstStyle/>
          <a:p>
            <a:r>
              <a:rPr lang="ru-RU" sz="2200" dirty="0"/>
              <a:t>Страновые координационные механизмы - это национальные комитеты, которые подают заявки на финансирование в Глобальный фонд и контролируют реализацию грантов от имени своих стран. </a:t>
            </a:r>
          </a:p>
          <a:p>
            <a:endParaRPr lang="en-US" sz="2200" dirty="0"/>
          </a:p>
          <a:p>
            <a:r>
              <a:rPr lang="ru-RU" sz="2200" dirty="0"/>
              <a:t>СКК является ключевым элементом партнерства Глобального фонда.</a:t>
            </a:r>
          </a:p>
          <a:p>
            <a:endParaRPr lang="ru-RU" sz="2200" dirty="0"/>
          </a:p>
          <a:p>
            <a:r>
              <a:rPr lang="ru-RU" sz="2200" dirty="0"/>
              <a:t>Страновой координационный механизм</a:t>
            </a:r>
            <a:r>
              <a:rPr lang="en-US" sz="2200" dirty="0"/>
              <a:t> - </a:t>
            </a:r>
            <a:r>
              <a:rPr lang="ru-RU" sz="2200" dirty="0"/>
              <a:t>«СКК», включает представителей всех секторов, участвующих в реагировании на эпидемии: академические институты, религиозные организации, правительства, многосторонние и двусторонние агентства, НПО, люди, живущие и затронутые заболеваниями и частный сектор.</a:t>
            </a:r>
            <a:endParaRPr lang="en-US" sz="2200" dirty="0"/>
          </a:p>
        </p:txBody>
      </p:sp>
    </p:spTree>
    <p:extLst>
      <p:ext uri="{BB962C8B-B14F-4D97-AF65-F5344CB8AC3E}">
        <p14:creationId xmlns:p14="http://schemas.microsoft.com/office/powerpoint/2010/main" val="3072548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07DEE83B-4594-466D-9DDE-F5F10D7E39EA}"/>
              </a:ext>
            </a:extLst>
          </p:cNvPr>
          <p:cNvPicPr>
            <a:picLocks noGrp="1" noChangeAspect="1"/>
          </p:cNvPicPr>
          <p:nvPr>
            <p:ph idx="1"/>
          </p:nvPr>
        </p:nvPicPr>
        <p:blipFill rotWithShape="1">
          <a:blip r:embed="rId2"/>
          <a:srcRect l="29380" t="10113" r="30168" b="3028"/>
          <a:stretch/>
        </p:blipFill>
        <p:spPr>
          <a:xfrm>
            <a:off x="2997200" y="487680"/>
            <a:ext cx="5019040" cy="6126479"/>
          </a:xfrm>
        </p:spPr>
      </p:pic>
    </p:spTree>
    <p:extLst>
      <p:ext uri="{BB962C8B-B14F-4D97-AF65-F5344CB8AC3E}">
        <p14:creationId xmlns:p14="http://schemas.microsoft.com/office/powerpoint/2010/main" val="206933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B110F-54A3-43E2-A818-FA90132C3EF9}"/>
              </a:ext>
            </a:extLst>
          </p:cNvPr>
          <p:cNvSpPr>
            <a:spLocks noGrp="1"/>
          </p:cNvSpPr>
          <p:nvPr>
            <p:ph type="title"/>
          </p:nvPr>
        </p:nvSpPr>
        <p:spPr>
          <a:xfrm>
            <a:off x="313130" y="662223"/>
            <a:ext cx="11277600" cy="827571"/>
          </a:xfrm>
        </p:spPr>
        <p:txBody>
          <a:bodyPr>
            <a:normAutofit/>
          </a:bodyPr>
          <a:lstStyle/>
          <a:p>
            <a:pPr algn="ctr"/>
            <a:r>
              <a:rPr lang="ru-RU" dirty="0"/>
              <a:t>СКК в Казахстане – 2</a:t>
            </a:r>
            <a:r>
              <a:rPr lang="en-US" dirty="0"/>
              <a:t>6</a:t>
            </a:r>
            <a:r>
              <a:rPr lang="ru-RU" dirty="0"/>
              <a:t> членов </a:t>
            </a:r>
            <a:r>
              <a:rPr lang="ru-RU" sz="1400" dirty="0"/>
              <a:t>(критерий 3 и 4)</a:t>
            </a:r>
            <a:endParaRPr lang="en-GB" sz="1400" dirty="0"/>
          </a:p>
        </p:txBody>
      </p:sp>
      <p:graphicFrame>
        <p:nvGraphicFramePr>
          <p:cNvPr id="4" name="Chart 1">
            <a:extLst>
              <a:ext uri="{FF2B5EF4-FFF2-40B4-BE49-F238E27FC236}">
                <a16:creationId xmlns:a16="http://schemas.microsoft.com/office/drawing/2014/main" id="{A07701B8-4279-4696-9EB3-01DB53184D80}"/>
              </a:ext>
            </a:extLst>
          </p:cNvPr>
          <p:cNvGraphicFramePr>
            <a:graphicFrameLocks noGrp="1"/>
          </p:cNvGraphicFramePr>
          <p:nvPr>
            <p:ph idx="1"/>
          </p:nvPr>
        </p:nvGraphicFramePr>
        <p:xfrm>
          <a:off x="583096" y="2374266"/>
          <a:ext cx="6170874" cy="39760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1">
            <a:extLst>
              <a:ext uri="{FF2B5EF4-FFF2-40B4-BE49-F238E27FC236}">
                <a16:creationId xmlns:a16="http://schemas.microsoft.com/office/drawing/2014/main" id="{63E90961-86B4-47CA-A3AF-737088F9F637}"/>
              </a:ext>
            </a:extLst>
          </p:cNvPr>
          <p:cNvGraphicFramePr>
            <a:graphicFrameLocks/>
          </p:cNvGraphicFramePr>
          <p:nvPr>
            <p:extLst>
              <p:ext uri="{D42A27DB-BD31-4B8C-83A1-F6EECF244321}">
                <p14:modId xmlns:p14="http://schemas.microsoft.com/office/powerpoint/2010/main" val="995554651"/>
              </p:ext>
            </p:extLst>
          </p:nvPr>
        </p:nvGraphicFramePr>
        <p:xfrm>
          <a:off x="6753970" y="2060475"/>
          <a:ext cx="5681870" cy="46036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5872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8D8B90-4C10-48E9-8A05-C6DD4F5868FE}"/>
              </a:ext>
            </a:extLst>
          </p:cNvPr>
          <p:cNvSpPr>
            <a:spLocks noGrp="1"/>
          </p:cNvSpPr>
          <p:nvPr>
            <p:ph type="title"/>
          </p:nvPr>
        </p:nvSpPr>
        <p:spPr>
          <a:xfrm>
            <a:off x="1619793" y="680766"/>
            <a:ext cx="9734005" cy="387214"/>
          </a:xfrm>
        </p:spPr>
        <p:txBody>
          <a:bodyPr>
            <a:normAutofit fontScale="90000"/>
          </a:bodyPr>
          <a:lstStyle/>
          <a:p>
            <a:br>
              <a:rPr lang="ru-RU" sz="2200" dirty="0">
                <a:latin typeface="Calibri" panose="020F0502020204030204" pitchFamily="34" charset="0"/>
                <a:ea typeface="Calibri" panose="020F0502020204030204" pitchFamily="34" charset="0"/>
                <a:cs typeface="Times New Roman" panose="02020603050405020304" pitchFamily="18" charset="0"/>
              </a:rPr>
            </a:br>
            <a:br>
              <a:rPr lang="ru-RU" sz="2200" dirty="0">
                <a:latin typeface="Calibri" panose="020F0502020204030204" pitchFamily="34" charset="0"/>
                <a:ea typeface="Calibri" panose="020F0502020204030204" pitchFamily="34" charset="0"/>
                <a:cs typeface="Times New Roman" panose="02020603050405020304" pitchFamily="18" charset="0"/>
              </a:rPr>
            </a:br>
            <a:r>
              <a:rPr lang="ru-RU" sz="2200" dirty="0">
                <a:latin typeface="Calibri" panose="020F0502020204030204" pitchFamily="34" charset="0"/>
                <a:ea typeface="Calibri" panose="020F0502020204030204" pitchFamily="34" charset="0"/>
                <a:cs typeface="Times New Roman" panose="02020603050405020304" pitchFamily="18" charset="0"/>
              </a:rPr>
              <a:t>Ключевые заинтересованные стороны в взаимодействии от СКК</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Объект 2">
            <a:extLst>
              <a:ext uri="{FF2B5EF4-FFF2-40B4-BE49-F238E27FC236}">
                <a16:creationId xmlns:a16="http://schemas.microsoft.com/office/drawing/2014/main" id="{E712ED44-9D98-49EA-BE84-B759067EB52A}"/>
              </a:ext>
            </a:extLst>
          </p:cNvPr>
          <p:cNvSpPr>
            <a:spLocks noGrp="1"/>
          </p:cNvSpPr>
          <p:nvPr>
            <p:ph sz="half" idx="1"/>
          </p:nvPr>
        </p:nvSpPr>
        <p:spPr>
          <a:xfrm>
            <a:off x="672737" y="1538241"/>
            <a:ext cx="5181600" cy="2650581"/>
          </a:xfrm>
        </p:spPr>
        <p:txBody>
          <a:bodyPr>
            <a:normAutofit fontScale="62500" lnSpcReduction="20000"/>
          </a:bodyPr>
          <a:lstStyle/>
          <a:p>
            <a:pPr marL="0" marR="0" indent="0">
              <a:lnSpc>
                <a:spcPct val="107000"/>
              </a:lnSpc>
              <a:spcBef>
                <a:spcPts val="0"/>
              </a:spcBef>
              <a:spcAft>
                <a:spcPts val="800"/>
              </a:spcAft>
              <a:buNone/>
            </a:pPr>
            <a:r>
              <a:rPr lang="ru-RU" sz="1800" b="1" dirty="0">
                <a:latin typeface="Calibri" panose="020F0502020204030204" pitchFamily="34" charset="0"/>
                <a:ea typeface="Calibri" panose="020F0502020204030204" pitchFamily="34" charset="0"/>
                <a:cs typeface="Times New Roman" panose="02020603050405020304" pitchFamily="18" charset="0"/>
              </a:rPr>
              <a:t>Руководители </a:t>
            </a:r>
            <a:r>
              <a:rPr lang="ru-RU" sz="1800" b="1" dirty="0">
                <a:effectLst/>
                <a:latin typeface="Calibri" panose="020F0502020204030204" pitchFamily="34" charset="0"/>
                <a:ea typeface="Calibri" panose="020F0502020204030204" pitchFamily="34" charset="0"/>
                <a:cs typeface="Times New Roman" panose="02020603050405020304" pitchFamily="18" charset="0"/>
              </a:rPr>
              <a:t>СКК</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Поощряет приверженность принципам надлежащего управления.</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Устанавливает тон, чтобы слушать и уважать голоса всех членов СКК, особенно представителей от ключевых затронутых групп населения и сообществ, создавая безопасное пространство для высказывания.</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Продвигает дискуссии на основе данных для максимального увеличения отдачи от </a:t>
            </a:r>
            <a:r>
              <a:rPr lang="ru-RU" sz="1800" dirty="0">
                <a:latin typeface="Calibri" panose="020F0502020204030204" pitchFamily="34" charset="0"/>
                <a:ea typeface="Calibri" panose="020F0502020204030204" pitchFamily="34" charset="0"/>
                <a:cs typeface="Times New Roman" panose="02020603050405020304" pitchFamily="18" charset="0"/>
              </a:rPr>
              <a:t>вклада </a:t>
            </a:r>
            <a:r>
              <a:rPr lang="ru-RU" sz="1800" dirty="0">
                <a:effectLst/>
                <a:latin typeface="Calibri" panose="020F0502020204030204" pitchFamily="34" charset="0"/>
                <a:ea typeface="Calibri" panose="020F0502020204030204" pitchFamily="34" charset="0"/>
                <a:cs typeface="Times New Roman" panose="02020603050405020304" pitchFamily="18" charset="0"/>
              </a:rPr>
              <a:t>Глобального фонда.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Посредничество между различными заинтересованными сторонами в конфликтных ситуациях.</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Дает четкое понимание ролей и обязанностей членов СКК.</a:t>
            </a:r>
          </a:p>
          <a:p>
            <a:pPr marL="0">
              <a:lnSpc>
                <a:spcPct val="107000"/>
              </a:lnSpc>
              <a:spcBef>
                <a:spcPts val="0"/>
              </a:spcBef>
              <a:spcAft>
                <a:spcPts val="8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 Взаимодействует с высокопоставленными правительственными чиновниками с целью продвижения СКК в национальном ландшафте здравоохранения.</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Объект 3">
            <a:extLst>
              <a:ext uri="{FF2B5EF4-FFF2-40B4-BE49-F238E27FC236}">
                <a16:creationId xmlns:a16="http://schemas.microsoft.com/office/drawing/2014/main" id="{C968C62A-23AA-42B1-9437-7CDB59717A55}"/>
              </a:ext>
            </a:extLst>
          </p:cNvPr>
          <p:cNvSpPr>
            <a:spLocks noGrp="1"/>
          </p:cNvSpPr>
          <p:nvPr>
            <p:ph sz="half" idx="2"/>
          </p:nvPr>
        </p:nvSpPr>
        <p:spPr>
          <a:xfrm>
            <a:off x="6566263" y="1538241"/>
            <a:ext cx="4787536" cy="2284822"/>
          </a:xfrm>
        </p:spPr>
        <p:txBody>
          <a:bodyPr>
            <a:normAutofit fontScale="62500" lnSpcReduction="20000"/>
          </a:bodyPr>
          <a:lstStyle/>
          <a:p>
            <a:pPr marL="0" marR="0" indent="0">
              <a:lnSpc>
                <a:spcPct val="107000"/>
              </a:lnSpc>
              <a:spcBef>
                <a:spcPts val="0"/>
              </a:spcBef>
              <a:spcAft>
                <a:spcPts val="800"/>
              </a:spcAft>
              <a:buNone/>
            </a:pPr>
            <a:r>
              <a:rPr lang="ru-RU" sz="1800" b="1" dirty="0">
                <a:effectLst/>
                <a:latin typeface="Calibri" panose="020F0502020204030204" pitchFamily="34" charset="0"/>
                <a:ea typeface="Calibri" panose="020F0502020204030204" pitchFamily="34" charset="0"/>
                <a:cs typeface="Times New Roman" panose="02020603050405020304" pitchFamily="18" charset="0"/>
              </a:rPr>
              <a:t>Секретариат СКК</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ru-RU" sz="1800" dirty="0">
                <a:effectLst/>
                <a:latin typeface="Calibri" panose="020F0502020204030204" pitchFamily="34" charset="0"/>
                <a:ea typeface="Calibri" panose="020F0502020204030204" pitchFamily="34" charset="0"/>
                <a:cs typeface="Times New Roman" panose="02020603050405020304" pitchFamily="18" charset="0"/>
              </a:rPr>
              <a:t>- Предоставляет своевременную информацию для качественной подготовки собрания и принятия решений: повестка дня/протокол собрания, соответствующие вспомогательные материалы (пленарное заседание, комитеты, технические рабочие группы) всем членам/заместителям СКК и с </a:t>
            </a:r>
            <a:r>
              <a:rPr lang="ru-RU" sz="1800" b="1" dirty="0">
                <a:effectLst/>
                <a:latin typeface="Calibri" panose="020F0502020204030204" pitchFamily="34" charset="0"/>
                <a:ea typeface="Calibri" panose="020F0502020204030204" pitchFamily="34" charset="0"/>
                <a:cs typeface="Times New Roman" panose="02020603050405020304" pitchFamily="18" charset="0"/>
              </a:rPr>
              <a:t>энтузиазмом </a:t>
            </a:r>
            <a:r>
              <a:rPr lang="ru-RU" sz="1800" dirty="0">
                <a:effectLst/>
                <a:latin typeface="Calibri" panose="020F0502020204030204" pitchFamily="34" charset="0"/>
                <a:ea typeface="Calibri" panose="020F0502020204030204" pitchFamily="34" charset="0"/>
                <a:cs typeface="Times New Roman" panose="02020603050405020304" pitchFamily="18" charset="0"/>
              </a:rPr>
              <a:t>призывает членов участвовать в работе СКК.</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a:lnSpc>
                <a:spcPct val="107000"/>
              </a:lnSpc>
              <a:spcBef>
                <a:spcPts val="0"/>
              </a:spcBef>
              <a:spcAft>
                <a:spcPts val="800"/>
              </a:spcAft>
              <a:buFontTx/>
              <a:buChar char="-"/>
            </a:pPr>
            <a:r>
              <a:rPr lang="ru-RU" sz="1800" dirty="0">
                <a:effectLst/>
                <a:latin typeface="Calibri" panose="020F0502020204030204" pitchFamily="34" charset="0"/>
                <a:ea typeface="Calibri" panose="020F0502020204030204" pitchFamily="34" charset="0"/>
                <a:cs typeface="Times New Roman" panose="02020603050405020304" pitchFamily="18" charset="0"/>
              </a:rPr>
              <a:t>Обеспечивает доведение достоверного и проверенного вклада сообщества от СКК до правительственных обсуждений на высоком уровне для стимулирования информированных ответных мер по заболеваниям.</a:t>
            </a:r>
          </a:p>
          <a:p>
            <a:pPr>
              <a:lnSpc>
                <a:spcPct val="107000"/>
              </a:lnSpc>
              <a:spcBef>
                <a:spcPts val="0"/>
              </a:spcBef>
              <a:spcAft>
                <a:spcPts val="800"/>
              </a:spcAft>
              <a:buFontTx/>
              <a:buChar char="-"/>
            </a:pPr>
            <a:r>
              <a:rPr lang="ru-RU" sz="1800" dirty="0">
                <a:effectLst/>
                <a:latin typeface="Calibri" panose="020F0502020204030204" pitchFamily="34" charset="0"/>
                <a:ea typeface="Calibri" panose="020F0502020204030204" pitchFamily="34" charset="0"/>
                <a:cs typeface="Times New Roman" panose="02020603050405020304" pitchFamily="18" charset="0"/>
              </a:rPr>
              <a:t>Взаимодействует с высокопоставленными правительственными чиновниками с целью подготовки материалов.</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Объект 3">
            <a:extLst>
              <a:ext uri="{FF2B5EF4-FFF2-40B4-BE49-F238E27FC236}">
                <a16:creationId xmlns:a16="http://schemas.microsoft.com/office/drawing/2014/main" id="{43D197EC-35B6-460D-8161-A216D48347AB}"/>
              </a:ext>
            </a:extLst>
          </p:cNvPr>
          <p:cNvSpPr txBox="1">
            <a:spLocks/>
          </p:cNvSpPr>
          <p:nvPr/>
        </p:nvSpPr>
        <p:spPr>
          <a:xfrm>
            <a:off x="1310640" y="4580981"/>
            <a:ext cx="9570719" cy="14775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07000"/>
              </a:lnSpc>
              <a:spcBef>
                <a:spcPts val="0"/>
              </a:spcBef>
              <a:spcAft>
                <a:spcPts val="800"/>
              </a:spcAft>
              <a:buNone/>
            </a:pPr>
            <a:r>
              <a:rPr lang="ru-RU" sz="1600" b="1" dirty="0">
                <a:effectLst/>
                <a:latin typeface="Calibri" panose="020F0502020204030204" pitchFamily="34" charset="0"/>
                <a:ea typeface="Calibri" panose="020F0502020204030204" pitchFamily="34" charset="0"/>
                <a:cs typeface="Times New Roman" panose="02020603050405020304" pitchFamily="18" charset="0"/>
              </a:rPr>
              <a:t>Члены СКК</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Участвуют в различных процессах в зависимости от своих возможностей и поддержки.</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Содействуют этичному поведению. Соблюдают принципы и ожидания Глобального фонда, включая Кодекс этического поведения для членов СКК, политику СКК и</a:t>
            </a:r>
            <a:r>
              <a:rPr lang="ru-RU" sz="1600" dirty="0">
                <a:latin typeface="Calibri" panose="020F0502020204030204" pitchFamily="34" charset="0"/>
                <a:ea typeface="Calibri" panose="020F0502020204030204" pitchFamily="34" charset="0"/>
                <a:cs typeface="Times New Roman" panose="02020603050405020304" pitchFamily="18" charset="0"/>
              </a:rPr>
              <a:t> </a:t>
            </a:r>
            <a:r>
              <a:rPr lang="ru-RU" sz="1600" dirty="0">
                <a:effectLst/>
                <a:latin typeface="Calibri" panose="020F0502020204030204" pitchFamily="34" charset="0"/>
                <a:ea typeface="Calibri" panose="020F0502020204030204" pitchFamily="34" charset="0"/>
                <a:cs typeface="Times New Roman" panose="02020603050405020304" pitchFamily="18" charset="0"/>
              </a:rPr>
              <a:t>принципы и процедуры управления.</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2493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4768E93-3610-4717-BD91-8A8AB583798D}"/>
              </a:ext>
            </a:extLst>
          </p:cNvPr>
          <p:cNvSpPr>
            <a:spLocks noGrp="1"/>
          </p:cNvSpPr>
          <p:nvPr>
            <p:ph type="title"/>
          </p:nvPr>
        </p:nvSpPr>
        <p:spPr>
          <a:xfrm>
            <a:off x="686834" y="1153572"/>
            <a:ext cx="3200400" cy="4461163"/>
          </a:xfrm>
        </p:spPr>
        <p:txBody>
          <a:bodyPr>
            <a:normAutofit/>
          </a:bodyPr>
          <a:lstStyle/>
          <a:p>
            <a:br>
              <a:rPr lang="ru-RU" sz="2800">
                <a:solidFill>
                  <a:srgbClr val="FFFFFF"/>
                </a:solidFill>
                <a:latin typeface="Object Sans Regular"/>
              </a:rPr>
            </a:br>
            <a:r>
              <a:rPr lang="ru-RU" sz="2800">
                <a:solidFill>
                  <a:srgbClr val="FFFFFF"/>
                </a:solidFill>
                <a:latin typeface="Object Sans Regular"/>
              </a:rPr>
              <a:t>Страновой координационный механизм прозрачно и инклюзивно:</a:t>
            </a:r>
            <a:br>
              <a:rPr lang="ru-RU" sz="2800">
                <a:solidFill>
                  <a:srgbClr val="FFFFFF"/>
                </a:solidFill>
                <a:latin typeface="Object Sans Regular"/>
              </a:rPr>
            </a:br>
            <a:endParaRPr lang="en-US" sz="28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Объект 2">
            <a:extLst>
              <a:ext uri="{FF2B5EF4-FFF2-40B4-BE49-F238E27FC236}">
                <a16:creationId xmlns:a16="http://schemas.microsoft.com/office/drawing/2014/main" id="{F2143226-1651-4203-945A-B78C03D8E54A}"/>
              </a:ext>
            </a:extLst>
          </p:cNvPr>
          <p:cNvSpPr>
            <a:spLocks noGrp="1"/>
          </p:cNvSpPr>
          <p:nvPr>
            <p:ph idx="1"/>
          </p:nvPr>
        </p:nvSpPr>
        <p:spPr>
          <a:xfrm>
            <a:off x="4447308" y="591344"/>
            <a:ext cx="6906491" cy="5585619"/>
          </a:xfrm>
        </p:spPr>
        <p:txBody>
          <a:bodyPr anchor="ctr">
            <a:normAutofit/>
          </a:bodyPr>
          <a:lstStyle/>
          <a:p>
            <a:r>
              <a:rPr lang="ru-RU" b="0" i="0">
                <a:effectLst/>
                <a:latin typeface="Object Sans Regular"/>
              </a:rPr>
              <a:t>Координирует разработку национального запроса на финансирование;</a:t>
            </a:r>
          </a:p>
          <a:p>
            <a:r>
              <a:rPr lang="ru-RU" b="0" i="0">
                <a:effectLst/>
                <a:latin typeface="Object Sans Regular"/>
              </a:rPr>
              <a:t>Назначает основного реципиента;</a:t>
            </a:r>
          </a:p>
          <a:p>
            <a:r>
              <a:rPr lang="ru-RU" b="0" i="0">
                <a:effectLst/>
                <a:latin typeface="Object Sans Regular"/>
              </a:rPr>
              <a:t>Осуществляет надзор за реализацией утвержденных грантов;</a:t>
            </a:r>
          </a:p>
          <a:p>
            <a:r>
              <a:rPr lang="ru-RU" b="0" i="0">
                <a:effectLst/>
                <a:latin typeface="Object Sans Regular"/>
              </a:rPr>
              <a:t>Согласовывает любые запросы на перепрограммирование;</a:t>
            </a:r>
          </a:p>
          <a:p>
            <a:r>
              <a:rPr lang="ru-RU" b="0" i="0">
                <a:effectLst/>
                <a:latin typeface="Object Sans Regular"/>
              </a:rPr>
              <a:t>Обеспечивает связь и согласованность между грантами Глобального фонда и другими национальными программами здравоохранения и развития.</a:t>
            </a:r>
            <a:endParaRPr lang="en-US"/>
          </a:p>
        </p:txBody>
      </p:sp>
    </p:spTree>
    <p:extLst>
      <p:ext uri="{BB962C8B-B14F-4D97-AF65-F5344CB8AC3E}">
        <p14:creationId xmlns:p14="http://schemas.microsoft.com/office/powerpoint/2010/main" val="1732251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68374F26-7AF5-419C-A45D-BC18D06F2B4D}"/>
              </a:ext>
            </a:extLst>
          </p:cNvPr>
          <p:cNvSpPr>
            <a:spLocks noGrp="1"/>
          </p:cNvSpPr>
          <p:nvPr>
            <p:ph type="title"/>
          </p:nvPr>
        </p:nvSpPr>
        <p:spPr>
          <a:xfrm>
            <a:off x="838200" y="459863"/>
            <a:ext cx="10515600" cy="1004594"/>
          </a:xfrm>
        </p:spPr>
        <p:txBody>
          <a:bodyPr>
            <a:normAutofit/>
          </a:bodyPr>
          <a:lstStyle/>
          <a:p>
            <a:pPr algn="ctr"/>
            <a:r>
              <a:rPr lang="ru-RU" sz="3100" b="1" dirty="0">
                <a:solidFill>
                  <a:srgbClr val="FFFFFF"/>
                </a:solidFill>
              </a:rPr>
              <a:t>Политика СКК основана на соблюдении 6 квалификационных критериев</a:t>
            </a:r>
            <a:endParaRPr lang="en-US" sz="3100" b="1" dirty="0">
              <a:solidFill>
                <a:srgbClr val="FFFFFF"/>
              </a:solidFill>
            </a:endParaRPr>
          </a:p>
        </p:txBody>
      </p:sp>
      <p:sp>
        <p:nvSpPr>
          <p:cNvPr id="12" name="Rectangle: Rounded Corners 11">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Таблица 5">
            <a:extLst>
              <a:ext uri="{FF2B5EF4-FFF2-40B4-BE49-F238E27FC236}">
                <a16:creationId xmlns:a16="http://schemas.microsoft.com/office/drawing/2014/main" id="{D0134426-149A-4037-BFE6-E1DED6C22B9C}"/>
              </a:ext>
            </a:extLst>
          </p:cNvPr>
          <p:cNvGraphicFramePr>
            <a:graphicFrameLocks noGrp="1"/>
          </p:cNvGraphicFramePr>
          <p:nvPr>
            <p:ph idx="1"/>
            <p:extLst>
              <p:ext uri="{D42A27DB-BD31-4B8C-83A1-F6EECF244321}">
                <p14:modId xmlns:p14="http://schemas.microsoft.com/office/powerpoint/2010/main" val="2469945999"/>
              </p:ext>
            </p:extLst>
          </p:nvPr>
        </p:nvGraphicFramePr>
        <p:xfrm>
          <a:off x="838200" y="2031737"/>
          <a:ext cx="10515604" cy="3889688"/>
        </p:xfrm>
        <a:graphic>
          <a:graphicData uri="http://schemas.openxmlformats.org/drawingml/2006/table">
            <a:tbl>
              <a:tblPr firstRow="1" bandRow="1">
                <a:tableStyleId>{5C22544A-7EE6-4342-B048-85BDC9FD1C3A}</a:tableStyleId>
              </a:tblPr>
              <a:tblGrid>
                <a:gridCol w="2056602">
                  <a:extLst>
                    <a:ext uri="{9D8B030D-6E8A-4147-A177-3AD203B41FA5}">
                      <a16:colId xmlns:a16="http://schemas.microsoft.com/office/drawing/2014/main" val="3413475104"/>
                    </a:ext>
                  </a:extLst>
                </a:gridCol>
                <a:gridCol w="1729117">
                  <a:extLst>
                    <a:ext uri="{9D8B030D-6E8A-4147-A177-3AD203B41FA5}">
                      <a16:colId xmlns:a16="http://schemas.microsoft.com/office/drawing/2014/main" val="747975632"/>
                    </a:ext>
                  </a:extLst>
                </a:gridCol>
                <a:gridCol w="1565947">
                  <a:extLst>
                    <a:ext uri="{9D8B030D-6E8A-4147-A177-3AD203B41FA5}">
                      <a16:colId xmlns:a16="http://schemas.microsoft.com/office/drawing/2014/main" val="3313736798"/>
                    </a:ext>
                  </a:extLst>
                </a:gridCol>
                <a:gridCol w="1862137">
                  <a:extLst>
                    <a:ext uri="{9D8B030D-6E8A-4147-A177-3AD203B41FA5}">
                      <a16:colId xmlns:a16="http://schemas.microsoft.com/office/drawing/2014/main" val="236570163"/>
                    </a:ext>
                  </a:extLst>
                </a:gridCol>
                <a:gridCol w="1615543">
                  <a:extLst>
                    <a:ext uri="{9D8B030D-6E8A-4147-A177-3AD203B41FA5}">
                      <a16:colId xmlns:a16="http://schemas.microsoft.com/office/drawing/2014/main" val="1131936225"/>
                    </a:ext>
                  </a:extLst>
                </a:gridCol>
                <a:gridCol w="1686258">
                  <a:extLst>
                    <a:ext uri="{9D8B030D-6E8A-4147-A177-3AD203B41FA5}">
                      <a16:colId xmlns:a16="http://schemas.microsoft.com/office/drawing/2014/main" val="2092438201"/>
                    </a:ext>
                  </a:extLst>
                </a:gridCol>
              </a:tblGrid>
              <a:tr h="6467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a:solidFill>
                            <a:schemeClr val="bg1"/>
                          </a:solidFill>
                        </a:rPr>
                        <a:t>Координировать процесс  разработки заявок</a:t>
                      </a:r>
                    </a:p>
                  </a:txBody>
                  <a:tcPr marL="68803" marR="68803" marT="34402" marB="344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a:solidFill>
                            <a:schemeClr val="bg1"/>
                          </a:solidFill>
                        </a:rPr>
                        <a:t>Процедуры назначения ОР </a:t>
                      </a:r>
                      <a:endParaRPr lang="en-US" sz="1200">
                        <a:solidFill>
                          <a:schemeClr val="bg1"/>
                        </a:solidFill>
                      </a:endParaRPr>
                    </a:p>
                    <a:p>
                      <a:endParaRPr lang="en-US" sz="1200">
                        <a:solidFill>
                          <a:schemeClr val="bg1"/>
                        </a:solidFill>
                      </a:endParaRPr>
                    </a:p>
                  </a:txBody>
                  <a:tcPr marL="68803" marR="68803" marT="34402" marB="34402"/>
                </a:tc>
                <a:tc>
                  <a:txBody>
                    <a:bodyPr/>
                    <a:lstStyle/>
                    <a:p>
                      <a:r>
                        <a:rPr lang="ru-RU" sz="1200">
                          <a:solidFill>
                            <a:schemeClr val="bg1"/>
                          </a:solidFill>
                        </a:rPr>
                        <a:t>Надзорная функция</a:t>
                      </a:r>
                      <a:endParaRPr lang="en-US" sz="1200">
                        <a:solidFill>
                          <a:schemeClr val="bg1"/>
                        </a:solidFill>
                      </a:endParaRPr>
                    </a:p>
                  </a:txBody>
                  <a:tcPr marL="68803" marR="68803" marT="34402" marB="34402"/>
                </a:tc>
                <a:tc>
                  <a:txBody>
                    <a:bodyPr/>
                    <a:lstStyle/>
                    <a:p>
                      <a:r>
                        <a:rPr lang="ru-RU" sz="1200" dirty="0">
                          <a:solidFill>
                            <a:srgbClr val="FFFF00"/>
                          </a:solidFill>
                        </a:rPr>
                        <a:t>Участие затронутых сообществ в работе СКК</a:t>
                      </a:r>
                      <a:endParaRPr lang="en-US" sz="1200" dirty="0">
                        <a:solidFill>
                          <a:srgbClr val="FFFF00"/>
                        </a:solidFill>
                      </a:endParaRPr>
                    </a:p>
                  </a:txBody>
                  <a:tcPr marL="68803" marR="68803" marT="34402" marB="34402"/>
                </a:tc>
                <a:tc>
                  <a:txBody>
                    <a:bodyPr/>
                    <a:lstStyle/>
                    <a:p>
                      <a:r>
                        <a:rPr lang="ru-RU" sz="1200" dirty="0">
                          <a:solidFill>
                            <a:srgbClr val="FFFF00"/>
                          </a:solidFill>
                        </a:rPr>
                        <a:t>Процедуры отбора представителей НПО</a:t>
                      </a:r>
                      <a:endParaRPr lang="en-US" sz="1200" dirty="0">
                        <a:solidFill>
                          <a:srgbClr val="FFFF00"/>
                        </a:solidFill>
                      </a:endParaRPr>
                    </a:p>
                  </a:txBody>
                  <a:tcPr marL="68803" marR="68803" marT="34402" marB="34402"/>
                </a:tc>
                <a:tc>
                  <a:txBody>
                    <a:bodyPr/>
                    <a:lstStyle/>
                    <a:p>
                      <a:r>
                        <a:rPr lang="ru-RU" sz="1200">
                          <a:solidFill>
                            <a:schemeClr val="bg1"/>
                          </a:solidFill>
                        </a:rPr>
                        <a:t>Конфликт интересов и кодекс этики</a:t>
                      </a:r>
                      <a:endParaRPr lang="en-US" sz="1200">
                        <a:solidFill>
                          <a:schemeClr val="bg1"/>
                        </a:solidFill>
                      </a:endParaRPr>
                    </a:p>
                  </a:txBody>
                  <a:tcPr marL="68803" marR="68803" marT="34402" marB="34402"/>
                </a:tc>
                <a:extLst>
                  <a:ext uri="{0D108BD9-81ED-4DB2-BD59-A6C34878D82A}">
                    <a16:rowId xmlns:a16="http://schemas.microsoft.com/office/drawing/2014/main" val="3070326853"/>
                  </a:ext>
                </a:extLst>
              </a:tr>
              <a:tr h="2825527">
                <a:tc>
                  <a:txBody>
                    <a:bodyPr/>
                    <a:lstStyle/>
                    <a:p>
                      <a:r>
                        <a:rPr lang="ru-RU" sz="1100" dirty="0"/>
                        <a:t>Осуществляет сбор предложений и координирует процесс разработки заявки</a:t>
                      </a:r>
                      <a:endParaRPr lang="en-US" sz="1100" dirty="0"/>
                    </a:p>
                  </a:txBody>
                  <a:tcPr marL="68803" marR="68803" marT="34402" marB="34402"/>
                </a:tc>
                <a:tc>
                  <a:txBody>
                    <a:bodyPr/>
                    <a:lstStyle/>
                    <a:p>
                      <a:pPr marL="60325" indent="0">
                        <a:buNone/>
                      </a:pPr>
                      <a:r>
                        <a:rPr lang="ru-RU" sz="1100"/>
                        <a:t>Глобальный фонд предписывает, чтобы СКК предложили одного или нескольких кандидатов на роль ОР при представлении запроса на финансирование</a:t>
                      </a:r>
                    </a:p>
                    <a:p>
                      <a:pPr marL="60325" indent="0">
                        <a:buNone/>
                      </a:pPr>
                      <a:endParaRPr lang="ru-RU" sz="1100"/>
                    </a:p>
                    <a:p>
                      <a:pPr marL="60325" indent="0">
                        <a:buNone/>
                      </a:pPr>
                      <a:r>
                        <a:rPr lang="ru-RU" sz="1100"/>
                        <a:t> документально оформить прозрачные процедуры выдвижения новых и действующих ОР на основе четко определенных и объективных критериев </a:t>
                      </a:r>
                      <a:endParaRPr lang="en-US" sz="1100"/>
                    </a:p>
                  </a:txBody>
                  <a:tcPr marL="68803" marR="68803" marT="34402" marB="344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100"/>
                        <a:t>Глобальный фонд предписывает, чтобы СКК осуществлял н</a:t>
                      </a:r>
                      <a:r>
                        <a:rPr lang="ru-RU" sz="1100">
                          <a:solidFill>
                            <a:schemeClr val="tx1"/>
                          </a:solidFill>
                        </a:rPr>
                        <a:t>адзор за разработкой и реализацией заявок</a:t>
                      </a:r>
                    </a:p>
                    <a:p>
                      <a:endParaRPr lang="en-US" sz="1100"/>
                    </a:p>
                  </a:txBody>
                  <a:tcPr marL="68803" marR="68803" marT="34402" marB="3440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100" kern="1200">
                          <a:solidFill>
                            <a:schemeClr val="dk1"/>
                          </a:solidFill>
                          <a:effectLst/>
                          <a:latin typeface="+mn-lt"/>
                          <a:ea typeface="+mn-ea"/>
                          <a:cs typeface="+mn-cs"/>
                        </a:rPr>
                        <a:t>ГФТСМ предписывает всем СКК, с учетом эпидемиологической обстановки, прав человека и гендерных аспектов, подтвердить представленность в СКК: ЛЖВ или Людей, представляющих ЛЖВ; ЛЗТб или представляющих ЛЗТб; людей, входящих в ключевые группы населения и представляющих ключевые группы населения</a:t>
                      </a:r>
                      <a:endParaRPr lang="en-US" sz="1100" kern="1200">
                        <a:solidFill>
                          <a:schemeClr val="dk1"/>
                        </a:solidFill>
                        <a:effectLst/>
                        <a:latin typeface="+mn-lt"/>
                        <a:ea typeface="+mn-ea"/>
                        <a:cs typeface="+mn-cs"/>
                      </a:endParaRPr>
                    </a:p>
                  </a:txBody>
                  <a:tcPr marL="68803" marR="68803" marT="34402" marB="34402"/>
                </a:tc>
                <a:tc>
                  <a:txBody>
                    <a:bodyPr/>
                    <a:lstStyle/>
                    <a:p>
                      <a:r>
                        <a:rPr lang="ru-RU" sz="1100" dirty="0"/>
                        <a:t>Глобальный фонд предписывает, чтобы все члены СКК, представляющие неправительственные избирательные группы, избирались своими избирательными группами на основе документальных и прозрачных процедур, разработанных каждой избирательной группой. </a:t>
                      </a:r>
                      <a:endParaRPr lang="en-US" sz="1100" dirty="0"/>
                    </a:p>
                  </a:txBody>
                  <a:tcPr marL="68803" marR="68803" marT="34402" marB="34402"/>
                </a:tc>
                <a:tc>
                  <a:txBody>
                    <a:bodyPr/>
                    <a:lstStyle/>
                    <a:p>
                      <a:r>
                        <a:rPr lang="ru-RU" sz="1100"/>
                        <a:t>утвердить и принять кодекс этики и служебного поведения для членов СКК;</a:t>
                      </a:r>
                    </a:p>
                    <a:p>
                      <a:endParaRPr lang="ru-RU" sz="1100"/>
                    </a:p>
                    <a:p>
                      <a:r>
                        <a:rPr lang="ru-RU" sz="1100"/>
                        <a:t>разработать или обновить, при необходимости, и опубликовать политику управления конфликтами интересов, применяемую ко всем членам СКК, альтернативным членам и сотрудникам секретариата СКК.</a:t>
                      </a:r>
                      <a:endParaRPr lang="en-US" sz="1100"/>
                    </a:p>
                  </a:txBody>
                  <a:tcPr marL="68803" marR="68803" marT="34402" marB="34402"/>
                </a:tc>
                <a:extLst>
                  <a:ext uri="{0D108BD9-81ED-4DB2-BD59-A6C34878D82A}">
                    <a16:rowId xmlns:a16="http://schemas.microsoft.com/office/drawing/2014/main" val="1528217754"/>
                  </a:ext>
                </a:extLst>
              </a:tr>
              <a:tr h="417408">
                <a:tc gridSpan="6">
                  <a:txBody>
                    <a:bodyPr/>
                    <a:lstStyle/>
                    <a:p>
                      <a:pPr algn="ctr"/>
                      <a:r>
                        <a:rPr lang="ru-RU" sz="1100" b="1" dirty="0"/>
                        <a:t>документально оформить процедуры управления любыми потенциальными конфликтами интересов, способными повлиять на процесс принятия решений.</a:t>
                      </a:r>
                      <a:endParaRPr lang="en-US" sz="1100" b="1" dirty="0"/>
                    </a:p>
                  </a:txBody>
                  <a:tcPr marL="68803" marR="68803" marT="34402" marB="34402"/>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138985163"/>
                  </a:ext>
                </a:extLst>
              </a:tr>
            </a:tbl>
          </a:graphicData>
        </a:graphic>
      </p:graphicFrame>
    </p:spTree>
    <p:extLst>
      <p:ext uri="{BB962C8B-B14F-4D97-AF65-F5344CB8AC3E}">
        <p14:creationId xmlns:p14="http://schemas.microsoft.com/office/powerpoint/2010/main" val="1730132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163264599"/>
              </p:ext>
            </p:extLst>
          </p:nvPr>
        </p:nvGraphicFramePr>
        <p:xfrm>
          <a:off x="792480" y="1143000"/>
          <a:ext cx="11216638" cy="5073649"/>
        </p:xfrm>
        <a:graphic>
          <a:graphicData uri="http://schemas.openxmlformats.org/drawingml/2006/table">
            <a:tbl>
              <a:tblPr firstRow="1" bandRow="1">
                <a:tableStyleId>{5C22544A-7EE6-4342-B048-85BDC9FD1C3A}</a:tableStyleId>
              </a:tblPr>
              <a:tblGrid>
                <a:gridCol w="487678">
                  <a:extLst>
                    <a:ext uri="{9D8B030D-6E8A-4147-A177-3AD203B41FA5}">
                      <a16:colId xmlns:a16="http://schemas.microsoft.com/office/drawing/2014/main" val="20000"/>
                    </a:ext>
                  </a:extLst>
                </a:gridCol>
                <a:gridCol w="2413175">
                  <a:extLst>
                    <a:ext uri="{9D8B030D-6E8A-4147-A177-3AD203B41FA5}">
                      <a16:colId xmlns:a16="http://schemas.microsoft.com/office/drawing/2014/main" val="20001"/>
                    </a:ext>
                  </a:extLst>
                </a:gridCol>
                <a:gridCol w="5762831">
                  <a:extLst>
                    <a:ext uri="{9D8B030D-6E8A-4147-A177-3AD203B41FA5}">
                      <a16:colId xmlns:a16="http://schemas.microsoft.com/office/drawing/2014/main" val="20002"/>
                    </a:ext>
                  </a:extLst>
                </a:gridCol>
                <a:gridCol w="2552954">
                  <a:extLst>
                    <a:ext uri="{9D8B030D-6E8A-4147-A177-3AD203B41FA5}">
                      <a16:colId xmlns:a16="http://schemas.microsoft.com/office/drawing/2014/main" val="20003"/>
                    </a:ext>
                  </a:extLst>
                </a:gridCol>
              </a:tblGrid>
              <a:tr h="920959">
                <a:tc>
                  <a:txBody>
                    <a:bodyPr/>
                    <a:lstStyle/>
                    <a:p>
                      <a:r>
                        <a:rPr lang="ru-RU" sz="1600" b="1" dirty="0">
                          <a:solidFill>
                            <a:srgbClr val="000066"/>
                          </a:solidFill>
                        </a:rPr>
                        <a:t>А)</a:t>
                      </a:r>
                    </a:p>
                  </a:txBody>
                  <a:tcPr marT="45715" marB="45715">
                    <a:solidFill>
                      <a:schemeClr val="bg1">
                        <a:lumMod val="85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a:solidFill>
                            <a:srgbClr val="000066"/>
                          </a:solidFill>
                          <a:effectLst/>
                        </a:rPr>
                        <a:t>Прозрачный и документированный процесс вовлечения</a:t>
                      </a:r>
                      <a:r>
                        <a:rPr lang="ru-RU" sz="1800" b="1" baseline="0" dirty="0">
                          <a:solidFill>
                            <a:srgbClr val="000066"/>
                          </a:solidFill>
                          <a:effectLst/>
                        </a:rPr>
                        <a:t> </a:t>
                      </a:r>
                      <a:r>
                        <a:rPr lang="ru-RU" sz="1800" b="1" dirty="0">
                          <a:solidFill>
                            <a:srgbClr val="000066"/>
                          </a:solidFill>
                          <a:effectLst/>
                        </a:rPr>
                        <a:t>широкого круга заинтересованных сторон в конкурсе по сбору  предложений </a:t>
                      </a:r>
                      <a:r>
                        <a:rPr lang="ru-RU" sz="1800" b="1" u="sng" dirty="0">
                          <a:solidFill>
                            <a:srgbClr val="000066"/>
                          </a:solidFill>
                        </a:rPr>
                        <a:t>оценивается</a:t>
                      </a:r>
                      <a:r>
                        <a:rPr lang="ru-RU" sz="1800" b="1" u="none" dirty="0">
                          <a:solidFill>
                            <a:srgbClr val="000066"/>
                          </a:solidFill>
                        </a:rPr>
                        <a:t> как</a:t>
                      </a:r>
                      <a:r>
                        <a:rPr lang="ru-RU" sz="1800" b="1" u="none" baseline="0" dirty="0">
                          <a:solidFill>
                            <a:srgbClr val="000066"/>
                          </a:solidFill>
                        </a:rPr>
                        <a:t>:</a:t>
                      </a:r>
                    </a:p>
                  </a:txBody>
                  <a:tcPr marT="45715" marB="45715">
                    <a:solidFill>
                      <a:schemeClr val="bg1">
                        <a:lumMod val="85000"/>
                      </a:schemeClr>
                    </a:solidFill>
                  </a:tcPr>
                </a:tc>
                <a:tc hMerge="1">
                  <a:txBody>
                    <a:bodyPr/>
                    <a:lstStyle/>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700" b="1" baseline="0" dirty="0">
                          <a:solidFill>
                            <a:srgbClr val="000066"/>
                          </a:solidFill>
                        </a:rPr>
                        <a:t>Подтверждающие документы</a:t>
                      </a:r>
                    </a:p>
                  </a:txBody>
                  <a:tcPr marT="45715" marB="45715">
                    <a:solidFill>
                      <a:schemeClr val="bg1">
                        <a:lumMod val="85000"/>
                      </a:schemeClr>
                    </a:solidFill>
                  </a:tcPr>
                </a:tc>
                <a:extLst>
                  <a:ext uri="{0D108BD9-81ED-4DB2-BD59-A6C34878D82A}">
                    <a16:rowId xmlns:a16="http://schemas.microsoft.com/office/drawing/2014/main" val="10000"/>
                  </a:ext>
                </a:extLst>
              </a:tr>
              <a:tr h="2011460">
                <a:tc>
                  <a:txBody>
                    <a:bodyPr/>
                    <a:lstStyle/>
                    <a:p>
                      <a:endParaRPr lang="ru-RU" sz="1800" b="0" dirty="0">
                        <a:solidFill>
                          <a:srgbClr val="000066"/>
                        </a:solidFill>
                      </a:endParaRPr>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700" b="1" baseline="0" dirty="0">
                          <a:solidFill>
                            <a:schemeClr val="bg1"/>
                          </a:solidFill>
                        </a:rPr>
                        <a:t>Полностью соответствующим</a:t>
                      </a:r>
                    </a:p>
                    <a:p>
                      <a:pPr marL="0" marR="0" indent="0" algn="l" defTabSz="914400" rtl="0" eaLnBrk="1" fontAlgn="auto" latinLnBrk="0" hangingPunct="1">
                        <a:lnSpc>
                          <a:spcPct val="100000"/>
                        </a:lnSpc>
                        <a:spcBef>
                          <a:spcPts val="0"/>
                        </a:spcBef>
                        <a:spcAft>
                          <a:spcPts val="0"/>
                        </a:spcAft>
                        <a:buClrTx/>
                        <a:buSzTx/>
                        <a:buFontTx/>
                        <a:buNone/>
                        <a:tabLst/>
                        <a:defRPr/>
                      </a:pPr>
                      <a:r>
                        <a:rPr lang="ru-RU" sz="1700" b="1" baseline="0" dirty="0">
                          <a:solidFill>
                            <a:schemeClr val="bg1"/>
                          </a:solidFill>
                        </a:rPr>
                        <a:t>требованиям к СКК</a:t>
                      </a:r>
                    </a:p>
                  </a:txBody>
                  <a:tcPr marT="45715" marB="45715">
                    <a:solidFill>
                      <a:srgbClr val="00B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dirty="0">
                          <a:solidFill>
                            <a:srgbClr val="000066"/>
                          </a:solidFill>
                          <a:effectLst/>
                        </a:rPr>
                        <a:t>СКК опубликовал объявление с приглашением заинтересованных сторон всех секторов (Гос., НПО, МО), включая не членов СКК о</a:t>
                      </a:r>
                      <a:r>
                        <a:rPr lang="ru-RU" sz="1800" b="0" baseline="0" dirty="0">
                          <a:solidFill>
                            <a:srgbClr val="000066"/>
                          </a:solidFill>
                          <a:effectLst/>
                        </a:rPr>
                        <a:t> представлении</a:t>
                      </a:r>
                      <a:r>
                        <a:rPr lang="ru-RU" sz="1800" b="0" dirty="0">
                          <a:solidFill>
                            <a:srgbClr val="000066"/>
                          </a:solidFill>
                          <a:effectLst/>
                        </a:rPr>
                        <a:t> предложений для включения в Концептуальную заявку. Срок в подачи</a:t>
                      </a:r>
                      <a:r>
                        <a:rPr lang="ru-RU" sz="1800" b="0" baseline="0" dirty="0">
                          <a:solidFill>
                            <a:srgbClr val="000066"/>
                          </a:solidFill>
                          <a:effectLst/>
                        </a:rPr>
                        <a:t> </a:t>
                      </a:r>
                      <a:r>
                        <a:rPr lang="ru-RU" sz="1800" b="0" dirty="0">
                          <a:solidFill>
                            <a:srgbClr val="000066"/>
                          </a:solidFill>
                          <a:effectLst/>
                        </a:rPr>
                        <a:t>предложений</a:t>
                      </a:r>
                      <a:r>
                        <a:rPr lang="ru-RU" sz="1800" b="0" baseline="0" dirty="0">
                          <a:solidFill>
                            <a:srgbClr val="000066"/>
                          </a:solidFill>
                          <a:effectLst/>
                        </a:rPr>
                        <a:t> определяется -</a:t>
                      </a:r>
                      <a:r>
                        <a:rPr lang="ru-RU" sz="1800" b="0" dirty="0">
                          <a:solidFill>
                            <a:srgbClr val="000066"/>
                          </a:solidFill>
                          <a:effectLst/>
                        </a:rPr>
                        <a:t> </a:t>
                      </a:r>
                      <a:r>
                        <a:rPr lang="ru-RU" sz="1800" b="1" dirty="0">
                          <a:solidFill>
                            <a:srgbClr val="000066"/>
                          </a:solidFill>
                          <a:effectLst/>
                        </a:rPr>
                        <a:t>не</a:t>
                      </a:r>
                      <a:r>
                        <a:rPr lang="ru-RU" sz="1800" b="1" baseline="0" dirty="0">
                          <a:solidFill>
                            <a:srgbClr val="000066"/>
                          </a:solidFill>
                          <a:effectLst/>
                        </a:rPr>
                        <a:t> менее </a:t>
                      </a:r>
                      <a:r>
                        <a:rPr lang="ru-RU" sz="1800" b="1" dirty="0">
                          <a:solidFill>
                            <a:srgbClr val="000066"/>
                          </a:solidFill>
                          <a:effectLst/>
                        </a:rPr>
                        <a:t>10 рабочих</a:t>
                      </a:r>
                      <a:r>
                        <a:rPr lang="ru-RU" sz="1800" b="1" baseline="0" dirty="0">
                          <a:solidFill>
                            <a:srgbClr val="000066"/>
                          </a:solidFill>
                          <a:effectLst/>
                        </a:rPr>
                        <a:t> </a:t>
                      </a:r>
                      <a:r>
                        <a:rPr lang="ru-RU" sz="1800" b="1" dirty="0">
                          <a:solidFill>
                            <a:srgbClr val="000066"/>
                          </a:solidFill>
                          <a:effectLst/>
                        </a:rPr>
                        <a:t>дней</a:t>
                      </a:r>
                      <a:r>
                        <a:rPr lang="ru-RU" sz="1800" b="0" dirty="0">
                          <a:solidFill>
                            <a:srgbClr val="000066"/>
                          </a:solidFill>
                          <a:effectLst/>
                        </a:rPr>
                        <a:t>;</a:t>
                      </a:r>
                      <a:endParaRPr lang="ru-RU" sz="1800" b="0" dirty="0">
                        <a:solidFill>
                          <a:srgbClr val="000066"/>
                        </a:solidFill>
                      </a:endParaRPr>
                    </a:p>
                  </a:txBody>
                  <a:tcPr marT="45715" marB="45715"/>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700" dirty="0">
                          <a:solidFill>
                            <a:srgbClr val="000066"/>
                          </a:solidFill>
                          <a:effectLst/>
                        </a:rPr>
                        <a:t>Копия объявления,</a:t>
                      </a:r>
                      <a:r>
                        <a:rPr lang="ru-RU" sz="1700" baseline="0" dirty="0">
                          <a:solidFill>
                            <a:srgbClr val="000066"/>
                          </a:solidFill>
                          <a:effectLst/>
                        </a:rPr>
                        <a:t> опубликованного </a:t>
                      </a:r>
                      <a:r>
                        <a:rPr lang="ru-RU" sz="1700" dirty="0">
                          <a:solidFill>
                            <a:srgbClr val="000066"/>
                          </a:solidFill>
                          <a:effectLst/>
                        </a:rPr>
                        <a:t>с</a:t>
                      </a:r>
                      <a:r>
                        <a:rPr lang="ru-RU" sz="1700" baseline="0" dirty="0">
                          <a:solidFill>
                            <a:srgbClr val="000066"/>
                          </a:solidFill>
                          <a:effectLst/>
                        </a:rPr>
                        <a:t> </a:t>
                      </a:r>
                      <a:r>
                        <a:rPr lang="ru-RU" sz="1600" baseline="0" dirty="0">
                          <a:solidFill>
                            <a:srgbClr val="000066"/>
                          </a:solidFill>
                          <a:effectLst/>
                        </a:rPr>
                        <a:t>использованием гос. </a:t>
                      </a:r>
                      <a:r>
                        <a:rPr lang="ru-RU" sz="1600" dirty="0">
                          <a:solidFill>
                            <a:srgbClr val="000066"/>
                          </a:solidFill>
                          <a:effectLst/>
                        </a:rPr>
                        <a:t>печатных СМИ, телевидения, радио, интернета или</a:t>
                      </a:r>
                      <a:br>
                        <a:rPr lang="ru-RU" sz="1600" dirty="0">
                          <a:solidFill>
                            <a:srgbClr val="000066"/>
                          </a:solidFill>
                          <a:effectLst/>
                        </a:rPr>
                      </a:br>
                      <a:r>
                        <a:rPr lang="ru-RU" sz="1600" dirty="0">
                          <a:solidFill>
                            <a:srgbClr val="000066"/>
                          </a:solidFill>
                          <a:effectLst/>
                        </a:rPr>
                        <a:t>E-</a:t>
                      </a:r>
                      <a:r>
                        <a:rPr lang="ru-RU" sz="1600" dirty="0" err="1">
                          <a:solidFill>
                            <a:srgbClr val="000066"/>
                          </a:solidFill>
                          <a:effectLst/>
                        </a:rPr>
                        <a:t>mail</a:t>
                      </a:r>
                      <a:r>
                        <a:rPr lang="ru-RU" sz="1600" dirty="0">
                          <a:solidFill>
                            <a:srgbClr val="000066"/>
                          </a:solidFill>
                          <a:effectLst/>
                        </a:rPr>
                        <a:t> объявления (со списком рассылки) и текстом обращения к заинтересованным сторонам принять участие</a:t>
                      </a:r>
                      <a:endParaRPr lang="ru-RU" sz="1600" b="0" dirty="0">
                        <a:solidFill>
                          <a:srgbClr val="000066"/>
                        </a:solidFill>
                      </a:endParaRPr>
                    </a:p>
                  </a:txBody>
                  <a:tcPr marT="45715" marB="45715"/>
                </a:tc>
                <a:extLst>
                  <a:ext uri="{0D108BD9-81ED-4DB2-BD59-A6C34878D82A}">
                    <a16:rowId xmlns:a16="http://schemas.microsoft.com/office/drawing/2014/main" val="10001"/>
                  </a:ext>
                </a:extLst>
              </a:tr>
              <a:tr h="930969">
                <a:tc>
                  <a:txBody>
                    <a:bodyPr/>
                    <a:lstStyle/>
                    <a:p>
                      <a:endParaRPr lang="ru-RU" sz="1800" b="0" dirty="0">
                        <a:solidFill>
                          <a:srgbClr val="000066"/>
                        </a:solidFill>
                      </a:endParaRPr>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700" b="1" dirty="0">
                          <a:solidFill>
                            <a:srgbClr val="000066"/>
                          </a:solidFill>
                        </a:rPr>
                        <a:t>Частично соответствующим</a:t>
                      </a:r>
                    </a:p>
                  </a:txBody>
                  <a:tcPr marT="45715" marB="45715">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dirty="0">
                          <a:solidFill>
                            <a:srgbClr val="000066"/>
                          </a:solidFill>
                          <a:effectLst/>
                        </a:rPr>
                        <a:t>Объявление со сроком подачи</a:t>
                      </a:r>
                      <a:r>
                        <a:rPr lang="ru-RU" sz="1800" b="0" baseline="0" dirty="0">
                          <a:solidFill>
                            <a:srgbClr val="000066"/>
                          </a:solidFill>
                          <a:effectLst/>
                        </a:rPr>
                        <a:t> </a:t>
                      </a:r>
                      <a:r>
                        <a:rPr lang="ru-RU" sz="1800" b="0" dirty="0">
                          <a:solidFill>
                            <a:srgbClr val="000066"/>
                          </a:solidFill>
                          <a:effectLst/>
                        </a:rPr>
                        <a:t>предложений для включения в Концепцию</a:t>
                      </a:r>
                      <a:r>
                        <a:rPr lang="ru-RU" sz="1800" b="0" baseline="0" dirty="0">
                          <a:solidFill>
                            <a:srgbClr val="000066"/>
                          </a:solidFill>
                          <a:effectLst/>
                        </a:rPr>
                        <a:t> </a:t>
                      </a:r>
                      <a:r>
                        <a:rPr lang="ru-RU" sz="1800" b="0" dirty="0">
                          <a:solidFill>
                            <a:srgbClr val="000066"/>
                          </a:solidFill>
                          <a:effectLst/>
                        </a:rPr>
                        <a:t>составил</a:t>
                      </a:r>
                      <a:r>
                        <a:rPr lang="ru-RU" sz="1800" b="0" baseline="0" dirty="0">
                          <a:solidFill>
                            <a:srgbClr val="000066"/>
                          </a:solidFill>
                          <a:effectLst/>
                        </a:rPr>
                        <a:t> всего </a:t>
                      </a:r>
                      <a:r>
                        <a:rPr lang="ru-RU" sz="1800" b="1" baseline="0" dirty="0">
                          <a:solidFill>
                            <a:srgbClr val="000066"/>
                          </a:solidFill>
                          <a:effectLst/>
                        </a:rPr>
                        <a:t>5-9 </a:t>
                      </a:r>
                      <a:r>
                        <a:rPr lang="ru-RU" sz="1800" b="1" dirty="0">
                          <a:solidFill>
                            <a:srgbClr val="000066"/>
                          </a:solidFill>
                          <a:effectLst/>
                        </a:rPr>
                        <a:t>рабочих</a:t>
                      </a:r>
                      <a:r>
                        <a:rPr lang="ru-RU" sz="1800" b="1" baseline="0" dirty="0">
                          <a:solidFill>
                            <a:srgbClr val="000066"/>
                          </a:solidFill>
                          <a:effectLst/>
                        </a:rPr>
                        <a:t> </a:t>
                      </a:r>
                      <a:r>
                        <a:rPr lang="ru-RU" sz="1800" b="1" dirty="0">
                          <a:solidFill>
                            <a:srgbClr val="000066"/>
                          </a:solidFill>
                          <a:effectLst/>
                        </a:rPr>
                        <a:t>дней;</a:t>
                      </a:r>
                      <a:endParaRPr lang="ru-RU" sz="1800" b="1" dirty="0">
                        <a:solidFill>
                          <a:srgbClr val="000066"/>
                        </a:solidFill>
                      </a:endParaRPr>
                    </a:p>
                  </a:txBody>
                  <a:tcPr marT="45715" marB="45715"/>
                </a:tc>
                <a:tc vMerge="1">
                  <a:txBody>
                    <a:bodyPr/>
                    <a:lstStyle/>
                    <a:p>
                      <a:endParaRPr lang="ru-RU" b="0" dirty="0"/>
                    </a:p>
                  </a:txBody>
                  <a:tcPr/>
                </a:tc>
                <a:extLst>
                  <a:ext uri="{0D108BD9-81ED-4DB2-BD59-A6C34878D82A}">
                    <a16:rowId xmlns:a16="http://schemas.microsoft.com/office/drawing/2014/main" val="10002"/>
                  </a:ext>
                </a:extLst>
              </a:tr>
              <a:tr h="1210261">
                <a:tc>
                  <a:txBody>
                    <a:bodyPr/>
                    <a:lstStyle/>
                    <a:p>
                      <a:endParaRPr lang="ru-RU" sz="1800" b="0" dirty="0">
                        <a:solidFill>
                          <a:srgbClr val="000066"/>
                        </a:solidFill>
                      </a:endParaRPr>
                    </a:p>
                  </a:txBody>
                  <a:tcPr marT="45715" marB="4571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a:solidFill>
                            <a:srgbClr val="000066"/>
                          </a:solidFill>
                        </a:rPr>
                        <a:t>Не </a:t>
                      </a:r>
                      <a:r>
                        <a:rPr lang="ru-RU" sz="1700" b="1" dirty="0">
                          <a:solidFill>
                            <a:srgbClr val="000066"/>
                          </a:solidFill>
                        </a:rPr>
                        <a:t>соответствующим</a:t>
                      </a:r>
                    </a:p>
                    <a:p>
                      <a:endParaRPr lang="ru-RU" sz="1800" b="1" dirty="0">
                        <a:solidFill>
                          <a:srgbClr val="000066"/>
                        </a:solidFill>
                      </a:endParaRPr>
                    </a:p>
                  </a:txBody>
                  <a:tcPr marT="45715" marB="45715">
                    <a:solidFill>
                      <a:srgbClr val="FF3300"/>
                    </a:solidFill>
                  </a:tcPr>
                </a:tc>
                <a:tc>
                  <a:txBody>
                    <a:bodyPr/>
                    <a:lstStyle/>
                    <a:p>
                      <a:r>
                        <a:rPr lang="ru-RU" sz="1800" dirty="0">
                          <a:solidFill>
                            <a:srgbClr val="000066"/>
                          </a:solidFill>
                          <a:effectLst/>
                        </a:rPr>
                        <a:t>СКК не опубликовал объявление в СМИ или приглашает все заинтересованные стороны </a:t>
                      </a:r>
                      <a:r>
                        <a:rPr lang="ru-RU" sz="1800" b="1" dirty="0">
                          <a:solidFill>
                            <a:srgbClr val="000066"/>
                          </a:solidFill>
                          <a:effectLst/>
                        </a:rPr>
                        <a:t>за 4 рабочих дня или </a:t>
                      </a:r>
                      <a:r>
                        <a:rPr lang="ru-RU" sz="1800" b="0" dirty="0">
                          <a:solidFill>
                            <a:srgbClr val="000066"/>
                          </a:solidFill>
                          <a:effectLst/>
                        </a:rPr>
                        <a:t>м</a:t>
                      </a:r>
                      <a:r>
                        <a:rPr lang="ru-RU" sz="1800" dirty="0">
                          <a:solidFill>
                            <a:srgbClr val="000066"/>
                          </a:solidFill>
                          <a:effectLst/>
                        </a:rPr>
                        <a:t>еньше чтобы представили предложения в Концепцию</a:t>
                      </a:r>
                      <a:r>
                        <a:rPr lang="en-US" sz="1800" dirty="0">
                          <a:solidFill>
                            <a:srgbClr val="000066"/>
                          </a:solidFill>
                          <a:effectLst/>
                        </a:rPr>
                        <a:t> </a:t>
                      </a:r>
                      <a:r>
                        <a:rPr lang="ru-RU" sz="1800" dirty="0">
                          <a:solidFill>
                            <a:srgbClr val="000066"/>
                          </a:solidFill>
                          <a:effectLst/>
                        </a:rPr>
                        <a:t>или вообще не приглашает</a:t>
                      </a:r>
                      <a:endParaRPr lang="ru-RU" sz="1800" b="0" dirty="0">
                        <a:solidFill>
                          <a:srgbClr val="000066"/>
                        </a:solidFill>
                      </a:endParaRPr>
                    </a:p>
                  </a:txBody>
                  <a:tcPr marT="45715" marB="45715"/>
                </a:tc>
                <a:tc vMerge="1">
                  <a:txBody>
                    <a:bodyPr/>
                    <a:lstStyle/>
                    <a:p>
                      <a:endParaRPr lang="ru-RU" b="0" dirty="0"/>
                    </a:p>
                  </a:txBody>
                  <a:tcPr/>
                </a:tc>
                <a:extLst>
                  <a:ext uri="{0D108BD9-81ED-4DB2-BD59-A6C34878D82A}">
                    <a16:rowId xmlns:a16="http://schemas.microsoft.com/office/drawing/2014/main" val="10003"/>
                  </a:ext>
                </a:extLst>
              </a:tr>
            </a:tbl>
          </a:graphicData>
        </a:graphic>
      </p:graphicFrame>
      <p:sp>
        <p:nvSpPr>
          <p:cNvPr id="2" name="TextBox 1"/>
          <p:cNvSpPr txBox="1"/>
          <p:nvPr/>
        </p:nvSpPr>
        <p:spPr>
          <a:xfrm>
            <a:off x="2003368" y="318185"/>
            <a:ext cx="710579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ru-RU" sz="3600" dirty="0"/>
              <a:t>Оценка ГФ по критериям к СКК </a:t>
            </a:r>
            <a:endParaRPr lang="en-US" sz="3600" dirty="0"/>
          </a:p>
        </p:txBody>
      </p:sp>
    </p:spTree>
    <p:extLst>
      <p:ext uri="{BB962C8B-B14F-4D97-AF65-F5344CB8AC3E}">
        <p14:creationId xmlns:p14="http://schemas.microsoft.com/office/powerpoint/2010/main" val="1882337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305E59-5224-4943-9E29-0C2B8DE6F4A5}"/>
              </a:ext>
            </a:extLst>
          </p:cNvPr>
          <p:cNvSpPr>
            <a:spLocks noGrp="1"/>
          </p:cNvSpPr>
          <p:nvPr>
            <p:ph type="title"/>
          </p:nvPr>
        </p:nvSpPr>
        <p:spPr>
          <a:xfrm>
            <a:off x="618309" y="237489"/>
            <a:ext cx="10515600" cy="459197"/>
          </a:xfrm>
        </p:spPr>
        <p:txBody>
          <a:bodyPr>
            <a:normAutofit fontScale="90000"/>
          </a:bodyPr>
          <a:lstStyle/>
          <a:p>
            <a:pPr algn="ctr"/>
            <a:r>
              <a:rPr lang="ru-RU" sz="2800" b="1" dirty="0"/>
              <a:t>Критерий №1: Страновой диалог  </a:t>
            </a:r>
            <a:endParaRPr lang="en-US" sz="2800" b="1" dirty="0"/>
          </a:p>
        </p:txBody>
      </p:sp>
      <p:sp>
        <p:nvSpPr>
          <p:cNvPr id="4" name="Объект 3">
            <a:extLst>
              <a:ext uri="{FF2B5EF4-FFF2-40B4-BE49-F238E27FC236}">
                <a16:creationId xmlns:a16="http://schemas.microsoft.com/office/drawing/2014/main" id="{27ED44B1-3474-4E86-B853-69AE544446D1}"/>
              </a:ext>
            </a:extLst>
          </p:cNvPr>
          <p:cNvSpPr>
            <a:spLocks noGrp="1"/>
          </p:cNvSpPr>
          <p:nvPr>
            <p:ph sz="half" idx="2"/>
          </p:nvPr>
        </p:nvSpPr>
        <p:spPr>
          <a:xfrm>
            <a:off x="768531" y="4267200"/>
            <a:ext cx="10215155" cy="1745159"/>
          </a:xfrm>
        </p:spPr>
        <p:txBody>
          <a:bodyPr>
            <a:normAutofit/>
          </a:bodyPr>
          <a:lstStyle/>
          <a:p>
            <a:r>
              <a:rPr lang="ru-RU" sz="1800" dirty="0"/>
              <a:t>В Страновом Диалоге участвуют все заинтересованные стороны: …..</a:t>
            </a:r>
            <a:endParaRPr lang="en-US" sz="1800" dirty="0"/>
          </a:p>
          <a:p>
            <a:endParaRPr lang="ru-RU" sz="1800" dirty="0"/>
          </a:p>
          <a:p>
            <a:r>
              <a:rPr lang="ru-RU" sz="1800" dirty="0"/>
              <a:t>Важно помнить, что члены СКК способствуют/помогают определению случаев несоблюдения Кодекса этики и политику про Конфликт интересов, как у себя так и у других членов СКК.</a:t>
            </a:r>
          </a:p>
          <a:p>
            <a:endParaRPr lang="ru-RU" sz="1800" dirty="0"/>
          </a:p>
        </p:txBody>
      </p:sp>
      <p:sp>
        <p:nvSpPr>
          <p:cNvPr id="3" name="Прямоугольник 2">
            <a:extLst>
              <a:ext uri="{FF2B5EF4-FFF2-40B4-BE49-F238E27FC236}">
                <a16:creationId xmlns:a16="http://schemas.microsoft.com/office/drawing/2014/main" id="{EE680F4E-9413-4D89-846F-C39FC9087EFF}"/>
              </a:ext>
            </a:extLst>
          </p:cNvPr>
          <p:cNvSpPr/>
          <p:nvPr/>
        </p:nvSpPr>
        <p:spPr>
          <a:xfrm>
            <a:off x="7515497" y="1077686"/>
            <a:ext cx="2966720" cy="6664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Как участвовать в Страновом Диалоге?</a:t>
            </a:r>
            <a:endParaRPr lang="en-US" dirty="0">
              <a:solidFill>
                <a:schemeClr val="tx1"/>
              </a:solidFill>
            </a:endParaRPr>
          </a:p>
        </p:txBody>
      </p:sp>
      <p:sp>
        <p:nvSpPr>
          <p:cNvPr id="5" name="Овал 4">
            <a:extLst>
              <a:ext uri="{FF2B5EF4-FFF2-40B4-BE49-F238E27FC236}">
                <a16:creationId xmlns:a16="http://schemas.microsoft.com/office/drawing/2014/main" id="{AE18A8E8-81EE-4811-BA5B-3149A916EAD0}"/>
              </a:ext>
            </a:extLst>
          </p:cNvPr>
          <p:cNvSpPr/>
          <p:nvPr/>
        </p:nvSpPr>
        <p:spPr>
          <a:xfrm>
            <a:off x="446313" y="845640"/>
            <a:ext cx="5956663" cy="320819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a:solidFill>
                  <a:schemeClr val="tx1"/>
                </a:solidFill>
              </a:rPr>
              <a:t>К</a:t>
            </a:r>
            <a:r>
              <a:rPr lang="ru-RU" sz="1600" kern="1200" dirty="0">
                <a:solidFill>
                  <a:schemeClr val="tx1"/>
                </a:solidFill>
                <a:effectLst/>
                <a:latin typeface="+mn-lt"/>
                <a:ea typeface="+mn-ea"/>
                <a:cs typeface="+mn-cs"/>
              </a:rPr>
              <a:t>аждая </a:t>
            </a:r>
            <a:r>
              <a:rPr lang="ru-RU" sz="1600" kern="1200" dirty="0">
                <a:solidFill>
                  <a:schemeClr val="dk1"/>
                </a:solidFill>
                <a:effectLst/>
                <a:latin typeface="+mn-lt"/>
                <a:ea typeface="+mn-ea"/>
                <a:cs typeface="+mn-cs"/>
              </a:rPr>
              <a:t>страна, получающая поддержку от ГФ, проводит постоянные «страновые диалоги», в ходе которых люди, затронутые заболеваниями, могут поделиться своим опытом и помочь определить программы и услуги, которые могут лучше удовлетворить потребности КГН и способствовать сдерживанию эпидемии. </a:t>
            </a:r>
            <a:endParaRPr lang="en-US" sz="1600" dirty="0"/>
          </a:p>
          <a:p>
            <a:pPr algn="ctr"/>
            <a:endParaRPr lang="en-US" dirty="0"/>
          </a:p>
        </p:txBody>
      </p:sp>
      <p:graphicFrame>
        <p:nvGraphicFramePr>
          <p:cNvPr id="9" name="Объект 5">
            <a:extLst>
              <a:ext uri="{FF2B5EF4-FFF2-40B4-BE49-F238E27FC236}">
                <a16:creationId xmlns:a16="http://schemas.microsoft.com/office/drawing/2014/main" id="{A76A099A-7DEE-4E8C-A58A-37381B96B216}"/>
              </a:ext>
            </a:extLst>
          </p:cNvPr>
          <p:cNvGraphicFramePr>
            <a:graphicFrameLocks/>
          </p:cNvGraphicFramePr>
          <p:nvPr>
            <p:extLst>
              <p:ext uri="{D42A27DB-BD31-4B8C-83A1-F6EECF244321}">
                <p14:modId xmlns:p14="http://schemas.microsoft.com/office/powerpoint/2010/main" val="3203976486"/>
              </p:ext>
            </p:extLst>
          </p:nvPr>
        </p:nvGraphicFramePr>
        <p:xfrm>
          <a:off x="6936377" y="738278"/>
          <a:ext cx="5181600" cy="3421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25916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268</TotalTime>
  <Words>2619</Words>
  <Application>Microsoft Office PowerPoint</Application>
  <PresentationFormat>Широкоэкранный</PresentationFormat>
  <Paragraphs>211</Paragraphs>
  <Slides>16</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Arial</vt:lpstr>
      <vt:lpstr>Calibri</vt:lpstr>
      <vt:lpstr>Calibri Light</vt:lpstr>
      <vt:lpstr>Myriad Roman</vt:lpstr>
      <vt:lpstr>Object Sans Regular</vt:lpstr>
      <vt:lpstr>Wingdings</vt:lpstr>
      <vt:lpstr>Тема Office</vt:lpstr>
      <vt:lpstr>Квалификационные критерии Глобального фонда к СКК</vt:lpstr>
      <vt:lpstr>Презентация PowerPoint</vt:lpstr>
      <vt:lpstr>Презентация PowerPoint</vt:lpstr>
      <vt:lpstr>СКК в Казахстане – 26 членов (критерий 3 и 4)</vt:lpstr>
      <vt:lpstr>  Ключевые заинтересованные стороны в взаимодействии от СКК </vt:lpstr>
      <vt:lpstr> Страновой координационный механизм прозрачно и инклюзивно: </vt:lpstr>
      <vt:lpstr>Политика СКК основана на соблюдении 6 квалификационных критериев</vt:lpstr>
      <vt:lpstr>Презентация PowerPoint</vt:lpstr>
      <vt:lpstr>Критерий №1: Страновой диалог  </vt:lpstr>
      <vt:lpstr>Основные участники</vt:lpstr>
      <vt:lpstr>Критерий 2: Основной получатель</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Квалификационные критерии Глобального фонда к СКК</dc:title>
  <dc:creator>Ryssaldy Demeuova</dc:creator>
  <cp:lastModifiedBy>Ryssaldy Demeuova</cp:lastModifiedBy>
  <cp:revision>1</cp:revision>
  <dcterms:created xsi:type="dcterms:W3CDTF">2021-06-02T17:35:25Z</dcterms:created>
  <dcterms:modified xsi:type="dcterms:W3CDTF">2021-06-14T04:01:23Z</dcterms:modified>
</cp:coreProperties>
</file>