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573" r:id="rId3"/>
    <p:sldId id="574" r:id="rId4"/>
    <p:sldId id="575" r:id="rId5"/>
    <p:sldId id="577" r:id="rId6"/>
    <p:sldId id="576" r:id="rId7"/>
    <p:sldId id="578" r:id="rId8"/>
    <p:sldId id="579" r:id="rId9"/>
    <p:sldId id="580" r:id="rId10"/>
    <p:sldId id="581" r:id="rId11"/>
    <p:sldId id="582" r:id="rId12"/>
    <p:sldId id="583" r:id="rId13"/>
    <p:sldId id="584" r:id="rId14"/>
    <p:sldId id="585" r:id="rId15"/>
    <p:sldId id="586" r:id="rId16"/>
    <p:sldId id="321" r:id="rId17"/>
  </p:sldIdLst>
  <p:sldSz cx="12192000" cy="6858000"/>
  <p:notesSz cx="6735763" cy="9866313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4" autoAdjust="0"/>
    <p:restoredTop sz="76150" autoAdjust="0"/>
  </p:normalViewPr>
  <p:slideViewPr>
    <p:cSldViewPr snapToGrid="0">
      <p:cViewPr varScale="1">
        <p:scale>
          <a:sx n="80" d="100"/>
          <a:sy n="80" d="100"/>
        </p:scale>
        <p:origin x="168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Сайранкуль Касымбекова" userId="3a66475c4e1b74ab" providerId="LiveId" clId="{888CD923-0BD4-4FAA-987E-08E3AC6BEE93}"/>
    <pc:docChg chg="custSel addSld delSld modSld modNotesMaster">
      <pc:chgData name="Сайранкуль Касымбекова" userId="3a66475c4e1b74ab" providerId="LiveId" clId="{888CD923-0BD4-4FAA-987E-08E3AC6BEE93}" dt="2026-06-05T03:26:52.518" v="1265" actId="20577"/>
      <pc:docMkLst>
        <pc:docMk/>
      </pc:docMkLst>
      <pc:sldChg chg="addSp modSp mod">
        <pc:chgData name="Сайранкуль Касымбекова" userId="3a66475c4e1b74ab" providerId="LiveId" clId="{888CD923-0BD4-4FAA-987E-08E3AC6BEE93}" dt="2026-06-05T02:39:27.283" v="767" actId="20577"/>
        <pc:sldMkLst>
          <pc:docMk/>
          <pc:sldMk cId="0" sldId="256"/>
        </pc:sldMkLst>
        <pc:spChg chg="add mod">
          <ac:chgData name="Сайранкуль Касымбекова" userId="3a66475c4e1b74ab" providerId="LiveId" clId="{888CD923-0BD4-4FAA-987E-08E3AC6BEE93}" dt="2026-05-13T02:48:28.954" v="46" actId="14100"/>
          <ac:spMkLst>
            <pc:docMk/>
            <pc:sldMk cId="0" sldId="256"/>
            <ac:spMk id="2" creationId="{7EDE9C7D-7ADB-D25D-8D5A-DE57E0AA6A2F}"/>
          </ac:spMkLst>
        </pc:spChg>
        <pc:spChg chg="mod">
          <ac:chgData name="Сайранкуль Касымбекова" userId="3a66475c4e1b74ab" providerId="LiveId" clId="{888CD923-0BD4-4FAA-987E-08E3AC6BEE93}" dt="2026-06-05T02:39:27.283" v="767" actId="20577"/>
          <ac:spMkLst>
            <pc:docMk/>
            <pc:sldMk cId="0" sldId="256"/>
            <ac:spMk id="3074" creationId="{8814CBC3-1580-48FC-53CB-E0E7B949ABAE}"/>
          </ac:spMkLst>
        </pc:spChg>
        <pc:spChg chg="mod">
          <ac:chgData name="Сайранкуль Касымбекова" userId="3a66475c4e1b74ab" providerId="LiveId" clId="{888CD923-0BD4-4FAA-987E-08E3AC6BEE93}" dt="2026-05-13T02:48:04.985" v="21" actId="20577"/>
          <ac:spMkLst>
            <pc:docMk/>
            <pc:sldMk cId="0" sldId="256"/>
            <ac:spMk id="3079" creationId="{F62113CF-61ED-AFE2-23E4-D98095F7D2E0}"/>
          </ac:spMkLst>
        </pc:spChg>
      </pc:sldChg>
      <pc:sldChg chg="addSp modSp mod modNotes">
        <pc:chgData name="Сайранкуль Касымбекова" userId="3a66475c4e1b74ab" providerId="LiveId" clId="{888CD923-0BD4-4FAA-987E-08E3AC6BEE93}" dt="2026-06-05T03:26:06.003" v="1258"/>
        <pc:sldMkLst>
          <pc:docMk/>
          <pc:sldMk cId="4207776427" sldId="321"/>
        </pc:sldMkLst>
        <pc:spChg chg="mod">
          <ac:chgData name="Сайранкуль Касымбекова" userId="3a66475c4e1b74ab" providerId="LiveId" clId="{888CD923-0BD4-4FAA-987E-08E3AC6BEE93}" dt="2026-06-05T03:25:53.826" v="1257" actId="20577"/>
          <ac:spMkLst>
            <pc:docMk/>
            <pc:sldMk cId="4207776427" sldId="321"/>
            <ac:spMk id="5" creationId="{2EE4CF2E-0900-D41E-68D8-0BC0F3E07AEA}"/>
          </ac:spMkLst>
        </pc:spChg>
        <pc:picChg chg="add mod">
          <ac:chgData name="Сайранкуль Касымбекова" userId="3a66475c4e1b74ab" providerId="LiveId" clId="{888CD923-0BD4-4FAA-987E-08E3AC6BEE93}" dt="2026-05-13T04:31:28.945" v="746"/>
          <ac:picMkLst>
            <pc:docMk/>
            <pc:sldMk cId="4207776427" sldId="321"/>
            <ac:picMk id="7" creationId="{C5F1EAF7-298F-1372-56DA-E4535F03193A}"/>
          </ac:picMkLst>
        </pc:picChg>
      </pc:sldChg>
      <pc:sldChg chg="addSp delSp modSp del mod">
        <pc:chgData name="Сайранкуль Касымбекова" userId="3a66475c4e1b74ab" providerId="LiveId" clId="{888CD923-0BD4-4FAA-987E-08E3AC6BEE93}" dt="2026-06-05T02:39:39.004" v="769" actId="2696"/>
        <pc:sldMkLst>
          <pc:docMk/>
          <pc:sldMk cId="3461210320" sldId="376"/>
        </pc:sldMkLst>
      </pc:sldChg>
      <pc:sldChg chg="addSp delSp modSp mod">
        <pc:chgData name="Сайранкуль Касымбекова" userId="3a66475c4e1b74ab" providerId="LiveId" clId="{888CD923-0BD4-4FAA-987E-08E3AC6BEE93}" dt="2026-06-05T03:24:50.220" v="1237" actId="20577"/>
        <pc:sldMkLst>
          <pc:docMk/>
          <pc:sldMk cId="1676135794" sldId="573"/>
        </pc:sldMkLst>
        <pc:spChg chg="mod">
          <ac:chgData name="Сайранкуль Касымбекова" userId="3a66475c4e1b74ab" providerId="LiveId" clId="{888CD923-0BD4-4FAA-987E-08E3AC6BEE93}" dt="2026-06-05T03:24:50.220" v="1237" actId="20577"/>
          <ac:spMkLst>
            <pc:docMk/>
            <pc:sldMk cId="1676135794" sldId="573"/>
            <ac:spMk id="3" creationId="{A79FAF18-C29F-2547-00C3-10897E46213E}"/>
          </ac:spMkLst>
        </pc:spChg>
        <pc:spChg chg="mod">
          <ac:chgData name="Сайранкуль Касымбекова" userId="3a66475c4e1b74ab" providerId="LiveId" clId="{888CD923-0BD4-4FAA-987E-08E3AC6BEE93}" dt="2026-06-05T02:54:30.108" v="819" actId="1076"/>
          <ac:spMkLst>
            <pc:docMk/>
            <pc:sldMk cId="1676135794" sldId="573"/>
            <ac:spMk id="5" creationId="{F047E873-3561-D6AF-DA98-EDE21FA73D8B}"/>
          </ac:spMkLst>
        </pc:spChg>
        <pc:spChg chg="mod">
          <ac:chgData name="Сайранкуль Касымбекова" userId="3a66475c4e1b74ab" providerId="LiveId" clId="{888CD923-0BD4-4FAA-987E-08E3AC6BEE93}" dt="2026-06-05T02:47:28.379" v="785" actId="1076"/>
          <ac:spMkLst>
            <pc:docMk/>
            <pc:sldMk cId="1676135794" sldId="573"/>
            <ac:spMk id="10" creationId="{05D66FFD-16A6-3056-7258-6EBE70351A9B}"/>
          </ac:spMkLst>
        </pc:spChg>
        <pc:spChg chg="add mod">
          <ac:chgData name="Сайранкуль Касымбекова" userId="3a66475c4e1b74ab" providerId="LiveId" clId="{888CD923-0BD4-4FAA-987E-08E3AC6BEE93}" dt="2026-06-05T02:47:28.379" v="785" actId="1076"/>
          <ac:spMkLst>
            <pc:docMk/>
            <pc:sldMk cId="1676135794" sldId="573"/>
            <ac:spMk id="11" creationId="{F14A3FBD-D332-E36A-EC56-ECC708683C5C}"/>
          </ac:spMkLst>
        </pc:spChg>
        <pc:spChg chg="add mod">
          <ac:chgData name="Сайранкуль Касымбекова" userId="3a66475c4e1b74ab" providerId="LiveId" clId="{888CD923-0BD4-4FAA-987E-08E3AC6BEE93}" dt="2026-06-05T02:47:21.213" v="784" actId="1076"/>
          <ac:spMkLst>
            <pc:docMk/>
            <pc:sldMk cId="1676135794" sldId="573"/>
            <ac:spMk id="20" creationId="{55FF76AF-3DA7-66B5-3F37-556A29A8151C}"/>
          </ac:spMkLst>
        </pc:spChg>
        <pc:spChg chg="add mod">
          <ac:chgData name="Сайранкуль Касымбекова" userId="3a66475c4e1b74ab" providerId="LiveId" clId="{888CD923-0BD4-4FAA-987E-08E3AC6BEE93}" dt="2026-06-05T02:58:27.436" v="854" actId="1076"/>
          <ac:spMkLst>
            <pc:docMk/>
            <pc:sldMk cId="1676135794" sldId="573"/>
            <ac:spMk id="21" creationId="{CE46801F-4F05-4832-2363-7AB6E332117D}"/>
          </ac:spMkLst>
        </pc:spChg>
        <pc:spChg chg="mod">
          <ac:chgData name="Сайранкуль Касымбекова" userId="3a66475c4e1b74ab" providerId="LiveId" clId="{888CD923-0BD4-4FAA-987E-08E3AC6BEE93}" dt="2026-06-05T02:48:09.812" v="790" actId="255"/>
          <ac:spMkLst>
            <pc:docMk/>
            <pc:sldMk cId="1676135794" sldId="573"/>
            <ac:spMk id="23" creationId="{63F9C076-8BAF-96CB-C493-246766A52F8D}"/>
          </ac:spMkLst>
        </pc:spChg>
        <pc:grpChg chg="add mod">
          <ac:chgData name="Сайранкуль Касымбекова" userId="3a66475c4e1b74ab" providerId="LiveId" clId="{888CD923-0BD4-4FAA-987E-08E3AC6BEE93}" dt="2026-06-05T02:47:28.379" v="785" actId="1076"/>
          <ac:grpSpMkLst>
            <pc:docMk/>
            <pc:sldMk cId="1676135794" sldId="573"/>
            <ac:grpSpMk id="8" creationId="{E5960D40-1670-92B7-A036-383C4A16A89A}"/>
          </ac:grpSpMkLst>
        </pc:grpChg>
        <pc:graphicFrameChg chg="add mod modGraphic">
          <ac:chgData name="Сайранкуль Касымбекова" userId="3a66475c4e1b74ab" providerId="LiveId" clId="{888CD923-0BD4-4FAA-987E-08E3AC6BEE93}" dt="2026-06-05T02:57:48.622" v="848"/>
          <ac:graphicFrameMkLst>
            <pc:docMk/>
            <pc:sldMk cId="1676135794" sldId="573"/>
            <ac:graphicFrameMk id="22" creationId="{2FDBB574-E556-2E11-FB1C-F03BDB2EC8DD}"/>
          </ac:graphicFrameMkLst>
        </pc:graphicFrameChg>
        <pc:graphicFrameChg chg="add mod modGraphic">
          <ac:chgData name="Сайранкуль Касымбекова" userId="3a66475c4e1b74ab" providerId="LiveId" clId="{888CD923-0BD4-4FAA-987E-08E3AC6BEE93}" dt="2026-06-05T02:58:06.393" v="852" actId="14100"/>
          <ac:graphicFrameMkLst>
            <pc:docMk/>
            <pc:sldMk cId="1676135794" sldId="573"/>
            <ac:graphicFrameMk id="24" creationId="{4AB23436-5D56-2D70-0979-073244BB33B9}"/>
          </ac:graphicFrameMkLst>
        </pc:graphicFrameChg>
        <pc:picChg chg="add mod">
          <ac:chgData name="Сайранкуль Касымбекова" userId="3a66475c4e1b74ab" providerId="LiveId" clId="{888CD923-0BD4-4FAA-987E-08E3AC6BEE93}" dt="2026-06-05T02:47:28.379" v="785" actId="1076"/>
          <ac:picMkLst>
            <pc:docMk/>
            <pc:sldMk cId="1676135794" sldId="573"/>
            <ac:picMk id="7" creationId="{04BB4185-F530-DA35-ACC8-344F6F54A342}"/>
          </ac:picMkLst>
        </pc:picChg>
        <pc:picChg chg="mod">
          <ac:chgData name="Сайранкуль Касымбекова" userId="3a66475c4e1b74ab" providerId="LiveId" clId="{888CD923-0BD4-4FAA-987E-08E3AC6BEE93}" dt="2026-06-05T02:47:28.379" v="785" actId="1076"/>
          <ac:picMkLst>
            <pc:docMk/>
            <pc:sldMk cId="1676135794" sldId="573"/>
            <ac:picMk id="9" creationId="{D3B22032-8FB5-80AF-BBCE-F9C963DF9ED8}"/>
          </ac:picMkLst>
        </pc:picChg>
        <pc:picChg chg="add mod">
          <ac:chgData name="Сайранкуль Касымбекова" userId="3a66475c4e1b74ab" providerId="LiveId" clId="{888CD923-0BD4-4FAA-987E-08E3AC6BEE93}" dt="2026-06-05T02:47:35.784" v="786" actId="1076"/>
          <ac:picMkLst>
            <pc:docMk/>
            <pc:sldMk cId="1676135794" sldId="573"/>
            <ac:picMk id="19" creationId="{6A134BE0-D1A2-2874-592C-6CAB21094DA4}"/>
          </ac:picMkLst>
        </pc:picChg>
      </pc:sldChg>
      <pc:sldChg chg="delSp modSp add mod">
        <pc:chgData name="Сайранкуль Касымбекова" userId="3a66475c4e1b74ab" providerId="LiveId" clId="{888CD923-0BD4-4FAA-987E-08E3AC6BEE93}" dt="2026-06-05T03:04:36.593" v="978"/>
        <pc:sldMkLst>
          <pc:docMk/>
          <pc:sldMk cId="618967216" sldId="574"/>
        </pc:sldMkLst>
        <pc:spChg chg="mod">
          <ac:chgData name="Сайранкуль Касымбекова" userId="3a66475c4e1b74ab" providerId="LiveId" clId="{888CD923-0BD4-4FAA-987E-08E3AC6BEE93}" dt="2026-06-05T02:59:06.176" v="905" actId="20577"/>
          <ac:spMkLst>
            <pc:docMk/>
            <pc:sldMk cId="618967216" sldId="574"/>
            <ac:spMk id="23" creationId="{EA2CE501-3881-C452-1E9A-6651C6E6A509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04:36.593" v="978"/>
          <ac:graphicFrameMkLst>
            <pc:docMk/>
            <pc:sldMk cId="618967216" sldId="574"/>
            <ac:graphicFrameMk id="22" creationId="{A312C8F6-68A0-3A54-9711-CA83BFA4486A}"/>
          </ac:graphicFrameMkLst>
        </pc:graphicFrameChg>
      </pc:sldChg>
      <pc:sldChg chg="addSp delSp modSp add del mod">
        <pc:chgData name="Сайранкуль Касымбекова" userId="3a66475c4e1b74ab" providerId="LiveId" clId="{888CD923-0BD4-4FAA-987E-08E3AC6BEE93}" dt="2026-06-05T02:39:34.083" v="768" actId="2696"/>
        <pc:sldMkLst>
          <pc:docMk/>
          <pc:sldMk cId="1918442950" sldId="574"/>
        </pc:sldMkLst>
      </pc:sldChg>
      <pc:sldChg chg="modSp add mod">
        <pc:chgData name="Сайранкуль Касымбекова" userId="3a66475c4e1b74ab" providerId="LiveId" clId="{888CD923-0BD4-4FAA-987E-08E3AC6BEE93}" dt="2026-06-05T03:24:56.444" v="1238" actId="20577"/>
        <pc:sldMkLst>
          <pc:docMk/>
          <pc:sldMk cId="1367613630" sldId="575"/>
        </pc:sldMkLst>
        <pc:spChg chg="mod">
          <ac:chgData name="Сайранкуль Касымбекова" userId="3a66475c4e1b74ab" providerId="LiveId" clId="{888CD923-0BD4-4FAA-987E-08E3AC6BEE93}" dt="2026-06-05T03:24:56.444" v="1238" actId="20577"/>
          <ac:spMkLst>
            <pc:docMk/>
            <pc:sldMk cId="1367613630" sldId="575"/>
            <ac:spMk id="3" creationId="{75A2B861-877E-35C7-4584-87CCFFE86F66}"/>
          </ac:spMkLst>
        </pc:spChg>
        <pc:spChg chg="mod">
          <ac:chgData name="Сайранкуль Касымбекова" userId="3a66475c4e1b74ab" providerId="LiveId" clId="{888CD923-0BD4-4FAA-987E-08E3AC6BEE93}" dt="2026-06-05T03:03:32.518" v="969" actId="20577"/>
          <ac:spMkLst>
            <pc:docMk/>
            <pc:sldMk cId="1367613630" sldId="575"/>
            <ac:spMk id="23" creationId="{4BF708D5-8A8F-064E-0BF3-08529B22765A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04:30.544" v="977"/>
          <ac:graphicFrameMkLst>
            <pc:docMk/>
            <pc:sldMk cId="1367613630" sldId="575"/>
            <ac:graphicFrameMk id="22" creationId="{9C616584-7F39-7FCA-5AC4-E136BB014072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05.689" v="1240" actId="20577"/>
        <pc:sldMkLst>
          <pc:docMk/>
          <pc:sldMk cId="485610866" sldId="576"/>
        </pc:sldMkLst>
        <pc:spChg chg="mod">
          <ac:chgData name="Сайранкуль Касымбекова" userId="3a66475c4e1b74ab" providerId="LiveId" clId="{888CD923-0BD4-4FAA-987E-08E3AC6BEE93}" dt="2026-06-05T03:25:05.689" v="1240" actId="20577"/>
          <ac:spMkLst>
            <pc:docMk/>
            <pc:sldMk cId="485610866" sldId="576"/>
            <ac:spMk id="3" creationId="{83983A2A-3237-B648-DCDA-AB0B9891D089}"/>
          </ac:spMkLst>
        </pc:spChg>
        <pc:spChg chg="mod">
          <ac:chgData name="Сайранкуль Касымбекова" userId="3a66475c4e1b74ab" providerId="LiveId" clId="{888CD923-0BD4-4FAA-987E-08E3AC6BEE93}" dt="2026-06-05T03:05:42.817" v="990" actId="20577"/>
          <ac:spMkLst>
            <pc:docMk/>
            <pc:sldMk cId="485610866" sldId="576"/>
            <ac:spMk id="23" creationId="{4576353A-F577-6D0E-083A-7BB5C6EFA65D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06:36.698" v="1002" actId="20577"/>
          <ac:graphicFrameMkLst>
            <pc:docMk/>
            <pc:sldMk cId="485610866" sldId="576"/>
            <ac:graphicFrameMk id="22" creationId="{0BB92F4B-5033-0548-C3D7-82D65100603D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00.922" v="1239" actId="20577"/>
        <pc:sldMkLst>
          <pc:docMk/>
          <pc:sldMk cId="3057220523" sldId="577"/>
        </pc:sldMkLst>
        <pc:spChg chg="mod">
          <ac:chgData name="Сайранкуль Касымбекова" userId="3a66475c4e1b74ab" providerId="LiveId" clId="{888CD923-0BD4-4FAA-987E-08E3AC6BEE93}" dt="2026-06-05T03:25:00.922" v="1239" actId="20577"/>
          <ac:spMkLst>
            <pc:docMk/>
            <pc:sldMk cId="3057220523" sldId="577"/>
            <ac:spMk id="3" creationId="{3A149275-8520-9E21-BFE5-4751CA63B585}"/>
          </ac:spMkLst>
        </pc:spChg>
        <pc:spChg chg="mod">
          <ac:chgData name="Сайранкуль Касымбекова" userId="3a66475c4e1b74ab" providerId="LiveId" clId="{888CD923-0BD4-4FAA-987E-08E3AC6BEE93}" dt="2026-06-05T03:05:02.691" v="982" actId="20577"/>
          <ac:spMkLst>
            <pc:docMk/>
            <pc:sldMk cId="3057220523" sldId="577"/>
            <ac:spMk id="23" creationId="{161C0AE8-A52C-0A37-3D42-5F4B975C02BE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05:28.777" v="987" actId="20577"/>
          <ac:graphicFrameMkLst>
            <pc:docMk/>
            <pc:sldMk cId="3057220523" sldId="577"/>
            <ac:graphicFrameMk id="22" creationId="{6779864A-33CF-A5E0-4A40-E3DF30660B9C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10.286" v="1241" actId="20577"/>
        <pc:sldMkLst>
          <pc:docMk/>
          <pc:sldMk cId="2702402237" sldId="578"/>
        </pc:sldMkLst>
        <pc:spChg chg="mod">
          <ac:chgData name="Сайранкуль Касымбекова" userId="3a66475c4e1b74ab" providerId="LiveId" clId="{888CD923-0BD4-4FAA-987E-08E3AC6BEE93}" dt="2026-06-05T03:25:10.286" v="1241" actId="20577"/>
          <ac:spMkLst>
            <pc:docMk/>
            <pc:sldMk cId="2702402237" sldId="578"/>
            <ac:spMk id="3" creationId="{459154A3-8D6E-F1FC-046D-22E977CCCA8B}"/>
          </ac:spMkLst>
        </pc:spChg>
        <pc:spChg chg="mod">
          <ac:chgData name="Сайранкуль Касымбекова" userId="3a66475c4e1b74ab" providerId="LiveId" clId="{888CD923-0BD4-4FAA-987E-08E3AC6BEE93}" dt="2026-06-05T03:06:56.545" v="1006" actId="20577"/>
          <ac:spMkLst>
            <pc:docMk/>
            <pc:sldMk cId="2702402237" sldId="578"/>
            <ac:spMk id="23" creationId="{5BEEBA37-CC06-05A1-1B6A-AE87FAF96671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08:52.581" v="1027" actId="20577"/>
          <ac:graphicFrameMkLst>
            <pc:docMk/>
            <pc:sldMk cId="2702402237" sldId="578"/>
            <ac:graphicFrameMk id="22" creationId="{2D6E13BD-EA43-49B1-1ED9-219D45246F42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15.342" v="1242" actId="20577"/>
        <pc:sldMkLst>
          <pc:docMk/>
          <pc:sldMk cId="3626611222" sldId="579"/>
        </pc:sldMkLst>
        <pc:spChg chg="mod">
          <ac:chgData name="Сайранкуль Касымбекова" userId="3a66475c4e1b74ab" providerId="LiveId" clId="{888CD923-0BD4-4FAA-987E-08E3AC6BEE93}" dt="2026-06-05T03:25:15.342" v="1242" actId="20577"/>
          <ac:spMkLst>
            <pc:docMk/>
            <pc:sldMk cId="3626611222" sldId="579"/>
            <ac:spMk id="3" creationId="{02575D65-3E5D-FCBE-69A4-63E57B8F2036}"/>
          </ac:spMkLst>
        </pc:spChg>
        <pc:spChg chg="mod">
          <ac:chgData name="Сайранкуль Касымбекова" userId="3a66475c4e1b74ab" providerId="LiveId" clId="{888CD923-0BD4-4FAA-987E-08E3AC6BEE93}" dt="2026-06-05T03:10:05.007" v="1070" actId="6549"/>
          <ac:spMkLst>
            <pc:docMk/>
            <pc:sldMk cId="3626611222" sldId="579"/>
            <ac:spMk id="23" creationId="{5FE3A749-4828-9957-EFBD-EAECDB5340E9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10:18.921" v="1077" actId="20577"/>
          <ac:graphicFrameMkLst>
            <pc:docMk/>
            <pc:sldMk cId="3626611222" sldId="579"/>
            <ac:graphicFrameMk id="22" creationId="{26A86309-CBD5-6521-5974-4C2E62F6AA02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19.886" v="1243" actId="20577"/>
        <pc:sldMkLst>
          <pc:docMk/>
          <pc:sldMk cId="1347207411" sldId="580"/>
        </pc:sldMkLst>
        <pc:spChg chg="mod">
          <ac:chgData name="Сайранкуль Касымбекова" userId="3a66475c4e1b74ab" providerId="LiveId" clId="{888CD923-0BD4-4FAA-987E-08E3AC6BEE93}" dt="2026-06-05T03:25:19.886" v="1243" actId="20577"/>
          <ac:spMkLst>
            <pc:docMk/>
            <pc:sldMk cId="1347207411" sldId="580"/>
            <ac:spMk id="3" creationId="{32BC748F-3285-A5A7-6284-FBC1D380D33A}"/>
          </ac:spMkLst>
        </pc:spChg>
        <pc:spChg chg="mod">
          <ac:chgData name="Сайранкуль Касымбекова" userId="3a66475c4e1b74ab" providerId="LiveId" clId="{888CD923-0BD4-4FAA-987E-08E3AC6BEE93}" dt="2026-06-05T03:10:40.890" v="1084" actId="20577"/>
          <ac:spMkLst>
            <pc:docMk/>
            <pc:sldMk cId="1347207411" sldId="580"/>
            <ac:spMk id="23" creationId="{2BBE6C4C-661C-42E3-5756-31D64AB4D751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11:19.818" v="1092" actId="20577"/>
          <ac:graphicFrameMkLst>
            <pc:docMk/>
            <pc:sldMk cId="1347207411" sldId="580"/>
            <ac:graphicFrameMk id="22" creationId="{45F45357-7E51-E7B3-412F-22CCD9F5061B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24.481" v="1245" actId="20577"/>
        <pc:sldMkLst>
          <pc:docMk/>
          <pc:sldMk cId="2369292547" sldId="581"/>
        </pc:sldMkLst>
        <pc:spChg chg="mod">
          <ac:chgData name="Сайранкуль Касымбекова" userId="3a66475c4e1b74ab" providerId="LiveId" clId="{888CD923-0BD4-4FAA-987E-08E3AC6BEE93}" dt="2026-06-05T03:25:24.481" v="1245" actId="20577"/>
          <ac:spMkLst>
            <pc:docMk/>
            <pc:sldMk cId="2369292547" sldId="581"/>
            <ac:spMk id="3" creationId="{627A6377-9A90-8BC5-4BDD-4E669B7B8C08}"/>
          </ac:spMkLst>
        </pc:spChg>
        <pc:spChg chg="mod">
          <ac:chgData name="Сайранкуль Касымбекова" userId="3a66475c4e1b74ab" providerId="LiveId" clId="{888CD923-0BD4-4FAA-987E-08E3AC6BEE93}" dt="2026-06-05T03:11:46.347" v="1096" actId="20577"/>
          <ac:spMkLst>
            <pc:docMk/>
            <pc:sldMk cId="2369292547" sldId="581"/>
            <ac:spMk id="23" creationId="{A9AF1283-52DA-E777-013A-E597CC8BAA49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12:35.019" v="1109" actId="20577"/>
          <ac:graphicFrameMkLst>
            <pc:docMk/>
            <pc:sldMk cId="2369292547" sldId="581"/>
            <ac:graphicFrameMk id="22" creationId="{DBC82B29-3668-7B62-42C3-0B5BD2F925F2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29.170" v="1247" actId="20577"/>
        <pc:sldMkLst>
          <pc:docMk/>
          <pc:sldMk cId="4116327001" sldId="582"/>
        </pc:sldMkLst>
        <pc:spChg chg="mod">
          <ac:chgData name="Сайранкуль Касымбекова" userId="3a66475c4e1b74ab" providerId="LiveId" clId="{888CD923-0BD4-4FAA-987E-08E3AC6BEE93}" dt="2026-06-05T03:25:29.170" v="1247" actId="20577"/>
          <ac:spMkLst>
            <pc:docMk/>
            <pc:sldMk cId="4116327001" sldId="582"/>
            <ac:spMk id="3" creationId="{93D0F867-9183-C787-0001-BF14339D2E51}"/>
          </ac:spMkLst>
        </pc:spChg>
        <pc:spChg chg="mod">
          <ac:chgData name="Сайранкуль Касымбекова" userId="3a66475c4e1b74ab" providerId="LiveId" clId="{888CD923-0BD4-4FAA-987E-08E3AC6BEE93}" dt="2026-06-05T03:13:03.870" v="1119" actId="20577"/>
          <ac:spMkLst>
            <pc:docMk/>
            <pc:sldMk cId="4116327001" sldId="582"/>
            <ac:spMk id="23" creationId="{13EB4D5F-325E-33FD-9F05-246B393EF98F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15:44.155" v="1144" actId="20577"/>
          <ac:graphicFrameMkLst>
            <pc:docMk/>
            <pc:sldMk cId="4116327001" sldId="582"/>
            <ac:graphicFrameMk id="22" creationId="{3BB2D00A-3F79-A780-BDAC-975DEC3796A6}"/>
          </ac:graphicFrameMkLst>
        </pc:graphicFrameChg>
      </pc:sldChg>
      <pc:sldChg chg="modSp add mod">
        <pc:chgData name="Сайранкуль Касымбекова" userId="3a66475c4e1b74ab" providerId="LiveId" clId="{888CD923-0BD4-4FAA-987E-08E3AC6BEE93}" dt="2026-06-05T03:25:33.643" v="1249" actId="20577"/>
        <pc:sldMkLst>
          <pc:docMk/>
          <pc:sldMk cId="829251624" sldId="583"/>
        </pc:sldMkLst>
        <pc:spChg chg="mod">
          <ac:chgData name="Сайранкуль Касымбекова" userId="3a66475c4e1b74ab" providerId="LiveId" clId="{888CD923-0BD4-4FAA-987E-08E3AC6BEE93}" dt="2026-06-05T03:25:33.643" v="1249" actId="20577"/>
          <ac:spMkLst>
            <pc:docMk/>
            <pc:sldMk cId="829251624" sldId="583"/>
            <ac:spMk id="3" creationId="{5C33B7BB-4862-1246-C27E-4D3B95CE372F}"/>
          </ac:spMkLst>
        </pc:spChg>
        <pc:graphicFrameChg chg="mod modGraphic">
          <ac:chgData name="Сайранкуль Касымбекова" userId="3a66475c4e1b74ab" providerId="LiveId" clId="{888CD923-0BD4-4FAA-987E-08E3AC6BEE93}" dt="2026-06-05T03:17:00.771" v="1157" actId="20577"/>
          <ac:graphicFrameMkLst>
            <pc:docMk/>
            <pc:sldMk cId="829251624" sldId="583"/>
            <ac:graphicFrameMk id="22" creationId="{10A64C1B-5EF5-06AD-B11E-11B686E949BF}"/>
          </ac:graphicFrameMkLst>
        </pc:graphicFrameChg>
      </pc:sldChg>
      <pc:sldChg chg="addSp delSp modSp add mod">
        <pc:chgData name="Сайранкуль Касымбекова" userId="3a66475c4e1b74ab" providerId="LiveId" clId="{888CD923-0BD4-4FAA-987E-08E3AC6BEE93}" dt="2026-06-05T03:26:46.521" v="1263" actId="20577"/>
        <pc:sldMkLst>
          <pc:docMk/>
          <pc:sldMk cId="2726611629" sldId="584"/>
        </pc:sldMkLst>
        <pc:spChg chg="mod">
          <ac:chgData name="Сайранкуль Касымбекова" userId="3a66475c4e1b74ab" providerId="LiveId" clId="{888CD923-0BD4-4FAA-987E-08E3AC6BEE93}" dt="2026-06-05T03:25:37.915" v="1251" actId="20577"/>
          <ac:spMkLst>
            <pc:docMk/>
            <pc:sldMk cId="2726611629" sldId="584"/>
            <ac:spMk id="3" creationId="{9633E009-21EC-C749-E568-6877B602B1FB}"/>
          </ac:spMkLst>
        </pc:spChg>
        <pc:spChg chg="mod">
          <ac:chgData name="Сайранкуль Касымбекова" userId="3a66475c4e1b74ab" providerId="LiveId" clId="{888CD923-0BD4-4FAA-987E-08E3AC6BEE93}" dt="2026-06-05T03:19:14.179" v="1178" actId="255"/>
          <ac:spMkLst>
            <pc:docMk/>
            <pc:sldMk cId="2726611629" sldId="584"/>
            <ac:spMk id="23" creationId="{DBEC560E-C540-B9BE-D150-602E5BD3A2FD}"/>
          </ac:spMkLst>
        </pc:spChg>
        <pc:graphicFrameChg chg="add mod modGraphic">
          <ac:chgData name="Сайранкуль Касымбекова" userId="3a66475c4e1b74ab" providerId="LiveId" clId="{888CD923-0BD4-4FAA-987E-08E3AC6BEE93}" dt="2026-06-05T03:26:46.521" v="1263" actId="20577"/>
          <ac:graphicFrameMkLst>
            <pc:docMk/>
            <pc:sldMk cId="2726611629" sldId="584"/>
            <ac:graphicFrameMk id="2" creationId="{761FA065-B0B7-DA39-BC17-D9223FC86FD4}"/>
          </ac:graphicFrameMkLst>
        </pc:graphicFrameChg>
      </pc:sldChg>
      <pc:sldChg chg="addSp delSp modSp add mod">
        <pc:chgData name="Сайранкуль Касымбекова" userId="3a66475c4e1b74ab" providerId="LiveId" clId="{888CD923-0BD4-4FAA-987E-08E3AC6BEE93}" dt="2026-06-05T03:26:52.518" v="1265" actId="20577"/>
        <pc:sldMkLst>
          <pc:docMk/>
          <pc:sldMk cId="3013191530" sldId="585"/>
        </pc:sldMkLst>
        <pc:spChg chg="mod">
          <ac:chgData name="Сайранкуль Касымбекова" userId="3a66475c4e1b74ab" providerId="LiveId" clId="{888CD923-0BD4-4FAA-987E-08E3AC6BEE93}" dt="2026-06-05T03:25:43.585" v="1253" actId="20577"/>
          <ac:spMkLst>
            <pc:docMk/>
            <pc:sldMk cId="3013191530" sldId="585"/>
            <ac:spMk id="3" creationId="{0E0F4DF4-F837-D281-0835-E6D132798AA5}"/>
          </ac:spMkLst>
        </pc:spChg>
        <pc:graphicFrameChg chg="add mod modGraphic">
          <ac:chgData name="Сайранкуль Касымбекова" userId="3a66475c4e1b74ab" providerId="LiveId" clId="{888CD923-0BD4-4FAA-987E-08E3AC6BEE93}" dt="2026-06-05T03:26:52.518" v="1265" actId="20577"/>
          <ac:graphicFrameMkLst>
            <pc:docMk/>
            <pc:sldMk cId="3013191530" sldId="585"/>
            <ac:graphicFrameMk id="4" creationId="{9D841FB2-9849-F797-7C4A-A8FB1E19F573}"/>
          </ac:graphicFrameMkLst>
        </pc:graphicFrameChg>
      </pc:sldChg>
      <pc:sldChg chg="addSp delSp modSp add mod">
        <pc:chgData name="Сайранкуль Касымбекова" userId="3a66475c4e1b74ab" providerId="LiveId" clId="{888CD923-0BD4-4FAA-987E-08E3AC6BEE93}" dt="2026-06-05T03:26:39.906" v="1262" actId="20577"/>
        <pc:sldMkLst>
          <pc:docMk/>
          <pc:sldMk cId="198881011" sldId="586"/>
        </pc:sldMkLst>
        <pc:spChg chg="mod">
          <ac:chgData name="Сайранкуль Касымбекова" userId="3a66475c4e1b74ab" providerId="LiveId" clId="{888CD923-0BD4-4FAA-987E-08E3AC6BEE93}" dt="2026-06-05T03:25:49.230" v="1255" actId="20577"/>
          <ac:spMkLst>
            <pc:docMk/>
            <pc:sldMk cId="198881011" sldId="586"/>
            <ac:spMk id="3" creationId="{1E84190C-6E29-915C-D179-4C9CC3EF113E}"/>
          </ac:spMkLst>
        </pc:spChg>
        <pc:graphicFrameChg chg="add mod modGraphic">
          <ac:chgData name="Сайранкуль Касымбекова" userId="3a66475c4e1b74ab" providerId="LiveId" clId="{888CD923-0BD4-4FAA-987E-08E3AC6BEE93}" dt="2026-06-05T03:26:39.906" v="1262" actId="20577"/>
          <ac:graphicFrameMkLst>
            <pc:docMk/>
            <pc:sldMk cId="198881011" sldId="586"/>
            <ac:graphicFrameMk id="2" creationId="{611A566E-BB61-08EE-32DE-4671A99B03C4}"/>
          </ac:graphicFrameMkLst>
        </pc:graphicFrameChg>
      </pc:sldChg>
    </pc:docChg>
  </pc:docChgLst>
  <pc:docChgLst>
    <pc:chgData name="Ryssaldy Demeuova" userId="1b36aab8-03ea-4a7c-9005-27f2602792bf" providerId="ADAL" clId="{F24AD093-63E6-44B3-A645-A14D185079F3}"/>
    <pc:docChg chg="undo custSel modSld">
      <pc:chgData name="Ryssaldy Demeuova" userId="1b36aab8-03ea-4a7c-9005-27f2602792bf" providerId="ADAL" clId="{F24AD093-63E6-44B3-A645-A14D185079F3}" dt="2026-06-08T11:40:08.697" v="19" actId="13926"/>
      <pc:docMkLst>
        <pc:docMk/>
      </pc:docMkLst>
      <pc:sldChg chg="modSp mod">
        <pc:chgData name="Ryssaldy Demeuova" userId="1b36aab8-03ea-4a7c-9005-27f2602792bf" providerId="ADAL" clId="{F24AD093-63E6-44B3-A645-A14D185079F3}" dt="2026-06-08T11:01:17.186" v="0" actId="6549"/>
        <pc:sldMkLst>
          <pc:docMk/>
          <pc:sldMk cId="485610866" sldId="576"/>
        </pc:sldMkLst>
        <pc:graphicFrameChg chg="modGraphic">
          <ac:chgData name="Ryssaldy Demeuova" userId="1b36aab8-03ea-4a7c-9005-27f2602792bf" providerId="ADAL" clId="{F24AD093-63E6-44B3-A645-A14D185079F3}" dt="2026-06-08T11:01:17.186" v="0" actId="6549"/>
          <ac:graphicFrameMkLst>
            <pc:docMk/>
            <pc:sldMk cId="485610866" sldId="576"/>
            <ac:graphicFrameMk id="22" creationId="{0BB92F4B-5033-0548-C3D7-82D65100603D}"/>
          </ac:graphicFrameMkLst>
        </pc:graphicFrameChg>
      </pc:sldChg>
      <pc:sldChg chg="modSp mod">
        <pc:chgData name="Ryssaldy Demeuova" userId="1b36aab8-03ea-4a7c-9005-27f2602792bf" providerId="ADAL" clId="{F24AD093-63E6-44B3-A645-A14D185079F3}" dt="2026-06-08T11:04:41.333" v="9" actId="13926"/>
        <pc:sldMkLst>
          <pc:docMk/>
          <pc:sldMk cId="2726611629" sldId="584"/>
        </pc:sldMkLst>
        <pc:graphicFrameChg chg="modGraphic">
          <ac:chgData name="Ryssaldy Demeuova" userId="1b36aab8-03ea-4a7c-9005-27f2602792bf" providerId="ADAL" clId="{F24AD093-63E6-44B3-A645-A14D185079F3}" dt="2026-06-08T11:04:41.333" v="9" actId="13926"/>
          <ac:graphicFrameMkLst>
            <pc:docMk/>
            <pc:sldMk cId="2726611629" sldId="584"/>
            <ac:graphicFrameMk id="2" creationId="{761FA065-B0B7-DA39-BC17-D9223FC86FD4}"/>
          </ac:graphicFrameMkLst>
        </pc:graphicFrameChg>
      </pc:sldChg>
      <pc:sldChg chg="modSp mod">
        <pc:chgData name="Ryssaldy Demeuova" userId="1b36aab8-03ea-4a7c-9005-27f2602792bf" providerId="ADAL" clId="{F24AD093-63E6-44B3-A645-A14D185079F3}" dt="2026-06-08T11:25:14.969" v="11" actId="13926"/>
        <pc:sldMkLst>
          <pc:docMk/>
          <pc:sldMk cId="3013191530" sldId="585"/>
        </pc:sldMkLst>
        <pc:graphicFrameChg chg="modGraphic">
          <ac:chgData name="Ryssaldy Demeuova" userId="1b36aab8-03ea-4a7c-9005-27f2602792bf" providerId="ADAL" clId="{F24AD093-63E6-44B3-A645-A14D185079F3}" dt="2026-06-08T11:25:14.969" v="11" actId="13926"/>
          <ac:graphicFrameMkLst>
            <pc:docMk/>
            <pc:sldMk cId="3013191530" sldId="585"/>
            <ac:graphicFrameMk id="4" creationId="{9D841FB2-9849-F797-7C4A-A8FB1E19F573}"/>
          </ac:graphicFrameMkLst>
        </pc:graphicFrameChg>
      </pc:sldChg>
      <pc:sldChg chg="modSp mod">
        <pc:chgData name="Ryssaldy Demeuova" userId="1b36aab8-03ea-4a7c-9005-27f2602792bf" providerId="ADAL" clId="{F24AD093-63E6-44B3-A645-A14D185079F3}" dt="2026-06-08T11:40:08.697" v="19" actId="13926"/>
        <pc:sldMkLst>
          <pc:docMk/>
          <pc:sldMk cId="198881011" sldId="586"/>
        </pc:sldMkLst>
        <pc:graphicFrameChg chg="modGraphic">
          <ac:chgData name="Ryssaldy Demeuova" userId="1b36aab8-03ea-4a7c-9005-27f2602792bf" providerId="ADAL" clId="{F24AD093-63E6-44B3-A645-A14D185079F3}" dt="2026-06-08T11:40:08.697" v="19" actId="13926"/>
          <ac:graphicFrameMkLst>
            <pc:docMk/>
            <pc:sldMk cId="198881011" sldId="586"/>
            <ac:graphicFrameMk id="2" creationId="{611A566E-BB61-08EE-32DE-4671A99B03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8FCFB-BEE8-43D2-9708-523DEB0F5697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3D9E2-65F3-4F6B-89BC-CA46445B76D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46991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54;p1:notes">
            <a:extLst>
              <a:ext uri="{FF2B5EF4-FFF2-40B4-BE49-F238E27FC236}">
                <a16:creationId xmlns:a16="http://schemas.microsoft.com/office/drawing/2014/main" id="{3E90B4B6-8E75-B42E-5A4F-7CBFF52E0DD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x-none" altLang="x-none" sz="1200" dirty="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099" name="Google Shape;55;p1:notes">
            <a:extLst>
              <a:ext uri="{FF2B5EF4-FFF2-40B4-BE49-F238E27FC236}">
                <a16:creationId xmlns:a16="http://schemas.microsoft.com/office/drawing/2014/main" id="{4459D4A1-2C01-3E52-E6CC-D98652F30C9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endParaRPr lang="ru-K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A9F7B-89DE-2B92-2C83-5BD91CB23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58A08-6038-4C05-3979-3B0FEDDCBF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0943E-C0C8-02AA-0ACF-0661F5E61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811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81638-27CD-D9A7-76DE-0F1AF109B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532B74-BF57-E867-1DE3-3FC834B4A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3D9518-D0DD-A566-6E10-1B031E509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99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D902F-58E1-2BA7-A40E-02287A3CF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4BBAAE-1688-02A3-C449-98CE4893B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522666-6A49-B51F-C0C8-023AAC1A7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96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20C0D-9898-563C-FA6B-779E61F99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2D97C4-C2C8-E4F8-858A-A54C155657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213FA4-C4F1-BC32-52A5-774599A0C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58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CE2FC-D96F-D259-6C05-78A748E79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28FE20-8DFB-498B-7942-8F1B6BC583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03C9BF-732E-1B20-3EB5-B4BFB13D8C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065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BA5F4-3D55-5CF2-FB65-C33CF7D2A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B6917-61BB-61F8-8773-0D12D0D003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4F90D5-050C-F7B5-C8FD-3FC3B5C4E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540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552450" y="868363"/>
            <a:ext cx="7720013" cy="4343400"/>
          </a:xfrm>
          <a:ln/>
        </p:spPr>
        <p:txBody>
          <a:bodyPr/>
          <a:lstStyle/>
          <a:p>
            <a:endParaRPr lang="ru-KZ"/>
          </a:p>
        </p:txBody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060" indent="-290408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1631" indent="-232326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26283" indent="-232326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0936" indent="-232326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8D01AF6-B170-47AC-9AAC-7D07AA9C9D56}" type="slidenum">
              <a:rPr lang="ru-RU" altLang="ru-RU" smtClean="0">
                <a:solidFill>
                  <a:prstClr val="black"/>
                </a:solidFill>
                <a:latin typeface="Garamond" pitchFamily="18" charset="0"/>
              </a:rPr>
              <a:pPr/>
              <a:t>16</a:t>
            </a:fld>
            <a:endParaRPr lang="ru-RU" altLang="ru-RU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1DAB9-69FC-BFE9-1E78-9E773A453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B6EFAA-D518-F98B-D89F-A02F0E882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F875E-9E84-83BA-FD68-E683B28735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2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3DA83-1F65-19D4-B254-075034E18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09D4B-83AC-A1F0-4129-863DCC23DB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7781ED-1F2A-E7F0-D3EE-EE28C3950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95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8CAE1-69C4-E0D1-7F8D-A28E0D253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A0CB10-FC7C-FCFB-D3E4-EBAEE2014F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6D454E-D7DE-1ECE-D319-A2FFDBAD4A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95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64B06-6B64-866C-9463-300748BD9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731E3-0B7C-1C66-5912-FFC05CE07C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4EB0D-7834-6190-C5BB-3ED4056F82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78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011E7-BF32-D1CA-B8DC-100566BC7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D0732-0ED2-EF59-4476-FC02139741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F2FE78-FDA8-C78E-CE34-3DA48A181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41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74DD4-A6C2-3515-9C5B-CDE06041E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D9856B-6D03-E018-9408-45B2B490E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69B78E-F166-6B9E-015E-5AEA5B885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48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7C4F8-2833-7DE0-D6EF-413345F0C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842F2-E184-30E2-6882-ECAF8F3C3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0428B-F149-F2D0-BEA2-48B073965F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194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44AD4-EDFA-7951-704F-D37FCCE8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8C12C0-8212-E4A9-5B2B-BF97191B1C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ABB590-1052-16E9-3598-F2F99B305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48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B6529-AD04-BE9D-0EDA-A4DC77760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965227-FA69-31FA-45F5-238F3FCEE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206CEF-D74C-3FEA-60F2-F13F7ADC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CF285E-7242-FC06-4389-3FB0B8E0C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720DE1-843A-6FD4-FB71-88258C29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05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9514B-B301-B35A-72FD-B7302C0CF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2F7CA3-466C-29DF-132D-896C8E612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BBBE1B-5996-81ED-91C5-C34DB99B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97D631-1BF2-D3B8-D3BD-CB4D7D987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74414B-0093-D7D6-4B81-7847479B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03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65FEBF-5AE7-8353-AB21-FE3268E0B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53D4DF-88DC-57B0-0512-B583D981B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C2DF60-EF90-D825-7BD8-E77CA9FA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539AE1-FC6F-CF0E-833A-DCABB835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C0F58B-D3D4-97D0-2D5C-E66AC026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9709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DCC56-36F9-4286-1DFE-D0F4BC8C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8047D6-45B2-F83C-A50D-9651F280A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E692E7-D56B-AEC4-B35A-59A7E159C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76097A-82D9-1DBB-FDBC-D62D9B485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DBB26D-26EF-0ED7-643B-45DE748A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1848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5F346-23CD-80AF-E429-A2DB73D3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AD6B99-0791-B19C-D39C-888E206CA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45D8C8-55AB-9E3B-CE0A-1C54A9571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B91278-931D-65C2-2990-97BF6FC4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88D191-5790-1AC7-4A4A-90D10B00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0434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E4F70-979E-F75D-297C-7DD76BB12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6E07B9-544C-2245-8B69-E780622DB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5819FB-22F1-85CA-74C0-E20CFF9B2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01AC5C-FBF3-F615-AA9A-B127734E2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7C244E-A578-6768-DBA8-6568118C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AABD13-58AC-E16A-B5EA-74B3376E2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4441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2C76A-1DD7-816E-E2D1-C120C3A04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BC1534-48C1-ABBA-29FF-E96BE9EF7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245C45-7E7A-CD2F-71E0-6BBF23010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05A9E36-7812-D822-F9FB-8C21AA523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7A9145-6F96-0239-9050-3BA20B97A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0C96BF-C31C-FC1A-C0BC-CC663C45A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9A072E-F4DE-A57C-E4CD-279A5CF0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579A6B0-EAA6-0A33-D5F0-5F9A46F5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506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EA744B-B3D4-97F4-9A52-81C101440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0F74F4-13D7-D273-4487-38965EF87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2B1AE8-B21C-BE7F-01C0-0847231E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090D102-83F5-1C56-CA02-DC47FC738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070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9E4D80-5214-18BA-9A1C-7A08D459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ABF2E5-881B-E558-EEB5-E425F550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18EFA4-AA3E-3B42-3728-D7EDCCC82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0711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407AE9-705E-A4DC-B9F8-4DB764D3B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ECDEBD-0D27-90C5-BC7F-4F2A77428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E9C9FF-3050-1764-C82F-48713B7EA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BA834C-444B-5FE6-03B1-860BCDB0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0F5038-459E-053D-975E-3B801CDC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93F374-9CDD-9531-9F68-4AE433084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9380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0331B-4524-97D5-B479-5A290F345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5F16083-5007-AEFA-444E-C0DF0D4A8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F6B567-0FB2-5F1D-E896-D2B4CF7B0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634811-3EF6-561E-538D-7EA671E5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D0007D-4A50-1743-FFDB-64E46591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E5D1F8-E225-6AB0-C6FF-077B926D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154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283BC-49C8-D2D2-9689-22CBECA86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F3D6D8-781B-4438-78B5-935FF7DF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5C431E-7D75-EAD5-58BB-95C301555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AB362-13FE-42BF-9F96-CBFB23687FCA}" type="datetimeFigureOut">
              <a:rPr lang="x-none" smtClean="0"/>
              <a:t>6/8/2026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E1A9EA-97D4-B0C0-EF5B-379445887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445132-CF22-9777-469C-215F08650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BF0D4-632D-4177-89A5-3075C880315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2166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https://kz.pereboi.net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zav.lech@kncdiz.kz" TargetMode="External"/><Relationship Id="rId5" Type="http://schemas.openxmlformats.org/officeDocument/2006/relationships/hyperlink" Target="mailto:info@kncdiz.kz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cmkz.kz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57;p1">
            <a:extLst>
              <a:ext uri="{FF2B5EF4-FFF2-40B4-BE49-F238E27FC236}">
                <a16:creationId xmlns:a16="http://schemas.microsoft.com/office/drawing/2014/main" id="{8814CBC3-1580-48FC-53CB-E0E7B949A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2215896"/>
            <a:ext cx="10393362" cy="705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89525" rIns="0" bIns="0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4000" b="1" dirty="0">
                <a:solidFill>
                  <a:srgbClr val="002060"/>
                </a:solidFill>
                <a:latin typeface="Arial Narrow" panose="020B0606020202030204" pitchFamily="34" charset="0"/>
              </a:rPr>
              <a:t>Итоги оценки рабочей группы</a:t>
            </a:r>
          </a:p>
        </p:txBody>
      </p:sp>
      <p:pic>
        <p:nvPicPr>
          <p:cNvPr id="3076" name="Google Shape;59;p1">
            <a:extLst>
              <a:ext uri="{FF2B5EF4-FFF2-40B4-BE49-F238E27FC236}">
                <a16:creationId xmlns:a16="http://schemas.microsoft.com/office/drawing/2014/main" id="{980308CB-BF3C-C716-F233-9F261AFA0B04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11113"/>
            <a:ext cx="303213" cy="682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Google Shape;61;p1">
            <a:extLst>
              <a:ext uri="{FF2B5EF4-FFF2-40B4-BE49-F238E27FC236}">
                <a16:creationId xmlns:a16="http://schemas.microsoft.com/office/drawing/2014/main" id="{32124915-0025-9FAA-B4B9-8B0D3363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455613"/>
            <a:ext cx="4033837" cy="112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315913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ctr" eaLnBrk="1" hangingPunct="1"/>
            <a:r>
              <a:rPr lang="ru-RU" altLang="x-none" sz="1800" b="1" dirty="0">
                <a:solidFill>
                  <a:srgbClr val="1F4E79"/>
                </a:solidFill>
              </a:rPr>
              <a:t>ҚАЗАҚ ДЕРМАТОЛОГИЯ ЖӘНЕ ИНФЕКЦИЯЛЫҚ АУРУЛАР ҒЫЛЫМИ ОРТАЛЫҒЫ</a:t>
            </a:r>
          </a:p>
          <a:p>
            <a:pPr marL="0" indent="0" algn="ctr" eaLnBrk="1" hangingPunct="1"/>
            <a:r>
              <a:rPr lang="kk-KZ" altLang="x-none" sz="1800" b="1" dirty="0">
                <a:solidFill>
                  <a:srgbClr val="1F4E79"/>
                </a:solidFill>
              </a:rPr>
              <a:t>ҚР ДСМ</a:t>
            </a:r>
            <a:endParaRPr lang="x-none" altLang="x-none" sz="1800" dirty="0"/>
          </a:p>
        </p:txBody>
      </p:sp>
      <p:sp>
        <p:nvSpPr>
          <p:cNvPr id="3079" name="Google Shape;62;p1">
            <a:extLst>
              <a:ext uri="{FF2B5EF4-FFF2-40B4-BE49-F238E27FC236}">
                <a16:creationId xmlns:a16="http://schemas.microsoft.com/office/drawing/2014/main" id="{F62113CF-61ED-AFE2-23E4-D98095F7D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4988" y="6315075"/>
            <a:ext cx="2212975" cy="28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50" rIns="0" bIns="0">
            <a:spAutoFit/>
          </a:bodyPr>
          <a:lstStyle>
            <a:lvl1pPr marL="127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x-none" sz="18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Алматы, 2026 год</a:t>
            </a:r>
            <a:endParaRPr lang="x-none" altLang="x-none" sz="18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Google Shape;61;p1">
            <a:extLst>
              <a:ext uri="{FF2B5EF4-FFF2-40B4-BE49-F238E27FC236}">
                <a16:creationId xmlns:a16="http://schemas.microsoft.com/office/drawing/2014/main" id="{977F5059-CB41-755F-6C9E-233E66850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76" y="450786"/>
            <a:ext cx="4033837" cy="112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indent="315913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ctr"/>
            <a:r>
              <a:rPr lang="ru-RU" altLang="x-none" sz="1800" b="1" dirty="0">
                <a:solidFill>
                  <a:srgbClr val="1F4E79"/>
                </a:solidFill>
              </a:rPr>
              <a:t>КАЗАХСКИЙ НАУЧНЫЙ ЦЕНТР ДЕРМАТОЛОГИИ И ИНФЕКЦИОННЫХ ЗАБОЛЕВАНИЙ</a:t>
            </a:r>
          </a:p>
          <a:p>
            <a:pPr marL="0" indent="0" algn="ctr"/>
            <a:r>
              <a:rPr lang="ru-RU" altLang="x-none" sz="1800" b="1" dirty="0">
                <a:solidFill>
                  <a:srgbClr val="1F4E79"/>
                </a:solidFill>
              </a:rPr>
              <a:t>МЗ РК</a:t>
            </a:r>
            <a:endParaRPr lang="x-none" altLang="x-none" sz="1800" b="1" dirty="0">
              <a:solidFill>
                <a:srgbClr val="1F4E79"/>
              </a:solidFill>
            </a:endParaRPr>
          </a:p>
        </p:txBody>
      </p:sp>
      <p:pic>
        <p:nvPicPr>
          <p:cNvPr id="5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B284FFE4-5DE1-DDE2-7C76-CC7636F51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5614988" y="374073"/>
            <a:ext cx="1409699" cy="92536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Google Shape;62;p1">
            <a:extLst>
              <a:ext uri="{FF2B5EF4-FFF2-40B4-BE49-F238E27FC236}">
                <a16:creationId xmlns:a16="http://schemas.microsoft.com/office/drawing/2014/main" id="{7EDE9C7D-7ADB-D25D-8D5A-DE57E0AA6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1171" y="4032281"/>
            <a:ext cx="2830830" cy="28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050" rIns="0" bIns="0">
            <a:spAutoFit/>
          </a:bodyPr>
          <a:lstStyle>
            <a:lvl1pPr marL="127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x-none" sz="18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Касымбекова Сайранкуль</a:t>
            </a:r>
            <a:endParaRPr lang="x-none" altLang="x-none" sz="18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15619-B99E-8EB5-E9CB-77EAC3109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A9AF1283-52DA-E777-013A-E597CC8BAA49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–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CLM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27A6377-9A90-8BC5-4BDD-4E669B7B8C08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10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858223B-995C-3A22-89EB-3910664ADB60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25CE0311-7350-3889-93DF-F31A396B01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118FDF83-9827-E0AD-4933-64864A1732DC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1A0B68EE-54EB-C9B0-C301-7ACC778D50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61570A7D-47E5-04E8-E40E-8F4CCDFAA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20542BE0-5128-6120-F603-6CB4DBABA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ADC39132-F224-9787-2383-661A12031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38ED6B0-B148-F7D5-B6E2-31551C7F4A93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DBC82B29-3668-7B62-42C3-0B5BD2F92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348867"/>
              </p:ext>
            </p:extLst>
          </p:nvPr>
        </p:nvGraphicFramePr>
        <p:xfrm>
          <a:off x="3361270" y="1706967"/>
          <a:ext cx="8221313" cy="260980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Внедрение системы анонимной обратной связи через QR-коды в организациях, оказывающих услуги в сфере ВИЧ-инфекции, вирусных гепатитов, доконтактной профилактики (PrEP), антиретровирусной терапии (АРТ) и заместительной поддерживающей терапии (ЗПТ)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,5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Организация системы общественного мониторинга доступа к услугам ВИЧ, перебоев в обеспечении АРТ, доступа к лечению вирусных гепатитов и заместительной поддерживающей терапии с использованием цифровой платформы 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hlinkClick r:id="rId7"/>
                        </a:rPr>
                        <a:t>https://kz.pereboi.net/</a:t>
                      </a:r>
                      <a:r>
                        <a:rPr lang="en-US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92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939C1-3DA4-1779-6656-67C528469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13EB4D5F-325E-33FD-9F05-246B393EF98F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Адвокация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3D0F867-9183-C787-0001-BF14339D2E51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11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6B3960F-26FD-2F1F-6B31-6F9C78B7AB85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8E90B5A-9B34-5EC4-3633-F1973E725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4A52683C-2C15-11CC-2698-EC7EBB768339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AF4C8D85-AFE5-00AC-E5EE-CE94E84825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D4441A68-EF43-EC5D-C585-14F7CA983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334938BB-6146-8E06-C900-8626DBB6C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4B5A223B-7B46-4741-CCE1-0E640AE19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43C045A-97C0-489E-07C1-D00CA7C5328B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3BB2D00A-3F79-A780-BDAC-975DEC379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390807"/>
              </p:ext>
            </p:extLst>
          </p:nvPr>
        </p:nvGraphicFramePr>
        <p:xfrm>
          <a:off x="3527252" y="605765"/>
          <a:ext cx="8221313" cy="604719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Внедрение механизма мониторинга реализации государственного социального заказа (ГСЗ) в сфере профилактики ВИЧ и услуг для ключевых групп населения силами независимой </a:t>
                      </a:r>
                      <a:r>
                        <a:rPr lang="ru-RU" sz="16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мультисекторальной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мониторинговой группы с обязательным участием представителей сообщества.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8,0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Интеграция в систему МиО службы ВИЧ индикаторов/модуля мониторинга тематических государственных социальных заказов (ГСЗ).  Ожидаемый результат: создание и внедрение в систему мониторинга и оценки (МиО) службы ВИЧ специализированного механизма (модуля/набора индикаторов) для мониторинга реализации государственных социальных заказов (ГСЗ) в сфере ВИЧ, обеспечивающего прозрачность, подотчетность, контроль качества услуг и оценку достижения целевых показателей.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Усиление устойчивости национального ответа на ВИЧ через интеграцию услуг в систему первичной медико-санитарной помощи (ПМСП), Молодежных центров здоровья (МЦЗ) и существующие государственные механизмы финансирования.</a:t>
                      </a: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68018748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Тарификация услуги генотипирования ВИЧ-инфицированных лиц направлена на раннюю диагностику мутаций устойчивости к антиретровирусной (АРВ) терапии.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5,8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750027538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наркологической модели от ЛУИН к ЛУН - внесение изменений в НПА по расширению эпидемиологических показаний тестирования на ВИЧ не только ЛИУН, но и всех ЛУН (соответствующие изменения в НПА) с последующим обучением наркологов по вопросам ДКП, общей профилактики ВИЧ в региональных Центрах психического здоровья (ЦПЗ).</a:t>
                      </a:r>
                    </a:p>
                    <a:p>
                      <a:pPr algn="ctr" fontAlgn="ctr">
                        <a:buNone/>
                      </a:pP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2223212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327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BA225-E976-EDA7-B77E-2360399F2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C4A9ABE-8989-4E91-8F4C-C891577ADA3A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Адвокация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C33B7BB-4862-1246-C27E-4D3B95CE372F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E195362-CAEA-5801-FA97-C742505B2656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2028E60C-0FDA-303F-4213-F0807504DB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BF74C4F6-F5FF-4EF8-7A67-F7CC701A3BBE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C379217B-110C-2FA8-7F9E-95EADF6FDA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541E97B6-D8CB-3372-20D8-0B7F39CCB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06123E24-732D-CEFC-DB42-22D8A2B43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DE10C6C0-DF99-B5C6-B742-7633E2AB5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CCC5DDA-4AAF-26A9-2A05-ED9593E08EA6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10A64C1B-5EF5-06AD-B11E-11B686E94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70198"/>
              </p:ext>
            </p:extLst>
          </p:nvPr>
        </p:nvGraphicFramePr>
        <p:xfrm>
          <a:off x="3453547" y="1706967"/>
          <a:ext cx="8221313" cy="309748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Открытие «дружественных кабинетов» при клинико-диагностических отделениях ЦПЗ (низкопороговые услуги):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психологическое консультирование; экспресс-тестирование на ВИЧ; информирование о ДКП и перенаправление в Центры СПИД; привлечение НПО для аутрич-работы; скрининг на психические расстройства; консультирование по безопасному употреблению; обучение пациентов и родственников; профилактика передозировок и др.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доступной диагностики гепатита С для незастрахованных лиц: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адвокация устранения барьеров диагностики (обследование «фиброскан» относится к ОСМС); соответствующие изменения в НПА.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251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0C8C2-9283-93CD-82FF-2A4F8A54E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DBEC560E-C540-B9BE-D150-602E5BD3A2FD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ОГЦ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633E009-21EC-C749-E568-6877B602B1FB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13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896C7F5-CD8D-4B44-4B33-AC1A43612C21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CE2348EF-2822-28C9-E918-6D7754D85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61FA065-B0B7-DA39-BC17-D9223FC86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306659"/>
              </p:ext>
            </p:extLst>
          </p:nvPr>
        </p:nvGraphicFramePr>
        <p:xfrm>
          <a:off x="697154" y="605791"/>
          <a:ext cx="11228252" cy="597555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0077730">
                  <a:extLst>
                    <a:ext uri="{9D8B030D-6E8A-4147-A177-3AD203B41FA5}">
                      <a16:colId xmlns:a16="http://schemas.microsoft.com/office/drawing/2014/main" val="2615047830"/>
                    </a:ext>
                  </a:extLst>
                </a:gridCol>
                <a:gridCol w="1150522">
                  <a:extLst>
                    <a:ext uri="{9D8B030D-6E8A-4147-A177-3AD203B41FA5}">
                      <a16:colId xmlns:a16="http://schemas.microsoft.com/office/drawing/2014/main" val="3524668796"/>
                    </a:ext>
                  </a:extLst>
                </a:gridCol>
              </a:tblGrid>
              <a:tr h="15525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374687855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г.Астана: 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3071953569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1.Масштабирование самотестирования на ВИЧ (закупка и распространение тестов, онлайн-консультирование, 3-летняя программа бесплатного доступа).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15,8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14145568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2.Создание и внедрение цифровой платформы для мониторинга индексного тестирования (с интеграцией в Электронное слежение).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KZ" sz="13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3516954993"/>
                  </a:ext>
                </a:extLst>
              </a:tr>
              <a:tr h="78811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3.Онлайн-аутрич (веб-аутрич) через социальные сети (Instagram, ВКонтакте, TikTok, Facebook) для КГН, предусматривающий оплату труда специалистов, их обучение, разработку и регулярное создание качественного контента, использование цифровых инструментов и сервисов для управления и аналитики, а также расходы на рекламу и продвижение публикаций с целью расширения охвата и повышения вовлечённости целевой аудитории.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11,0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81583300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4. Приобретение мобильных пунктов для тестирования и назначения ДКП для КГН. 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KZ" sz="13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407093172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5.Пилот аптечной модели предоставления ДКП.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  <a:endParaRPr lang="ru-KZ" sz="13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95075010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6.Пилоты по предоставлению ДКП через частные клиники и ПМСП, а также предоставляющие услуги дерматовенеролога, проктолога, уролога.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11,3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190117544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7.Поддержка НПО. 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14,3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010699107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8.Обеспечение доступности препаратов АРТ для иностранных граждан при сочетанной ВИЧ-инфекции + туберкулез (отдельные формы).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12,2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1697709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Акмолинская: 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46935764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just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1.Таргетированное тестирование.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13,0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1995141322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just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2.Расширение ДКП через ПМСП.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KZ" sz="13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116689467"/>
                  </a:ext>
                </a:extLst>
              </a:tr>
              <a:tr h="170043">
                <a:tc>
                  <a:txBody>
                    <a:bodyPr/>
                    <a:lstStyle/>
                    <a:p>
                      <a:pPr algn="just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3.Самотестирование населения через онлайн-платформы.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11,5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81643900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г.Алматы: 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556209848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 АРТ для иностранных граждан, находящихся в РК.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11,8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532194246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2.Продолжить реализацию программ ДКП и ПКП среди КГН.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16,5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2008971028"/>
                  </a:ext>
                </a:extLst>
              </a:tr>
              <a:tr h="52787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3.Внедрение системы стимулирования (социальной поддержки) среди контактных лиц, включая элементы материального поощрения, с целью повышения выявляемости, приверженности к обследованию и своевременному обращению за медицинской помощью. 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950907124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Актюбинская: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3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3303970711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1.Приобретение транспортных средств для мобильных (передвижных) пунктов профилактики и тестирования. 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4,2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1830576209"/>
                  </a:ext>
                </a:extLst>
              </a:tr>
              <a:tr h="26763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Внедрение инновационных методов тестирования (метод соц.</a:t>
                      </a:r>
                      <a:r>
                        <a:rPr lang="ru-RU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связей, самотестирование, через онлайн платформу, индексное тестирование).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15,2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58298250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 Поддержка НПО.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14,3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408377376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3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4. Мотивационные выплаты аутрич работникам за выявление ВИЧ.</a:t>
                      </a:r>
                      <a:endParaRPr lang="ru-KZ" sz="13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3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12,7</a:t>
                      </a:r>
                      <a:endParaRPr lang="ru-KZ" sz="13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5465" marR="5465" marT="5465" marB="0" anchor="b"/>
                </a:tc>
                <a:extLst>
                  <a:ext uri="{0D108BD9-81ED-4DB2-BD59-A6C34878D82A}">
                    <a16:rowId xmlns:a16="http://schemas.microsoft.com/office/drawing/2014/main" val="420489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611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1CF40-3BF7-5F15-4340-922BA7217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948A787B-5B05-2CCC-F100-B6EEE37CA38E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ОГЦ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0F4DF4-F837-D281-0835-E6D132798AA5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BEED72C-FC20-603C-7948-791A81B04C6A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A72C9243-676F-4E6C-78FE-8CAF91686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D841FB2-9849-F797-7C4A-A8FB1E19F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391207"/>
              </p:ext>
            </p:extLst>
          </p:nvPr>
        </p:nvGraphicFramePr>
        <p:xfrm>
          <a:off x="502920" y="800100"/>
          <a:ext cx="11304270" cy="579001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0145957">
                  <a:extLst>
                    <a:ext uri="{9D8B030D-6E8A-4147-A177-3AD203B41FA5}">
                      <a16:colId xmlns:a16="http://schemas.microsoft.com/office/drawing/2014/main" val="3404458455"/>
                    </a:ext>
                  </a:extLst>
                </a:gridCol>
                <a:gridCol w="1158313">
                  <a:extLst>
                    <a:ext uri="{9D8B030D-6E8A-4147-A177-3AD203B41FA5}">
                      <a16:colId xmlns:a16="http://schemas.microsoft.com/office/drawing/2014/main" val="1647935895"/>
                    </a:ext>
                  </a:extLst>
                </a:gridCol>
              </a:tblGrid>
              <a:tr h="20420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Атырауская: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1706599687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 Экспресс-тесты для выявления ВИЧ в слюне.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11,7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4179676339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Сиропы для антиретровирусной терапии детей.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564177238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 Лечение и аптека для  иностранных граждан.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154696956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Восточно-Казахстанская: Оснащение: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383236012"/>
                  </a:ext>
                </a:extLst>
              </a:tr>
              <a:tr h="86542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 Лабораторное оборудование (Центрифуга настольная  СМ-6МТ, Морозильник Pozis ММШ-220 200 л, Реал- тайм амплификатор Rotor-Gene Q  </a:t>
                      </a:r>
                      <a:r>
                        <a:rPr lang="ru-KZ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plex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(в комплекте, Система для автоматического выделения и очистки нуклеиновых кислот Auto-Pure 96, Кондиционер (5шт.), напольный (1 шт.), мебель офисный комплект (5 шт.), холодильник (2шт.)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884242420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Ср-</a:t>
                      </a:r>
                      <a:r>
                        <a:rPr lang="ru-KZ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ства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профилактики и тестирования (презервативы,  луб</a:t>
                      </a:r>
                      <a:r>
                        <a:rPr lang="ru-RU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иканты, экс- тесты);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285935817"/>
                  </a:ext>
                </a:extLst>
              </a:tr>
              <a:tr h="52314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 Компьютерное обеспечение (компьютеры в комплекте (7 шт.), МФУ (3 в 1), Оперативная память DDR4 16 </a:t>
                      </a:r>
                      <a:r>
                        <a:rPr lang="ru-KZ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Gb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(2х8) (3200 МГц), Источник бесперебойного питания Online для лабораторного оборудования (5 шт.).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910316499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Жамбылская: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981398449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1.Предоставление около десневых тестов.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200513742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2.Финансирование необходимого количества ставок аутрич-работников.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693589570"/>
                  </a:ext>
                </a:extLst>
              </a:tr>
              <a:tr h="35200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3.Обучение и повышение квалификации задействованного программах, проектах персонала.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7,5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1552005614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Карагандинская: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033801967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1.Расширение тестирования методом SNS среди группы ЛУИН.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15,3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882116687"/>
                  </a:ext>
                </a:extLst>
              </a:tr>
              <a:tr h="20420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Внедрение ДКП на уровне ПМСП.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4045045327"/>
                  </a:ext>
                </a:extLst>
              </a:tr>
              <a:tr h="35200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3.Внедрить  обследование пациентов, имеющих любые клинические показания   при обращении.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379662701"/>
                  </a:ext>
                </a:extLst>
              </a:tr>
              <a:tr h="69428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4. Разработать цифровые приглашения и напоминания через: DamuMed (персональные приглашения на тест; напоминания о повторном тестировании); онлайн –напоминание  через eGov Mobile  о необходимости тестирования на ВИЧ – инфекцию. 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3073542278"/>
                  </a:ext>
                </a:extLst>
              </a:tr>
              <a:tr h="35200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5. Разработать профилактические программы для  лиц, употребляющих наркотики.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570" marR="7570" marT="7570" marB="0" anchor="b"/>
                </a:tc>
                <a:extLst>
                  <a:ext uri="{0D108BD9-81ED-4DB2-BD59-A6C34878D82A}">
                    <a16:rowId xmlns:a16="http://schemas.microsoft.com/office/drawing/2014/main" val="2474542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191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ABB68-11A7-7F4E-0F9E-FEBD658F0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24C04EB7-7E2B-49F7-0EB9-5F17FDCA52A0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ОГЦ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E84190C-6E29-915C-D179-4C9CC3EF113E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15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FDF175-4300-D516-F833-EBF7D5D6D954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C3F7C55D-2166-1D68-3386-307F296B5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11A566E-BB61-08EE-32DE-4671A99B03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134128"/>
              </p:ext>
            </p:extLst>
          </p:nvPr>
        </p:nvGraphicFramePr>
        <p:xfrm>
          <a:off x="537210" y="638189"/>
          <a:ext cx="11388196" cy="618774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0221285">
                  <a:extLst>
                    <a:ext uri="{9D8B030D-6E8A-4147-A177-3AD203B41FA5}">
                      <a16:colId xmlns:a16="http://schemas.microsoft.com/office/drawing/2014/main" val="4182335719"/>
                    </a:ext>
                  </a:extLst>
                </a:gridCol>
                <a:gridCol w="1166911">
                  <a:extLst>
                    <a:ext uri="{9D8B030D-6E8A-4147-A177-3AD203B41FA5}">
                      <a16:colId xmlns:a16="http://schemas.microsoft.com/office/drawing/2014/main" val="428947827"/>
                    </a:ext>
                  </a:extLst>
                </a:gridCol>
              </a:tblGrid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Костанайская: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24384622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 Продолжить работу НПО</a:t>
                      </a:r>
                      <a:r>
                        <a:rPr lang="ru-RU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 КГН и ЛЖВ.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13,8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258807990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Обновление транспортными средствами для мобильных (передвижных) пунктов профилактики и тестирования. 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51093234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 Включение услуг аутрич-работников в номенклатуру специальностей с целью устойчивого обеспечения профилактической работы среди КГН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643286993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Павлодарская: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4183131778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1.Использовать инновационные методы тестирования (метод соц.</a:t>
                      </a:r>
                      <a:r>
                        <a:rPr lang="ru-RU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связей, самотестирование, через онлайн платформу, индексное тестирование)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15,8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433075503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Северо-Казахстанская: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2246382872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1.Оснащение компьютерами, принтерами.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049018558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 Увеличение ставок аутрич работников.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7,7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416043033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3.Обеспечение транспортными средствами для мобильных (передвижных) пунктов доверия.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576475277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4. Обеспечение экспресс тестами.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033224091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Туркестанская: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024895955"/>
                  </a:ext>
                </a:extLst>
              </a:tr>
              <a:tr h="28266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1.Обеспечение экспресс тестами, презервативами и луб</a:t>
                      </a:r>
                      <a:r>
                        <a:rPr lang="ru-RU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</a:t>
                      </a:r>
                      <a:r>
                        <a:rPr lang="ru-KZ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икантами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11,5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2885869324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2.Обучение медицинских работников центра и аутрич работников.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12,8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761270040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3.Возможность стажировки за рубежом.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218753493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Улытау: 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4169368217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Закуп около десневых экспресс тестов на ВИЧ  для КГН и населения для расширения тестирования, включая ПМСП.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11,7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203187646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ДКП.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17,5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572458646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Финансирование ставок аутрич работников.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Arial Narrow" panose="020B0606020202030204" pitchFamily="34" charset="0"/>
                        </a:rPr>
                        <a:t>10,0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741713812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Жетысу:  Оснащение: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957298501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ПЦР анализатор открытого типа (реал-тайм) полуавтомат.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007555380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Анализатор для иммуноферментного анализа полуавтомат в комплекте (фотометр, вошер, термостат/термошейкер плашечный).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3942767326"/>
                  </a:ext>
                </a:extLst>
              </a:tr>
              <a:tr h="3396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Компьютеры (5 шт.) для подключения клинико-гематологических исследований к ЛИС Кlab 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145560013"/>
                  </a:ext>
                </a:extLst>
              </a:tr>
              <a:tr h="1970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Специализированное обучение для аутрич-работников по направлению МСМ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15,0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29" marR="7129" marT="7129" marB="0" anchor="b"/>
                </a:tc>
                <a:extLst>
                  <a:ext uri="{0D108BD9-81ED-4DB2-BD59-A6C34878D82A}">
                    <a16:rowId xmlns:a16="http://schemas.microsoft.com/office/drawing/2014/main" val="1156568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81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User\Downloads\Области РК распрастраненность1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41" t="26850" r="5705" b="27092"/>
          <a:stretch/>
        </p:blipFill>
        <p:spPr bwMode="auto">
          <a:xfrm>
            <a:off x="825014" y="1459920"/>
            <a:ext cx="10463285" cy="463338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36724" y="2241964"/>
            <a:ext cx="8039913" cy="2631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C00000"/>
                </a:solidFill>
                <a:latin typeface="Arial Narrow" panose="020B0606020202030204" pitchFamily="34" charset="0"/>
              </a:rPr>
              <a:t>СПАСИБО ЗА ВНИМАНИЕ</a:t>
            </a:r>
            <a:r>
              <a:rPr lang="en-US" sz="5400" b="1">
                <a:solidFill>
                  <a:srgbClr val="C00000"/>
                </a:solidFill>
                <a:latin typeface="Arial Narrow" panose="020B0606020202030204" pitchFamily="34" charset="0"/>
              </a:rPr>
              <a:t>!</a:t>
            </a:r>
            <a:endParaRPr lang="ru-RU" sz="5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876457" y="334294"/>
            <a:ext cx="243978" cy="3508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168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14958" y="5879271"/>
            <a:ext cx="3191066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80" b="1" dirty="0">
                <a:solidFill>
                  <a:schemeClr val="accent6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info@kncdiz.kz</a:t>
            </a:r>
            <a:r>
              <a:rPr lang="en-US" sz="288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8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880" b="1" dirty="0">
                <a:solidFill>
                  <a:schemeClr val="accent6">
                    <a:lumMod val="50000"/>
                  </a:schemeClr>
                </a:solidFill>
                <a:hlinkClick r:id="rId6"/>
              </a:rPr>
              <a:t>zav.lech@kncdiz.kz</a:t>
            </a:r>
            <a:r>
              <a:rPr lang="en-US" sz="288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8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077553" y="89958"/>
            <a:ext cx="9112037" cy="859610"/>
            <a:chOff x="1223293" y="89958"/>
            <a:chExt cx="7593364" cy="85961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223293" y="89958"/>
              <a:ext cx="7159383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8361950" y="148625"/>
              <a:ext cx="454707" cy="80094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6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Google Shape;244;p6">
            <a:extLst>
              <a:ext uri="{FF2B5EF4-FFF2-40B4-BE49-F238E27FC236}">
                <a16:creationId xmlns:a16="http://schemas.microsoft.com/office/drawing/2014/main" id="{D3CF65A4-5831-AB90-AFF7-5175792F28A4}"/>
              </a:ext>
            </a:extLst>
          </p:cNvPr>
          <p:cNvSpPr/>
          <p:nvPr/>
        </p:nvSpPr>
        <p:spPr>
          <a:xfrm>
            <a:off x="0" y="13643"/>
            <a:ext cx="11026713" cy="625735"/>
          </a:xfrm>
          <a:prstGeom prst="rect">
            <a:avLst/>
          </a:prstGeom>
          <a:solidFill>
            <a:srgbClr val="00206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ru-RU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EE4CF2E-0900-D41E-68D8-0BC0F3E07AEA}"/>
              </a:ext>
            </a:extLst>
          </p:cNvPr>
          <p:cNvSpPr/>
          <p:nvPr/>
        </p:nvSpPr>
        <p:spPr>
          <a:xfrm>
            <a:off x="11102942" y="1"/>
            <a:ext cx="479641" cy="639378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16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0D9B7B5-FBB6-404D-8A66-B1620AED081D}"/>
              </a:ext>
            </a:extLst>
          </p:cNvPr>
          <p:cNvSpPr/>
          <p:nvPr/>
        </p:nvSpPr>
        <p:spPr>
          <a:xfrm>
            <a:off x="11658812" y="0"/>
            <a:ext cx="533188" cy="63937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C5F1EAF7-298F-1372-56DA-E4535F0319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1" y="4288"/>
            <a:ext cx="1038624" cy="63509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777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1CC02-FAF7-4CC3-CB33-F58BA0CDD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3F9C076-8BAF-96CB-C493-246766A52F8D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Направления, рекомендованные для включения в заявку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047E873-3561-D6AF-DA98-EDE21FA73D8B}"/>
              </a:ext>
            </a:extLst>
          </p:cNvPr>
          <p:cNvSpPr/>
          <p:nvPr/>
        </p:nvSpPr>
        <p:spPr>
          <a:xfrm>
            <a:off x="3453548" y="507248"/>
            <a:ext cx="85229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Тестирование (ранняя диагностика и активное выявление)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До-контактная профилактика ВИЧ-инфекции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медицинской помощи ЛЖВ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Устойчивый переход.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79FAF18-C29F-2547-00C3-10897E46213E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4CA4BC1-8600-4004-7D4B-BE6B1055FA76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4BB4185-F530-DA35-ACC8-344F6F54A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E5960D40-1670-92B7-A036-383C4A16A89A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D3B22032-8FB5-80AF-BBCE-F9C963DF9E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05D66FFD-16A6-3056-7258-6EBE70351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F14A3FBD-D332-E36A-EC56-ECC708683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6A134BE0-D1A2-2874-592C-6CAB21094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5FF76AF-3DA7-66B5-3F37-556A29A8151C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sp>
        <p:nvSpPr>
          <p:cNvPr id="21" name="Google Shape;62;p1">
            <a:extLst>
              <a:ext uri="{FF2B5EF4-FFF2-40B4-BE49-F238E27FC236}">
                <a16:creationId xmlns:a16="http://schemas.microsoft.com/office/drawing/2014/main" id="{CE46801F-4F05-4832-2363-7AB6E3321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330" y="1716926"/>
            <a:ext cx="2830830" cy="28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050" rIns="0" bIns="0">
            <a:spAutoFit/>
          </a:bodyPr>
          <a:lstStyle>
            <a:lvl1pPr marL="127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x-none" sz="18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Критерии оценки</a:t>
            </a:r>
            <a:endParaRPr lang="x-none" altLang="x-none" sz="18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2FDBB574-E556-2E11-FB1C-F03BDB2EC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491583"/>
              </p:ext>
            </p:extLst>
          </p:nvPr>
        </p:nvGraphicFramePr>
        <p:xfrm>
          <a:off x="3453548" y="2233580"/>
          <a:ext cx="8205264" cy="331795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17946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3976634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12992">
                  <a:extLst>
                    <a:ext uri="{9D8B030D-6E8A-4147-A177-3AD203B41FA5}">
                      <a16:colId xmlns:a16="http://schemas.microsoft.com/office/drawing/2014/main" val="1436334003"/>
                    </a:ext>
                  </a:extLst>
                </a:gridCol>
                <a:gridCol w="1189808">
                  <a:extLst>
                    <a:ext uri="{9D8B030D-6E8A-4147-A177-3AD203B41FA5}">
                      <a16:colId xmlns:a16="http://schemas.microsoft.com/office/drawing/2014/main" val="3024620956"/>
                    </a:ext>
                  </a:extLst>
                </a:gridCol>
                <a:gridCol w="1507884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4112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Критерий оценки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не соответствует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отчасти соответствует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соответствует полностью</a:t>
                      </a:r>
                      <a:endParaRPr lang="ru-KZ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2521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kk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Соответс</a:t>
                      </a:r>
                      <a:r>
                        <a:rPr lang="kk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</a:t>
                      </a: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вие приоритету ГФ: ВИЧ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Влияние на распространенность и ВИЧ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Влияние на выявляемость ВИЧ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68018748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Влияние на достижение целей проекта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750027538"/>
                  </a:ext>
                </a:extLst>
              </a:tr>
              <a:tr h="4112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Степень воздействия на эффективность оказываемых услуг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1314823136"/>
                  </a:ext>
                </a:extLst>
              </a:tr>
              <a:tr h="4112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перехода на государственное финансирование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530763225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Возможность для реализации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020815402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Соответствие требованиям аллокационного письма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4207801327"/>
                  </a:ext>
                </a:extLst>
              </a:tr>
              <a:tr h="209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Влияние в долгосрочной перспективе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743685335"/>
                  </a:ext>
                </a:extLst>
              </a:tr>
              <a:tr h="41127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Соотношение цены и качества предлагаемых мероприятий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KZ" sz="140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36470326"/>
                  </a:ext>
                </a:extLst>
              </a:tr>
            </a:tbl>
          </a:graphicData>
        </a:graphic>
      </p:graphicFrame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4AB23436-5D56-2D70-0979-073244BB3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434843"/>
              </p:ext>
            </p:extLst>
          </p:nvPr>
        </p:nvGraphicFramePr>
        <p:xfrm>
          <a:off x="3453547" y="5717339"/>
          <a:ext cx="8205263" cy="7429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556779">
                  <a:extLst>
                    <a:ext uri="{9D8B030D-6E8A-4147-A177-3AD203B41FA5}">
                      <a16:colId xmlns:a16="http://schemas.microsoft.com/office/drawing/2014/main" val="2489601010"/>
                    </a:ext>
                  </a:extLst>
                </a:gridCol>
                <a:gridCol w="1648484">
                  <a:extLst>
                    <a:ext uri="{9D8B030D-6E8A-4147-A177-3AD203B41FA5}">
                      <a16:colId xmlns:a16="http://schemas.microsoft.com/office/drawing/2014/main" val="1862045837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 заявку</a:t>
                      </a:r>
                      <a:endParaRPr lang="ru-KZ" sz="140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10-14</a:t>
                      </a:r>
                      <a:endParaRPr lang="ru-KZ" sz="1400" u="none" strike="noStrike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007852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 PAAR</a:t>
                      </a:r>
                      <a:endParaRPr lang="ru-KZ" sz="140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5-9</a:t>
                      </a:r>
                      <a:endParaRPr lang="ru-KZ" sz="140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863343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Отказ</a:t>
                      </a:r>
                      <a:endParaRPr lang="ru-KZ" sz="140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KZ" sz="140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0-4</a:t>
                      </a:r>
                      <a:endParaRPr lang="ru-KZ" sz="140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5692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13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A396C-0216-83AF-091B-B4506F938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EA2CE501-3881-C452-1E9A-6651C6E6A509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ЛУН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985A314-6F00-DCD6-D6BC-693E4D8C9F0C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05C7F0D-1DC7-3D3B-1F10-6CC93BB3E3A0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A1FE8A88-25DB-5F26-F562-F27EE9024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66E02976-440B-7450-1B61-0260D573F09B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BC4FCE4E-A3AA-9B46-7A2D-8FD7EB908E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D77C8EA7-3DAE-29B3-8954-5F6BDE214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C506C7DB-5419-8A2F-2224-990F0F41B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EA4547A2-A2BF-6B2C-42C9-6F0F2B0AD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8CE20D9-7261-42B4-0DAF-DCEB9D61F59A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A312C8F6-68A0-3A54-9711-CA83BFA44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789293"/>
              </p:ext>
            </p:extLst>
          </p:nvPr>
        </p:nvGraphicFramePr>
        <p:xfrm>
          <a:off x="3453547" y="960095"/>
          <a:ext cx="8221313" cy="540720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Пилотный низкопороговый чек-поинт для ЛУИН/ЛУН и скрытых групп населения с доступом к профилактике ВИЧ, ДКП/ПКП и маршрутизации в услуги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пакета услуг для ЛУН, использующих синтетические катиноны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Интеграция равного консультанта из сообщества ЛУИН/ЛУН из команды аутрич в отделения наркологии при Центрах психического здоровья (ЦПЗ)</a:t>
                      </a: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6,4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68018748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непрерывности поддерживающей терапии агонистами опиоидов (ПТАО) при госпитализации в медицинские стационары для лечения сопутствующих заболеваний.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750027538"/>
                  </a:ext>
                </a:extLst>
              </a:tr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непрерывности поддерживающей терапии агонистами опиоидов (ПТАО) при госпитализации: синхронизация амбулаторного и стационарного уровней лекарственного обеспечения; соответствующие изменения в НПА.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7,1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1314823136"/>
                  </a:ext>
                </a:extLst>
              </a:tr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Мониторинговые визиты в региональные ЦПЗ по части наркологической службы: обеспечение качества и устойчивости внедряемых услуг, включая ДКП, тестирование на ВИЧ, услуги снижения вреда, сопровождение пациентов ПТАО и интеграцию помощи при вирусном гепатите С.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530763225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действующей модели работы НПО, оказывающих услуги людям, употребляющим инъекционные наркотики (ЛУИН), с постепенным расширением охвата на более широкую группу людей, употребляющих наркотики (ЛУН), включая людей с неинъекционными практиками употребления.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020815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96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49362-CD7C-791A-765B-5E1CE6170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BF708D5-8A8F-064E-0BF3-08529B22765A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МСМ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5A2B861-877E-35C7-4584-87CCFFE86F66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A0D0C96-9120-28C6-DC89-303FA41C5BA3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11006EA-8C12-FBCA-3E84-23976AFB4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EB12C15C-6DCD-6350-0283-B5424EB1D7F5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1C8F5319-9E3A-AB23-06AB-66D352B770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D40FB09D-D7D6-EC35-845E-C20049192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B33D020D-2A68-1CDD-6B56-DE854D10B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2FD465B2-F033-D205-8AA6-8386F42DF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E086BB2-E7B4-77FD-2A7C-6FA76BF5A66B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9C616584-7F39-7FCA-5AC4-E136BB014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963464"/>
              </p:ext>
            </p:extLst>
          </p:nvPr>
        </p:nvGraphicFramePr>
        <p:xfrm>
          <a:off x="3361270" y="2328390"/>
          <a:ext cx="8221313" cy="162656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доступа мужчин, практикующих секс с мужчинами (МСМ), к услугам профилактики ВИЧ, тестирования, ДКП, психосоциальной поддержки и сопровождения через интеграцию аутрич-работы, онлайн-аутрича, SNS (Social Network Strategy) и кейс-менеджмента.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17,0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61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CCD5E-7A4E-2FA5-6578-AD5C63216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161C0AE8-A52C-0A37-3D42-5F4B975C02BE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ТГ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A149275-8520-9E21-BFE5-4751CA63B585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56D2988-CC4B-1647-9424-A9E9DA344C45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83320D2-C82D-9F02-659A-03E0D0A334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03BD209F-4EB7-3253-CE64-9940128B66DB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56947B19-CE77-C1AF-7D16-4134DA1E7E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1399DD4E-5BB0-4BC4-4581-83DE0CC54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C6F588CB-6480-F96E-E18B-05EFFF20F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3EEB4BD3-41AC-9E4D-D900-DF818A140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8CF51D5-F3CC-2594-547E-BEE67FCFD8F6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6779864A-33CF-A5E0-4A40-E3DF30660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839902"/>
              </p:ext>
            </p:extLst>
          </p:nvPr>
        </p:nvGraphicFramePr>
        <p:xfrm>
          <a:off x="3361270" y="2328390"/>
          <a:ext cx="8221313" cy="187040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Предоставление ВИЧ-услуг трансгендерным людям в Казахстане, как уязвимой ключевой группе, включая их в программы профилактики и лечения ВИЧ и ИППП, учитывая этический подход, для снижения барьеров в доступе; услуги, включающие равный подход; гендерно-аффирмативную, психологическую и юридическую помощь.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13,9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22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E1F1D-23BE-1C31-0AD0-2F21D313B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576353A-F577-6D0E-083A-7BB5C6EFA65D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ЛЖВ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3983A2A-3237-B648-DCDA-AB0B9891D089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D62253A-2EA1-842F-B0B3-F3D6E9FD18C3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E3AA33E-EC7B-02D3-8E40-4AA2A879DC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690A488A-ED24-2FE2-09C8-36676051815F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DAA0F4F7-9B79-65C0-AEDA-C9D8A046E8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26B22975-297E-B0A9-39C4-2D78D7C82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F53893A1-6063-33AF-E1BD-6CF8DBD4E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182A550C-EA02-C937-3150-2F5E69189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1988CAE-6850-B9AA-DF27-D511587426EC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0BB92F4B-5033-0548-C3D7-82D651006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81114"/>
              </p:ext>
            </p:extLst>
          </p:nvPr>
        </p:nvGraphicFramePr>
        <p:xfrm>
          <a:off x="3361270" y="1706967"/>
          <a:ext cx="8221313" cy="187828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комплексного ухода и поддержки людей, живущих с ВИЧ (ЛЖВ), включая сопровождение при получении медицинской и социальной помощи.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10,3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Обеспечение комплексного ухода и поддержки людей, живущих с ВИЧ (ЛЖВ), включая многоуровневую систему, объединяющую медицинские, социальные, юридические, психологические меры. 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11,8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610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A809F-1C4C-2BD3-D77C-97EA760AF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5BEEBA37-CC06-05A1-1B6A-AE87FAF96671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- МЛС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59154A3-8D6E-F1FC-046D-22E977CCCA8B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E161601-48A2-ABA3-A175-A9EFF54CBDCC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C0FF2ED3-E212-4C4F-8CDC-803791181D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EBB4425E-A113-9B01-059B-0E5FA592D64B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5326486C-F5EB-0563-D371-9D834F19EC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F8B05F7C-55AF-84FC-0862-736F509B7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14371D0A-0F0C-6FD4-127F-EBA4C9509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C831C496-04D1-917E-DEB7-2A648451E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C9F6962-ACA8-4986-687F-C15F34C71732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2D6E13BD-EA43-49B1-1ED9-219D45246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727469"/>
              </p:ext>
            </p:extLst>
          </p:nvPr>
        </p:nvGraphicFramePr>
        <p:xfrm>
          <a:off x="3527252" y="605765"/>
          <a:ext cx="8221313" cy="603931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Профилактика прерывания приема АРВ терапии у ЛЖВ, освобождающихся из МЛС.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Согласование с Центрами СПИД алгоритма постановки на учет и предоставления АРВ терапии для людей без полного набора необходимых документов. Предметом договоренности может быть, например, выдача освобождающемуся АРВТ на 2-3- месяца, пока идут документы.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Согласование с Министерством труда и социально защиты РК оказание ими помощи лицам, освободившихся из МЛС без соответствующих документов.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 основе меморандума, подписанного с Департаментом Уголовно Исполнительной системы области, сотрудники пенитенциарного учреждения обеспечивают представителю НПО возможность установить доверительные отношения с готовящимся к освобождению. Составляется план действий по продолжению АРВ терапии и получению другой помощи в связи с ВИЧ.  После освобождения, по мере исполнения этого плана, сотрудник НПО предоставляет освободившемуся психологическую поддержку и помощь, включая представительство ее/его интересов перед медицинскими и социальными учреждениями.</a:t>
                      </a: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68018748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 основе собираемых данных, проведение анализа основных барьеров для продолжения АРВ терапии и получения социальной помощи после освобождения из МЛС и разработка подходов к их преодолению совместно с системой исполнения наказаний, центрами СПИД (КНЦДИЗ), и центрами социальной помощи.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750027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40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BECF5-A0F8-1700-4090-E2B04A82B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5FE3A749-4828-9957-EFBD-EAECDB5340E9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– Исследования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2575D65-3E5D-FCBE-69A4-63E57B8F2036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1FDF706-BABC-C4F7-60BB-60AA11CD680D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A7D3528-94BA-A47F-3B46-D855C6D51B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135C73C5-2E54-C986-FBDD-8C138304908D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C741258A-B86F-5433-44AE-CB7F40494D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7B5A356F-0B3D-99CE-2BF9-D18B4CA97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7F2CFA42-6228-D882-AFAB-CB879D9B1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B6B25005-6C47-6912-D136-13AADD9C6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988B192-AE22-3416-26A0-90AF1A676AAA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26A86309-CBD5-6521-5974-4C2E62F6A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362522"/>
              </p:ext>
            </p:extLst>
          </p:nvPr>
        </p:nvGraphicFramePr>
        <p:xfrm>
          <a:off x="3361270" y="1706967"/>
          <a:ext cx="8221313" cy="358516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Проведение исследований по изучению информированности населения по вопросам ВИЧ-инфекции, эффективности профилактических программ и факторов, влияющих на позднее выявление ВИЧ.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13,0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Исследование «Интегрированная оценка наркопотребления, ВИЧ-рисков, психического здоровья и барьеров доступа к профилактике ВИЧ среди лиц, употребляющих наркотики»:</a:t>
                      </a:r>
                    </a:p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Цель исследования - оценить распространенность ВИЧ-инфекции, вирусного гепатита С, поведенческих ВИЧ-рисков, психических расстройств и моделей употребления психоактивных веществ среди лиц, употребляющих наркотики, обращающихся в ЦПЗ, с целью разработки интегрированной модели профилактики ВИЧ, снижения вреда и психосоциального сопровождения в системе психического здоровья.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61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393C2-26DE-B55C-E764-528CF980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2BBE6C4C-661C-42E3-5756-31D64AB4D751}"/>
              </a:ext>
            </a:extLst>
          </p:cNvPr>
          <p:cNvSpPr txBox="1"/>
          <p:nvPr/>
        </p:nvSpPr>
        <p:spPr>
          <a:xfrm>
            <a:off x="881625" y="0"/>
            <a:ext cx="1013633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          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Направления – Гендер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2BC748F-3285-A5A7-6284-FBC1D380D33A}"/>
              </a:ext>
            </a:extLst>
          </p:cNvPr>
          <p:cNvSpPr/>
          <p:nvPr/>
        </p:nvSpPr>
        <p:spPr>
          <a:xfrm>
            <a:off x="11102942" y="1"/>
            <a:ext cx="479641" cy="461664"/>
          </a:xfrm>
          <a:prstGeom prst="rect">
            <a:avLst/>
          </a:prstGeom>
          <a:solidFill>
            <a:srgbClr val="A3212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9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236DA7C-B8D9-F860-C9CD-48CFF5ED7488}"/>
              </a:ext>
            </a:extLst>
          </p:cNvPr>
          <p:cNvSpPr/>
          <p:nvPr/>
        </p:nvSpPr>
        <p:spPr>
          <a:xfrm>
            <a:off x="11658812" y="1"/>
            <a:ext cx="533188" cy="461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 descr="Изображение выглядит как небо, снимок экрана, на открытом воздухе, св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CB8AC6B-9F24-5A33-07C3-301B353A38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5" y="2845034"/>
            <a:ext cx="2445649" cy="2443395"/>
          </a:xfrm>
          <a:prstGeom prst="rect">
            <a:avLst/>
          </a:prstGeom>
        </p:spPr>
      </p:pic>
      <p:grpSp>
        <p:nvGrpSpPr>
          <p:cNvPr id="8" name="Группа 18">
            <a:extLst>
              <a:ext uri="{FF2B5EF4-FFF2-40B4-BE49-F238E27FC236}">
                <a16:creationId xmlns:a16="http://schemas.microsoft.com/office/drawing/2014/main" id="{9C569ABB-D869-1992-E829-995648DDCE49}"/>
              </a:ext>
            </a:extLst>
          </p:cNvPr>
          <p:cNvGrpSpPr>
            <a:grpSpLocks/>
          </p:cNvGrpSpPr>
          <p:nvPr/>
        </p:nvGrpSpPr>
        <p:grpSpPr bwMode="auto">
          <a:xfrm>
            <a:off x="443435" y="1222985"/>
            <a:ext cx="2514229" cy="4065444"/>
            <a:chOff x="5007935" y="3157869"/>
            <a:chExt cx="2465088" cy="3210697"/>
          </a:xfrm>
        </p:grpSpPr>
        <p:pic>
          <p:nvPicPr>
            <p:cNvPr id="9" name="Рисунок 10">
              <a:extLst>
                <a:ext uri="{FF2B5EF4-FFF2-40B4-BE49-F238E27FC236}">
                  <a16:creationId xmlns:a16="http://schemas.microsoft.com/office/drawing/2014/main" id="{A090D9AD-553D-7D07-E12B-0CBB6E3E7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0199" y="3183889"/>
              <a:ext cx="2364468" cy="35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Google Shape;319;p10">
              <a:extLst>
                <a:ext uri="{FF2B5EF4-FFF2-40B4-BE49-F238E27FC236}">
                  <a16:creationId xmlns:a16="http://schemas.microsoft.com/office/drawing/2014/main" id="{D05899DC-127B-D10C-5068-BA1B8F4A3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7935" y="3157869"/>
              <a:ext cx="2465088" cy="321069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25" tIns="45700" rIns="91425" bIns="4570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/>
              <a:endParaRPr lang="ru-KZ" altLang="ru-KZ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Google Shape;317;p10">
            <a:extLst>
              <a:ext uri="{FF2B5EF4-FFF2-40B4-BE49-F238E27FC236}">
                <a16:creationId xmlns:a16="http://schemas.microsoft.com/office/drawing/2014/main" id="{16D8F3C8-1A96-670A-3765-2BD83FFEB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78" y="1821155"/>
            <a:ext cx="2445649" cy="101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300" rIns="0" bIns="0">
            <a:spAutoFit/>
          </a:bodyPr>
          <a:lstStyle>
            <a:lvl1pPr marL="7938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x-none" sz="1600" b="1" dirty="0">
                <a:solidFill>
                  <a:srgbClr val="1F497D"/>
                </a:solidFill>
                <a:latin typeface="Arial Narrow" panose="020B0606020202030204" pitchFamily="34" charset="0"/>
              </a:rPr>
              <a:t>Заявка Республики Казахстан на 2027 -2029 годы по компоненту «ВИЧ - инфекция» </a:t>
            </a:r>
            <a:endParaRPr lang="ru-RU" altLang="x-none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E9CFF70B-413D-716F-914D-3700BED20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0" y="0"/>
            <a:ext cx="881625" cy="48003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6FCD226-13DF-9F50-02B5-30063ED43927}"/>
              </a:ext>
            </a:extLst>
          </p:cNvPr>
          <p:cNvSpPr txBox="1"/>
          <p:nvPr/>
        </p:nvSpPr>
        <p:spPr>
          <a:xfrm>
            <a:off x="770138" y="5587214"/>
            <a:ext cx="1915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hlinkClick r:id="rId6"/>
              </a:rPr>
              <a:t>https://ccmkz.kz/</a:t>
            </a: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45F45357-7E51-E7B3-412F-22CCD9F50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191342"/>
              </p:ext>
            </p:extLst>
          </p:nvPr>
        </p:nvGraphicFramePr>
        <p:xfrm>
          <a:off x="3361270" y="1706967"/>
          <a:ext cx="8221313" cy="285364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82141">
                  <a:extLst>
                    <a:ext uri="{9D8B030D-6E8A-4147-A177-3AD203B41FA5}">
                      <a16:colId xmlns:a16="http://schemas.microsoft.com/office/drawing/2014/main" val="1176523530"/>
                    </a:ext>
                  </a:extLst>
                </a:gridCol>
                <a:gridCol w="6500087">
                  <a:extLst>
                    <a:ext uri="{9D8B030D-6E8A-4147-A177-3AD203B41FA5}">
                      <a16:colId xmlns:a16="http://schemas.microsoft.com/office/drawing/2014/main" val="3002883759"/>
                    </a:ext>
                  </a:extLst>
                </a:gridCol>
                <a:gridCol w="1139085">
                  <a:extLst>
                    <a:ext uri="{9D8B030D-6E8A-4147-A177-3AD203B41FA5}">
                      <a16:colId xmlns:a16="http://schemas.microsoft.com/office/drawing/2014/main" val="2650037231"/>
                    </a:ext>
                  </a:extLst>
                </a:gridCol>
              </a:tblGrid>
              <a:tr h="6433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№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Вмешательство (интервенция)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Оценка</a:t>
                      </a:r>
                      <a:endParaRPr lang="ru-KZ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240607590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Расширение доступа к тестированию на ВИЧ и доконтактной профилактике (PrEP) через усиление аутрич-служб, ориентированных на женщин из ключевых групп населения, включая женщин, живущих с ВИЧ, женщин, употребляющих наркотики, транс женщин и секс-работниц.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88027454"/>
                  </a:ext>
                </a:extLst>
              </a:tr>
              <a:tr h="3274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kk-KZ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Усиление доступа женщин, живущих с ВИЧ, к интегрированным услугам раннего выявления рака шейки матки (РШМ) и охраны репродуктивного здоровья, а также на совершенствование национальных подходов к оказанию медицинской помощи женщинам, живущим с ВИЧ, в рамках системы первичной медико-санитарной помощи (ПМСП).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8,4</a:t>
                      </a:r>
                      <a:endParaRPr lang="ru-KZ" sz="16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79" marR="7879" marT="7879" marB="0" anchor="ctr"/>
                </a:tc>
                <a:extLst>
                  <a:ext uri="{0D108BD9-81ED-4DB2-BD59-A6C34878D82A}">
                    <a16:rowId xmlns:a16="http://schemas.microsoft.com/office/drawing/2014/main" val="349856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207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2467</Words>
  <Application>Microsoft Office PowerPoint</Application>
  <PresentationFormat>Widescreen</PresentationFormat>
  <Paragraphs>377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Garamond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Акерке Раушанбек</dc:creator>
  <cp:lastModifiedBy>Ryssaldy Demeuova</cp:lastModifiedBy>
  <cp:revision>18</cp:revision>
  <cp:lastPrinted>2026-06-05T03:26:12Z</cp:lastPrinted>
  <dcterms:created xsi:type="dcterms:W3CDTF">2023-11-07T04:12:38Z</dcterms:created>
  <dcterms:modified xsi:type="dcterms:W3CDTF">2026-06-08T11:40:19Z</dcterms:modified>
</cp:coreProperties>
</file>