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4" r:id="rId6"/>
    <p:sldId id="268" r:id="rId7"/>
    <p:sldId id="265" r:id="rId8"/>
    <p:sldId id="258" r:id="rId9"/>
    <p:sldId id="259" r:id="rId10"/>
    <p:sldId id="269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C0549A-7623-4683-90F9-76F9EAFE1809}" v="595" dt="2020-01-15T05:33:56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09C0549A-7623-4683-90F9-76F9EAFE1809}"/>
    <pc:docChg chg="undo custSel addSld delSld modSld sldOrd">
      <pc:chgData name="Ryssaldy Demeuova" userId="1b36aab8-03ea-4a7c-9005-27f2602792bf" providerId="ADAL" clId="{09C0549A-7623-4683-90F9-76F9EAFE1809}" dt="2020-01-15T05:34:59.621" v="1319" actId="20577"/>
      <pc:docMkLst>
        <pc:docMk/>
      </pc:docMkLst>
      <pc:sldChg chg="del">
        <pc:chgData name="Ryssaldy Demeuova" userId="1b36aab8-03ea-4a7c-9005-27f2602792bf" providerId="ADAL" clId="{09C0549A-7623-4683-90F9-76F9EAFE1809}" dt="2020-01-14T11:10:37.656" v="647" actId="2696"/>
        <pc:sldMkLst>
          <pc:docMk/>
          <pc:sldMk cId="1250161249" sldId="257"/>
        </pc:sldMkLst>
      </pc:sldChg>
      <pc:sldChg chg="modSp">
        <pc:chgData name="Ryssaldy Demeuova" userId="1b36aab8-03ea-4a7c-9005-27f2602792bf" providerId="ADAL" clId="{09C0549A-7623-4683-90F9-76F9EAFE1809}" dt="2020-01-15T05:32:16.694" v="1165" actId="20577"/>
        <pc:sldMkLst>
          <pc:docMk/>
          <pc:sldMk cId="3906415875" sldId="258"/>
        </pc:sldMkLst>
        <pc:spChg chg="mod">
          <ac:chgData name="Ryssaldy Demeuova" userId="1b36aab8-03ea-4a7c-9005-27f2602792bf" providerId="ADAL" clId="{09C0549A-7623-4683-90F9-76F9EAFE1809}" dt="2020-01-10T15:33:33.177" v="30" actId="14100"/>
          <ac:spMkLst>
            <pc:docMk/>
            <pc:sldMk cId="3906415875" sldId="258"/>
            <ac:spMk id="2" creationId="{00000000-0000-0000-0000-000000000000}"/>
          </ac:spMkLst>
        </pc:spChg>
        <pc:graphicFrameChg chg="mod modGraphic">
          <ac:chgData name="Ryssaldy Demeuova" userId="1b36aab8-03ea-4a7c-9005-27f2602792bf" providerId="ADAL" clId="{09C0549A-7623-4683-90F9-76F9EAFE1809}" dt="2020-01-15T05:32:16.694" v="1165" actId="20577"/>
          <ac:graphicFrameMkLst>
            <pc:docMk/>
            <pc:sldMk cId="3906415875" sldId="258"/>
            <ac:graphicFrameMk id="6" creationId="{091C34F1-F0C6-408D-8225-37E12F24C5E8}"/>
          </ac:graphicFrameMkLst>
        </pc:graphicFrameChg>
      </pc:sldChg>
      <pc:sldChg chg="modSp">
        <pc:chgData name="Ryssaldy Demeuova" userId="1b36aab8-03ea-4a7c-9005-27f2602792bf" providerId="ADAL" clId="{09C0549A-7623-4683-90F9-76F9EAFE1809}" dt="2020-01-15T05:31:25.075" v="1132" actId="20577"/>
        <pc:sldMkLst>
          <pc:docMk/>
          <pc:sldMk cId="2501308029" sldId="259"/>
        </pc:sldMkLst>
        <pc:spChg chg="mod">
          <ac:chgData name="Ryssaldy Demeuova" userId="1b36aab8-03ea-4a7c-9005-27f2602792bf" providerId="ADAL" clId="{09C0549A-7623-4683-90F9-76F9EAFE1809}" dt="2020-01-14T10:38:49.742" v="116" actId="1076"/>
          <ac:spMkLst>
            <pc:docMk/>
            <pc:sldMk cId="2501308029" sldId="259"/>
            <ac:spMk id="2" creationId="{00000000-0000-0000-0000-000000000000}"/>
          </ac:spMkLst>
        </pc:spChg>
        <pc:graphicFrameChg chg="mod modGraphic">
          <ac:chgData name="Ryssaldy Demeuova" userId="1b36aab8-03ea-4a7c-9005-27f2602792bf" providerId="ADAL" clId="{09C0549A-7623-4683-90F9-76F9EAFE1809}" dt="2020-01-15T05:31:25.075" v="1132" actId="20577"/>
          <ac:graphicFrameMkLst>
            <pc:docMk/>
            <pc:sldMk cId="2501308029" sldId="259"/>
            <ac:graphicFrameMk id="8" creationId="{58A8E097-D871-42C3-8E29-8541BFBABDEF}"/>
          </ac:graphicFrameMkLst>
        </pc:graphicFrameChg>
      </pc:sldChg>
      <pc:sldChg chg="modSp modAnim">
        <pc:chgData name="Ryssaldy Demeuova" userId="1b36aab8-03ea-4a7c-9005-27f2602792bf" providerId="ADAL" clId="{09C0549A-7623-4683-90F9-76F9EAFE1809}" dt="2020-01-14T11:22:00.827" v="745" actId="255"/>
        <pc:sldMkLst>
          <pc:docMk/>
          <pc:sldMk cId="324960894" sldId="262"/>
        </pc:sldMkLst>
        <pc:spChg chg="mod">
          <ac:chgData name="Ryssaldy Demeuova" userId="1b36aab8-03ea-4a7c-9005-27f2602792bf" providerId="ADAL" clId="{09C0549A-7623-4683-90F9-76F9EAFE1809}" dt="2020-01-14T11:22:00.827" v="745" actId="255"/>
          <ac:spMkLst>
            <pc:docMk/>
            <pc:sldMk cId="324960894" sldId="262"/>
            <ac:spMk id="3" creationId="{00000000-0000-0000-0000-000000000000}"/>
          </ac:spMkLst>
        </pc:spChg>
      </pc:sldChg>
      <pc:sldChg chg="modSp modAnim">
        <pc:chgData name="Ryssaldy Demeuova" userId="1b36aab8-03ea-4a7c-9005-27f2602792bf" providerId="ADAL" clId="{09C0549A-7623-4683-90F9-76F9EAFE1809}" dt="2020-01-14T11:23:01.441" v="778" actId="20577"/>
        <pc:sldMkLst>
          <pc:docMk/>
          <pc:sldMk cId="4128210941" sldId="263"/>
        </pc:sldMkLst>
        <pc:spChg chg="mod">
          <ac:chgData name="Ryssaldy Demeuova" userId="1b36aab8-03ea-4a7c-9005-27f2602792bf" providerId="ADAL" clId="{09C0549A-7623-4683-90F9-76F9EAFE1809}" dt="2020-01-14T11:23:01.441" v="778" actId="20577"/>
          <ac:spMkLst>
            <pc:docMk/>
            <pc:sldMk cId="4128210941" sldId="263"/>
            <ac:spMk id="3" creationId="{00000000-0000-0000-0000-000000000000}"/>
          </ac:spMkLst>
        </pc:spChg>
      </pc:sldChg>
      <pc:sldChg chg="modSp">
        <pc:chgData name="Ryssaldy Demeuova" userId="1b36aab8-03ea-4a7c-9005-27f2602792bf" providerId="ADAL" clId="{09C0549A-7623-4683-90F9-76F9EAFE1809}" dt="2020-01-15T05:19:37.213" v="878" actId="20577"/>
        <pc:sldMkLst>
          <pc:docMk/>
          <pc:sldMk cId="4151425080" sldId="264"/>
        </pc:sldMkLst>
        <pc:spChg chg="mod">
          <ac:chgData name="Ryssaldy Demeuova" userId="1b36aab8-03ea-4a7c-9005-27f2602792bf" providerId="ADAL" clId="{09C0549A-7623-4683-90F9-76F9EAFE1809}" dt="2020-01-15T05:19:37.213" v="878" actId="20577"/>
          <ac:spMkLst>
            <pc:docMk/>
            <pc:sldMk cId="4151425080" sldId="264"/>
            <ac:spMk id="2" creationId="{00000000-0000-0000-0000-000000000000}"/>
          </ac:spMkLst>
        </pc:spChg>
        <pc:spChg chg="mod">
          <ac:chgData name="Ryssaldy Demeuova" userId="1b36aab8-03ea-4a7c-9005-27f2602792bf" providerId="ADAL" clId="{09C0549A-7623-4683-90F9-76F9EAFE1809}" dt="2020-01-15T05:19:21.020" v="874" actId="27636"/>
          <ac:spMkLst>
            <pc:docMk/>
            <pc:sldMk cId="4151425080" sldId="264"/>
            <ac:spMk id="3" creationId="{00000000-0000-0000-0000-000000000000}"/>
          </ac:spMkLst>
        </pc:spChg>
        <pc:cxnChg chg="mod">
          <ac:chgData name="Ryssaldy Demeuova" userId="1b36aab8-03ea-4a7c-9005-27f2602792bf" providerId="ADAL" clId="{09C0549A-7623-4683-90F9-76F9EAFE1809}" dt="2020-01-15T05:19:23.195" v="875" actId="1076"/>
          <ac:cxnSpMkLst>
            <pc:docMk/>
            <pc:sldMk cId="4151425080" sldId="264"/>
            <ac:cxnSpMk id="4" creationId="{00000000-0000-0000-0000-000000000000}"/>
          </ac:cxnSpMkLst>
        </pc:cxnChg>
      </pc:sldChg>
      <pc:sldChg chg="modSp ord">
        <pc:chgData name="Ryssaldy Demeuova" userId="1b36aab8-03ea-4a7c-9005-27f2602792bf" providerId="ADAL" clId="{09C0549A-7623-4683-90F9-76F9EAFE1809}" dt="2020-01-15T05:22:59.892" v="914" actId="1076"/>
        <pc:sldMkLst>
          <pc:docMk/>
          <pc:sldMk cId="525162091" sldId="265"/>
        </pc:sldMkLst>
        <pc:spChg chg="mod">
          <ac:chgData name="Ryssaldy Demeuova" userId="1b36aab8-03ea-4a7c-9005-27f2602792bf" providerId="ADAL" clId="{09C0549A-7623-4683-90F9-76F9EAFE1809}" dt="2020-01-14T11:07:13.288" v="436" actId="14100"/>
          <ac:spMkLst>
            <pc:docMk/>
            <pc:sldMk cId="525162091" sldId="265"/>
            <ac:spMk id="2" creationId="{00000000-0000-0000-0000-000000000000}"/>
          </ac:spMkLst>
        </pc:spChg>
        <pc:spChg chg="mod">
          <ac:chgData name="Ryssaldy Demeuova" userId="1b36aab8-03ea-4a7c-9005-27f2602792bf" providerId="ADAL" clId="{09C0549A-7623-4683-90F9-76F9EAFE1809}" dt="2020-01-15T05:22:59.892" v="914" actId="1076"/>
          <ac:spMkLst>
            <pc:docMk/>
            <pc:sldMk cId="525162091" sldId="265"/>
            <ac:spMk id="5" creationId="{00000000-0000-0000-0000-000000000000}"/>
          </ac:spMkLst>
        </pc:spChg>
        <pc:graphicFrameChg chg="mod modGraphic">
          <ac:chgData name="Ryssaldy Demeuova" userId="1b36aab8-03ea-4a7c-9005-27f2602792bf" providerId="ADAL" clId="{09C0549A-7623-4683-90F9-76F9EAFE1809}" dt="2020-01-15T05:22:08.522" v="913" actId="14734"/>
          <ac:graphicFrameMkLst>
            <pc:docMk/>
            <pc:sldMk cId="525162091" sldId="265"/>
            <ac:graphicFrameMk id="4" creationId="{00000000-0000-0000-0000-000000000000}"/>
          </ac:graphicFrameMkLst>
        </pc:graphicFrameChg>
      </pc:sldChg>
      <pc:sldChg chg="modSp del modAnim">
        <pc:chgData name="Ryssaldy Demeuova" userId="1b36aab8-03ea-4a7c-9005-27f2602792bf" providerId="ADAL" clId="{09C0549A-7623-4683-90F9-76F9EAFE1809}" dt="2020-01-15T05:32:48.942" v="1166" actId="2696"/>
        <pc:sldMkLst>
          <pc:docMk/>
          <pc:sldMk cId="2811260681" sldId="266"/>
        </pc:sldMkLst>
        <pc:spChg chg="mod">
          <ac:chgData name="Ryssaldy Demeuova" userId="1b36aab8-03ea-4a7c-9005-27f2602792bf" providerId="ADAL" clId="{09C0549A-7623-4683-90F9-76F9EAFE1809}" dt="2020-01-14T11:09:01.028" v="559" actId="20577"/>
          <ac:spMkLst>
            <pc:docMk/>
            <pc:sldMk cId="2811260681" sldId="266"/>
            <ac:spMk id="3" creationId="{00000000-0000-0000-0000-000000000000}"/>
          </ac:spMkLst>
        </pc:spChg>
      </pc:sldChg>
      <pc:sldChg chg="add del">
        <pc:chgData name="Ryssaldy Demeuova" userId="1b36aab8-03ea-4a7c-9005-27f2602792bf" providerId="ADAL" clId="{09C0549A-7623-4683-90F9-76F9EAFE1809}" dt="2020-01-14T10:44:06.485" v="121" actId="2696"/>
        <pc:sldMkLst>
          <pc:docMk/>
          <pc:sldMk cId="356619563" sldId="267"/>
        </pc:sldMkLst>
      </pc:sldChg>
      <pc:sldChg chg="modSp add ord setBg">
        <pc:chgData name="Ryssaldy Demeuova" userId="1b36aab8-03ea-4a7c-9005-27f2602792bf" providerId="ADAL" clId="{09C0549A-7623-4683-90F9-76F9EAFE1809}" dt="2020-01-15T05:20:58.793" v="893" actId="20577"/>
        <pc:sldMkLst>
          <pc:docMk/>
          <pc:sldMk cId="1699800200" sldId="268"/>
        </pc:sldMkLst>
        <pc:spChg chg="mod">
          <ac:chgData name="Ryssaldy Demeuova" userId="1b36aab8-03ea-4a7c-9005-27f2602792bf" providerId="ADAL" clId="{09C0549A-7623-4683-90F9-76F9EAFE1809}" dt="2020-01-15T05:20:04.925" v="881" actId="20577"/>
          <ac:spMkLst>
            <pc:docMk/>
            <pc:sldMk cId="1699800200" sldId="268"/>
            <ac:spMk id="2" creationId="{00000000-0000-0000-0000-000000000000}"/>
          </ac:spMkLst>
        </pc:spChg>
        <pc:spChg chg="mod">
          <ac:chgData name="Ryssaldy Demeuova" userId="1b36aab8-03ea-4a7c-9005-27f2602792bf" providerId="ADAL" clId="{09C0549A-7623-4683-90F9-76F9EAFE1809}" dt="2020-01-14T11:04:00.291" v="319" actId="1076"/>
          <ac:spMkLst>
            <pc:docMk/>
            <pc:sldMk cId="1699800200" sldId="268"/>
            <ac:spMk id="5" creationId="{00000000-0000-0000-0000-000000000000}"/>
          </ac:spMkLst>
        </pc:spChg>
        <pc:graphicFrameChg chg="mod modGraphic">
          <ac:chgData name="Ryssaldy Demeuova" userId="1b36aab8-03ea-4a7c-9005-27f2602792bf" providerId="ADAL" clId="{09C0549A-7623-4683-90F9-76F9EAFE1809}" dt="2020-01-15T05:20:58.793" v="893" actId="20577"/>
          <ac:graphicFrameMkLst>
            <pc:docMk/>
            <pc:sldMk cId="1699800200" sldId="268"/>
            <ac:graphicFrameMk id="4" creationId="{00000000-0000-0000-0000-000000000000}"/>
          </ac:graphicFrameMkLst>
        </pc:graphicFrameChg>
      </pc:sldChg>
      <pc:sldChg chg="modSp add">
        <pc:chgData name="Ryssaldy Demeuova" userId="1b36aab8-03ea-4a7c-9005-27f2602792bf" providerId="ADAL" clId="{09C0549A-7623-4683-90F9-76F9EAFE1809}" dt="2020-01-15T05:34:59.621" v="1319" actId="20577"/>
        <pc:sldMkLst>
          <pc:docMk/>
          <pc:sldMk cId="3497292978" sldId="269"/>
        </pc:sldMkLst>
        <pc:spChg chg="mod">
          <ac:chgData name="Ryssaldy Demeuova" userId="1b36aab8-03ea-4a7c-9005-27f2602792bf" providerId="ADAL" clId="{09C0549A-7623-4683-90F9-76F9EAFE1809}" dt="2020-01-15T05:33:31.521" v="1193" actId="20577"/>
          <ac:spMkLst>
            <pc:docMk/>
            <pc:sldMk cId="3497292978" sldId="269"/>
            <ac:spMk id="2" creationId="{B9C1B3A6-F89D-4CC7-9978-35B50D498F58}"/>
          </ac:spMkLst>
        </pc:spChg>
        <pc:spChg chg="mod">
          <ac:chgData name="Ryssaldy Demeuova" userId="1b36aab8-03ea-4a7c-9005-27f2602792bf" providerId="ADAL" clId="{09C0549A-7623-4683-90F9-76F9EAFE1809}" dt="2020-01-15T05:34:59.621" v="1319" actId="20577"/>
          <ac:spMkLst>
            <pc:docMk/>
            <pc:sldMk cId="3497292978" sldId="269"/>
            <ac:spMk id="3" creationId="{C3BD4DB4-66D4-4250-AE77-2A40905E4AA3}"/>
          </ac:spMkLst>
        </pc:spChg>
      </pc:sldChg>
      <pc:sldChg chg="addSp delSp modSp add del ord">
        <pc:chgData name="Ryssaldy Demeuova" userId="1b36aab8-03ea-4a7c-9005-27f2602792bf" providerId="ADAL" clId="{09C0549A-7623-4683-90F9-76F9EAFE1809}" dt="2020-01-14T11:21:34.553" v="741" actId="2696"/>
        <pc:sldMkLst>
          <pc:docMk/>
          <pc:sldMk cId="2684672044" sldId="270"/>
        </pc:sldMkLst>
        <pc:spChg chg="del">
          <ac:chgData name="Ryssaldy Demeuova" userId="1b36aab8-03ea-4a7c-9005-27f2602792bf" providerId="ADAL" clId="{09C0549A-7623-4683-90F9-76F9EAFE1809}" dt="2020-01-14T11:17:51.442" v="653" actId="478"/>
          <ac:spMkLst>
            <pc:docMk/>
            <pc:sldMk cId="2684672044" sldId="270"/>
            <ac:spMk id="2" creationId="{2EDE86EB-3416-4742-942E-68D68B426624}"/>
          </ac:spMkLst>
        </pc:spChg>
        <pc:spChg chg="del">
          <ac:chgData name="Ryssaldy Demeuova" userId="1b36aab8-03ea-4a7c-9005-27f2602792bf" providerId="ADAL" clId="{09C0549A-7623-4683-90F9-76F9EAFE1809}" dt="2020-01-14T11:17:48.995" v="652" actId="478"/>
          <ac:spMkLst>
            <pc:docMk/>
            <pc:sldMk cId="2684672044" sldId="270"/>
            <ac:spMk id="3" creationId="{C0B5600F-EA47-459F-ACC3-F24FC41D940C}"/>
          </ac:spMkLst>
        </pc:spChg>
        <pc:spChg chg="add del mod">
          <ac:chgData name="Ryssaldy Demeuova" userId="1b36aab8-03ea-4a7c-9005-27f2602792bf" providerId="ADAL" clId="{09C0549A-7623-4683-90F9-76F9EAFE1809}" dt="2020-01-14T11:17:46.190" v="651"/>
          <ac:spMkLst>
            <pc:docMk/>
            <pc:sldMk cId="2684672044" sldId="270"/>
            <ac:spMk id="4" creationId="{EFF8C43A-59D7-46F9-AE67-6FB214C98929}"/>
          </ac:spMkLst>
        </pc:spChg>
        <pc:spChg chg="add mod">
          <ac:chgData name="Ryssaldy Demeuova" userId="1b36aab8-03ea-4a7c-9005-27f2602792bf" providerId="ADAL" clId="{09C0549A-7623-4683-90F9-76F9EAFE1809}" dt="2020-01-14T11:20:19.852" v="679" actId="27636"/>
          <ac:spMkLst>
            <pc:docMk/>
            <pc:sldMk cId="2684672044" sldId="270"/>
            <ac:spMk id="5" creationId="{D54E826D-7551-4D0A-9F7F-388264F967C5}"/>
          </ac:spMkLst>
        </pc:spChg>
      </pc:sldChg>
    </pc:docChg>
  </pc:docChgLst>
  <pc:docChgLst>
    <pc:chgData name="Ryssaldy Demeuova" userId="1b36aab8-03ea-4a7c-9005-27f2602792bf" providerId="ADAL" clId="{21B3AB88-7C57-49F1-A1DB-11ACFFE88F51}"/>
    <pc:docChg chg="undo custSel modSld">
      <pc:chgData name="Ryssaldy Demeuova" userId="1b36aab8-03ea-4a7c-9005-27f2602792bf" providerId="ADAL" clId="{21B3AB88-7C57-49F1-A1DB-11ACFFE88F51}" dt="2020-01-10T06:27:11.378" v="968" actId="20577"/>
      <pc:docMkLst>
        <pc:docMk/>
      </pc:docMkLst>
      <pc:sldChg chg="modSp">
        <pc:chgData name="Ryssaldy Demeuova" userId="1b36aab8-03ea-4a7c-9005-27f2602792bf" providerId="ADAL" clId="{21B3AB88-7C57-49F1-A1DB-11ACFFE88F51}" dt="2020-01-10T05:48:53.114" v="77" actId="20577"/>
        <pc:sldMkLst>
          <pc:docMk/>
          <pc:sldMk cId="2779652506" sldId="256"/>
        </pc:sldMkLst>
        <pc:spChg chg="mod">
          <ac:chgData name="Ryssaldy Demeuova" userId="1b36aab8-03ea-4a7c-9005-27f2602792bf" providerId="ADAL" clId="{21B3AB88-7C57-49F1-A1DB-11ACFFE88F51}" dt="2020-01-10T05:48:53.114" v="77" actId="20577"/>
          <ac:spMkLst>
            <pc:docMk/>
            <pc:sldMk cId="2779652506" sldId="256"/>
            <ac:spMk id="3" creationId="{00000000-0000-0000-0000-000000000000}"/>
          </ac:spMkLst>
        </pc:spChg>
      </pc:sldChg>
      <pc:sldChg chg="addSp delSp modSp">
        <pc:chgData name="Ryssaldy Demeuova" userId="1b36aab8-03ea-4a7c-9005-27f2602792bf" providerId="ADAL" clId="{21B3AB88-7C57-49F1-A1DB-11ACFFE88F51}" dt="2020-01-10T06:24:39.457" v="688" actId="1076"/>
        <pc:sldMkLst>
          <pc:docMk/>
          <pc:sldMk cId="3906415875" sldId="258"/>
        </pc:sldMkLst>
        <pc:spChg chg="mod">
          <ac:chgData name="Ryssaldy Demeuova" userId="1b36aab8-03ea-4a7c-9005-27f2602792bf" providerId="ADAL" clId="{21B3AB88-7C57-49F1-A1DB-11ACFFE88F51}" dt="2020-01-10T06:24:39.457" v="688" actId="1076"/>
          <ac:spMkLst>
            <pc:docMk/>
            <pc:sldMk cId="3906415875" sldId="258"/>
            <ac:spMk id="2" creationId="{00000000-0000-0000-0000-000000000000}"/>
          </ac:spMkLst>
        </pc:spChg>
        <pc:spChg chg="add del mod">
          <ac:chgData name="Ryssaldy Demeuova" userId="1b36aab8-03ea-4a7c-9005-27f2602792bf" providerId="ADAL" clId="{21B3AB88-7C57-49F1-A1DB-11ACFFE88F51}" dt="2020-01-10T06:02:10.448" v="260"/>
          <ac:spMkLst>
            <pc:docMk/>
            <pc:sldMk cId="3906415875" sldId="258"/>
            <ac:spMk id="4" creationId="{C5305AA6-DBA8-499C-AEFD-0CF59764BE00}"/>
          </ac:spMkLst>
        </pc:spChg>
        <pc:graphicFrameChg chg="del modGraphic">
          <ac:chgData name="Ryssaldy Demeuova" userId="1b36aab8-03ea-4a7c-9005-27f2602792bf" providerId="ADAL" clId="{21B3AB88-7C57-49F1-A1DB-11ACFFE88F51}" dt="2020-01-10T06:01:42.131" v="258" actId="478"/>
          <ac:graphicFrameMkLst>
            <pc:docMk/>
            <pc:sldMk cId="3906415875" sldId="258"/>
            <ac:graphicFrameMk id="5" creationId="{00000000-0000-0000-0000-000000000000}"/>
          </ac:graphicFrameMkLst>
        </pc:graphicFrameChg>
        <pc:graphicFrameChg chg="add mod modGraphic">
          <ac:chgData name="Ryssaldy Demeuova" userId="1b36aab8-03ea-4a7c-9005-27f2602792bf" providerId="ADAL" clId="{21B3AB88-7C57-49F1-A1DB-11ACFFE88F51}" dt="2020-01-10T06:24:32.760" v="687" actId="1076"/>
          <ac:graphicFrameMkLst>
            <pc:docMk/>
            <pc:sldMk cId="3906415875" sldId="258"/>
            <ac:graphicFrameMk id="6" creationId="{091C34F1-F0C6-408D-8225-37E12F24C5E8}"/>
          </ac:graphicFrameMkLst>
        </pc:graphicFrameChg>
      </pc:sldChg>
      <pc:sldChg chg="addSp delSp modSp">
        <pc:chgData name="Ryssaldy Demeuova" userId="1b36aab8-03ea-4a7c-9005-27f2602792bf" providerId="ADAL" clId="{21B3AB88-7C57-49F1-A1DB-11ACFFE88F51}" dt="2020-01-10T06:23:50.898" v="685" actId="20577"/>
        <pc:sldMkLst>
          <pc:docMk/>
          <pc:sldMk cId="2501308029" sldId="259"/>
        </pc:sldMkLst>
        <pc:spChg chg="mod">
          <ac:chgData name="Ryssaldy Demeuova" userId="1b36aab8-03ea-4a7c-9005-27f2602792bf" providerId="ADAL" clId="{21B3AB88-7C57-49F1-A1DB-11ACFFE88F51}" dt="2020-01-10T06:03:15.477" v="270" actId="1076"/>
          <ac:spMkLst>
            <pc:docMk/>
            <pc:sldMk cId="2501308029" sldId="259"/>
            <ac:spMk id="2" creationId="{00000000-0000-0000-0000-000000000000}"/>
          </ac:spMkLst>
        </pc:spChg>
        <pc:spChg chg="add del mod">
          <ac:chgData name="Ryssaldy Demeuova" userId="1b36aab8-03ea-4a7c-9005-27f2602792bf" providerId="ADAL" clId="{21B3AB88-7C57-49F1-A1DB-11ACFFE88F51}" dt="2020-01-10T06:02:48.694" v="265"/>
          <ac:spMkLst>
            <pc:docMk/>
            <pc:sldMk cId="2501308029" sldId="259"/>
            <ac:spMk id="4" creationId="{333CFEA6-8A47-43A7-B180-05A065EDBBD0}"/>
          </ac:spMkLst>
        </pc:spChg>
        <pc:graphicFrameChg chg="del">
          <ac:chgData name="Ryssaldy Demeuova" userId="1b36aab8-03ea-4a7c-9005-27f2602792bf" providerId="ADAL" clId="{21B3AB88-7C57-49F1-A1DB-11ACFFE88F51}" dt="2020-01-10T06:01:49.448" v="259" actId="478"/>
          <ac:graphicFrameMkLst>
            <pc:docMk/>
            <pc:sldMk cId="2501308029" sldId="259"/>
            <ac:graphicFrameMk id="6" creationId="{00000000-0000-0000-0000-000000000000}"/>
          </ac:graphicFrameMkLst>
        </pc:graphicFrameChg>
        <pc:graphicFrameChg chg="add mod modGraphic">
          <ac:chgData name="Ryssaldy Demeuova" userId="1b36aab8-03ea-4a7c-9005-27f2602792bf" providerId="ADAL" clId="{21B3AB88-7C57-49F1-A1DB-11ACFFE88F51}" dt="2020-01-10T06:23:50.898" v="685" actId="20577"/>
          <ac:graphicFrameMkLst>
            <pc:docMk/>
            <pc:sldMk cId="2501308029" sldId="259"/>
            <ac:graphicFrameMk id="8" creationId="{58A8E097-D871-42C3-8E29-8541BFBABDEF}"/>
          </ac:graphicFrameMkLst>
        </pc:graphicFrameChg>
      </pc:sldChg>
      <pc:sldChg chg="modSp">
        <pc:chgData name="Ryssaldy Demeuova" userId="1b36aab8-03ea-4a7c-9005-27f2602792bf" providerId="ADAL" clId="{21B3AB88-7C57-49F1-A1DB-11ACFFE88F51}" dt="2020-01-10T05:56:58.669" v="256" actId="115"/>
        <pc:sldMkLst>
          <pc:docMk/>
          <pc:sldMk cId="4151425080" sldId="264"/>
        </pc:sldMkLst>
        <pc:spChg chg="mod">
          <ac:chgData name="Ryssaldy Demeuova" userId="1b36aab8-03ea-4a7c-9005-27f2602792bf" providerId="ADAL" clId="{21B3AB88-7C57-49F1-A1DB-11ACFFE88F51}" dt="2020-01-10T05:56:58.669" v="256" actId="115"/>
          <ac:spMkLst>
            <pc:docMk/>
            <pc:sldMk cId="4151425080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6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61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51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83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91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0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95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6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33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6FF1-FE66-4D22-92E3-18ED67E3618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C2AE-7DD0-40C5-B551-31CC5C05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4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2000"/>
                <a:lumOff val="98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3302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План по реализации квалификационных критериев Глобального фонда к СКК в процессе разработки новой заявки</a:t>
            </a:r>
            <a:br>
              <a:rPr lang="en-GB" sz="3600" b="1" dirty="0">
                <a:latin typeface="+mn-lt"/>
              </a:rPr>
            </a:br>
            <a:endParaRPr lang="en-GB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8105"/>
            <a:ext cx="9144000" cy="3236508"/>
          </a:xfrm>
        </p:spPr>
        <p:txBody>
          <a:bodyPr>
            <a:normAutofit/>
          </a:bodyPr>
          <a:lstStyle/>
          <a:p>
            <a:r>
              <a:rPr lang="ru-RU" dirty="0"/>
              <a:t>Ибрагимова О., член СКК, представитель уязвимой группы (сообщество ЛУИН)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l"/>
            <a:r>
              <a:rPr lang="ru-RU" sz="2000" dirty="0"/>
              <a:t>Дата: 15</a:t>
            </a:r>
            <a:r>
              <a:rPr lang="en-US" sz="2000" dirty="0"/>
              <a:t> </a:t>
            </a:r>
            <a:r>
              <a:rPr lang="ru-RU" sz="2000" dirty="0"/>
              <a:t>января 2019 г.</a:t>
            </a:r>
          </a:p>
          <a:p>
            <a:pPr algn="l"/>
            <a:r>
              <a:rPr lang="ru-RU" sz="2000" dirty="0"/>
              <a:t>Алматы, Казахстан</a:t>
            </a:r>
            <a:endParaRPr lang="en-GB" sz="2000" dirty="0"/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85775" y="2718276"/>
            <a:ext cx="11115675" cy="285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65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1B3A6-F89D-4CC7-9978-35B50D49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Ожидаемые Решения от заседания СКК: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D4DB4-66D4-4250-AE77-2A40905E4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516" y="1825625"/>
            <a:ext cx="10070284" cy="4351338"/>
          </a:xfrm>
        </p:spPr>
        <p:txBody>
          <a:bodyPr/>
          <a:lstStyle/>
          <a:p>
            <a:r>
              <a:rPr lang="ru-RU" dirty="0"/>
              <a:t>Утвердить План Странового Диалога;</a:t>
            </a:r>
          </a:p>
          <a:p>
            <a:r>
              <a:rPr lang="ru-RU" dirty="0"/>
              <a:t>Утвердить состав Рабочей группы;</a:t>
            </a:r>
          </a:p>
          <a:p>
            <a:r>
              <a:rPr lang="ru-RU" dirty="0"/>
              <a:t>Утвердить Основного получателя - КНЦДИЗ;</a:t>
            </a:r>
          </a:p>
          <a:p>
            <a:r>
              <a:rPr lang="ru-RU" dirty="0"/>
              <a:t>Секретариату СКК опубликовать объявление;</a:t>
            </a:r>
          </a:p>
          <a:p>
            <a:r>
              <a:rPr lang="ru-RU" dirty="0"/>
              <a:t>Секретариату СКК направить приглашение в КНЦДИЗ;</a:t>
            </a:r>
          </a:p>
          <a:p>
            <a:r>
              <a:rPr lang="ru-RU" dirty="0"/>
              <a:t>Всем сообществам и партнерам оказать всяческую помощь по организации </a:t>
            </a:r>
            <a:r>
              <a:rPr lang="ru-RU"/>
              <a:t>Странового Диалога.</a:t>
            </a:r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9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32" y="1352147"/>
            <a:ext cx="11311612" cy="53254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представляют собой минимальные стандарты, которым должны отвечать СКК, чтобы сохранить право на получение финансирования от Глобального фонда. </a:t>
            </a:r>
            <a:r>
              <a:rPr lang="ru-RU" b="1" dirty="0"/>
              <a:t>Их всего 6:</a:t>
            </a:r>
          </a:p>
          <a:p>
            <a:pPr marL="0" indent="0" algn="just">
              <a:buNone/>
            </a:pPr>
            <a:endParaRPr lang="ru-RU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1144" y="570691"/>
            <a:ext cx="10515600" cy="703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Квалификационные критерии</a:t>
            </a:r>
            <a:endParaRPr lang="en-GB" dirty="0"/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>
            <a:off x="971144" y="1245748"/>
            <a:ext cx="10663137" cy="2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FC2A0798-CA08-42A2-B600-26BF0AF71681}"/>
              </a:ext>
            </a:extLst>
          </p:cNvPr>
          <p:cNvSpPr/>
          <p:nvPr/>
        </p:nvSpPr>
        <p:spPr>
          <a:xfrm>
            <a:off x="809709" y="2844819"/>
            <a:ext cx="4060871" cy="1510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Критерий №1 и №2</a:t>
            </a:r>
          </a:p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СКК соблюдает в процессе подготовки новой заявки</a:t>
            </a:r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BDCAC62-4764-45B6-A3C1-24D7AF759C9E}"/>
              </a:ext>
            </a:extLst>
          </p:cNvPr>
          <p:cNvSpPr/>
          <p:nvPr/>
        </p:nvSpPr>
        <p:spPr>
          <a:xfrm>
            <a:off x="7131993" y="2951893"/>
            <a:ext cx="4060871" cy="1510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Критерий №3, №4 и №5</a:t>
            </a:r>
          </a:p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СКК соблюдает в повседневной работе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70D8BBC-A9B5-43F8-BAC4-7DDB7861AE75}"/>
              </a:ext>
            </a:extLst>
          </p:cNvPr>
          <p:cNvSpPr/>
          <p:nvPr/>
        </p:nvSpPr>
        <p:spPr>
          <a:xfrm>
            <a:off x="4367782" y="4856627"/>
            <a:ext cx="4060871" cy="1510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Критерий №6</a:t>
            </a:r>
          </a:p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СКК соблюдает ВСЕГДА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1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841" y="601362"/>
            <a:ext cx="11289698" cy="587288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i="1" dirty="0"/>
              <a:t>Критерий №1: </a:t>
            </a:r>
            <a:r>
              <a:rPr lang="ru-RU" i="1" dirty="0"/>
              <a:t>все СКК должны: </a:t>
            </a:r>
            <a:endParaRPr lang="en-US" i="1" dirty="0"/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sz="4000" b="1" i="1" u="sng" dirty="0"/>
              <a:t>Координировать разработку всех запросов на финансирование </a:t>
            </a:r>
            <a:r>
              <a:rPr lang="ru-RU" sz="4000" i="1" dirty="0"/>
              <a:t>с участием широкого круга заинтересованных сторон, включая членов и не</a:t>
            </a:r>
            <a:r>
              <a:rPr lang="en-US" sz="4000" i="1" dirty="0"/>
              <a:t> </a:t>
            </a:r>
            <a:r>
              <a:rPr lang="ru-RU" sz="4000" i="1" dirty="0"/>
              <a:t>членов CKK, в процессе сбора и оценки предложений для включения в запрос. </a:t>
            </a:r>
          </a:p>
          <a:p>
            <a:pPr marL="0" indent="0" algn="just">
              <a:buNone/>
            </a:pPr>
            <a:endParaRPr lang="ru-RU" sz="4000" dirty="0"/>
          </a:p>
          <a:p>
            <a:pPr algn="just"/>
            <a:r>
              <a:rPr lang="ru-RU" sz="4000" b="1" i="1" u="sng" dirty="0"/>
              <a:t>Четко документировать работу по обеспечению участия основных затронутых групп населения </a:t>
            </a:r>
            <a:r>
              <a:rPr lang="ru-RU" sz="4000" i="1" dirty="0"/>
              <a:t>в подготовке запросов на финансирование, включая группы населения, подверженные наибольшему риску, то есть организовать Страновой диалог.</a:t>
            </a:r>
          </a:p>
          <a:p>
            <a:pPr algn="just"/>
            <a:endParaRPr lang="ru-RU" sz="4000" dirty="0"/>
          </a:p>
          <a:p>
            <a:pPr marL="0" indent="0">
              <a:buNone/>
            </a:pPr>
            <a:r>
              <a:rPr lang="ru-RU" sz="4500" b="1" i="1" u="sng" dirty="0"/>
              <a:t>Страновой диалог </a:t>
            </a:r>
            <a:r>
              <a:rPr lang="ru-RU" sz="4500" i="1" dirty="0"/>
              <a:t>- это постоянный процесс, который происходит на  уровне страны с широким  вовлечением всех заинтересованных  организаций  и лиц</a:t>
            </a:r>
            <a:r>
              <a:rPr lang="en-US" sz="3400" i="1" dirty="0"/>
              <a:t>.</a:t>
            </a:r>
            <a:endParaRPr lang="ru-RU" sz="3400" i="1" dirty="0"/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838200" y="1063888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6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5685"/>
            <a:ext cx="10515600" cy="57301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/>
              <a:t>Критерий № 2:</a:t>
            </a:r>
            <a:r>
              <a:rPr lang="ru-RU" i="1" dirty="0"/>
              <a:t> все СКК должны: 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sz="2600" i="1" dirty="0"/>
              <a:t>Предложить одного или нескольких кандидатов на роль Основного получателя при представлении запроса на финансирование. 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600" i="1" dirty="0"/>
              <a:t>Документально оформить прозрачные процедуры выдвижения новых и действующих Основных получателей на основе четко определенных и объективных критериев. </a:t>
            </a:r>
          </a:p>
          <a:p>
            <a:pPr algn="just"/>
            <a:endParaRPr lang="ru-RU" sz="2600" i="1" dirty="0"/>
          </a:p>
          <a:p>
            <a:pPr algn="just"/>
            <a:r>
              <a:rPr lang="ru-RU" sz="2400" i="1" dirty="0"/>
              <a:t>Согласно рекомендации Глобального фонда, СКК вправе утвердить действующего Основного получателя, если последний получил оценку Глобального фонда не менее В2.</a:t>
            </a:r>
            <a:endParaRPr lang="ru-RU" sz="2600" i="1" dirty="0"/>
          </a:p>
          <a:p>
            <a:pPr marL="0" indent="0" algn="just">
              <a:buNone/>
            </a:pPr>
            <a:endParaRPr lang="ru-RU" sz="2000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838200" y="1010881"/>
            <a:ext cx="10680970" cy="29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21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910" y="222512"/>
            <a:ext cx="11852089" cy="111506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+mn-lt"/>
              </a:rPr>
              <a:t>Критерий для Основного получателя гранта по ВИЧ в РК:</a:t>
            </a:r>
            <a:endParaRPr lang="en-GB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755" y="1837188"/>
            <a:ext cx="11055834" cy="466427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действующий Основной получатель: </a:t>
            </a:r>
            <a:r>
              <a:rPr lang="ru-RU" u="sng" dirty="0"/>
              <a:t>КНЦДИЗ </a:t>
            </a:r>
          </a:p>
          <a:p>
            <a:r>
              <a:rPr lang="ru-RU" u="sng" dirty="0"/>
              <a:t>последняя оценка – А</a:t>
            </a:r>
            <a:r>
              <a:rPr lang="en-US" u="sng" dirty="0"/>
              <a:t>2</a:t>
            </a:r>
            <a:r>
              <a:rPr lang="ru-RU" u="sng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u="sng" dirty="0"/>
              <a:t>ведущая организация</a:t>
            </a:r>
            <a:r>
              <a:rPr lang="ru-RU" dirty="0"/>
              <a:t> в РК по профилактике и борьбе ВИЧ/СПИДом;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</a:t>
            </a:r>
            <a:r>
              <a:rPr lang="ru-RU" u="sng" dirty="0"/>
              <a:t>опыт реализации</a:t>
            </a:r>
            <a:r>
              <a:rPr lang="ru-RU" dirty="0"/>
              <a:t> грантов Глобального фонда;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достаточный </a:t>
            </a:r>
            <a:r>
              <a:rPr lang="ru-RU" u="sng" dirty="0"/>
              <a:t>технический и кадровый потенциал</a:t>
            </a:r>
            <a:r>
              <a:rPr lang="ru-RU" dirty="0"/>
              <a:t> для реализации задач, представленных в заявке;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</a:t>
            </a:r>
            <a:r>
              <a:rPr lang="ru-RU" u="sng" dirty="0"/>
              <a:t>лабораторно-диагностическую базу</a:t>
            </a:r>
            <a:r>
              <a:rPr lang="ru-RU" dirty="0"/>
              <a:t>;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функция </a:t>
            </a:r>
            <a:r>
              <a:rPr lang="ru-RU" u="sng" dirty="0"/>
              <a:t>координации программ</a:t>
            </a:r>
            <a:r>
              <a:rPr lang="ru-RU" dirty="0"/>
              <a:t> на национальном уровне;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имеет </a:t>
            </a:r>
            <a:r>
              <a:rPr lang="ru-RU" u="sng" dirty="0"/>
              <a:t>опыт сотрудничества с национальными НПО и международными </a:t>
            </a:r>
            <a:r>
              <a:rPr lang="ru-RU" dirty="0"/>
              <a:t>организациями;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доступ к законодательным и центральным исполнительным органам.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dirty="0"/>
          </a:p>
          <a:p>
            <a:r>
              <a:rPr lang="ru-RU" sz="2400" dirty="0">
                <a:solidFill>
                  <a:schemeClr val="bg1">
                    <a:lumMod val="85000"/>
                  </a:schemeClr>
                </a:solidFill>
              </a:rPr>
              <a:t>ПРОШУ ПРОГОЛОСОВАТЬ!</a:t>
            </a:r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1035322" y="1467395"/>
            <a:ext cx="10461263" cy="382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42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837"/>
            <a:ext cx="10515600" cy="385893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+mn-lt"/>
              </a:rPr>
              <a:t>Состав рабочей группы:</a:t>
            </a:r>
            <a:endParaRPr lang="en-GB" sz="32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376621"/>
              </p:ext>
            </p:extLst>
          </p:nvPr>
        </p:nvGraphicFramePr>
        <p:xfrm>
          <a:off x="411760" y="770079"/>
          <a:ext cx="11368479" cy="4323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508">
                  <a:extLst>
                    <a:ext uri="{9D8B030D-6E8A-4147-A177-3AD203B41FA5}">
                      <a16:colId xmlns:a16="http://schemas.microsoft.com/office/drawing/2014/main" val="947967630"/>
                    </a:ext>
                  </a:extLst>
                </a:gridCol>
                <a:gridCol w="2161867">
                  <a:extLst>
                    <a:ext uri="{9D8B030D-6E8A-4147-A177-3AD203B41FA5}">
                      <a16:colId xmlns:a16="http://schemas.microsoft.com/office/drawing/2014/main" val="2447232933"/>
                    </a:ext>
                  </a:extLst>
                </a:gridCol>
                <a:gridCol w="6284851">
                  <a:extLst>
                    <a:ext uri="{9D8B030D-6E8A-4147-A177-3AD203B41FA5}">
                      <a16:colId xmlns:a16="http://schemas.microsoft.com/office/drawing/2014/main" val="1706614763"/>
                    </a:ext>
                  </a:extLst>
                </a:gridCol>
                <a:gridCol w="2528253">
                  <a:extLst>
                    <a:ext uri="{9D8B030D-6E8A-4147-A177-3AD203B41FA5}">
                      <a16:colId xmlns:a16="http://schemas.microsoft.com/office/drawing/2014/main" val="877935230"/>
                    </a:ext>
                  </a:extLst>
                </a:gridCol>
              </a:tblGrid>
              <a:tr h="62524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для разработки проекта "Концептуальной заявки" Республики Казахстан                                                                                                                                                           для получения гранта Глобального фонда для борьбы со СПИДом, туберкулезом и малярией на 2021-  2023 годы по компоненту ВИЧ/СПИД</a:t>
                      </a:r>
                    </a:p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08645"/>
                  </a:ext>
                </a:extLst>
              </a:tr>
              <a:tr h="217230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u="none" strike="noStrike" dirty="0">
                          <a:effectLst/>
                          <a:latin typeface="+mn-lt"/>
                        </a:rPr>
                        <a:t>№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Члены рабочей группы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Членство в СКК/Организация/Должность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510979957"/>
                  </a:ext>
                </a:extLst>
              </a:tr>
              <a:tr h="62524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latin typeface="+mn-lt"/>
                        </a:rPr>
                        <a:t>1.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Петренко Ирина Ивановна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Не член СКК, Заместитель директора по противоэпидемической работе Казахстанский научный центр дерматологии и инфекционных заболеваний МЗ РК</a:t>
                      </a: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государственный сектор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4229215636"/>
                  </a:ext>
                </a:extLst>
              </a:tr>
              <a:tr h="62524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2</a:t>
                      </a:r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Ионашку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Габриэла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Региональный советник по стратегическому планированию Объединенной Программы Организации Объединенных Наций по ВИЧ/СПИДу, не член СКК</a:t>
                      </a: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многосторонние организации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906860855"/>
                  </a:ext>
                </a:extLst>
              </a:tr>
              <a:tr h="418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3</a:t>
                      </a:r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400" b="0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Дерябина Анна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Член СКК, Региональный менеджер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ICAP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международное НПО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840753587"/>
                  </a:ext>
                </a:extLst>
              </a:tr>
              <a:tr h="418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4</a:t>
                      </a:r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400" b="0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Ибрагимова Оксана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Член СКК, ОЮЛ «Казахстанский союз людей, живущих с ВИЧ»</a:t>
                      </a: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26262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ЛУИН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020428969"/>
                  </a:ext>
                </a:extLst>
              </a:tr>
              <a:tr h="418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5</a:t>
                      </a:r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Капасов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Айдар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Не член СКК,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Human Health Institute</a:t>
                      </a:r>
                      <a:endParaRPr lang="ru-RU" sz="1400" u="none" strike="noStrike" dirty="0"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МСМ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835613022"/>
                  </a:ext>
                </a:extLst>
              </a:tr>
              <a:tr h="418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Жолнерова Наталья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Член СКК, ОФ «Амелия»</a:t>
                      </a:r>
                    </a:p>
                    <a:p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РС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288229569"/>
                  </a:ext>
                </a:extLst>
              </a:tr>
              <a:tr h="418830">
                <a:tc>
                  <a:txBody>
                    <a:bodyPr/>
                    <a:lstStyle/>
                    <a:p>
                      <a:r>
                        <a:rPr lang="ru-RU" sz="1400" dirty="0"/>
                        <a:t>7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Аманжолов Нурали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Заместитель председателя СКК, 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ОЮЛ «Казахстанский союз людей, живущих с ВИЧ»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ЛЖВ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21892730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31757" y="5790316"/>
            <a:ext cx="10515600" cy="297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Прошу проголосовать!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69980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394" y="326222"/>
            <a:ext cx="11702642" cy="38589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+mn-lt"/>
              </a:rPr>
              <a:t>Список партнеров, которые будут активно вовлечены в процесс разработки заявки:</a:t>
            </a:r>
            <a:endParaRPr lang="en-GB" sz="24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918724"/>
              </p:ext>
            </p:extLst>
          </p:nvPr>
        </p:nvGraphicFramePr>
        <p:xfrm>
          <a:off x="411760" y="770080"/>
          <a:ext cx="11368479" cy="5092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508">
                  <a:extLst>
                    <a:ext uri="{9D8B030D-6E8A-4147-A177-3AD203B41FA5}">
                      <a16:colId xmlns:a16="http://schemas.microsoft.com/office/drawing/2014/main" val="947967630"/>
                    </a:ext>
                  </a:extLst>
                </a:gridCol>
                <a:gridCol w="2161867">
                  <a:extLst>
                    <a:ext uri="{9D8B030D-6E8A-4147-A177-3AD203B41FA5}">
                      <a16:colId xmlns:a16="http://schemas.microsoft.com/office/drawing/2014/main" val="2447232933"/>
                    </a:ext>
                  </a:extLst>
                </a:gridCol>
                <a:gridCol w="6284851">
                  <a:extLst>
                    <a:ext uri="{9D8B030D-6E8A-4147-A177-3AD203B41FA5}">
                      <a16:colId xmlns:a16="http://schemas.microsoft.com/office/drawing/2014/main" val="1706614763"/>
                    </a:ext>
                  </a:extLst>
                </a:gridCol>
                <a:gridCol w="2528253">
                  <a:extLst>
                    <a:ext uri="{9D8B030D-6E8A-4147-A177-3AD203B41FA5}">
                      <a16:colId xmlns:a16="http://schemas.microsoft.com/office/drawing/2014/main" val="877935230"/>
                    </a:ext>
                  </a:extLst>
                </a:gridCol>
              </a:tblGrid>
              <a:tr h="303711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08645"/>
                  </a:ext>
                </a:extLst>
              </a:tr>
              <a:tr h="21123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u="none" strike="noStrike" dirty="0">
                          <a:effectLst/>
                          <a:latin typeface="+mn-lt"/>
                        </a:rPr>
                        <a:t>№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список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Организация/Должность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510979957"/>
                  </a:ext>
                </a:extLst>
              </a:tr>
              <a:tr h="43974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latin typeface="+mn-lt"/>
                        </a:rPr>
                        <a:t>1.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Петренко Ирина Ивановна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Не член СКК, Заместитель директора по противоэпидемической работе Казахстанский научный центр дерматологии и инфекционных заболеваний МЗ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государственный сектор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4229215636"/>
                  </a:ext>
                </a:extLst>
              </a:tr>
              <a:tr h="621754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2.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Давлетгалиева Татьяна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Не член СКК, Менеджер группы реализации проекта Глобального фонда для борьбы со СПИДом, туберкулезом, малярией; Казахстанский научный центр дерматологии и инфекционных заболеваний МЗ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государственный сектор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981062199"/>
                  </a:ext>
                </a:extLst>
              </a:tr>
              <a:tr h="211232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latin typeface="+mn-lt"/>
                        </a:rPr>
                        <a:t>3.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/>
                        <a:t>Касымбекова</a:t>
                      </a:r>
                      <a:r>
                        <a:rPr lang="ru-RU" sz="1400" dirty="0"/>
                        <a:t> Сайранкуль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Казахстанский научный центр дерматологии и инфекционных заболеваний МЗ РК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государственный сектор 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444370144"/>
                  </a:ext>
                </a:extLst>
              </a:tr>
              <a:tr h="41649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4.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Ионашку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Габриела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Региональный советник по стратегическому планированию Объединенной Программы Организации Объединенных Наций по ВИЧ/СПИДу, не член СКК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многосторонние организации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906860855"/>
                  </a:ext>
                </a:extLst>
              </a:tr>
              <a:tr h="41649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>
                          <a:effectLst/>
                          <a:latin typeface="+mn-lt"/>
                        </a:rPr>
                        <a:t>5.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Бокажанова Алия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Региональный советник по быстрому отслеживанию Объединенной Программы Организации Объединенных Наций по ВИЧ/СПИДу, не член СКК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многосторонние организации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122116147"/>
                  </a:ext>
                </a:extLst>
              </a:tr>
              <a:tr h="31485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6.</a:t>
                      </a:r>
                      <a:endParaRPr lang="en-GB" sz="1400" b="0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Дерябина Анна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Региональный менеджер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международное НПО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840753587"/>
                  </a:ext>
                </a:extLst>
              </a:tr>
              <a:tr h="256058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7.</a:t>
                      </a:r>
                      <a:endParaRPr lang="en-GB" sz="1400" b="0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Ибрагимова Оксана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Член СКК, ОЮЛ «Казахстанский союз людей, живущих с ВИЧ»</a:t>
                      </a:r>
                      <a:endParaRPr lang="ru-RU" sz="1400" b="0" i="0" u="none" strike="noStrike" dirty="0">
                        <a:solidFill>
                          <a:srgbClr val="26262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ЛУИН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020428969"/>
                  </a:ext>
                </a:extLst>
              </a:tr>
              <a:tr h="243443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u="none" strike="noStrike" dirty="0">
                          <a:effectLst/>
                          <a:latin typeface="+mn-lt"/>
                        </a:rPr>
                        <a:t>8.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Капасов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Айдар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Не член СКК,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Health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МСМ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835613022"/>
                  </a:ext>
                </a:extLst>
              </a:tr>
              <a:tr h="214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Жолнерова Наталья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Член СКК, ОФ «Амелия»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РС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288229569"/>
                  </a:ext>
                </a:extLst>
              </a:tr>
              <a:tr h="416493">
                <a:tc>
                  <a:txBody>
                    <a:bodyPr/>
                    <a:lstStyle/>
                    <a:p>
                      <a:r>
                        <a:rPr lang="ru-RU" sz="1400" dirty="0"/>
                        <a:t>10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Аманжолов Нурали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Заместитель председателя СКК, 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ОЮЛ «Казахстанский союз людей, живущих с ВИЧ»</a:t>
                      </a:r>
                      <a:endParaRPr lang="ru-RU" sz="1400" b="0" i="0" u="none" strike="noStrike" dirty="0">
                        <a:solidFill>
                          <a:srgbClr val="262626"/>
                        </a:solidFill>
                        <a:effectLst/>
                        <a:latin typeface="+mn-lt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ЛЖВ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218927306"/>
                  </a:ext>
                </a:extLst>
              </a:tr>
              <a:tr h="211232">
                <a:tc>
                  <a:txBody>
                    <a:bodyPr/>
                    <a:lstStyle/>
                    <a:p>
                      <a:r>
                        <a:rPr lang="ru-RU" sz="1400" dirty="0"/>
                        <a:t>11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Пак Александр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Не член СКК, ОФ «Ты не один»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ЛЖВ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289530588"/>
                  </a:ext>
                </a:extLst>
              </a:tr>
              <a:tr h="217415">
                <a:tc>
                  <a:txBody>
                    <a:bodyPr/>
                    <a:lstStyle/>
                    <a:p>
                      <a:r>
                        <a:rPr lang="ru-RU" sz="1400" dirty="0"/>
                        <a:t>12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Растокина Елена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Не член СКК, ОФ «</a:t>
                      </a:r>
                      <a:r>
                        <a:rPr lang="ru-RU" sz="1400" b="0" i="0" u="none" strike="noStrike" dirty="0" err="1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Ансвер</a:t>
                      </a:r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»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Доступ к лечению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492760240"/>
                  </a:ext>
                </a:extLst>
              </a:tr>
              <a:tr h="491338">
                <a:tc>
                  <a:txBody>
                    <a:bodyPr/>
                    <a:lstStyle/>
                    <a:p>
                      <a:r>
                        <a:rPr lang="ru-RU" sz="1400" dirty="0"/>
                        <a:t>13</a:t>
                      </a:r>
                      <a:endParaRPr lang="en-GB" sz="1400" dirty="0"/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Негай</a:t>
                      </a:r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 Николай Анатольевич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Не член СКК, Директор РНЦПЗ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ПЗТ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43655129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98201" y="6234173"/>
            <a:ext cx="10515600" cy="297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Прошу проголосовать!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525162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17" y="755547"/>
            <a:ext cx="11993217" cy="596175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/>
              <a:t>ПЛАН МЕРОПРИЯТИЙ  (проект)                                           </a:t>
            </a:r>
            <a:br>
              <a:rPr lang="en-US" sz="1600" b="1" dirty="0"/>
            </a:br>
            <a:r>
              <a:rPr lang="ru-RU" sz="1600" b="1" dirty="0"/>
              <a:t>по организации и проведению Странового диалога для подготовки "Концептуальной заявки"                                                                                                                         Республики Казахстан для получения гранта в рамках новой модели финансирования Глобального фонда на 2020-2023 годы</a:t>
            </a:r>
            <a:br>
              <a:rPr lang="en-US" sz="1600" b="1" dirty="0"/>
            </a:br>
            <a:r>
              <a:rPr lang="ru-RU" sz="1600" dirty="0"/>
              <a:t>Цель - определить основные приоритеты в профилактике ВИЧ</a:t>
            </a:r>
            <a:r>
              <a:rPr lang="en-US" sz="1600" dirty="0"/>
              <a:t>/</a:t>
            </a:r>
            <a:r>
              <a:rPr lang="ru-RU" sz="1600" dirty="0"/>
              <a:t>СПИДа в Республике Казахстане с широким  вовлечением всех заинтересованных  организаций  и ключевых лиц затронутых заболеванием</a:t>
            </a:r>
            <a:br>
              <a:rPr lang="en-US" sz="1600" dirty="0"/>
            </a:b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GB" sz="1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91C34F1-F0C6-408D-8225-37E12F24C5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917077"/>
              </p:ext>
            </p:extLst>
          </p:nvPr>
        </p:nvGraphicFramePr>
        <p:xfrm>
          <a:off x="165653" y="1351722"/>
          <a:ext cx="11920330" cy="523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129">
                  <a:extLst>
                    <a:ext uri="{9D8B030D-6E8A-4147-A177-3AD203B41FA5}">
                      <a16:colId xmlns:a16="http://schemas.microsoft.com/office/drawing/2014/main" val="3260204693"/>
                    </a:ext>
                  </a:extLst>
                </a:gridCol>
                <a:gridCol w="6545429">
                  <a:extLst>
                    <a:ext uri="{9D8B030D-6E8A-4147-A177-3AD203B41FA5}">
                      <a16:colId xmlns:a16="http://schemas.microsoft.com/office/drawing/2014/main" val="2515295846"/>
                    </a:ext>
                  </a:extLst>
                </a:gridCol>
                <a:gridCol w="1062693">
                  <a:extLst>
                    <a:ext uri="{9D8B030D-6E8A-4147-A177-3AD203B41FA5}">
                      <a16:colId xmlns:a16="http://schemas.microsoft.com/office/drawing/2014/main" val="588385728"/>
                    </a:ext>
                  </a:extLst>
                </a:gridCol>
                <a:gridCol w="2055470">
                  <a:extLst>
                    <a:ext uri="{9D8B030D-6E8A-4147-A177-3AD203B41FA5}">
                      <a16:colId xmlns:a16="http://schemas.microsoft.com/office/drawing/2014/main" val="2120947577"/>
                    </a:ext>
                  </a:extLst>
                </a:gridCol>
                <a:gridCol w="1943609">
                  <a:extLst>
                    <a:ext uri="{9D8B030D-6E8A-4147-A177-3AD203B41FA5}">
                      <a16:colId xmlns:a16="http://schemas.microsoft.com/office/drawing/2014/main" val="1968781363"/>
                    </a:ext>
                  </a:extLst>
                </a:gridCol>
              </a:tblGrid>
              <a:tr h="23379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N/N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Мероприятие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Дата проведения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Место встречи Ф.И.О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Ответственный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96581637"/>
                  </a:ext>
                </a:extLst>
              </a:tr>
              <a:tr h="3858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Рабочая встреча представителей ЮНЭЙДС и основных получателей гранта ГФСТМ с представителями Глобального фонда по странам ВЕЦА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 dirty="0">
                          <a:effectLst/>
                        </a:rPr>
                        <a:t>14.01.2020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Секретариат СКК, КНЦДИЗ, ННЦФ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Демеуова Рысалды</a:t>
                      </a:r>
                    </a:p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237395934"/>
                  </a:ext>
                </a:extLst>
              </a:tr>
              <a:tr h="46540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Встреча членов СКК в г. Алматы с участием партнеров, работающих в сфере ВИЧ/СПИДа и Туберкулеза в г. Алматы, Основных получателей гранта Глобального фонда, представителей Национальных центра фтизиопульмонологии МЗ РК, центра дерматологии и инфекционных заболеваний МЗ РК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15.01.2020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Демеуова  Рысалды, </a:t>
                      </a:r>
                      <a:r>
                        <a:rPr lang="ru-RU" sz="1100" u="none" strike="noStrike" dirty="0" err="1">
                          <a:effectLst/>
                        </a:rPr>
                        <a:t>Абусеитова</a:t>
                      </a:r>
                      <a:r>
                        <a:rPr lang="ru-RU" sz="1100" u="none" strike="noStrike" dirty="0">
                          <a:effectLst/>
                        </a:rPr>
                        <a:t> Айнур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277799640"/>
                  </a:ext>
                </a:extLst>
              </a:tr>
              <a:tr h="39263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Создание рабочей группы по написанию заявки. Утверждение плана Странового диалога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>
                          <a:effectLst/>
                        </a:rPr>
                        <a:t>31.01.2020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СКК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912833620"/>
                  </a:ext>
                </a:extLst>
              </a:tr>
              <a:tr h="3776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Встреча рабочей группы СКК по написанию Концептуальной заявки и реализации Плана Странового Диалога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>
                          <a:effectLst/>
                        </a:rPr>
                        <a:t>03.02.2020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Секретариат СКК, СКК, рабочая группа, РЦСПИД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Давлетгалиева Татьяна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2387251342"/>
                  </a:ext>
                </a:extLst>
              </a:tr>
              <a:tr h="37053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Объявление в республиканскую газету «Казахстанская правда» (СМИ), веб-сайт СКК. Создание группы для электронных рассылок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>
                          <a:effectLst/>
                        </a:rPr>
                        <a:t>03.02.2020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>
                          <a:effectLst/>
                        </a:rPr>
                        <a:t>Секретариат СКК, СКК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Демеуова  Рысалды, </a:t>
                      </a:r>
                      <a:r>
                        <a:rPr lang="ru-RU" sz="1100" u="none" strike="noStrike" dirty="0" err="1">
                          <a:effectLst/>
                        </a:rPr>
                        <a:t>Абусеитова</a:t>
                      </a:r>
                      <a:r>
                        <a:rPr lang="ru-RU" sz="1100" u="none" strike="noStrike" dirty="0">
                          <a:effectLst/>
                        </a:rPr>
                        <a:t> Айнур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579159799"/>
                  </a:ext>
                </a:extLst>
              </a:tr>
              <a:tr h="4640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</a:rPr>
                        <a:t>Письмо - приглашение в РЦСПИД с просьбой выступить Основным получателем гранта ГФ по компоненту ВИЧ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>
                          <a:effectLst/>
                        </a:rPr>
                        <a:t>10.03.2020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Секретариат СКК, СКК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>
                          <a:effectLst/>
                        </a:rPr>
                        <a:t>Аманжолов Нурали, Голиусов Александр, Демеуова Рысалды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622253460"/>
                  </a:ext>
                </a:extLst>
              </a:tr>
              <a:tr h="510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Встреча и глубинное интервью с Генеральным директором Республиканского центра по профилактике и борьбе со СПИД по нуждам и потребностям уязвимых групп населения и ЛЖВ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когда приедет консультант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Байсеркин </a:t>
                      </a:r>
                      <a:r>
                        <a:rPr lang="ru-RU" sz="1100" u="none" strike="noStrike" dirty="0" err="1">
                          <a:effectLst/>
                        </a:rPr>
                        <a:t>Бауыржан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Сатжанович</a:t>
                      </a:r>
                      <a:r>
                        <a:rPr lang="ru-RU" sz="1100" u="none" strike="noStrike" dirty="0">
                          <a:effectLst/>
                        </a:rPr>
                        <a:t> – генеральный директор КНЦДИЗ;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Давлетгалиева Татьяна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894230705"/>
                  </a:ext>
                </a:extLst>
              </a:tr>
              <a:tr h="4352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Заседание СКК: 1) утверждение настоящего плана; 2) создание рабочей группы; 3) обсуждение мероприятий для новой заявки; 4) согласование схемы распределения средств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>
                          <a:effectLst/>
                        </a:rPr>
                        <a:t>31.01.2020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Секретариат СКК, Руководство СКК, члены СКК, Министерство здравоохранения РК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Демеуова  Рысалды, </a:t>
                      </a:r>
                      <a:r>
                        <a:rPr lang="ru-RU" sz="1100" u="none" strike="noStrike" dirty="0" err="1">
                          <a:effectLst/>
                        </a:rPr>
                        <a:t>Абусеитова</a:t>
                      </a:r>
                      <a:r>
                        <a:rPr lang="ru-RU" sz="1100" u="none" strike="noStrike" dirty="0">
                          <a:effectLst/>
                        </a:rPr>
                        <a:t> Айнур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1002180492"/>
                  </a:ext>
                </a:extLst>
              </a:tr>
              <a:tr h="361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9</a:t>
                      </a:r>
                      <a:endParaRPr lang="en-GB" sz="1400" dirty="0"/>
                    </a:p>
                  </a:txBody>
                  <a:tcPr marL="7477" marR="7477" marT="747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Рабочая встреча ключевых сообществ (МСМ и транс люди). По итогам каждой встречи, в рабочую группу по разработке заявки будут переданы предложения для включения в национальную заявку для Глобальный фонд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Каз Союз ЛЖВ, ЮНЭЙДС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77" marR="7477" marT="74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Оксана, Растокина, Виноградов В.,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Шайкежанов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А.</a:t>
                      </a:r>
                    </a:p>
                  </a:txBody>
                  <a:tcPr marL="7477" marR="7477" marT="7477" marB="0"/>
                </a:tc>
                <a:extLst>
                  <a:ext uri="{0D108BD9-81ED-4DB2-BD59-A6C34878D82A}">
                    <a16:rowId xmlns:a16="http://schemas.microsoft.com/office/drawing/2014/main" val="3046581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415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565" y="171743"/>
            <a:ext cx="10468583" cy="425707"/>
          </a:xfrm>
        </p:spPr>
        <p:txBody>
          <a:bodyPr>
            <a:normAutofit/>
          </a:bodyPr>
          <a:lstStyle/>
          <a:p>
            <a:r>
              <a:rPr lang="ru-RU" sz="1400" b="1" dirty="0"/>
              <a:t>Продолжение</a:t>
            </a:r>
            <a:endParaRPr lang="en-GB" sz="14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3651" y="4686853"/>
            <a:ext cx="10468583" cy="425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/>
              <a:t>Прошу проголосовать!!!</a:t>
            </a:r>
            <a:endParaRPr lang="en-GB" sz="1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274515" y="-976453"/>
            <a:ext cx="221423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8A8E097-D871-42C3-8E29-8541BFBABD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385381"/>
              </p:ext>
            </p:extLst>
          </p:nvPr>
        </p:nvGraphicFramePr>
        <p:xfrm>
          <a:off x="188006" y="790831"/>
          <a:ext cx="11630827" cy="53473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650">
                  <a:extLst>
                    <a:ext uri="{9D8B030D-6E8A-4147-A177-3AD203B41FA5}">
                      <a16:colId xmlns:a16="http://schemas.microsoft.com/office/drawing/2014/main" val="3919955649"/>
                    </a:ext>
                  </a:extLst>
                </a:gridCol>
                <a:gridCol w="5315484">
                  <a:extLst>
                    <a:ext uri="{9D8B030D-6E8A-4147-A177-3AD203B41FA5}">
                      <a16:colId xmlns:a16="http://schemas.microsoft.com/office/drawing/2014/main" val="3394880887"/>
                    </a:ext>
                  </a:extLst>
                </a:gridCol>
                <a:gridCol w="726393">
                  <a:extLst>
                    <a:ext uri="{9D8B030D-6E8A-4147-A177-3AD203B41FA5}">
                      <a16:colId xmlns:a16="http://schemas.microsoft.com/office/drawing/2014/main" val="4272275168"/>
                    </a:ext>
                  </a:extLst>
                </a:gridCol>
                <a:gridCol w="2444097">
                  <a:extLst>
                    <a:ext uri="{9D8B030D-6E8A-4147-A177-3AD203B41FA5}">
                      <a16:colId xmlns:a16="http://schemas.microsoft.com/office/drawing/2014/main" val="1760141839"/>
                    </a:ext>
                  </a:extLst>
                </a:gridCol>
                <a:gridCol w="2837203">
                  <a:extLst>
                    <a:ext uri="{9D8B030D-6E8A-4147-A177-3AD203B41FA5}">
                      <a16:colId xmlns:a16="http://schemas.microsoft.com/office/drawing/2014/main" val="3455558176"/>
                    </a:ext>
                  </a:extLst>
                </a:gridCol>
              </a:tblGrid>
              <a:tr h="7760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(люди употребляющие наркотики). </a:t>
                      </a:r>
                      <a:r>
                        <a:rPr lang="ru-RU" sz="1200" u="none" strike="noStrike" dirty="0">
                          <a:effectLst/>
                        </a:rPr>
                        <a:t>По итогам каждой встречи, в рабочую группу по разработке заявки будут переданы предложения для включения в национальную заявку для Глобальный фонд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rowSpan="4">
                  <a:txBody>
                    <a:bodyPr/>
                    <a:lstStyle/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Не позднее 10 апреля 2020</a:t>
                      </a:r>
                      <a:r>
                        <a:rPr lang="en-GB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r" fontAlgn="t"/>
                      <a:r>
                        <a:rPr lang="en-GB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r" fontAlgn="t"/>
                      <a:r>
                        <a:rPr lang="en-GB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r" fontAlgn="t"/>
                      <a:r>
                        <a:rPr lang="en-GB" sz="10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rowSpan="4">
                  <a:txBody>
                    <a:bodyPr/>
                    <a:lstStyle/>
                    <a:p>
                      <a:pPr algn="l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000" u="none" strike="noStrike" dirty="0"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000" u="none" strike="noStrike"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ru-RU" sz="1000" u="none" strike="noStrike">
                          <a:effectLst/>
                          <a:latin typeface="+mn-lt"/>
                        </a:rPr>
                        <a:t>КазСоюз</a:t>
                      </a:r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 ЛЖВ, ЮНЭЙДС, 1 международный консультант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Оксана Ибрагимова, Елена Растокина, </a:t>
                      </a:r>
                      <a:r>
                        <a:rPr lang="ru-RU" sz="1000" u="none" strike="noStrike" dirty="0" err="1">
                          <a:effectLst/>
                          <a:latin typeface="+mn-lt"/>
                        </a:rPr>
                        <a:t>Щетников</a:t>
                      </a:r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 Сергей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809624675"/>
                  </a:ext>
                </a:extLst>
              </a:tr>
              <a:tr h="65478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(секс работники). </a:t>
                      </a:r>
                      <a:r>
                        <a:rPr lang="ru-RU" sz="1200" u="none" strike="noStrike" dirty="0">
                          <a:effectLst/>
                        </a:rPr>
                        <a:t>По итогам каждой встречи, в рабочую группу по разработке заявки будут переданы предложения для включения в национальную заявку для Глобальный фонд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Оксана Ибрагимова, Елена Растокина, Жолнерова Наталья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96410392"/>
                  </a:ext>
                </a:extLst>
              </a:tr>
              <a:tr h="65478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(ЛЖВ). </a:t>
                      </a:r>
                      <a:r>
                        <a:rPr lang="ru-RU" sz="1200" u="none" strike="noStrike" dirty="0">
                          <a:effectLst/>
                        </a:rPr>
                        <a:t>По итогам каждой встречи, в рабочую группу по разработке заявки будут переданы предложения для включения в национальную заявку для Глобальный фонд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Оксана Ибрагимова, Елена Растокина, Олейникова Роза, Полякова Людмила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189177672"/>
                  </a:ext>
                </a:extLst>
              </a:tr>
              <a:tr h="65478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Рабочая встреча ключевых сообществ (люди, затронутые туберкулезом). </a:t>
                      </a:r>
                      <a:r>
                        <a:rPr lang="ru-RU" sz="1200" u="none" strike="noStrike" dirty="0">
                          <a:effectLst/>
                        </a:rPr>
                        <a:t>По итогам каждой встречи, в рабочую группу по разработке заявки будут переданы предложения для включения в национальную заявку для Глобальный фонд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Оксана Ибрагимова, Елена Растокина, Идрисова Роза, Кушербаева Ляззат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978176165"/>
                  </a:ext>
                </a:extLst>
              </a:tr>
              <a:tr h="49323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Переговоры (теле-видеоконференцсвязи) международного консультанта по подготовке заявки и реализации Странового Диалога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????</a:t>
                      </a:r>
                      <a:endParaRPr lang="en-GB" sz="10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КНЦДИЗ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КНЦДИЗ, Давлетгалиева Татьяна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4105767415"/>
                  </a:ext>
                </a:extLst>
              </a:tr>
              <a:tr h="70329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Встреча  с представителями международных организаций (ЮНЭЙДС, UNODC, USAID, CDC и др.) и центров СПИД по обсуждению проекта Концептуальной заявки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00" u="none" strike="noStrike">
                          <a:effectLst/>
                          <a:latin typeface="+mn-lt"/>
                        </a:rPr>
                        <a:t>17.03.2020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+mn-lt"/>
                        </a:rPr>
                        <a:t>Секретариат СКК, ЮНЭЙДС, рабочая группа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Демеуова  Рысалды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766896174"/>
                  </a:ext>
                </a:extLst>
              </a:tr>
              <a:tr h="55352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Встреча рабочей группы с участием консультанта по подготовке заявки и малой группы СКК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00" u="none" strike="noStrike">
                          <a:effectLst/>
                          <a:latin typeface="+mn-lt"/>
                        </a:rPr>
                        <a:t>20.04.2020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Секретариат СКК, СКК, рабочая группа, КНЦДИЗ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Демеуова  Рысалды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3308070544"/>
                  </a:ext>
                </a:extLst>
              </a:tr>
              <a:tr h="38802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Рассылка проекта Концептуальной заявки всем членам СКК для ознакомления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00" u="none" strike="noStrike">
                          <a:effectLst/>
                          <a:latin typeface="+mn-lt"/>
                        </a:rPr>
                        <a:t>11.05.2020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>
                          <a:effectLst/>
                          <a:latin typeface="+mn-lt"/>
                        </a:rPr>
                        <a:t>Секретариат СКК, рабочая группа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Демеуова Рысалды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875963974"/>
                  </a:ext>
                </a:extLst>
              </a:tr>
              <a:tr h="46886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n-lt"/>
                        </a:rPr>
                        <a:t>Заседание СКК по утверждению окончательного проекта заявки по компоненту ВИЧ для получения финансирования Глобального фонда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  <a:latin typeface="+mn-lt"/>
                        </a:rPr>
                        <a:t>15.05.2020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 anchor="b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Секретариат СКК, СКК, Министерство здравоохранения РК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Демеуова  Рысалды, </a:t>
                      </a:r>
                      <a:r>
                        <a:rPr lang="ru-RU" sz="1000" u="none" strike="noStrike" dirty="0" err="1">
                          <a:effectLst/>
                          <a:latin typeface="+mn-lt"/>
                        </a:rPr>
                        <a:t>Абусеитова</a:t>
                      </a:r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 Айнур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135406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30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1439</Words>
  <Application>Microsoft Office PowerPoint</Application>
  <PresentationFormat>Widescreen</PresentationFormat>
  <Paragraphs>250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План по реализации квалификационных критериев Глобального фонда к СКК в процессе разработки новой заявки </vt:lpstr>
      <vt:lpstr>PowerPoint Presentation</vt:lpstr>
      <vt:lpstr>PowerPoint Presentation</vt:lpstr>
      <vt:lpstr>PowerPoint Presentation</vt:lpstr>
      <vt:lpstr>Критерий для Основного получателя гранта по ВИЧ в РК:</vt:lpstr>
      <vt:lpstr>Состав рабочей группы:</vt:lpstr>
      <vt:lpstr>Список партнеров, которые будут активно вовлечены в процесс разработки заявки:</vt:lpstr>
      <vt:lpstr>ПЛАН МЕРОПРИЯТИЙ  (проект)                                            по организации и проведению Странового диалога для подготовки "Концептуальной заявки"                                                                                                                         Республики Казахстан для получения гранта в рамках новой модели финансирования Глобального фонда на 2020-2023 годы Цель - определить основные приоритеты в профилактике ВИЧ/СПИДа в Республике Казахстане с широким  вовлечением всех заинтересованных  организаций  и ключевых лиц затронутых заболеванием   </vt:lpstr>
      <vt:lpstr>Продолжение</vt:lpstr>
      <vt:lpstr>Ожидаемые Решения от заседания СКК: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Ryssaldy Demeuova</dc:creator>
  <cp:lastModifiedBy>Ryssaldy Demeuova</cp:lastModifiedBy>
  <cp:revision>35</cp:revision>
  <cp:lastPrinted>2017-01-20T05:50:07Z</cp:lastPrinted>
  <dcterms:created xsi:type="dcterms:W3CDTF">2017-01-18T09:37:05Z</dcterms:created>
  <dcterms:modified xsi:type="dcterms:W3CDTF">2020-01-15T11:18:48Z</dcterms:modified>
</cp:coreProperties>
</file>