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3" r:id="rId1"/>
    <p:sldMasterId id="2147483734" r:id="rId2"/>
    <p:sldMasterId id="2147483735" r:id="rId3"/>
    <p:sldMasterId id="2147483779" r:id="rId4"/>
  </p:sldMasterIdLst>
  <p:notesMasterIdLst>
    <p:notesMasterId r:id="rId18"/>
  </p:notesMasterIdLst>
  <p:sldIdLst>
    <p:sldId id="420" r:id="rId5"/>
    <p:sldId id="348" r:id="rId6"/>
    <p:sldId id="350" r:id="rId7"/>
    <p:sldId id="351" r:id="rId8"/>
    <p:sldId id="352" r:id="rId9"/>
    <p:sldId id="2413" r:id="rId10"/>
    <p:sldId id="2327" r:id="rId11"/>
    <p:sldId id="1214" r:id="rId12"/>
    <p:sldId id="1213" r:id="rId13"/>
    <p:sldId id="1161" r:id="rId14"/>
    <p:sldId id="422" r:id="rId15"/>
    <p:sldId id="2414" r:id="rId16"/>
    <p:sldId id="2415" r:id="rId17"/>
  </p:sldIdLst>
  <p:sldSz cx="9144000" cy="5143500" type="screen16x9"/>
  <p:notesSz cx="6858000" cy="9144000"/>
  <p:embeddedFontLst>
    <p:embeddedFont>
      <p:font typeface="Arial Narrow" panose="020B0606020202030204" pitchFamily="34" charset="0"/>
      <p:regular r:id="rId19"/>
      <p:bold r:id="rId20"/>
      <p:italic r:id="rId21"/>
      <p:boldItalic r:id="rId22"/>
    </p:embeddedFont>
    <p:embeddedFont>
      <p:font typeface="Cabin"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entury Gothic" panose="020B0502020202020204" pitchFamily="34"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B11814-977C-4ECE-A6BF-1D95FF55353F}">
  <a:tblStyle styleId="{70B11814-977C-4ECE-A6BF-1D95FF55353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C2F7C7-6644-4AF3-80D8-2059DB0465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E17FB-FA6A-4829-BF0B-1C16B9D4CF56}"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B33772A-C657-4D4E-BB18-C93278229981}"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00847C9-1A19-4E16-83F7-CFBB807227EE}" styleName="Table_4">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7EF"/>
          </a:solidFill>
        </a:fill>
      </a:tcStyle>
    </a:wholeTbl>
    <a:band1H>
      <a:tcTxStyle/>
      <a:tcStyle>
        <a:tcBdr/>
        <a:fill>
          <a:solidFill>
            <a:srgbClr val="CCCCDD"/>
          </a:solidFill>
        </a:fill>
      </a:tcStyle>
    </a:band1H>
    <a:band2H>
      <a:tcTxStyle/>
      <a:tcStyle>
        <a:tcBdr/>
      </a:tcStyle>
    </a:band2H>
    <a:band1V>
      <a:tcTxStyle/>
      <a:tcStyle>
        <a:tcBdr/>
        <a:fill>
          <a:solidFill>
            <a:srgbClr val="CCCCDD"/>
          </a:solidFill>
        </a:fill>
      </a:tcStyle>
    </a:band1V>
    <a:band2V>
      <a:tcTxStyle/>
      <a:tcStyle>
        <a:tcBdr/>
      </a:tcStyle>
    </a:band2V>
    <a:lastCol>
      <a:tcTxStyle b="on" i="off">
        <a:font>
          <a:latin typeface="Arial"/>
          <a:ea typeface="Arial"/>
          <a:cs typeface="Arial"/>
        </a:font>
        <a:srgbClr val="FFFFFF"/>
      </a:tcTxStyle>
      <a:tcStyle>
        <a:tcBdr/>
        <a:fill>
          <a:solidFill>
            <a:srgbClr val="333399"/>
          </a:solidFill>
        </a:fill>
      </a:tcStyle>
    </a:lastCol>
    <a:firstCol>
      <a:tcTxStyle b="on" i="off">
        <a:font>
          <a:latin typeface="Arial"/>
          <a:ea typeface="Arial"/>
          <a:cs typeface="Arial"/>
        </a:font>
        <a:srgbClr val="FFFFFF"/>
      </a:tcTxStyle>
      <a:tcStyle>
        <a:tcBdr/>
        <a:fill>
          <a:solidFill>
            <a:srgbClr val="333399"/>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333399"/>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333399"/>
          </a:solidFill>
        </a:fill>
      </a:tcStyle>
    </a:firstRow>
    <a:neCell>
      <a:tcTxStyle/>
      <a:tcStyle>
        <a:tcBdr/>
      </a:tcStyle>
    </a:neCell>
    <a:nwCell>
      <a:tcTxStyle/>
      <a:tcStyle>
        <a:tcBdr/>
      </a:tcStyle>
    </a:nwCell>
  </a:tblStyle>
  <a:tblStyle styleId="{AA8F45EF-4B0D-4FE9-9E62-252E91B58AA6}"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rgbClr val="FFFFFF"/>
      </a:tcTxStyle>
      <a:tcStyle>
        <a:tcBdr/>
        <a:fill>
          <a:solidFill>
            <a:srgbClr val="5B9BD5"/>
          </a:solidFill>
        </a:fill>
      </a:tcStyle>
    </a:lastCol>
    <a:firstCol>
      <a:tcTxStyle b="on" i="off">
        <a:font>
          <a:latin typeface="Calibri"/>
          <a:ea typeface="Calibri"/>
          <a:cs typeface="Calibri"/>
        </a:font>
        <a:srgbClr val="FFFFFF"/>
      </a:tcTxStyle>
      <a:tcStyle>
        <a:tcBdr/>
        <a:fill>
          <a:solidFill>
            <a:srgbClr val="5B9BD5"/>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B9BD5"/>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B9BD5"/>
          </a:solidFill>
        </a:fill>
      </a:tcStyle>
    </a:firstRow>
    <a:neCell>
      <a:tcTxStyle/>
      <a:tcStyle>
        <a:tcBdr/>
      </a:tcStyle>
    </a:neCell>
    <a:nwCell>
      <a:tcTxStyle/>
      <a:tcStyle>
        <a:tcBdr/>
      </a:tcStyle>
    </a:nwCell>
  </a:tblStyle>
  <a:tblStyle styleId="{5A465E78-53AA-42AF-839B-665365E15198}" styleName="Table_6">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3161" autoAdjust="0"/>
  </p:normalViewPr>
  <p:slideViewPr>
    <p:cSldViewPr snapToGrid="0">
      <p:cViewPr varScale="1">
        <p:scale>
          <a:sx n="140" d="100"/>
          <a:sy n="140" d="100"/>
        </p:scale>
        <p:origin x="642"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cxq6\Desktop\Agency%20Self-Assessments\EHCMS%20Data_11-11-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ktor\Dropbox\Program%20(technical%20documents%20by%20components)%20(1)\SI\EPI%20PROFILE\Cascades\FY19\12%20Cascades%20September%202019.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iktor\Dropbox\Program%20(technical%20documents%20by%20components)%20(1)\SI\EPI%20PROFILE\Cascades\FY19\12%20Cascades%20September%202019.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'Size Est'!$B$29</c:f>
              <c:strCache>
                <c:ptCount val="1"/>
                <c:pt idx="0">
                  <c:v>2017</c:v>
                </c:pt>
              </c:strCache>
            </c:strRef>
          </c:tx>
          <c:spPr>
            <a:solidFill>
              <a:schemeClr val="accent1"/>
            </a:solidFill>
            <a:ln>
              <a:noFill/>
            </a:ln>
            <a:effectLst/>
          </c:spPr>
          <c:invertIfNegative val="0"/>
          <c:cat>
            <c:strRef>
              <c:f>'Size Est'!$A$30:$A$33</c:f>
              <c:strCache>
                <c:ptCount val="4"/>
                <c:pt idx="0">
                  <c:v>Est. Size PLHIV</c:v>
                </c:pt>
                <c:pt idx="1">
                  <c:v>DX_NAT</c:v>
                </c:pt>
                <c:pt idx="2">
                  <c:v>TX_CURR_NAT</c:v>
                </c:pt>
                <c:pt idx="3">
                  <c:v>TX_PLVS_NAT</c:v>
                </c:pt>
              </c:strCache>
            </c:strRef>
          </c:cat>
          <c:val>
            <c:numRef>
              <c:f>'Size Est'!$B$30:$B$33</c:f>
              <c:numCache>
                <c:formatCode>#,##0</c:formatCode>
                <c:ptCount val="4"/>
                <c:pt idx="1">
                  <c:v>20393</c:v>
                </c:pt>
                <c:pt idx="2">
                  <c:v>10508</c:v>
                </c:pt>
                <c:pt idx="3">
                  <c:v>5695</c:v>
                </c:pt>
              </c:numCache>
            </c:numRef>
          </c:val>
          <c:extLst>
            <c:ext xmlns:c16="http://schemas.microsoft.com/office/drawing/2014/chart" uri="{C3380CC4-5D6E-409C-BE32-E72D297353CC}">
              <c16:uniqueId val="{00000000-E8D2-4FFE-9AAA-D4DDB15B3C2C}"/>
            </c:ext>
          </c:extLst>
        </c:ser>
        <c:ser>
          <c:idx val="1"/>
          <c:order val="1"/>
          <c:tx>
            <c:strRef>
              <c:f>'Size Est'!$C$29</c:f>
              <c:strCache>
                <c:ptCount val="1"/>
                <c:pt idx="0">
                  <c:v>2018</c:v>
                </c:pt>
              </c:strCache>
            </c:strRef>
          </c:tx>
          <c:spPr>
            <a:solidFill>
              <a:schemeClr val="accent3"/>
            </a:solidFill>
            <a:ln>
              <a:noFill/>
            </a:ln>
            <a:effectLst/>
          </c:spPr>
          <c:invertIfNegative val="0"/>
          <c:cat>
            <c:strRef>
              <c:f>'Size Est'!$A$30:$A$33</c:f>
              <c:strCache>
                <c:ptCount val="4"/>
                <c:pt idx="0">
                  <c:v>Est. Size PLHIV</c:v>
                </c:pt>
                <c:pt idx="1">
                  <c:v>DX_NAT</c:v>
                </c:pt>
                <c:pt idx="2">
                  <c:v>TX_CURR_NAT</c:v>
                </c:pt>
                <c:pt idx="3">
                  <c:v>TX_PLVS_NAT</c:v>
                </c:pt>
              </c:strCache>
            </c:strRef>
          </c:cat>
          <c:val>
            <c:numRef>
              <c:f>'Size Est'!$C$30:$C$33</c:f>
              <c:numCache>
                <c:formatCode>#,##0</c:formatCode>
                <c:ptCount val="4"/>
                <c:pt idx="0">
                  <c:v>31387</c:v>
                </c:pt>
                <c:pt idx="1">
                  <c:v>22911</c:v>
                </c:pt>
                <c:pt idx="2">
                  <c:v>13599</c:v>
                </c:pt>
                <c:pt idx="3">
                  <c:v>8521</c:v>
                </c:pt>
              </c:numCache>
            </c:numRef>
          </c:val>
          <c:extLst>
            <c:ext xmlns:c16="http://schemas.microsoft.com/office/drawing/2014/chart" uri="{C3380CC4-5D6E-409C-BE32-E72D297353CC}">
              <c16:uniqueId val="{00000001-E8D2-4FFE-9AAA-D4DDB15B3C2C}"/>
            </c:ext>
          </c:extLst>
        </c:ser>
        <c:ser>
          <c:idx val="2"/>
          <c:order val="2"/>
          <c:tx>
            <c:strRef>
              <c:f>'Size Est'!$D$29</c:f>
              <c:strCache>
                <c:ptCount val="1"/>
                <c:pt idx="0">
                  <c:v>2019</c:v>
                </c:pt>
              </c:strCache>
            </c:strRef>
          </c:tx>
          <c:spPr>
            <a:solidFill>
              <a:schemeClr val="accent5"/>
            </a:solidFill>
            <a:ln>
              <a:noFill/>
            </a:ln>
            <a:effectLst/>
          </c:spPr>
          <c:invertIfNegative val="0"/>
          <c:cat>
            <c:strRef>
              <c:f>'Size Est'!$A$30:$A$33</c:f>
              <c:strCache>
                <c:ptCount val="4"/>
                <c:pt idx="0">
                  <c:v>Est. Size PLHIV</c:v>
                </c:pt>
                <c:pt idx="1">
                  <c:v>DX_NAT</c:v>
                </c:pt>
                <c:pt idx="2">
                  <c:v>TX_CURR_NAT</c:v>
                </c:pt>
                <c:pt idx="3">
                  <c:v>TX_PLVS_NAT</c:v>
                </c:pt>
              </c:strCache>
            </c:strRef>
          </c:cat>
          <c:val>
            <c:numRef>
              <c:f>'Size Est'!$D$30:$D$33</c:f>
              <c:numCache>
                <c:formatCode>#,##0</c:formatCode>
                <c:ptCount val="4"/>
                <c:pt idx="1">
                  <c:v>25163</c:v>
                </c:pt>
                <c:pt idx="2">
                  <c:v>16647</c:v>
                </c:pt>
                <c:pt idx="3">
                  <c:v>11573</c:v>
                </c:pt>
              </c:numCache>
            </c:numRef>
          </c:val>
          <c:extLst>
            <c:ext xmlns:c16="http://schemas.microsoft.com/office/drawing/2014/chart" uri="{C3380CC4-5D6E-409C-BE32-E72D297353CC}">
              <c16:uniqueId val="{00000002-E8D2-4FFE-9AAA-D4DDB15B3C2C}"/>
            </c:ext>
          </c:extLst>
        </c:ser>
        <c:ser>
          <c:idx val="3"/>
          <c:order val="3"/>
          <c:tx>
            <c:strRef>
              <c:f>'Size Est'!$E$29</c:f>
              <c:strCache>
                <c:ptCount val="1"/>
                <c:pt idx="0">
                  <c:v>2020 (target 90-90-90)</c:v>
                </c:pt>
              </c:strCache>
            </c:strRef>
          </c:tx>
          <c:spPr>
            <a:solidFill>
              <a:schemeClr val="accent2">
                <a:lumMod val="60000"/>
                <a:lumOff val="40000"/>
              </a:schemeClr>
            </a:solidFill>
            <a:ln>
              <a:noFill/>
            </a:ln>
            <a:effectLst/>
          </c:spPr>
          <c:invertIfNegative val="0"/>
          <c:cat>
            <c:strRef>
              <c:f>'Size Est'!$A$30:$A$33</c:f>
              <c:strCache>
                <c:ptCount val="4"/>
                <c:pt idx="0">
                  <c:v>Est. Size PLHIV</c:v>
                </c:pt>
                <c:pt idx="1">
                  <c:v>DX_NAT</c:v>
                </c:pt>
                <c:pt idx="2">
                  <c:v>TX_CURR_NAT</c:v>
                </c:pt>
                <c:pt idx="3">
                  <c:v>TX_PLVS_NAT</c:v>
                </c:pt>
              </c:strCache>
            </c:strRef>
          </c:cat>
          <c:val>
            <c:numRef>
              <c:f>'Size Est'!$E$30:$E$33</c:f>
              <c:numCache>
                <c:formatCode>#,##0</c:formatCode>
                <c:ptCount val="4"/>
                <c:pt idx="1">
                  <c:v>28248</c:v>
                </c:pt>
                <c:pt idx="2">
                  <c:v>25423</c:v>
                </c:pt>
                <c:pt idx="3">
                  <c:v>22881</c:v>
                </c:pt>
              </c:numCache>
            </c:numRef>
          </c:val>
          <c:extLst>
            <c:ext xmlns:c16="http://schemas.microsoft.com/office/drawing/2014/chart" uri="{C3380CC4-5D6E-409C-BE32-E72D297353CC}">
              <c16:uniqueId val="{00000003-E8D2-4FFE-9AAA-D4DDB15B3C2C}"/>
            </c:ext>
          </c:extLst>
        </c:ser>
        <c:dLbls>
          <c:showLegendKey val="0"/>
          <c:showVal val="0"/>
          <c:showCatName val="0"/>
          <c:showSerName val="0"/>
          <c:showPercent val="0"/>
          <c:showBubbleSize val="0"/>
        </c:dLbls>
        <c:gapWidth val="219"/>
        <c:overlap val="-27"/>
        <c:axId val="611662975"/>
        <c:axId val="653460527"/>
      </c:barChart>
      <c:catAx>
        <c:axId val="61166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460527"/>
        <c:crosses val="autoZero"/>
        <c:auto val="1"/>
        <c:lblAlgn val="ctr"/>
        <c:lblOffset val="100"/>
        <c:noMultiLvlLbl val="0"/>
      </c:catAx>
      <c:valAx>
        <c:axId val="65346052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662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Narrow" panose="020B0606020202030204" pitchFamily="34" charset="0"/>
              </a:defRPr>
            </a:pPr>
            <a:r>
              <a:rPr lang="ru-RU" dirty="0">
                <a:latin typeface="Arial Narrow" panose="020B0606020202030204" pitchFamily="34" charset="0"/>
              </a:rPr>
              <a:t>ВКО</a:t>
            </a:r>
          </a:p>
        </c:rich>
      </c:tx>
      <c:layout>
        <c:manualLayout>
          <c:xMode val="edge"/>
          <c:yMode val="edge"/>
          <c:x val="0.41535733727205587"/>
          <c:y val="2.3901980906914824E-2"/>
        </c:manualLayout>
      </c:layout>
      <c:overlay val="0"/>
    </c:title>
    <c:autoTitleDeleted val="0"/>
    <c:plotArea>
      <c:layout/>
      <c:barChart>
        <c:barDir val="col"/>
        <c:grouping val="clustered"/>
        <c:varyColors val="0"/>
        <c:ser>
          <c:idx val="0"/>
          <c:order val="0"/>
          <c:tx>
            <c:strRef>
              <c:f>'Data for graphs'!$B$11</c:f>
              <c:strCache>
                <c:ptCount val="1"/>
                <c:pt idx="0">
                  <c:v>As of September 30, 2019</c:v>
                </c:pt>
              </c:strCache>
            </c:strRef>
          </c:tx>
          <c:spPr>
            <a:solidFill>
              <a:srgbClr val="1E428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4B0-47F9-AC8D-812D934AD84C}"/>
                </c:ext>
              </c:extLst>
            </c:dLbl>
            <c:dLbl>
              <c:idx val="1"/>
              <c:tx>
                <c:strRef>
                  <c:f>'Data for graphs'!$D$13</c:f>
                  <c:strCache>
                    <c:ptCount val="1"/>
                    <c:pt idx="0">
                      <c:v>93%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{94313568-FE4D-4157-BD1B-5570390FCA27}</c15:txfldGUID>
                      <c15:f>'Data for graphs'!$D$13</c15:f>
                      <c15:dlblFieldTableCache>
                        <c:ptCount val="1"/>
                        <c:pt idx="0">
                          <c:v>93%</c:v>
                        </c:pt>
                      </c15:dlblFieldTableCache>
                    </c15:dlblFTEntry>
                  </c15:dlblFieldTable>
                  <c15:showDataLabelsRange val="0"/>
                </c:ext>
                <c:ext xmlns:c16="http://schemas.microsoft.com/office/drawing/2014/chart" uri="{C3380CC4-5D6E-409C-BE32-E72D297353CC}">
                  <c16:uniqueId val="{00000001-94B0-47F9-AC8D-812D934AD84C}"/>
                </c:ext>
              </c:extLst>
            </c:dLbl>
            <c:dLbl>
              <c:idx val="2"/>
              <c:tx>
                <c:strRef>
                  <c:f>'Data for graphs'!$D$15</c:f>
                  <c:strCache>
                    <c:ptCount val="1"/>
                    <c:pt idx="0">
                      <c:v>72%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{672BED86-CA32-4796-8E71-43D7B47FEE78}</c15:txfldGUID>
                      <c15:f>'Data for graphs'!$D$15</c15:f>
                      <c15:dlblFieldTableCache>
                        <c:ptCount val="1"/>
                        <c:pt idx="0">
                          <c:v>72%</c:v>
                        </c:pt>
                      </c15:dlblFieldTableCache>
                    </c15:dlblFTEntry>
                  </c15:dlblFieldTable>
                  <c15:showDataLabelsRange val="0"/>
                </c:ext>
                <c:ext xmlns:c16="http://schemas.microsoft.com/office/drawing/2014/chart" uri="{C3380CC4-5D6E-409C-BE32-E72D297353CC}">
                  <c16:uniqueId val="{00000003-94B0-47F9-AC8D-812D934AD84C}"/>
                </c:ext>
              </c:extLst>
            </c:dLbl>
            <c:dLbl>
              <c:idx val="3"/>
              <c:tx>
                <c:strRef>
                  <c:f>'Data for graphs'!$D$18</c:f>
                  <c:strCache>
                    <c:ptCount val="1"/>
                    <c:pt idx="0">
                      <c:v>89%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{ABB4F4DD-9FCD-42AB-9C89-5BC553AAFD4D}</c15:txfldGUID>
                      <c15:f>'Data for graphs'!$D$18</c15:f>
                      <c15:dlblFieldTableCache>
                        <c:ptCount val="1"/>
                        <c:pt idx="0">
                          <c:v>89%</c:v>
                        </c:pt>
                      </c15:dlblFieldTableCache>
                    </c15:dlblFTEntry>
                  </c15:dlblFieldTable>
                  <c15:showDataLabelsRange val="0"/>
                </c:ext>
                <c:ext xmlns:c16="http://schemas.microsoft.com/office/drawing/2014/chart" uri="{C3380CC4-5D6E-409C-BE32-E72D297353CC}">
                  <c16:uniqueId val="{00000006-94B0-47F9-AC8D-812D934AD84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graphs'!$A$3:$A$9</c:f>
              <c:strCache>
                <c:ptCount val="4"/>
                <c:pt idx="0">
                  <c:v>Estimated PLHIV</c:v>
                </c:pt>
                <c:pt idx="1">
                  <c:v>Diagnosed PLHIV 
(% of those estimated)</c:v>
                </c:pt>
                <c:pt idx="2">
                  <c:v>On ART
 (% of those diagnosed)</c:v>
                </c:pt>
                <c:pt idx="3">
                  <c:v>*VL suppressed 
(estimated, UNAIDS approach)</c:v>
                </c:pt>
              </c:strCache>
              <c:extLst/>
            </c:strRef>
          </c:cat>
          <c:val>
            <c:numRef>
              <c:f>'Data for graphs'!$B$12:$B$18</c:f>
              <c:numCache>
                <c:formatCode>General</c:formatCode>
                <c:ptCount val="4"/>
                <c:pt idx="0">
                  <c:v>3139</c:v>
                </c:pt>
                <c:pt idx="1">
                  <c:v>2930</c:v>
                </c:pt>
                <c:pt idx="2">
                  <c:v>2105</c:v>
                </c:pt>
                <c:pt idx="3">
                  <c:v>1863</c:v>
                </c:pt>
              </c:numCache>
              <c:extLst/>
            </c:numRef>
          </c:val>
          <c:extLst>
            <c:ext xmlns:c16="http://schemas.microsoft.com/office/drawing/2014/chart" uri="{C3380CC4-5D6E-409C-BE32-E72D297353CC}">
              <c16:uniqueId val="{00000007-94B0-47F9-AC8D-812D934AD84C}"/>
            </c:ext>
          </c:extLst>
        </c:ser>
        <c:ser>
          <c:idx val="2"/>
          <c:order val="1"/>
          <c:tx>
            <c:strRef>
              <c:f>'Data for graphs'!$B$11</c:f>
              <c:strCache>
                <c:ptCount val="1"/>
                <c:pt idx="0">
                  <c:v>As of September 30, 2019</c:v>
                </c:pt>
              </c:strCache>
            </c:strRef>
          </c:tx>
          <c:spPr>
            <a:solidFill>
              <a:srgbClr val="00B0C7"/>
            </a:solidFill>
            <a:ln w="28575">
              <a:noFill/>
            </a:ln>
          </c:spPr>
          <c:invertIfNegative val="0"/>
          <c:dLbls>
            <c:spPr>
              <a:noFill/>
              <a:ln>
                <a:noFill/>
              </a:ln>
              <a:effectLst/>
            </c:spPr>
            <c:txPr>
              <a:bodyPr wrap="square" lIns="38100" tIns="19050" rIns="38100" bIns="19050" anchor="ctr">
                <a:spAutoFit/>
              </a:bodyPr>
              <a:lstStyle/>
              <a:p>
                <a:pPr>
                  <a:defRPr sz="1200"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for graphs'!$A$3:$A$9</c:f>
              <c:strCache>
                <c:ptCount val="4"/>
                <c:pt idx="0">
                  <c:v>Estimated PLHIV</c:v>
                </c:pt>
                <c:pt idx="1">
                  <c:v>Diagnosed PLHIV 
(% of those estimated)</c:v>
                </c:pt>
                <c:pt idx="2">
                  <c:v>On ART
 (% of those diagnosed)</c:v>
                </c:pt>
                <c:pt idx="3">
                  <c:v>*VL suppressed 
(estimated, UNAIDS approach)</c:v>
                </c:pt>
              </c:strCache>
              <c:extLst/>
            </c:strRef>
          </c:cat>
          <c:val>
            <c:numRef>
              <c:f>'Data for graphs'!$B$12:$B$18</c:f>
              <c:numCache>
                <c:formatCode>General</c:formatCode>
                <c:ptCount val="4"/>
                <c:pt idx="0">
                  <c:v>3139</c:v>
                </c:pt>
                <c:pt idx="1">
                  <c:v>2930</c:v>
                </c:pt>
                <c:pt idx="2">
                  <c:v>2105</c:v>
                </c:pt>
                <c:pt idx="3">
                  <c:v>1863</c:v>
                </c:pt>
              </c:numCache>
              <c:extLst/>
            </c:numRef>
          </c:val>
          <c:extLst>
            <c:ext xmlns:c16="http://schemas.microsoft.com/office/drawing/2014/chart" uri="{C3380CC4-5D6E-409C-BE32-E72D297353CC}">
              <c16:uniqueId val="{00000008-94B0-47F9-AC8D-812D934AD84C}"/>
            </c:ext>
          </c:extLst>
        </c:ser>
        <c:dLbls>
          <c:showLegendKey val="0"/>
          <c:showVal val="0"/>
          <c:showCatName val="0"/>
          <c:showSerName val="0"/>
          <c:showPercent val="0"/>
          <c:showBubbleSize val="0"/>
        </c:dLbls>
        <c:gapWidth val="100"/>
        <c:overlap val="100"/>
        <c:axId val="2128248888"/>
        <c:axId val="2128252648"/>
      </c:barChart>
      <c:barChart>
        <c:barDir val="col"/>
        <c:grouping val="clustered"/>
        <c:varyColors val="0"/>
        <c:ser>
          <c:idx val="3"/>
          <c:order val="2"/>
          <c:tx>
            <c:strRef>
              <c:f>'Data for graphs'!$C$11</c:f>
              <c:strCache>
                <c:ptCount val="1"/>
                <c:pt idx="0">
                  <c:v>As of September 30, 2018</c:v>
                </c:pt>
              </c:strCache>
            </c:strRef>
          </c:tx>
          <c:spPr>
            <a:ln w="28575">
              <a:noFill/>
            </a:ln>
          </c:spPr>
          <c:invertIfNegative val="0"/>
          <c:dLbls>
            <c:spPr>
              <a:noFill/>
              <a:ln>
                <a:noFill/>
              </a:ln>
              <a:effectLst/>
            </c:spPr>
            <c:txPr>
              <a:bodyPr wrap="square" lIns="38100" tIns="19050" rIns="38100" bIns="19050" anchor="ctr">
                <a:spAutoFit/>
              </a:bodyPr>
              <a:lstStyle/>
              <a:p>
                <a:pPr>
                  <a:defRPr sz="1200"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for graphs'!$A$3:$A$8</c:f>
              <c:strCache>
                <c:ptCount val="3"/>
                <c:pt idx="0">
                  <c:v>Estimated PLHIV</c:v>
                </c:pt>
                <c:pt idx="1">
                  <c:v>Diagnosed PLHIV 
(% of those estimated)</c:v>
                </c:pt>
                <c:pt idx="2">
                  <c:v>On ART
 (% of those diagnosed)</c:v>
                </c:pt>
              </c:strCache>
              <c:extLst/>
            </c:strRef>
          </c:cat>
          <c:val>
            <c:numRef>
              <c:f>'Data for graphs'!$C$12:$C$18</c:f>
              <c:numCache>
                <c:formatCode>0;0</c:formatCode>
                <c:ptCount val="4"/>
                <c:pt idx="0">
                  <c:v>-3222</c:v>
                </c:pt>
                <c:pt idx="1">
                  <c:v>-2729</c:v>
                </c:pt>
                <c:pt idx="2">
                  <c:v>-1593</c:v>
                </c:pt>
                <c:pt idx="3">
                  <c:v>-1368</c:v>
                </c:pt>
              </c:numCache>
              <c:extLst/>
            </c:numRef>
          </c:val>
          <c:extLst>
            <c:ext xmlns:c16="http://schemas.microsoft.com/office/drawing/2014/chart" uri="{C3380CC4-5D6E-409C-BE32-E72D297353CC}">
              <c16:uniqueId val="{00000009-94B0-47F9-AC8D-812D934AD84C}"/>
            </c:ext>
          </c:extLst>
        </c:ser>
        <c:ser>
          <c:idx val="4"/>
          <c:order val="3"/>
          <c:tx>
            <c:strRef>
              <c:f>'Data for graphs'!$C$11</c:f>
              <c:strCache>
                <c:ptCount val="1"/>
                <c:pt idx="0">
                  <c:v>As of September 30, 2018</c:v>
                </c:pt>
              </c:strCache>
            </c:strRef>
          </c:tx>
          <c:spPr>
            <a:solidFill>
              <a:srgbClr val="FEE300"/>
            </a:solidFill>
            <a:ln w="28575">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94B0-47F9-AC8D-812D934AD84C}"/>
                </c:ext>
              </c:extLst>
            </c:dLbl>
            <c:dLbl>
              <c:idx val="1"/>
              <c:tx>
                <c:strRef>
                  <c:f>'Data for graphs'!$E$13</c:f>
                  <c:strCache>
                    <c:ptCount val="1"/>
                    <c:pt idx="0">
                      <c:v>85%</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{C2602EF8-AB4A-47E3-BD1D-FCEFD24626D7}</c15:txfldGUID>
                      <c15:f>'Data for graphs'!$E$13</c15:f>
                      <c15:dlblFieldTableCache>
                        <c:ptCount val="1"/>
                        <c:pt idx="0">
                          <c:v>85%</c:v>
                        </c:pt>
                      </c15:dlblFieldTableCache>
                    </c15:dlblFTEntry>
                  </c15:dlblFieldTable>
                  <c15:showDataLabelsRange val="0"/>
                </c:ext>
                <c:ext xmlns:c16="http://schemas.microsoft.com/office/drawing/2014/chart" uri="{C3380CC4-5D6E-409C-BE32-E72D297353CC}">
                  <c16:uniqueId val="{0000000B-94B0-47F9-AC8D-812D934AD84C}"/>
                </c:ext>
              </c:extLst>
            </c:dLbl>
            <c:dLbl>
              <c:idx val="2"/>
              <c:tx>
                <c:strRef>
                  <c:f>'Data for graphs'!$E$15</c:f>
                  <c:strCache>
                    <c:ptCount val="1"/>
                    <c:pt idx="0">
                      <c:v>58%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{025CFE5D-C89B-4F75-874D-D7F3F0044BD6}</c15:txfldGUID>
                      <c15:f>'Data for graphs'!$E$15</c15:f>
                      <c15:dlblFieldTableCache>
                        <c:ptCount val="1"/>
                        <c:pt idx="0">
                          <c:v>58%</c:v>
                        </c:pt>
                      </c15:dlblFieldTableCache>
                    </c15:dlblFTEntry>
                  </c15:dlblFieldTable>
                  <c15:showDataLabelsRange val="0"/>
                </c:ext>
                <c:ext xmlns:c16="http://schemas.microsoft.com/office/drawing/2014/chart" uri="{C3380CC4-5D6E-409C-BE32-E72D297353CC}">
                  <c16:uniqueId val="{0000000D-94B0-47F9-AC8D-812D934AD84C}"/>
                </c:ext>
              </c:extLst>
            </c:dLbl>
            <c:dLbl>
              <c:idx val="3"/>
              <c:layout>
                <c:manualLayout>
                  <c:x val="0"/>
                  <c:y val="0.107701729591493"/>
                </c:manualLayout>
              </c:layout>
              <c:tx>
                <c:strRef>
                  <c:f>'Data for graphs'!$E$18</c:f>
                  <c:strCache>
                    <c:ptCount val="1"/>
                    <c:pt idx="0">
                      <c:v>86%</c:v>
                    </c:pt>
                  </c:strCache>
                </c:strRef>
              </c:tx>
              <c:spPr>
                <a:noFill/>
                <a:ln>
                  <a:noFill/>
                </a:ln>
                <a:effectLst/>
              </c:spPr>
              <c:txPr>
                <a:bodyPr wrap="square" lIns="38100" tIns="19050" rIns="38100" bIns="19050" anchor="ctr">
                  <a:spAutoFit/>
                </a:bodyPr>
                <a:lstStyle/>
                <a:p>
                  <a:pPr>
                    <a:defRPr sz="1600" b="1">
                      <a:solidFill>
                        <a:schemeClr val="tx1"/>
                      </a:solidFill>
                      <a:latin typeface="Arial Narrow" panose="020B0606020202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dlblFTEntry>
                      <c15:txfldGUID>{8255A025-982B-4309-BDDC-802E9781C48B}</c15:txfldGUID>
                      <c15:f>'Data for graphs'!$E$18</c15:f>
                      <c15:dlblFieldTableCache>
                        <c:ptCount val="1"/>
                        <c:pt idx="0">
                          <c:v>86%</c:v>
                        </c:pt>
                      </c15:dlblFieldTableCache>
                    </c15:dlblFTEntry>
                  </c15:dlblFieldTable>
                  <c15:showDataLabelsRange val="0"/>
                </c:ext>
                <c:ext xmlns:c16="http://schemas.microsoft.com/office/drawing/2014/chart" uri="{C3380CC4-5D6E-409C-BE32-E72D297353CC}">
                  <c16:uniqueId val="{00000010-94B0-47F9-AC8D-812D934AD84C}"/>
                </c:ext>
              </c:extLst>
            </c:dLbl>
            <c:spPr>
              <a:noFill/>
              <a:ln>
                <a:noFill/>
              </a:ln>
              <a:effectLst/>
            </c:spPr>
            <c:txPr>
              <a:bodyPr wrap="square" lIns="38100" tIns="19050" rIns="38100" bIns="19050" anchor="ctr">
                <a:spAutoFit/>
              </a:bodyPr>
              <a:lstStyle/>
              <a:p>
                <a:pPr>
                  <a:defRPr sz="1600" b="1">
                    <a:latin typeface="Arial Narrow" panose="020B0606020202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for graphs'!$A$3:$A$8</c:f>
              <c:strCache>
                <c:ptCount val="3"/>
                <c:pt idx="0">
                  <c:v>Estimated PLHIV</c:v>
                </c:pt>
                <c:pt idx="1">
                  <c:v>Diagnosed PLHIV 
(% of those estimated)</c:v>
                </c:pt>
                <c:pt idx="2">
                  <c:v>On ART
 (% of those diagnosed)</c:v>
                </c:pt>
              </c:strCache>
              <c:extLst/>
            </c:strRef>
          </c:cat>
          <c:val>
            <c:numRef>
              <c:f>'Data for graphs'!$C$12:$C$18</c:f>
              <c:numCache>
                <c:formatCode>0;0</c:formatCode>
                <c:ptCount val="4"/>
                <c:pt idx="0">
                  <c:v>-3222</c:v>
                </c:pt>
                <c:pt idx="1">
                  <c:v>-2729</c:v>
                </c:pt>
                <c:pt idx="2">
                  <c:v>-1593</c:v>
                </c:pt>
                <c:pt idx="3">
                  <c:v>-1368</c:v>
                </c:pt>
              </c:numCache>
              <c:extLst/>
            </c:numRef>
          </c:val>
          <c:extLst>
            <c:ext xmlns:c16="http://schemas.microsoft.com/office/drawing/2014/chart" uri="{C3380CC4-5D6E-409C-BE32-E72D297353CC}">
              <c16:uniqueId val="{00000011-94B0-47F9-AC8D-812D934AD84C}"/>
            </c:ext>
          </c:extLst>
        </c:ser>
        <c:dLbls>
          <c:showLegendKey val="0"/>
          <c:showVal val="0"/>
          <c:showCatName val="0"/>
          <c:showSerName val="0"/>
          <c:showPercent val="0"/>
          <c:showBubbleSize val="0"/>
        </c:dLbls>
        <c:gapWidth val="100"/>
        <c:overlap val="100"/>
        <c:axId val="2128258488"/>
        <c:axId val="2128255400"/>
      </c:barChart>
      <c:catAx>
        <c:axId val="2128248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128252648"/>
        <c:crosses val="autoZero"/>
        <c:auto val="1"/>
        <c:lblAlgn val="ctr"/>
        <c:lblOffset val="100"/>
        <c:noMultiLvlLbl val="0"/>
      </c:catAx>
      <c:valAx>
        <c:axId val="2128252648"/>
        <c:scaling>
          <c:orientation val="minMax"/>
        </c:scaling>
        <c:delete val="1"/>
        <c:axPos val="l"/>
        <c:numFmt formatCode="General" sourceLinked="1"/>
        <c:majorTickMark val="out"/>
        <c:minorTickMark val="none"/>
        <c:tickLblPos val="nextTo"/>
        <c:crossAx val="2128248888"/>
        <c:crosses val="autoZero"/>
        <c:crossBetween val="between"/>
        <c:minorUnit val="500"/>
      </c:valAx>
      <c:valAx>
        <c:axId val="2128255400"/>
        <c:scaling>
          <c:orientation val="minMax"/>
          <c:max val="6000"/>
        </c:scaling>
        <c:delete val="1"/>
        <c:axPos val="r"/>
        <c:numFmt formatCode="0;0" sourceLinked="1"/>
        <c:majorTickMark val="out"/>
        <c:minorTickMark val="none"/>
        <c:tickLblPos val="nextTo"/>
        <c:crossAx val="2128258488"/>
        <c:crosses val="max"/>
        <c:crossBetween val="between"/>
      </c:valAx>
      <c:catAx>
        <c:axId val="2128258488"/>
        <c:scaling>
          <c:orientation val="minMax"/>
        </c:scaling>
        <c:delete val="1"/>
        <c:axPos val="b"/>
        <c:numFmt formatCode="General" sourceLinked="1"/>
        <c:majorTickMark val="out"/>
        <c:minorTickMark val="none"/>
        <c:tickLblPos val="nextTo"/>
        <c:crossAx val="2128255400"/>
        <c:crosses val="autoZero"/>
        <c:auto val="1"/>
        <c:lblAlgn val="ctr"/>
        <c:lblOffset val="100"/>
        <c:noMultiLvlLbl val="0"/>
      </c:catAx>
      <c:spPr>
        <a:noFill/>
        <a:ln>
          <a:noFill/>
        </a:ln>
        <a:effectLst/>
      </c:spPr>
    </c:plotArea>
    <c:legend>
      <c:legendPos val="b"/>
      <c:legendEntry>
        <c:idx val="0"/>
        <c:delete val="1"/>
      </c:legendEntry>
      <c:legendEntry>
        <c:idx val="2"/>
        <c:delete val="1"/>
      </c:legendEntry>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Narrow" panose="020B0606020202030204" pitchFamily="34" charset="0"/>
              </a:defRPr>
            </a:pPr>
            <a:r>
              <a:rPr lang="ru-RU" dirty="0">
                <a:latin typeface="Arial Narrow" panose="020B0606020202030204" pitchFamily="34" charset="0"/>
              </a:rPr>
              <a:t>Павлодарская область </a:t>
            </a:r>
          </a:p>
        </c:rich>
      </c:tx>
      <c:overlay val="0"/>
    </c:title>
    <c:autoTitleDeleted val="0"/>
    <c:plotArea>
      <c:layout/>
      <c:barChart>
        <c:barDir val="col"/>
        <c:grouping val="clustered"/>
        <c:varyColors val="0"/>
        <c:ser>
          <c:idx val="0"/>
          <c:order val="0"/>
          <c:tx>
            <c:strRef>
              <c:f>'Data for graphs'!$B$20</c:f>
              <c:strCache>
                <c:ptCount val="1"/>
                <c:pt idx="0">
                  <c:v>As of September 30, 2019</c:v>
                </c:pt>
              </c:strCache>
            </c:strRef>
          </c:tx>
          <c:spPr>
            <a:solidFill>
              <a:srgbClr val="1E428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30C-4B09-92AA-A6A263490F33}"/>
                </c:ext>
              </c:extLst>
            </c:dLbl>
            <c:dLbl>
              <c:idx val="1"/>
              <c:tx>
                <c:strRef>
                  <c:f>'Data for graphs'!$D$22</c:f>
                  <c:strCache>
                    <c:ptCount val="1"/>
                    <c:pt idx="0">
                      <c:v>98%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{235932C4-EA4F-4B48-8CD0-065E8AE3C231}</c15:txfldGUID>
                      <c15:f>'Data for graphs'!$D$22</c15:f>
                      <c15:dlblFieldTableCache>
                        <c:ptCount val="1"/>
                        <c:pt idx="0">
                          <c:v>98%</c:v>
                        </c:pt>
                      </c15:dlblFieldTableCache>
                    </c15:dlblFTEntry>
                  </c15:dlblFieldTable>
                  <c15:showDataLabelsRange val="0"/>
                </c:ext>
                <c:ext xmlns:c16="http://schemas.microsoft.com/office/drawing/2014/chart" uri="{C3380CC4-5D6E-409C-BE32-E72D297353CC}">
                  <c16:uniqueId val="{00000001-230C-4B09-92AA-A6A263490F33}"/>
                </c:ext>
              </c:extLst>
            </c:dLbl>
            <c:dLbl>
              <c:idx val="2"/>
              <c:tx>
                <c:strRef>
                  <c:f>'Data for graphs'!$D$24</c:f>
                  <c:strCache>
                    <c:ptCount val="1"/>
                    <c:pt idx="0">
                      <c:v>63%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{E6B0B238-EB82-4366-B0FC-9FFD6F139179}</c15:txfldGUID>
                      <c15:f>'Data for graphs'!$D$24</c15:f>
                      <c15:dlblFieldTableCache>
                        <c:ptCount val="1"/>
                        <c:pt idx="0">
                          <c:v>63%</c:v>
                        </c:pt>
                      </c15:dlblFieldTableCache>
                    </c15:dlblFTEntry>
                  </c15:dlblFieldTable>
                  <c15:showDataLabelsRange val="0"/>
                </c:ext>
                <c:ext xmlns:c16="http://schemas.microsoft.com/office/drawing/2014/chart" uri="{C3380CC4-5D6E-409C-BE32-E72D297353CC}">
                  <c16:uniqueId val="{00000003-230C-4B09-92AA-A6A263490F33}"/>
                </c:ext>
              </c:extLst>
            </c:dLbl>
            <c:dLbl>
              <c:idx val="3"/>
              <c:tx>
                <c:strRef>
                  <c:f>'Data for graphs'!$D$27</c:f>
                  <c:strCache>
                    <c:ptCount val="1"/>
                    <c:pt idx="0">
                      <c:v>90%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{A41CA603-674F-4F59-948C-753E4839F8C3}</c15:txfldGUID>
                      <c15:f>'Data for graphs'!$D$27</c15:f>
                      <c15:dlblFieldTableCache>
                        <c:ptCount val="1"/>
                        <c:pt idx="0">
                          <c:v>90%</c:v>
                        </c:pt>
                      </c15:dlblFieldTableCache>
                    </c15:dlblFTEntry>
                  </c15:dlblFieldTable>
                  <c15:showDataLabelsRange val="0"/>
                </c:ext>
                <c:ext xmlns:c16="http://schemas.microsoft.com/office/drawing/2014/chart" uri="{C3380CC4-5D6E-409C-BE32-E72D297353CC}">
                  <c16:uniqueId val="{00000006-230C-4B09-92AA-A6A263490F3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graphs'!$A$3:$A$9</c:f>
              <c:strCache>
                <c:ptCount val="4"/>
                <c:pt idx="0">
                  <c:v>Estimated PLHIV</c:v>
                </c:pt>
                <c:pt idx="1">
                  <c:v>Diagnosed PLHIV 
(% of those estimated)</c:v>
                </c:pt>
                <c:pt idx="2">
                  <c:v>On ART
 (% of those diagnosed)</c:v>
                </c:pt>
                <c:pt idx="3">
                  <c:v>*VL suppressed 
(estimated, UNAIDS approach)</c:v>
                </c:pt>
              </c:strCache>
              <c:extLst/>
            </c:strRef>
          </c:cat>
          <c:val>
            <c:numRef>
              <c:f>'Data for graphs'!$B$21:$B$27</c:f>
              <c:numCache>
                <c:formatCode>General</c:formatCode>
                <c:ptCount val="4"/>
                <c:pt idx="0">
                  <c:v>2128</c:v>
                </c:pt>
                <c:pt idx="1">
                  <c:v>2075</c:v>
                </c:pt>
                <c:pt idx="2">
                  <c:v>1314</c:v>
                </c:pt>
                <c:pt idx="3">
                  <c:v>1188</c:v>
                </c:pt>
              </c:numCache>
              <c:extLst/>
            </c:numRef>
          </c:val>
          <c:extLst>
            <c:ext xmlns:c16="http://schemas.microsoft.com/office/drawing/2014/chart" uri="{C3380CC4-5D6E-409C-BE32-E72D297353CC}">
              <c16:uniqueId val="{00000007-230C-4B09-92AA-A6A263490F33}"/>
            </c:ext>
          </c:extLst>
        </c:ser>
        <c:ser>
          <c:idx val="2"/>
          <c:order val="1"/>
          <c:tx>
            <c:strRef>
              <c:f>'Data for graphs'!$B$20</c:f>
              <c:strCache>
                <c:ptCount val="1"/>
                <c:pt idx="0">
                  <c:v>As of September 30, 2019</c:v>
                </c:pt>
              </c:strCache>
            </c:strRef>
          </c:tx>
          <c:spPr>
            <a:solidFill>
              <a:srgbClr val="00B0C7"/>
            </a:solidFill>
            <a:ln w="28575">
              <a:noFill/>
            </a:ln>
          </c:spPr>
          <c:invertIfNegative val="0"/>
          <c:dLbls>
            <c:spPr>
              <a:noFill/>
              <a:ln>
                <a:noFill/>
              </a:ln>
              <a:effectLst/>
            </c:spPr>
            <c:txPr>
              <a:bodyPr wrap="square" lIns="38100" tIns="19050" rIns="38100" bIns="19050" anchor="ctr">
                <a:spAutoFit/>
              </a:bodyPr>
              <a:lstStyle/>
              <a:p>
                <a:pPr>
                  <a:defRPr sz="1200"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for graphs'!$A$3:$A$9</c:f>
              <c:strCache>
                <c:ptCount val="4"/>
                <c:pt idx="0">
                  <c:v>Estimated PLHIV</c:v>
                </c:pt>
                <c:pt idx="1">
                  <c:v>Diagnosed PLHIV 
(% of those estimated)</c:v>
                </c:pt>
                <c:pt idx="2">
                  <c:v>On ART
 (% of those diagnosed)</c:v>
                </c:pt>
                <c:pt idx="3">
                  <c:v>*VL suppressed 
(estimated, UNAIDS approach)</c:v>
                </c:pt>
              </c:strCache>
              <c:extLst/>
            </c:strRef>
          </c:cat>
          <c:val>
            <c:numRef>
              <c:f>'Data for graphs'!$B$21:$B$27</c:f>
              <c:numCache>
                <c:formatCode>General</c:formatCode>
                <c:ptCount val="4"/>
                <c:pt idx="0">
                  <c:v>2128</c:v>
                </c:pt>
                <c:pt idx="1">
                  <c:v>2075</c:v>
                </c:pt>
                <c:pt idx="2">
                  <c:v>1314</c:v>
                </c:pt>
                <c:pt idx="3">
                  <c:v>1188</c:v>
                </c:pt>
              </c:numCache>
              <c:extLst/>
            </c:numRef>
          </c:val>
          <c:extLst>
            <c:ext xmlns:c16="http://schemas.microsoft.com/office/drawing/2014/chart" uri="{C3380CC4-5D6E-409C-BE32-E72D297353CC}">
              <c16:uniqueId val="{00000008-230C-4B09-92AA-A6A263490F33}"/>
            </c:ext>
          </c:extLst>
        </c:ser>
        <c:dLbls>
          <c:showLegendKey val="0"/>
          <c:showVal val="0"/>
          <c:showCatName val="0"/>
          <c:showSerName val="0"/>
          <c:showPercent val="0"/>
          <c:showBubbleSize val="0"/>
        </c:dLbls>
        <c:gapWidth val="100"/>
        <c:overlap val="100"/>
        <c:axId val="2128353720"/>
        <c:axId val="2128357480"/>
      </c:barChart>
      <c:barChart>
        <c:barDir val="col"/>
        <c:grouping val="clustered"/>
        <c:varyColors val="0"/>
        <c:ser>
          <c:idx val="3"/>
          <c:order val="2"/>
          <c:tx>
            <c:strRef>
              <c:f>'Data for graphs'!$C$20</c:f>
              <c:strCache>
                <c:ptCount val="1"/>
                <c:pt idx="0">
                  <c:v>As of September 30, 2018</c:v>
                </c:pt>
              </c:strCache>
            </c:strRef>
          </c:tx>
          <c:spPr>
            <a:ln w="28575">
              <a:noFill/>
            </a:ln>
          </c:spPr>
          <c:invertIfNegative val="0"/>
          <c:dLbls>
            <c:spPr>
              <a:noFill/>
              <a:ln>
                <a:noFill/>
              </a:ln>
              <a:effectLst/>
            </c:spPr>
            <c:txPr>
              <a:bodyPr wrap="square" lIns="38100" tIns="19050" rIns="38100" bIns="19050" anchor="ctr">
                <a:spAutoFit/>
              </a:bodyPr>
              <a:lstStyle/>
              <a:p>
                <a:pPr>
                  <a:defRPr sz="1200"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for graphs'!$A$21:$A$27</c:f>
              <c:strCache>
                <c:ptCount val="4"/>
                <c:pt idx="0">
                  <c:v>Estimated PLHIV</c:v>
                </c:pt>
                <c:pt idx="1">
                  <c:v>Diagnosed PLHIV 
(% of those estimated)</c:v>
                </c:pt>
                <c:pt idx="2">
                  <c:v>On ART
 (% of those diagnosed)</c:v>
                </c:pt>
                <c:pt idx="3">
                  <c:v>*VL suppressed 
(estimated, UNAIDS approach)</c:v>
                </c:pt>
              </c:strCache>
              <c:extLst/>
            </c:strRef>
          </c:cat>
          <c:val>
            <c:numRef>
              <c:f>'Data for graphs'!$C$21:$C$27</c:f>
              <c:numCache>
                <c:formatCode>0;0</c:formatCode>
                <c:ptCount val="4"/>
                <c:pt idx="0">
                  <c:v>-2136</c:v>
                </c:pt>
                <c:pt idx="1">
                  <c:v>-1814</c:v>
                </c:pt>
                <c:pt idx="2">
                  <c:v>-966</c:v>
                </c:pt>
                <c:pt idx="3">
                  <c:v>-830</c:v>
                </c:pt>
              </c:numCache>
              <c:extLst/>
            </c:numRef>
          </c:val>
          <c:extLst>
            <c:ext xmlns:c16="http://schemas.microsoft.com/office/drawing/2014/chart" uri="{C3380CC4-5D6E-409C-BE32-E72D297353CC}">
              <c16:uniqueId val="{00000009-230C-4B09-92AA-A6A263490F33}"/>
            </c:ext>
          </c:extLst>
        </c:ser>
        <c:ser>
          <c:idx val="4"/>
          <c:order val="3"/>
          <c:tx>
            <c:strRef>
              <c:f>'Data for graphs'!$C$20</c:f>
              <c:strCache>
                <c:ptCount val="1"/>
                <c:pt idx="0">
                  <c:v>As of September 30, 2018</c:v>
                </c:pt>
              </c:strCache>
            </c:strRef>
          </c:tx>
          <c:spPr>
            <a:solidFill>
              <a:srgbClr val="FEE300"/>
            </a:solidFill>
            <a:ln w="28575">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230C-4B09-92AA-A6A263490F33}"/>
                </c:ext>
              </c:extLst>
            </c:dLbl>
            <c:dLbl>
              <c:idx val="1"/>
              <c:tx>
                <c:strRef>
                  <c:f>'Data for graphs'!$E$22</c:f>
                  <c:strCache>
                    <c:ptCount val="1"/>
                    <c:pt idx="0">
                      <c:v>85%</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{211556EC-BBE9-4022-B965-3F64A5D2FB6A}</c15:txfldGUID>
                      <c15:f>'Data for graphs'!$E$22</c15:f>
                      <c15:dlblFieldTableCache>
                        <c:ptCount val="1"/>
                        <c:pt idx="0">
                          <c:v>85%</c:v>
                        </c:pt>
                      </c15:dlblFieldTableCache>
                    </c15:dlblFTEntry>
                  </c15:dlblFieldTable>
                  <c15:showDataLabelsRange val="0"/>
                </c:ext>
                <c:ext xmlns:c16="http://schemas.microsoft.com/office/drawing/2014/chart" uri="{C3380CC4-5D6E-409C-BE32-E72D297353CC}">
                  <c16:uniqueId val="{0000000B-230C-4B09-92AA-A6A263490F33}"/>
                </c:ext>
              </c:extLst>
            </c:dLbl>
            <c:dLbl>
              <c:idx val="2"/>
              <c:tx>
                <c:strRef>
                  <c:f>'Data for graphs'!$E$24</c:f>
                  <c:strCache>
                    <c:ptCount val="1"/>
                    <c:pt idx="0">
                      <c:v>53%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{EDEC162C-1651-46EF-BE44-C933C8D151AB}</c15:txfldGUID>
                      <c15:f>'Data for graphs'!$E$24</c15:f>
                      <c15:dlblFieldTableCache>
                        <c:ptCount val="1"/>
                        <c:pt idx="0">
                          <c:v>53%</c:v>
                        </c:pt>
                      </c15:dlblFieldTableCache>
                    </c15:dlblFTEntry>
                  </c15:dlblFieldTable>
                  <c15:showDataLabelsRange val="0"/>
                </c:ext>
                <c:ext xmlns:c16="http://schemas.microsoft.com/office/drawing/2014/chart" uri="{C3380CC4-5D6E-409C-BE32-E72D297353CC}">
                  <c16:uniqueId val="{0000000D-230C-4B09-92AA-A6A263490F33}"/>
                </c:ext>
              </c:extLst>
            </c:dLbl>
            <c:dLbl>
              <c:idx val="3"/>
              <c:layout>
                <c:manualLayout>
                  <c:x val="0"/>
                  <c:y val="0.10035512227638201"/>
                </c:manualLayout>
              </c:layout>
              <c:tx>
                <c:strRef>
                  <c:f>'Data for graphs'!$E$27</c:f>
                  <c:strCache>
                    <c:ptCount val="1"/>
                    <c:pt idx="0">
                      <c:v>86%</c:v>
                    </c:pt>
                  </c:strCache>
                </c:strRef>
              </c:tx>
              <c:spPr>
                <a:noFill/>
                <a:ln>
                  <a:noFill/>
                </a:ln>
                <a:effectLst/>
              </c:spPr>
              <c:txPr>
                <a:bodyPr wrap="square" lIns="38100" tIns="19050" rIns="38100" bIns="19050" anchor="ctr">
                  <a:spAutoFit/>
                </a:bodyPr>
                <a:lstStyle/>
                <a:p>
                  <a:pPr>
                    <a:defRPr sz="1600" b="1">
                      <a:solidFill>
                        <a:schemeClr val="tx1"/>
                      </a:solidFill>
                      <a:latin typeface="Arial Narrow" panose="020B0606020202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dlblFTEntry>
                      <c15:txfldGUID>{731D1DB9-5178-4574-A5BB-51D9C55CAEC0}</c15:txfldGUID>
                      <c15:f>'Data for graphs'!$E$27</c15:f>
                      <c15:dlblFieldTableCache>
                        <c:ptCount val="1"/>
                        <c:pt idx="0">
                          <c:v>86%</c:v>
                        </c:pt>
                      </c15:dlblFieldTableCache>
                    </c15:dlblFTEntry>
                  </c15:dlblFieldTable>
                  <c15:showDataLabelsRange val="0"/>
                </c:ext>
                <c:ext xmlns:c16="http://schemas.microsoft.com/office/drawing/2014/chart" uri="{C3380CC4-5D6E-409C-BE32-E72D297353CC}">
                  <c16:uniqueId val="{00000010-230C-4B09-92AA-A6A263490F33}"/>
                </c:ext>
              </c:extLst>
            </c:dLbl>
            <c:spPr>
              <a:noFill/>
              <a:ln>
                <a:noFill/>
              </a:ln>
              <a:effectLst/>
            </c:spPr>
            <c:txPr>
              <a:bodyPr wrap="square" lIns="38100" tIns="19050" rIns="38100" bIns="19050" anchor="ctr">
                <a:spAutoFit/>
              </a:bodyPr>
              <a:lstStyle/>
              <a:p>
                <a:pPr>
                  <a:defRPr sz="1600" b="1">
                    <a:latin typeface="Arial Narrow" panose="020B0606020202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for graphs'!$A$21:$A$27</c:f>
              <c:strCache>
                <c:ptCount val="4"/>
                <c:pt idx="0">
                  <c:v>Estimated PLHIV</c:v>
                </c:pt>
                <c:pt idx="1">
                  <c:v>Diagnosed PLHIV 
(% of those estimated)</c:v>
                </c:pt>
                <c:pt idx="2">
                  <c:v>On ART
 (% of those diagnosed)</c:v>
                </c:pt>
                <c:pt idx="3">
                  <c:v>*VL suppressed 
(estimated, UNAIDS approach)</c:v>
                </c:pt>
              </c:strCache>
              <c:extLst/>
            </c:strRef>
          </c:cat>
          <c:val>
            <c:numRef>
              <c:f>'Data for graphs'!$C$21:$C$27</c:f>
              <c:numCache>
                <c:formatCode>0;0</c:formatCode>
                <c:ptCount val="4"/>
                <c:pt idx="0">
                  <c:v>-2136</c:v>
                </c:pt>
                <c:pt idx="1">
                  <c:v>-1814</c:v>
                </c:pt>
                <c:pt idx="2">
                  <c:v>-966</c:v>
                </c:pt>
                <c:pt idx="3">
                  <c:v>-830</c:v>
                </c:pt>
              </c:numCache>
              <c:extLst/>
            </c:numRef>
          </c:val>
          <c:extLst>
            <c:ext xmlns:c16="http://schemas.microsoft.com/office/drawing/2014/chart" uri="{C3380CC4-5D6E-409C-BE32-E72D297353CC}">
              <c16:uniqueId val="{00000011-230C-4B09-92AA-A6A263490F33}"/>
            </c:ext>
          </c:extLst>
        </c:ser>
        <c:dLbls>
          <c:showLegendKey val="0"/>
          <c:showVal val="0"/>
          <c:showCatName val="0"/>
          <c:showSerName val="0"/>
          <c:showPercent val="0"/>
          <c:showBubbleSize val="0"/>
        </c:dLbls>
        <c:gapWidth val="100"/>
        <c:overlap val="100"/>
        <c:axId val="2128363320"/>
        <c:axId val="2128360232"/>
      </c:barChart>
      <c:catAx>
        <c:axId val="2128353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128357480"/>
        <c:crosses val="autoZero"/>
        <c:auto val="1"/>
        <c:lblAlgn val="ctr"/>
        <c:lblOffset val="100"/>
        <c:noMultiLvlLbl val="0"/>
      </c:catAx>
      <c:valAx>
        <c:axId val="2128357480"/>
        <c:scaling>
          <c:orientation val="minMax"/>
        </c:scaling>
        <c:delete val="1"/>
        <c:axPos val="l"/>
        <c:numFmt formatCode="General" sourceLinked="1"/>
        <c:majorTickMark val="out"/>
        <c:minorTickMark val="none"/>
        <c:tickLblPos val="nextTo"/>
        <c:crossAx val="2128353720"/>
        <c:crosses val="autoZero"/>
        <c:crossBetween val="between"/>
        <c:minorUnit val="500"/>
      </c:valAx>
      <c:valAx>
        <c:axId val="2128360232"/>
        <c:scaling>
          <c:orientation val="minMax"/>
          <c:max val="6000"/>
        </c:scaling>
        <c:delete val="1"/>
        <c:axPos val="r"/>
        <c:numFmt formatCode="0;0" sourceLinked="1"/>
        <c:majorTickMark val="out"/>
        <c:minorTickMark val="none"/>
        <c:tickLblPos val="nextTo"/>
        <c:crossAx val="2128363320"/>
        <c:crosses val="max"/>
        <c:crossBetween val="between"/>
      </c:valAx>
      <c:catAx>
        <c:axId val="2128363320"/>
        <c:scaling>
          <c:orientation val="minMax"/>
        </c:scaling>
        <c:delete val="1"/>
        <c:axPos val="b"/>
        <c:numFmt formatCode="General" sourceLinked="1"/>
        <c:majorTickMark val="out"/>
        <c:minorTickMark val="none"/>
        <c:tickLblPos val="nextTo"/>
        <c:crossAx val="2128360232"/>
        <c:crosses val="autoZero"/>
        <c:auto val="1"/>
        <c:lblAlgn val="ctr"/>
        <c:lblOffset val="100"/>
        <c:noMultiLvlLbl val="0"/>
      </c:catAx>
      <c:spPr>
        <a:noFill/>
        <a:ln>
          <a:noFill/>
        </a:ln>
        <a:effectLst/>
      </c:spPr>
    </c:plotArea>
    <c:legend>
      <c:legendPos val="b"/>
      <c:legendEntry>
        <c:idx val="0"/>
        <c:delete val="1"/>
      </c:legendEntry>
      <c:legendEntry>
        <c:idx val="2"/>
        <c:delete val="1"/>
      </c:legendEntry>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0.25727</cdr:x>
      <cdr:y>0.75415</cdr:y>
    </cdr:from>
    <cdr:to>
      <cdr:x>0.47026</cdr:x>
      <cdr:y>1</cdr:y>
    </cdr:to>
    <cdr:sp macro="" textlink="">
      <cdr:nvSpPr>
        <cdr:cNvPr id="2" name="TextBox 1">
          <a:extLst xmlns:a="http://schemas.openxmlformats.org/drawingml/2006/main">
            <a:ext uri="{FF2B5EF4-FFF2-40B4-BE49-F238E27FC236}">
              <a16:creationId xmlns:a16="http://schemas.microsoft.com/office/drawing/2014/main" id="{E7DB386F-0CEC-4EE9-A0BD-9F0A5486BFCE}"/>
            </a:ext>
          </a:extLst>
        </cdr:cNvPr>
        <cdr:cNvSpPr txBox="1"/>
      </cdr:nvSpPr>
      <cdr:spPr>
        <a:xfrm xmlns:a="http://schemas.openxmlformats.org/drawingml/2006/main">
          <a:off x="1104474" y="293859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0.23378</cdr:x>
      <cdr:y>0.73404</cdr:y>
    </cdr:from>
    <cdr:to>
      <cdr:x>0.44677</cdr:x>
      <cdr:y>0.97989</cdr:y>
    </cdr:to>
    <cdr:sp macro="" textlink="">
      <cdr:nvSpPr>
        <cdr:cNvPr id="3" name="TextBox 2">
          <a:extLst xmlns:a="http://schemas.openxmlformats.org/drawingml/2006/main">
            <a:ext uri="{FF2B5EF4-FFF2-40B4-BE49-F238E27FC236}">
              <a16:creationId xmlns:a16="http://schemas.microsoft.com/office/drawing/2014/main" id="{66F39BC5-5E2A-40D0-AC78-2429D5BC6CC9}"/>
            </a:ext>
          </a:extLst>
        </cdr:cNvPr>
        <cdr:cNvSpPr txBox="1"/>
      </cdr:nvSpPr>
      <cdr:spPr>
        <a:xfrm xmlns:a="http://schemas.openxmlformats.org/drawingml/2006/main">
          <a:off x="1003621" y="27301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7a7cb8c9d7_0_44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5" name="Google Shape;2105;g7a7cb8c9d7_0_445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dirty="0"/>
          </a:p>
        </p:txBody>
      </p:sp>
      <p:sp>
        <p:nvSpPr>
          <p:cNvPr id="2106" name="Google Shape;2106;g7a7cb8c9d7_0_4458: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793607d92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793607d92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7587718a89_4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7587718a89_4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6b871901cb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6b871901cb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75bbde923d_7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5" name="Google Shape;1245;g75bbde923d_7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1"/>
        <p:cNvGrpSpPr/>
        <p:nvPr/>
      </p:nvGrpSpPr>
      <p:grpSpPr>
        <a:xfrm>
          <a:off x="0" y="0"/>
          <a:ext cx="0" cy="0"/>
          <a:chOff x="0" y="0"/>
          <a:chExt cx="0" cy="0"/>
        </a:xfrm>
      </p:grpSpPr>
      <p:sp>
        <p:nvSpPr>
          <p:cNvPr id="3042" name="Google Shape;3042;g6be84204b9_4_10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3" name="Google Shape;3043;g6be84204b9_4_10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Clr>
                <a:schemeClr val="dk1"/>
              </a:buClr>
              <a:buSzPts val="1100"/>
              <a:buChar char="●"/>
            </a:pPr>
            <a:r>
              <a:rPr lang="en">
                <a:solidFill>
                  <a:schemeClr val="dk1"/>
                </a:solidFill>
              </a:rPr>
              <a:t>Currently, the biggest gaps in index testing are offering ICT services to more PLHIV including all newly found and those who are not on treatment and reaching all elicited partners with testing services. To involve more index cases, the team will analyze the data on partner testing for all PLHIV who are clients of the Flagship case management program to see who of them were not involved as index cases yet prioritizing newly found PLHIV and PLHIV who are not on treatment. To decrease the gap between the numbers of partners elicited and tested, the team will strengthen the counseling process of collecting information about PLHIV partners who are at high risk of HIV to be able to find more of them. As described above, the team is also working on motivational interviewing skills of PNs to motivate more partners for testing.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1018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3837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896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7a7cb8c9d7_0_4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7a7cb8c9d7_0_4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 y="0"/>
            <a:ext cx="9141714" cy="589788"/>
          </a:xfrm>
          <a:solidFill>
            <a:srgbClr val="005DAA"/>
          </a:solidFill>
        </p:spPr>
        <p:txBody>
          <a:bodyPr lIns="274320" rIns="274320"/>
          <a:lstStyle>
            <a:lvl1pPr>
              <a:defRPr u="none">
                <a:solidFill>
                  <a:schemeClr val="bg1"/>
                </a:solidFill>
              </a:defRPr>
            </a:lvl1pPr>
          </a:lstStyle>
          <a:p>
            <a:r>
              <a:rPr lang="en-US" dirty="0"/>
              <a:t>Enter slide title</a:t>
            </a:r>
          </a:p>
        </p:txBody>
      </p:sp>
    </p:spTree>
    <p:extLst>
      <p:ext uri="{BB962C8B-B14F-4D97-AF65-F5344CB8AC3E}">
        <p14:creationId xmlns:p14="http://schemas.microsoft.com/office/powerpoint/2010/main" val="1666975253"/>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7133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tile tx="0" ty="0" sx="100000" sy="100000" flip="none" algn="ctr"/>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1969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B82437B-F01D-4B38-A498-E15D160B5DD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6281A-5959-4F04-AB15-2B2D0285EC3B}" type="slidenum">
              <a:rPr lang="en-US" smtClean="0"/>
              <a:t>‹#›</a:t>
            </a:fld>
            <a:endParaRPr lang="en-US"/>
          </a:p>
        </p:txBody>
      </p:sp>
    </p:spTree>
    <p:extLst>
      <p:ext uri="{BB962C8B-B14F-4D97-AF65-F5344CB8AC3E}">
        <p14:creationId xmlns:p14="http://schemas.microsoft.com/office/powerpoint/2010/main" val="2254783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144"/>
            <a:ext cx="9144000" cy="589788"/>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5" name="Text Placeholder 4"/>
          <p:cNvSpPr>
            <a:spLocks noGrp="1"/>
          </p:cNvSpPr>
          <p:nvPr>
            <p:ph type="body" sz="quarter" idx="16" hasCustomPrompt="1"/>
          </p:nvPr>
        </p:nvSpPr>
        <p:spPr>
          <a:xfrm>
            <a:off x="193167" y="665164"/>
            <a:ext cx="8757666" cy="497124"/>
          </a:xfrm>
        </p:spPr>
        <p:txBody>
          <a:bodyPr lIns="0" rIns="0" anchor="ctr">
            <a:normAutofit/>
          </a:bodyPr>
          <a:lstStyle>
            <a:lvl1pPr marL="0" indent="0">
              <a:buNone/>
              <a:defRPr sz="2400" b="1"/>
            </a:lvl1pPr>
          </a:lstStyle>
          <a:p>
            <a:pPr lvl="0"/>
            <a:r>
              <a:rPr lang="en-US" dirty="0"/>
              <a:t>Enter subtitle</a:t>
            </a:r>
          </a:p>
        </p:txBody>
      </p:sp>
      <p:sp>
        <p:nvSpPr>
          <p:cNvPr id="6" name="Slide Number Placeholder 5"/>
          <p:cNvSpPr>
            <a:spLocks noGrp="1"/>
          </p:cNvSpPr>
          <p:nvPr>
            <p:ph type="sldNum" sz="quarter" idx="12"/>
          </p:nvPr>
        </p:nvSpPr>
        <p:spPr>
          <a:xfrm>
            <a:off x="8160258" y="4857655"/>
            <a:ext cx="790575" cy="273844"/>
          </a:xfrm>
        </p:spPr>
        <p:txBody>
          <a:bodyPr/>
          <a:lstStyle/>
          <a:p>
            <a:fld id="{6039E477-088D-487D-A482-1547B74FD154}" type="slidenum">
              <a:rPr lang="en-US" smtClean="0"/>
              <a:t>‹#›</a:t>
            </a:fld>
            <a:endParaRPr lang="en-US"/>
          </a:p>
        </p:txBody>
      </p:sp>
      <p:sp>
        <p:nvSpPr>
          <p:cNvPr id="7" name="Text Placeholder 8"/>
          <p:cNvSpPr>
            <a:spLocks noGrp="1"/>
          </p:cNvSpPr>
          <p:nvPr>
            <p:ph type="body" sz="quarter" idx="13" hasCustomPrompt="1"/>
          </p:nvPr>
        </p:nvSpPr>
        <p:spPr>
          <a:xfrm>
            <a:off x="2940519" y="4857654"/>
            <a:ext cx="3262963" cy="273844"/>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
        <p:nvSpPr>
          <p:cNvPr id="10" name="Content Placeholder 2"/>
          <p:cNvSpPr>
            <a:spLocks noGrp="1"/>
          </p:cNvSpPr>
          <p:nvPr>
            <p:ph idx="1"/>
          </p:nvPr>
        </p:nvSpPr>
        <p:spPr>
          <a:xfrm>
            <a:off x="193167" y="1162288"/>
            <a:ext cx="8757666" cy="35437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0" y="4857653"/>
            <a:ext cx="1488186" cy="369332"/>
          </a:xfrm>
          <a:prstGeom prst="rect">
            <a:avLst/>
          </a:prstGeom>
          <a:noFill/>
        </p:spPr>
        <p:txBody>
          <a:bodyPr wrap="square" rtlCol="0">
            <a:spAutoFit/>
          </a:bodyPr>
          <a:lstStyle/>
          <a:p>
            <a:r>
              <a:rPr lang="en-US" sz="900" dirty="0">
                <a:solidFill>
                  <a:srgbClr val="898989"/>
                </a:solidFill>
              </a:rPr>
              <a:t>Division of Global HIV</a:t>
            </a:r>
            <a:r>
              <a:rPr lang="en-US" sz="900" baseline="0" dirty="0">
                <a:solidFill>
                  <a:srgbClr val="898989"/>
                </a:solidFill>
              </a:rPr>
              <a:t> &amp; TB</a:t>
            </a:r>
            <a:endParaRPr lang="en-US" sz="900" dirty="0">
              <a:solidFill>
                <a:srgbClr val="898989"/>
              </a:solidFill>
            </a:endParaRPr>
          </a:p>
        </p:txBody>
      </p:sp>
    </p:spTree>
    <p:extLst>
      <p:ext uri="{BB962C8B-B14F-4D97-AF65-F5344CB8AC3E}">
        <p14:creationId xmlns:p14="http://schemas.microsoft.com/office/powerpoint/2010/main" val="1239146999"/>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F091F6F-7CA6-4336-B5AA-986C2C107363}" type="datetimeFigureOut">
              <a:rPr lang="ru-RU" smtClean="0"/>
              <a:t>15.01.2020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D691C-D66F-4A26-9F69-6E8C93BEF503}" type="slidenum">
              <a:rPr lang="ru-RU" smtClean="0"/>
              <a:t>‹#›</a:t>
            </a:fld>
            <a:endParaRPr lang="ru-RU"/>
          </a:p>
        </p:txBody>
      </p:sp>
    </p:spTree>
    <p:extLst>
      <p:ext uri="{BB962C8B-B14F-4D97-AF65-F5344CB8AC3E}">
        <p14:creationId xmlns:p14="http://schemas.microsoft.com/office/powerpoint/2010/main" val="18250953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Content Blue Header">
    <p:spTree>
      <p:nvGrpSpPr>
        <p:cNvPr id="1" name=""/>
        <p:cNvGrpSpPr/>
        <p:nvPr/>
      </p:nvGrpSpPr>
      <p:grpSpPr>
        <a:xfrm>
          <a:off x="0" y="0"/>
          <a:ext cx="0" cy="0"/>
          <a:chOff x="0" y="0"/>
          <a:chExt cx="0" cy="0"/>
        </a:xfrm>
      </p:grpSpPr>
      <p:sp>
        <p:nvSpPr>
          <p:cNvPr id="8" name="Rectangle 7"/>
          <p:cNvSpPr/>
          <p:nvPr/>
        </p:nvSpPr>
        <p:spPr>
          <a:xfrm>
            <a:off x="3" y="-2"/>
            <a:ext cx="9144000" cy="617220"/>
          </a:xfrm>
          <a:prstGeom prst="rect">
            <a:avLst/>
          </a:prstGeom>
          <a:solidFill>
            <a:schemeClr val="accent1">
              <a:lumMod val="75000"/>
            </a:schemeClr>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9" name="Text Placeholder 9"/>
          <p:cNvSpPr>
            <a:spLocks noGrp="1"/>
          </p:cNvSpPr>
          <p:nvPr>
            <p:ph type="body" sz="quarter" idx="13"/>
          </p:nvPr>
        </p:nvSpPr>
        <p:spPr>
          <a:xfrm>
            <a:off x="172515" y="152863"/>
            <a:ext cx="8768132" cy="342712"/>
          </a:xfrm>
          <a:prstGeom prst="rect">
            <a:avLst/>
          </a:prstGeom>
        </p:spPr>
        <p:txBody>
          <a:bodyPr lIns="0" tIns="0" rIns="0" bIns="0">
            <a:normAutofit/>
          </a:bodyPr>
          <a:lstStyle>
            <a:lvl1pPr marL="0" indent="0">
              <a:buFontTx/>
              <a:buNone/>
              <a:defRPr sz="2400">
                <a:solidFill>
                  <a:schemeClr val="bg1"/>
                </a:solidFill>
                <a:latin typeface="+mn-lt"/>
                <a:cs typeface="Arial" panose="020B0604020202020204" pitchFamily="34" charset="0"/>
              </a:defRPr>
            </a:lvl1pPr>
          </a:lstStyle>
          <a:p>
            <a:pPr lvl="0"/>
            <a:r>
              <a:rPr lang="en-US" dirty="0"/>
              <a:t>Click to edit Master text styles</a:t>
            </a:r>
          </a:p>
        </p:txBody>
      </p:sp>
      <p:sp>
        <p:nvSpPr>
          <p:cNvPr id="12" name="Text Placeholder 13"/>
          <p:cNvSpPr>
            <a:spLocks noGrp="1"/>
          </p:cNvSpPr>
          <p:nvPr>
            <p:ph type="body" sz="quarter" idx="14"/>
          </p:nvPr>
        </p:nvSpPr>
        <p:spPr>
          <a:xfrm>
            <a:off x="200653" y="718536"/>
            <a:ext cx="8710613" cy="1438856"/>
          </a:xfrm>
          <a:prstGeom prst="rect">
            <a:avLst/>
          </a:prstGeom>
        </p:spPr>
        <p:txBody>
          <a:bodyPr lIns="0" tIns="0" rIns="0" bIns="0">
            <a:spAutoFit/>
          </a:bodyPr>
          <a:lstStyle>
            <a:lvl1pPr marL="0" indent="0">
              <a:buNone/>
              <a:defRPr sz="1800">
                <a:solidFill>
                  <a:schemeClr val="tx1"/>
                </a:solidFill>
                <a:latin typeface="+mn-lt"/>
              </a:defRPr>
            </a:lvl1pPr>
            <a:lvl2pPr marL="252413" indent="-120254">
              <a:defRPr sz="1800">
                <a:solidFill>
                  <a:schemeClr val="tx1"/>
                </a:solidFill>
                <a:latin typeface="+mn-lt"/>
              </a:defRPr>
            </a:lvl2pPr>
            <a:lvl3pPr marL="433388" indent="-180975">
              <a:buFont typeface="Segoe UI" panose="020B0502040204020203" pitchFamily="34" charset="0"/>
              <a:buChar char="–"/>
              <a:defRPr sz="1800">
                <a:solidFill>
                  <a:schemeClr val="tx1"/>
                </a:solidFill>
                <a:latin typeface="+mn-lt"/>
              </a:defRPr>
            </a:lvl3pPr>
            <a:lvl4pPr marL="601266" indent="-132160">
              <a:buFont typeface="Wingdings" panose="05000000000000000000" pitchFamily="2" charset="2"/>
              <a:buChar char="§"/>
              <a:defRPr sz="1800">
                <a:solidFill>
                  <a:schemeClr val="tx1"/>
                </a:solidFill>
                <a:latin typeface="+mn-lt"/>
              </a:defRPr>
            </a:lvl4pPr>
            <a:lvl5pPr marL="770335" indent="-169069">
              <a:buFont typeface="Century Gothic" panose="020B0502020202020204" pitchFamily="34" charset="0"/>
              <a:buChar char="○"/>
              <a:defRPr sz="1800">
                <a:solidFill>
                  <a:schemeClr val="tx1"/>
                </a:solidFill>
                <a:latin typeface="+mn-lt"/>
              </a:defRPr>
            </a:lvl5pPr>
            <a:lvl6pPr marL="900113" indent="-128588">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8148795" y="4802684"/>
            <a:ext cx="325730" cy="230832"/>
          </a:xfrm>
          <a:prstGeom prst="rect">
            <a:avLst/>
          </a:prstGeom>
        </p:spPr>
        <p:txBody>
          <a:bodyPr wrap="none">
            <a:spAutoFit/>
          </a:bodyPr>
          <a:lstStyle/>
          <a:p>
            <a:fld id="{EA770F2E-19D4-4CC4-B74B-634446E4E520}" type="slidenum">
              <a:rPr lang="en-US" sz="900" smtClean="0">
                <a:solidFill>
                  <a:srgbClr val="898989"/>
                </a:solidFill>
                <a:cs typeface="Arial" panose="020B0604020202020204" pitchFamily="34" charset="0"/>
              </a:rPr>
              <a:pPr/>
              <a:t>‹#›</a:t>
            </a:fld>
            <a:endParaRPr lang="en-US" sz="900" dirty="0">
              <a:solidFill>
                <a:srgbClr val="898989"/>
              </a:solidFill>
              <a:cs typeface="Arial" panose="020B0604020202020204" pitchFamily="34" charset="0"/>
            </a:endParaRPr>
          </a:p>
        </p:txBody>
      </p:sp>
      <p:sp>
        <p:nvSpPr>
          <p:cNvPr id="10" name="Date Placeholder 3"/>
          <p:cNvSpPr>
            <a:spLocks noGrp="1"/>
          </p:cNvSpPr>
          <p:nvPr>
            <p:ph type="dt" sz="half" idx="10"/>
          </p:nvPr>
        </p:nvSpPr>
        <p:spPr>
          <a:xfrm>
            <a:off x="628650" y="4767270"/>
            <a:ext cx="2057400" cy="273844"/>
          </a:xfrm>
        </p:spPr>
        <p:txBody>
          <a:bodyPr/>
          <a:lstStyle/>
          <a:p>
            <a:fld id="{5406EF81-9AF6-4468-BC8C-A36A8953C7BD}" type="datetimeFigureOut">
              <a:rPr lang="en-US" smtClean="0">
                <a:solidFill>
                  <a:prstClr val="black"/>
                </a:solidFill>
              </a:rPr>
              <a:pPr/>
              <a:t>1/15/2020</a:t>
            </a:fld>
            <a:endParaRPr lang="en-US" dirty="0">
              <a:solidFill>
                <a:prstClr val="black"/>
              </a:solidFill>
            </a:endParaRPr>
          </a:p>
        </p:txBody>
      </p:sp>
    </p:spTree>
    <p:extLst>
      <p:ext uri="{BB962C8B-B14F-4D97-AF65-F5344CB8AC3E}">
        <p14:creationId xmlns:p14="http://schemas.microsoft.com/office/powerpoint/2010/main" val="221168971"/>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9144000" cy="617220"/>
          </a:xfrm>
          <a:prstGeom prst="rect">
            <a:avLst/>
          </a:prstGeom>
          <a:solidFill>
            <a:srgbClr val="0070C0"/>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9"/>
          <p:cNvSpPr>
            <a:spLocks noGrp="1"/>
          </p:cNvSpPr>
          <p:nvPr>
            <p:ph type="body" sz="quarter" idx="13"/>
          </p:nvPr>
        </p:nvSpPr>
        <p:spPr>
          <a:xfrm>
            <a:off x="172516" y="152863"/>
            <a:ext cx="8768132" cy="342712"/>
          </a:xfrm>
          <a:prstGeom prst="rect">
            <a:avLst/>
          </a:prstGeom>
        </p:spPr>
        <p:txBody>
          <a:bodyPr lIns="0" tIns="0" rIns="0" bIns="0">
            <a:spAutoFit/>
          </a:bodyPr>
          <a:lstStyle>
            <a:lvl1pPr marL="0" indent="0">
              <a:buFontTx/>
              <a:buNone/>
              <a:defRPr sz="24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27" y="4717734"/>
            <a:ext cx="1465719" cy="398492"/>
          </a:xfrm>
          <a:prstGeom prst="rect">
            <a:avLst/>
          </a:prstGeom>
        </p:spPr>
      </p:pic>
      <p:sp>
        <p:nvSpPr>
          <p:cNvPr id="4" name="Text Placeholder 3"/>
          <p:cNvSpPr>
            <a:spLocks noGrp="1"/>
          </p:cNvSpPr>
          <p:nvPr>
            <p:ph type="body" sz="quarter" idx="15"/>
          </p:nvPr>
        </p:nvSpPr>
        <p:spPr>
          <a:xfrm>
            <a:off x="171451" y="4515280"/>
            <a:ext cx="5799615" cy="116180"/>
          </a:xfrm>
          <a:prstGeom prst="rect">
            <a:avLst/>
          </a:prstGeom>
        </p:spPr>
        <p:txBody>
          <a:bodyPr lIns="0" tIns="0" rIns="0" bIns="0">
            <a:normAutofit/>
          </a:bodyPr>
          <a:lstStyle>
            <a:lvl1pPr marL="0" indent="0">
              <a:buFontTx/>
              <a:buNone/>
              <a:defRPr sz="6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8647174" y="4866156"/>
            <a:ext cx="441231" cy="273844"/>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pPr/>
              <a:t>‹#›</a:t>
            </a:fld>
            <a:endParaRPr lang="en-US" sz="675" dirty="0"/>
          </a:p>
        </p:txBody>
      </p:sp>
      <p:sp>
        <p:nvSpPr>
          <p:cNvPr id="12" name="Text Placeholder 13"/>
          <p:cNvSpPr>
            <a:spLocks noGrp="1"/>
          </p:cNvSpPr>
          <p:nvPr>
            <p:ph type="body" sz="quarter" idx="14"/>
          </p:nvPr>
        </p:nvSpPr>
        <p:spPr>
          <a:xfrm>
            <a:off x="200652" y="718536"/>
            <a:ext cx="8710612" cy="1777794"/>
          </a:xfrm>
          <a:prstGeom prst="rect">
            <a:avLst/>
          </a:prstGeom>
        </p:spPr>
        <p:txBody>
          <a:bodyPr lIns="0" tIns="0" rIns="0" bIns="0">
            <a:spAutoFit/>
          </a:bodyPr>
          <a:lstStyle>
            <a:lvl1pPr marL="0" indent="0">
              <a:buNone/>
              <a:defRPr sz="1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29717797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2_Content Blue Header">
    <p:spTree>
      <p:nvGrpSpPr>
        <p:cNvPr id="1" name=""/>
        <p:cNvGrpSpPr/>
        <p:nvPr/>
      </p:nvGrpSpPr>
      <p:grpSpPr>
        <a:xfrm>
          <a:off x="0" y="0"/>
          <a:ext cx="0" cy="0"/>
          <a:chOff x="0" y="0"/>
          <a:chExt cx="0" cy="0"/>
        </a:xfrm>
      </p:grpSpPr>
      <p:sp>
        <p:nvSpPr>
          <p:cNvPr id="8" name="Rectangle 7"/>
          <p:cNvSpPr/>
          <p:nvPr/>
        </p:nvSpPr>
        <p:spPr>
          <a:xfrm>
            <a:off x="1" y="-2"/>
            <a:ext cx="9144000" cy="61722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rgbClr val="FFFFFF"/>
              </a:solidFill>
            </a:endParaRPr>
          </a:p>
        </p:txBody>
      </p:sp>
      <p:sp>
        <p:nvSpPr>
          <p:cNvPr id="9" name="Text Placeholder 9"/>
          <p:cNvSpPr>
            <a:spLocks noGrp="1"/>
          </p:cNvSpPr>
          <p:nvPr>
            <p:ph type="body" sz="quarter" idx="13"/>
          </p:nvPr>
        </p:nvSpPr>
        <p:spPr>
          <a:xfrm>
            <a:off x="172515" y="152863"/>
            <a:ext cx="8768132" cy="342712"/>
          </a:xfrm>
          <a:prstGeom prst="rect">
            <a:avLst/>
          </a:prstGeom>
        </p:spPr>
        <p:txBody>
          <a:bodyPr lIns="0" tIns="0" rIns="0" bIns="0">
            <a:normAutofit/>
          </a:bodyPr>
          <a:lstStyle>
            <a:lvl1pPr marL="0" indent="0">
              <a:buFontTx/>
              <a:buNone/>
              <a:defRPr sz="24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09" y="4770466"/>
            <a:ext cx="1161871" cy="315884"/>
          </a:xfrm>
          <a:prstGeom prst="rect">
            <a:avLst/>
          </a:prstGeom>
        </p:spPr>
      </p:pic>
      <p:sp>
        <p:nvSpPr>
          <p:cNvPr id="4" name="Text Placeholder 3"/>
          <p:cNvSpPr>
            <a:spLocks noGrp="1"/>
          </p:cNvSpPr>
          <p:nvPr>
            <p:ph type="body" sz="quarter" idx="15"/>
          </p:nvPr>
        </p:nvSpPr>
        <p:spPr>
          <a:xfrm>
            <a:off x="1419852" y="4874457"/>
            <a:ext cx="7203646" cy="129246"/>
          </a:xfrm>
          <a:prstGeom prst="rect">
            <a:avLst/>
          </a:prstGeom>
        </p:spPr>
        <p:txBody>
          <a:bodyPr lIns="0" tIns="0" rIns="0" bIns="0">
            <a:normAutofit/>
          </a:bodyPr>
          <a:lstStyle>
            <a:lvl1pPr marL="0" indent="0">
              <a:buFontTx/>
              <a:buNone/>
              <a:defRPr sz="600">
                <a:solidFill>
                  <a:schemeClr val="tx1"/>
                </a:solidFill>
                <a:latin typeface="+mj-lt"/>
              </a:defRPr>
            </a:lvl1pPr>
          </a:lstStyle>
          <a:p>
            <a:pPr lvl="0"/>
            <a:r>
              <a:rPr lang="en-US"/>
              <a:t>Click to edit Master text styles</a:t>
            </a:r>
          </a:p>
        </p:txBody>
      </p:sp>
      <p:sp>
        <p:nvSpPr>
          <p:cNvPr id="11" name="Slide Number Placeholder 5"/>
          <p:cNvSpPr txBox="1">
            <a:spLocks/>
          </p:cNvSpPr>
          <p:nvPr userDrawn="1"/>
        </p:nvSpPr>
        <p:spPr>
          <a:xfrm>
            <a:off x="8436167" y="4756881"/>
            <a:ext cx="571553" cy="315883"/>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rgbClr val="16181A">
                    <a:lumMod val="25000"/>
                  </a:srgbClr>
                </a:solidFill>
              </a:rPr>
              <a:pPr/>
              <a:t>‹#›</a:t>
            </a:fld>
            <a:endParaRPr lang="en-US" sz="675" dirty="0">
              <a:solidFill>
                <a:srgbClr val="16181A">
                  <a:lumMod val="25000"/>
                </a:srgbClr>
              </a:solidFill>
            </a:endParaRPr>
          </a:p>
        </p:txBody>
      </p:sp>
      <p:sp>
        <p:nvSpPr>
          <p:cNvPr id="12" name="Text Placeholder 13"/>
          <p:cNvSpPr>
            <a:spLocks noGrp="1"/>
          </p:cNvSpPr>
          <p:nvPr>
            <p:ph type="body" sz="quarter" idx="14"/>
          </p:nvPr>
        </p:nvSpPr>
        <p:spPr>
          <a:xfrm>
            <a:off x="200651" y="718536"/>
            <a:ext cx="8710613" cy="1438856"/>
          </a:xfrm>
          <a:prstGeom prst="rect">
            <a:avLst/>
          </a:prstGeom>
        </p:spPr>
        <p:txBody>
          <a:bodyPr lIns="0" tIns="0" rIns="0" bIns="0">
            <a:spAutoFit/>
          </a:bodyPr>
          <a:lstStyle>
            <a:lvl1pPr marL="0" indent="0">
              <a:buNone/>
              <a:defRPr sz="1800">
                <a:solidFill>
                  <a:schemeClr val="tx1"/>
                </a:solidFill>
              </a:defRPr>
            </a:lvl1pPr>
            <a:lvl2pPr marL="252413" indent="-120254">
              <a:defRPr sz="1800">
                <a:solidFill>
                  <a:schemeClr val="tx1"/>
                </a:solidFill>
              </a:defRPr>
            </a:lvl2pPr>
            <a:lvl3pPr marL="433388" indent="-180975">
              <a:buFont typeface="Segoe UI" panose="020B0502040204020203" pitchFamily="34" charset="0"/>
              <a:buChar char="–"/>
              <a:defRPr sz="1800">
                <a:solidFill>
                  <a:schemeClr val="tx1"/>
                </a:solidFill>
              </a:defRPr>
            </a:lvl3pPr>
            <a:lvl4pPr marL="601266" indent="-132160">
              <a:buFont typeface="Wingdings" panose="05000000000000000000" pitchFamily="2" charset="2"/>
              <a:buChar char="§"/>
              <a:defRPr sz="1800">
                <a:solidFill>
                  <a:schemeClr val="tx1"/>
                </a:solidFill>
              </a:defRPr>
            </a:lvl4pPr>
            <a:lvl5pPr marL="770335" indent="-169069">
              <a:buFont typeface="Century Gothic" panose="020B0502020202020204" pitchFamily="34" charset="0"/>
              <a:buChar char="○"/>
              <a:defRPr sz="1800">
                <a:solidFill>
                  <a:schemeClr val="tx1"/>
                </a:solidFill>
              </a:defRPr>
            </a:lvl5pPr>
            <a:lvl6pPr marL="900113" indent="-128588">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0336853"/>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9BE9E-570A-4CC5-AB81-21CD7D66A85F}"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5F3B7-724A-446A-8D4C-7EBB2AC7B518}" type="slidenum">
              <a:rPr lang="en-US" smtClean="0"/>
              <a:t>‹#›</a:t>
            </a:fld>
            <a:endParaRPr lang="en-US"/>
          </a:p>
        </p:txBody>
      </p:sp>
    </p:spTree>
    <p:extLst>
      <p:ext uri="{BB962C8B-B14F-4D97-AF65-F5344CB8AC3E}">
        <p14:creationId xmlns:p14="http://schemas.microsoft.com/office/powerpoint/2010/main" val="38984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 y="0"/>
            <a:ext cx="9141714" cy="589788"/>
          </a:xfrm>
          <a:solidFill>
            <a:srgbClr val="005DAA"/>
          </a:solidFill>
        </p:spPr>
        <p:txBody>
          <a:bodyPr lIns="274320" rIns="274320"/>
          <a:lstStyle>
            <a:lvl1pPr>
              <a:defRPr u="none">
                <a:solidFill>
                  <a:schemeClr val="bg1"/>
                </a:solidFill>
              </a:defRPr>
            </a:lvl1pPr>
          </a:lstStyle>
          <a:p>
            <a:r>
              <a:rPr lang="en-US" dirty="0"/>
              <a:t>Enter slide title</a:t>
            </a:r>
          </a:p>
        </p:txBody>
      </p:sp>
      <p:sp>
        <p:nvSpPr>
          <p:cNvPr id="7" name="Slide Number Placeholder 5"/>
          <p:cNvSpPr>
            <a:spLocks noGrp="1"/>
          </p:cNvSpPr>
          <p:nvPr>
            <p:ph type="sldNum" sz="quarter" idx="12"/>
          </p:nvPr>
        </p:nvSpPr>
        <p:spPr>
          <a:xfrm>
            <a:off x="8160258" y="4857655"/>
            <a:ext cx="790575" cy="273844"/>
          </a:xfrm>
        </p:spPr>
        <p:txBody>
          <a:bodyPr/>
          <a:lstStyle/>
          <a:p>
            <a:fld id="{6039E477-088D-487D-A482-1547B74FD154}" type="slidenum">
              <a:rPr lang="en-US" smtClean="0"/>
              <a:t>‹#›</a:t>
            </a:fld>
            <a:endParaRPr lang="en-US"/>
          </a:p>
        </p:txBody>
      </p:sp>
      <p:sp>
        <p:nvSpPr>
          <p:cNvPr id="10" name="Text Placeholder 8"/>
          <p:cNvSpPr>
            <a:spLocks noGrp="1"/>
          </p:cNvSpPr>
          <p:nvPr>
            <p:ph type="body" sz="quarter" idx="13" hasCustomPrompt="1"/>
          </p:nvPr>
        </p:nvSpPr>
        <p:spPr>
          <a:xfrm>
            <a:off x="2940519" y="4857654"/>
            <a:ext cx="3262963" cy="273844"/>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
        <p:nvSpPr>
          <p:cNvPr id="5" name="TextBox 4"/>
          <p:cNvSpPr txBox="1"/>
          <p:nvPr userDrawn="1"/>
        </p:nvSpPr>
        <p:spPr>
          <a:xfrm>
            <a:off x="0" y="4857653"/>
            <a:ext cx="1488186" cy="369332"/>
          </a:xfrm>
          <a:prstGeom prst="rect">
            <a:avLst/>
          </a:prstGeom>
          <a:noFill/>
        </p:spPr>
        <p:txBody>
          <a:bodyPr wrap="square" rtlCol="0">
            <a:spAutoFit/>
          </a:bodyPr>
          <a:lstStyle/>
          <a:p>
            <a:r>
              <a:rPr lang="en-US" sz="900" dirty="0">
                <a:solidFill>
                  <a:srgbClr val="898989"/>
                </a:solidFill>
              </a:rPr>
              <a:t>Division of Global HIV</a:t>
            </a:r>
            <a:r>
              <a:rPr lang="en-US" sz="900" baseline="0" dirty="0">
                <a:solidFill>
                  <a:srgbClr val="898989"/>
                </a:solidFill>
              </a:rPr>
              <a:t> &amp; TB</a:t>
            </a:r>
            <a:endParaRPr lang="en-US" sz="900" dirty="0">
              <a:solidFill>
                <a:srgbClr val="898989"/>
              </a:solidFill>
            </a:endParaRPr>
          </a:p>
        </p:txBody>
      </p:sp>
    </p:spTree>
    <p:extLst>
      <p:ext uri="{BB962C8B-B14F-4D97-AF65-F5344CB8AC3E}">
        <p14:creationId xmlns:p14="http://schemas.microsoft.com/office/powerpoint/2010/main" val="533928175"/>
      </p:ext>
    </p:extLst>
  </p:cSld>
  <p:clrMapOvr>
    <a:masterClrMapping/>
  </p:clrMapOvr>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23F7-9EB8-B643-837C-AC2419B69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49F63-B526-CA4E-9EB0-9E9D6F4AF81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DF7309-3344-CB4F-99C2-064E95D9D15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A3768-8DCD-984F-A451-0C410485D0D3}"/>
              </a:ext>
            </a:extLst>
          </p:cNvPr>
          <p:cNvSpPr>
            <a:spLocks noGrp="1"/>
          </p:cNvSpPr>
          <p:nvPr>
            <p:ph type="dt" sz="half" idx="10"/>
          </p:nvPr>
        </p:nvSpPr>
        <p:spPr/>
        <p:txBody>
          <a:bodyPr/>
          <a:lstStyle/>
          <a:p>
            <a:fld id="{1DA6304F-FD05-4C76-9F1F-9AD4366693ED}" type="datetime1">
              <a:rPr lang="en-US" smtClean="0"/>
              <a:t>1/15/2020</a:t>
            </a:fld>
            <a:endParaRPr lang="en-US" dirty="0"/>
          </a:p>
        </p:txBody>
      </p:sp>
      <p:sp>
        <p:nvSpPr>
          <p:cNvPr id="6" name="Footer Placeholder 5">
            <a:extLst>
              <a:ext uri="{FF2B5EF4-FFF2-40B4-BE49-F238E27FC236}">
                <a16:creationId xmlns:a16="http://schemas.microsoft.com/office/drawing/2014/main" id="{DFB4596F-D283-784C-90BA-2F2E71489F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95FA37-F52D-FB49-AFDA-50B05D3F8547}"/>
              </a:ext>
            </a:extLst>
          </p:cNvPr>
          <p:cNvSpPr>
            <a:spLocks noGrp="1"/>
          </p:cNvSpPr>
          <p:nvPr>
            <p:ph type="sldNum" sz="quarter" idx="12"/>
          </p:nvPr>
        </p:nvSpPr>
        <p:spPr/>
        <p:txBody>
          <a:bodyPr/>
          <a:lstStyle/>
          <a:p>
            <a:fld id="{ED8C3FE0-81EF-FF48-80D9-57203E2E9F55}" type="slidenum">
              <a:rPr lang="en-US" smtClean="0"/>
              <a:t>‹#›</a:t>
            </a:fld>
            <a:endParaRPr lang="en-US" dirty="0"/>
          </a:p>
        </p:txBody>
      </p:sp>
    </p:spTree>
    <p:extLst>
      <p:ext uri="{BB962C8B-B14F-4D97-AF65-F5344CB8AC3E}">
        <p14:creationId xmlns:p14="http://schemas.microsoft.com/office/powerpoint/2010/main" val="10279355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ntent Red Header 1">
  <p:cSld name="Content Red Header 1">
    <p:spTree>
      <p:nvGrpSpPr>
        <p:cNvPr id="1" name="Shape 55"/>
        <p:cNvGrpSpPr/>
        <p:nvPr/>
      </p:nvGrpSpPr>
      <p:grpSpPr>
        <a:xfrm>
          <a:off x="0" y="0"/>
          <a:ext cx="0" cy="0"/>
          <a:chOff x="0" y="0"/>
          <a:chExt cx="0" cy="0"/>
        </a:xfrm>
      </p:grpSpPr>
      <p:sp>
        <p:nvSpPr>
          <p:cNvPr id="56" name="Google Shape;56;p8"/>
          <p:cNvSpPr/>
          <p:nvPr/>
        </p:nvSpPr>
        <p:spPr>
          <a:xfrm>
            <a:off x="0" y="-2"/>
            <a:ext cx="9144000" cy="61717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7" name="Google Shape;57;p8"/>
          <p:cNvSpPr txBox="1">
            <a:spLocks noGrp="1"/>
          </p:cNvSpPr>
          <p:nvPr>
            <p:ph type="body" idx="1"/>
          </p:nvPr>
        </p:nvSpPr>
        <p:spPr>
          <a:xfrm>
            <a:off x="172515" y="152863"/>
            <a:ext cx="8768100" cy="342675"/>
          </a:xfrm>
          <a:prstGeom prst="rect">
            <a:avLst/>
          </a:prstGeom>
          <a:noFill/>
          <a:ln>
            <a:noFill/>
          </a:ln>
        </p:spPr>
        <p:txBody>
          <a:bodyPr spcFirstLastPara="1" wrap="square" lIns="0" tIns="0" rIns="0" bIns="0" anchor="t" anchorCtr="0">
            <a:noAutofit/>
          </a:bodyPr>
          <a:lstStyle>
            <a:lvl1pPr marL="342900" marR="0" lvl="0" indent="-171450" algn="l" rtl="0">
              <a:lnSpc>
                <a:spcPct val="90000"/>
              </a:lnSpc>
              <a:spcBef>
                <a:spcPts val="750"/>
              </a:spcBef>
              <a:spcAft>
                <a:spcPts val="0"/>
              </a:spcAft>
              <a:buClr>
                <a:schemeClr val="lt1"/>
              </a:buClr>
              <a:buSzPts val="3200"/>
              <a:buFont typeface="Arial"/>
              <a:buNone/>
              <a:defRPr sz="24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58" name="Google Shape;58;p8"/>
          <p:cNvPicPr preferRelativeResize="0"/>
          <p:nvPr/>
        </p:nvPicPr>
        <p:blipFill rotWithShape="1">
          <a:blip r:embed="rId2">
            <a:alphaModFix/>
          </a:blip>
          <a:srcRect/>
          <a:stretch/>
        </p:blipFill>
        <p:spPr>
          <a:xfrm>
            <a:off x="158227" y="4717734"/>
            <a:ext cx="1465719" cy="398492"/>
          </a:xfrm>
          <a:prstGeom prst="rect">
            <a:avLst/>
          </a:prstGeom>
          <a:noFill/>
          <a:ln>
            <a:noFill/>
          </a:ln>
        </p:spPr>
      </p:pic>
      <p:sp>
        <p:nvSpPr>
          <p:cNvPr id="59" name="Google Shape;59;p8"/>
          <p:cNvSpPr txBox="1"/>
          <p:nvPr/>
        </p:nvSpPr>
        <p:spPr>
          <a:xfrm>
            <a:off x="8647173" y="4866155"/>
            <a:ext cx="441300" cy="273825"/>
          </a:xfrm>
          <a:prstGeom prst="rect">
            <a:avLst/>
          </a:prstGeom>
          <a:noFill/>
          <a:ln>
            <a:noFill/>
          </a:ln>
        </p:spPr>
        <p:txBody>
          <a:bodyPr spcFirstLastPara="1" wrap="square" lIns="68569" tIns="34275" rIns="68569" bIns="34275" anchor="ctr" anchorCtr="0">
            <a:noAutofit/>
          </a:bodyPr>
          <a:lstStyle/>
          <a:p>
            <a:pPr marL="0" marR="0" lvl="0" indent="0" algn="r" rtl="0">
              <a:spcBef>
                <a:spcPts val="0"/>
              </a:spcBef>
              <a:spcAft>
                <a:spcPts val="0"/>
              </a:spcAft>
              <a:buNone/>
            </a:pPr>
            <a:fld id="{00000000-1234-1234-1234-123412341234}" type="slidenum">
              <a:rPr lang="en-US" sz="675">
                <a:solidFill>
                  <a:srgbClr val="050606"/>
                </a:solidFill>
                <a:latin typeface="Arial"/>
                <a:ea typeface="Arial"/>
                <a:cs typeface="Arial"/>
                <a:sym typeface="Arial"/>
              </a:rPr>
              <a:pPr marL="0" marR="0" lvl="0" indent="0" algn="r" rtl="0">
                <a:spcBef>
                  <a:spcPts val="0"/>
                </a:spcBef>
                <a:spcAft>
                  <a:spcPts val="0"/>
                </a:spcAft>
                <a:buNone/>
              </a:pPr>
              <a:t>‹#›</a:t>
            </a:fld>
            <a:endParaRPr sz="675">
              <a:solidFill>
                <a:srgbClr val="050606"/>
              </a:solidFill>
              <a:latin typeface="Arial"/>
              <a:ea typeface="Arial"/>
              <a:cs typeface="Arial"/>
              <a:sym typeface="Arial"/>
            </a:endParaRPr>
          </a:p>
        </p:txBody>
      </p:sp>
    </p:spTree>
    <p:extLst>
      <p:ext uri="{BB962C8B-B14F-4D97-AF65-F5344CB8AC3E}">
        <p14:creationId xmlns:p14="http://schemas.microsoft.com/office/powerpoint/2010/main" val="1656893281"/>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ontent Dark Blue Header">
  <p:cSld name="1_Content Dark Blue Header">
    <p:spTree>
      <p:nvGrpSpPr>
        <p:cNvPr id="1" name="Shape 24"/>
        <p:cNvGrpSpPr/>
        <p:nvPr/>
      </p:nvGrpSpPr>
      <p:grpSpPr>
        <a:xfrm>
          <a:off x="0" y="0"/>
          <a:ext cx="0" cy="0"/>
          <a:chOff x="0" y="0"/>
          <a:chExt cx="0" cy="0"/>
        </a:xfrm>
      </p:grpSpPr>
      <p:sp>
        <p:nvSpPr>
          <p:cNvPr id="25" name="Google Shape;25;p57"/>
          <p:cNvSpPr/>
          <p:nvPr/>
        </p:nvSpPr>
        <p:spPr>
          <a:xfrm>
            <a:off x="0" y="-2"/>
            <a:ext cx="9144000" cy="617220"/>
          </a:xfrm>
          <a:prstGeom prst="rect">
            <a:avLst/>
          </a:prstGeom>
          <a:solidFill>
            <a:srgbClr val="0C507C"/>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6" name="Google Shape;26;p57"/>
          <p:cNvSpPr txBox="1">
            <a:spLocks noGrp="1"/>
          </p:cNvSpPr>
          <p:nvPr>
            <p:ph type="body" idx="1"/>
          </p:nvPr>
        </p:nvSpPr>
        <p:spPr>
          <a:xfrm>
            <a:off x="172516" y="152863"/>
            <a:ext cx="8768132" cy="434991"/>
          </a:xfrm>
          <a:prstGeom prst="rect">
            <a:avLst/>
          </a:prstGeom>
          <a:noFill/>
          <a:ln>
            <a:noFill/>
          </a:ln>
        </p:spPr>
        <p:txBody>
          <a:bodyPr spcFirstLastPara="1" wrap="square" lIns="0" tIns="0" rIns="0" bIns="0" anchor="t" anchorCtr="0">
            <a:spAutoFit/>
          </a:bodyPr>
          <a:lstStyle>
            <a:lvl1pPr marL="342900" marR="0" lvl="0" indent="-171450" algn="l" rtl="0">
              <a:lnSpc>
                <a:spcPct val="90000"/>
              </a:lnSpc>
              <a:spcBef>
                <a:spcPts val="750"/>
              </a:spcBef>
              <a:spcAft>
                <a:spcPts val="0"/>
              </a:spcAft>
              <a:buClr>
                <a:schemeClr val="lt1"/>
              </a:buClr>
              <a:buSzPts val="3200"/>
              <a:buFont typeface="Arial"/>
              <a:buNone/>
              <a:defRPr sz="24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27" name="Google Shape;27;p57"/>
          <p:cNvPicPr preferRelativeResize="0"/>
          <p:nvPr/>
        </p:nvPicPr>
        <p:blipFill rotWithShape="1">
          <a:blip r:embed="rId2">
            <a:alphaModFix/>
          </a:blip>
          <a:srcRect/>
          <a:stretch/>
        </p:blipFill>
        <p:spPr>
          <a:xfrm>
            <a:off x="158227" y="4717734"/>
            <a:ext cx="1465719" cy="398492"/>
          </a:xfrm>
          <a:prstGeom prst="rect">
            <a:avLst/>
          </a:prstGeom>
          <a:noFill/>
          <a:ln>
            <a:noFill/>
          </a:ln>
        </p:spPr>
      </p:pic>
      <p:sp>
        <p:nvSpPr>
          <p:cNvPr id="28" name="Google Shape;28;p57"/>
          <p:cNvSpPr txBox="1">
            <a:spLocks noGrp="1"/>
          </p:cNvSpPr>
          <p:nvPr>
            <p:ph type="body" idx="2"/>
          </p:nvPr>
        </p:nvSpPr>
        <p:spPr>
          <a:xfrm>
            <a:off x="171451" y="4515280"/>
            <a:ext cx="5799615" cy="116180"/>
          </a:xfrm>
          <a:prstGeom prst="rect">
            <a:avLst/>
          </a:prstGeom>
          <a:noFill/>
          <a:ln>
            <a:noFill/>
          </a:ln>
        </p:spPr>
        <p:txBody>
          <a:bodyPr spcFirstLastPara="1" wrap="square" lIns="0" tIns="0" rIns="0" bIns="0" anchor="t" anchorCtr="0">
            <a:normAutofit/>
          </a:bodyPr>
          <a:lstStyle>
            <a:lvl1pPr marL="342900" marR="0" lvl="0" indent="-171450" algn="l" rtl="0">
              <a:lnSpc>
                <a:spcPct val="90000"/>
              </a:lnSpc>
              <a:spcBef>
                <a:spcPts val="750"/>
              </a:spcBef>
              <a:spcAft>
                <a:spcPts val="0"/>
              </a:spcAft>
              <a:buClr>
                <a:srgbClr val="050606"/>
              </a:buClr>
              <a:buSzPts val="800"/>
              <a:buFont typeface="Arial"/>
              <a:buNone/>
              <a:defRPr sz="600" b="0" i="0" u="none" strike="noStrike" cap="none">
                <a:solidFill>
                  <a:srgbClr val="050606"/>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 name="Google Shape;29;p57"/>
          <p:cNvSpPr txBox="1"/>
          <p:nvPr/>
        </p:nvSpPr>
        <p:spPr>
          <a:xfrm>
            <a:off x="8647174" y="4866156"/>
            <a:ext cx="441231" cy="273844"/>
          </a:xfrm>
          <a:prstGeom prst="rect">
            <a:avLst/>
          </a:prstGeom>
          <a:noFill/>
          <a:ln>
            <a:noFill/>
          </a:ln>
        </p:spPr>
        <p:txBody>
          <a:bodyPr spcFirstLastPara="1" wrap="square" lIns="68569" tIns="34275" rIns="68569" bIns="34275" anchor="ctr" anchorCtr="0">
            <a:noAutofit/>
          </a:bodyPr>
          <a:lstStyle/>
          <a:p>
            <a:pPr marL="0" marR="0" lvl="0" indent="0" algn="r" rtl="0">
              <a:spcBef>
                <a:spcPts val="0"/>
              </a:spcBef>
              <a:spcAft>
                <a:spcPts val="0"/>
              </a:spcAft>
              <a:buNone/>
            </a:pPr>
            <a:fld id="{00000000-1234-1234-1234-123412341234}" type="slidenum">
              <a:rPr lang="en-US" sz="675" b="0" i="0" u="none" strike="noStrike" cap="none">
                <a:solidFill>
                  <a:srgbClr val="050606"/>
                </a:solidFill>
                <a:latin typeface="Arial"/>
                <a:ea typeface="Arial"/>
                <a:cs typeface="Arial"/>
                <a:sym typeface="Arial"/>
              </a:rPr>
              <a:pPr marL="0" marR="0" lvl="0" indent="0" algn="r" rtl="0">
                <a:spcBef>
                  <a:spcPts val="0"/>
                </a:spcBef>
                <a:spcAft>
                  <a:spcPts val="0"/>
                </a:spcAft>
                <a:buNone/>
              </a:pPr>
              <a:t>‹#›</a:t>
            </a:fld>
            <a:endParaRPr sz="675" b="0" i="0" u="none" strike="noStrike" cap="none">
              <a:solidFill>
                <a:srgbClr val="050606"/>
              </a:solidFill>
              <a:latin typeface="Arial"/>
              <a:ea typeface="Arial"/>
              <a:cs typeface="Arial"/>
              <a:sym typeface="Arial"/>
            </a:endParaRPr>
          </a:p>
        </p:txBody>
      </p:sp>
      <p:sp>
        <p:nvSpPr>
          <p:cNvPr id="30" name="Google Shape;30;p57"/>
          <p:cNvSpPr txBox="1">
            <a:spLocks noGrp="1"/>
          </p:cNvSpPr>
          <p:nvPr>
            <p:ph type="body" idx="3"/>
          </p:nvPr>
        </p:nvSpPr>
        <p:spPr>
          <a:xfrm>
            <a:off x="200652" y="718536"/>
            <a:ext cx="8710612" cy="351891"/>
          </a:xfrm>
          <a:prstGeom prst="rect">
            <a:avLst/>
          </a:prstGeom>
          <a:noFill/>
          <a:ln>
            <a:noFill/>
          </a:ln>
        </p:spPr>
        <p:txBody>
          <a:bodyPr spcFirstLastPara="1" wrap="square" lIns="0" tIns="0" rIns="0" bIns="0" anchor="t" anchorCtr="0">
            <a:spAutoFit/>
          </a:bodyPr>
          <a:lstStyle>
            <a:lvl1pPr marL="342900" marR="0" lvl="0" indent="-171450" algn="l" rtl="0">
              <a:lnSpc>
                <a:spcPct val="90000"/>
              </a:lnSpc>
              <a:spcBef>
                <a:spcPts val="750"/>
              </a:spcBef>
              <a:spcAft>
                <a:spcPts val="0"/>
              </a:spcAft>
              <a:buClr>
                <a:srgbClr val="050606"/>
              </a:buClr>
              <a:buSzPts val="2400"/>
              <a:buFont typeface="Arial"/>
              <a:buNone/>
              <a:defRPr sz="1800" b="0" i="0" u="none" strike="noStrike" cap="none">
                <a:solidFill>
                  <a:srgbClr val="050606"/>
                </a:solidFill>
                <a:latin typeface="Arial"/>
                <a:ea typeface="Arial"/>
                <a:cs typeface="Arial"/>
                <a:sym typeface="Arial"/>
              </a:defRPr>
            </a:lvl1pPr>
            <a:lvl2pPr marL="685800" marR="0" lvl="1" indent="-285750" algn="l" rtl="0">
              <a:lnSpc>
                <a:spcPct val="90000"/>
              </a:lnSpc>
              <a:spcBef>
                <a:spcPts val="375"/>
              </a:spcBef>
              <a:spcAft>
                <a:spcPts val="0"/>
              </a:spcAft>
              <a:buClr>
                <a:srgbClr val="050606"/>
              </a:buClr>
              <a:buSzPts val="2400"/>
              <a:buFont typeface="Arial"/>
              <a:buChar char="•"/>
              <a:defRPr sz="1800" b="0" i="0" u="none" strike="noStrike" cap="none">
                <a:solidFill>
                  <a:srgbClr val="050606"/>
                </a:solidFill>
                <a:latin typeface="Arial"/>
                <a:ea typeface="Arial"/>
                <a:cs typeface="Arial"/>
                <a:sym typeface="Arial"/>
              </a:defRPr>
            </a:lvl2pPr>
            <a:lvl3pPr marL="1028700" marR="0" lvl="2" indent="-285750" algn="l" rtl="0">
              <a:lnSpc>
                <a:spcPct val="90000"/>
              </a:lnSpc>
              <a:spcBef>
                <a:spcPts val="375"/>
              </a:spcBef>
              <a:spcAft>
                <a:spcPts val="0"/>
              </a:spcAft>
              <a:buClr>
                <a:srgbClr val="050606"/>
              </a:buClr>
              <a:buSzPts val="2400"/>
              <a:buFont typeface="Quattrocento Sans"/>
              <a:buChar char="–"/>
              <a:defRPr sz="1800" b="0" i="0" u="none" strike="noStrike" cap="none">
                <a:solidFill>
                  <a:srgbClr val="050606"/>
                </a:solidFill>
                <a:latin typeface="Arial"/>
                <a:ea typeface="Arial"/>
                <a:cs typeface="Arial"/>
                <a:sym typeface="Arial"/>
              </a:defRPr>
            </a:lvl3pPr>
            <a:lvl4pPr marL="1371600" marR="0" lvl="3" indent="-285750" algn="l" rtl="0">
              <a:lnSpc>
                <a:spcPct val="90000"/>
              </a:lnSpc>
              <a:spcBef>
                <a:spcPts val="375"/>
              </a:spcBef>
              <a:spcAft>
                <a:spcPts val="0"/>
              </a:spcAft>
              <a:buClr>
                <a:srgbClr val="050606"/>
              </a:buClr>
              <a:buSzPts val="2400"/>
              <a:buFont typeface="Noto Sans Symbols"/>
              <a:buChar char="▪"/>
              <a:defRPr sz="1800" b="0" i="0" u="none" strike="noStrike" cap="none">
                <a:solidFill>
                  <a:srgbClr val="050606"/>
                </a:solidFill>
                <a:latin typeface="Arial"/>
                <a:ea typeface="Arial"/>
                <a:cs typeface="Arial"/>
                <a:sym typeface="Arial"/>
              </a:defRPr>
            </a:lvl4pPr>
            <a:lvl5pPr marL="1714500" marR="0" lvl="4" indent="-285750" algn="l" rtl="0">
              <a:lnSpc>
                <a:spcPct val="90000"/>
              </a:lnSpc>
              <a:spcBef>
                <a:spcPts val="375"/>
              </a:spcBef>
              <a:spcAft>
                <a:spcPts val="0"/>
              </a:spcAft>
              <a:buClr>
                <a:srgbClr val="050606"/>
              </a:buClr>
              <a:buSzPts val="2400"/>
              <a:buFont typeface="Century Gothic"/>
              <a:buChar char="○"/>
              <a:defRPr sz="1800" b="0" i="0" u="none" strike="noStrike" cap="none">
                <a:solidFill>
                  <a:srgbClr val="050606"/>
                </a:solidFill>
                <a:latin typeface="Arial"/>
                <a:ea typeface="Arial"/>
                <a:cs typeface="Arial"/>
                <a:sym typeface="Arial"/>
              </a:defRPr>
            </a:lvl5pPr>
            <a:lvl6pPr marL="2057400" marR="0" lvl="5"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1" name="Google Shape;31;p57"/>
          <p:cNvPicPr preferRelativeResize="0"/>
          <p:nvPr/>
        </p:nvPicPr>
        <p:blipFill rotWithShape="1">
          <a:blip r:embed="rId3">
            <a:alphaModFix/>
          </a:blip>
          <a:srcRect/>
          <a:stretch/>
        </p:blipFill>
        <p:spPr>
          <a:xfrm>
            <a:off x="1776401" y="4735975"/>
            <a:ext cx="6007164" cy="275336"/>
          </a:xfrm>
          <a:prstGeom prst="rect">
            <a:avLst/>
          </a:prstGeom>
          <a:noFill/>
          <a:ln>
            <a:noFill/>
          </a:ln>
        </p:spPr>
      </p:pic>
    </p:spTree>
    <p:extLst>
      <p:ext uri="{BB962C8B-B14F-4D97-AF65-F5344CB8AC3E}">
        <p14:creationId xmlns:p14="http://schemas.microsoft.com/office/powerpoint/2010/main" val="2226727382"/>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Content Blue Header">
    <p:spTree>
      <p:nvGrpSpPr>
        <p:cNvPr id="1" name=""/>
        <p:cNvGrpSpPr/>
        <p:nvPr/>
      </p:nvGrpSpPr>
      <p:grpSpPr>
        <a:xfrm>
          <a:off x="0" y="0"/>
          <a:ext cx="0" cy="0"/>
          <a:chOff x="0" y="0"/>
          <a:chExt cx="0" cy="0"/>
        </a:xfrm>
      </p:grpSpPr>
      <p:sp>
        <p:nvSpPr>
          <p:cNvPr id="8" name="Rectangle 7"/>
          <p:cNvSpPr/>
          <p:nvPr/>
        </p:nvSpPr>
        <p:spPr>
          <a:xfrm>
            <a:off x="1" y="-2"/>
            <a:ext cx="9144000" cy="61722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rgbClr val="FFFFFF"/>
              </a:solidFill>
            </a:endParaRPr>
          </a:p>
        </p:txBody>
      </p:sp>
      <p:sp>
        <p:nvSpPr>
          <p:cNvPr id="9" name="Text Placeholder 9"/>
          <p:cNvSpPr>
            <a:spLocks noGrp="1"/>
          </p:cNvSpPr>
          <p:nvPr>
            <p:ph type="body" sz="quarter" idx="13"/>
          </p:nvPr>
        </p:nvSpPr>
        <p:spPr>
          <a:xfrm>
            <a:off x="172516" y="152863"/>
            <a:ext cx="8768132" cy="342712"/>
          </a:xfrm>
          <a:prstGeom prst="rect">
            <a:avLst/>
          </a:prstGeom>
        </p:spPr>
        <p:txBody>
          <a:bodyPr lIns="0" tIns="0" rIns="0" bIns="0">
            <a:normAutofit/>
          </a:bodyPr>
          <a:lstStyle>
            <a:lvl1pPr marL="0" indent="0">
              <a:buFontTx/>
              <a:buNone/>
              <a:defRPr sz="18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10" y="4770466"/>
            <a:ext cx="1161871" cy="315884"/>
          </a:xfrm>
          <a:prstGeom prst="rect">
            <a:avLst/>
          </a:prstGeom>
        </p:spPr>
      </p:pic>
      <p:sp>
        <p:nvSpPr>
          <p:cNvPr id="12" name="Text Placeholder 13"/>
          <p:cNvSpPr>
            <a:spLocks noGrp="1"/>
          </p:cNvSpPr>
          <p:nvPr>
            <p:ph type="body" sz="quarter" idx="14"/>
          </p:nvPr>
        </p:nvSpPr>
        <p:spPr>
          <a:xfrm>
            <a:off x="200652" y="718537"/>
            <a:ext cx="8710613" cy="1140056"/>
          </a:xfrm>
          <a:prstGeom prst="rect">
            <a:avLst/>
          </a:prstGeom>
        </p:spPr>
        <p:txBody>
          <a:bodyPr lIns="0" tIns="0" rIns="0" bIns="0">
            <a:spAutoFit/>
          </a:bodyPr>
          <a:lstStyle>
            <a:lvl1pPr marL="0" indent="0">
              <a:buNone/>
              <a:defRPr sz="1350">
                <a:solidFill>
                  <a:schemeClr val="tx1"/>
                </a:solidFill>
              </a:defRPr>
            </a:lvl1pPr>
            <a:lvl2pPr marL="189310" indent="-90191">
              <a:defRPr sz="1350">
                <a:solidFill>
                  <a:schemeClr val="tx1"/>
                </a:solidFill>
              </a:defRPr>
            </a:lvl2pPr>
            <a:lvl3pPr marL="325041" indent="-135731">
              <a:buFont typeface="Segoe UI" panose="020B0502040204020203" pitchFamily="34" charset="0"/>
              <a:buChar char="–"/>
              <a:defRPr sz="1350">
                <a:solidFill>
                  <a:schemeClr val="tx1"/>
                </a:solidFill>
              </a:defRPr>
            </a:lvl3pPr>
            <a:lvl4pPr marL="450950" indent="-99120">
              <a:buFont typeface="Wingdings" panose="05000000000000000000" pitchFamily="2" charset="2"/>
              <a:buChar char="§"/>
              <a:defRPr sz="1350">
                <a:solidFill>
                  <a:schemeClr val="tx1"/>
                </a:solidFill>
              </a:defRPr>
            </a:lvl4pPr>
            <a:lvl5pPr marL="577751" indent="-126802">
              <a:buFont typeface="Century Gothic" panose="020B0502020202020204" pitchFamily="34" charset="0"/>
              <a:buChar char="○"/>
              <a:defRPr sz="1350">
                <a:solidFill>
                  <a:schemeClr val="tx1"/>
                </a:solidFill>
              </a:defRPr>
            </a:lvl5pPr>
            <a:lvl6pPr marL="675085" indent="-96441">
              <a:defRPr sz="135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966847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defRPr/>
            </a:pPr>
            <a:fld id="{E819BE9E-570A-4CC5-AB81-21CD7D66A85F}" type="datetimeFigureOut">
              <a:rPr lang="en-US" sz="1350" kern="1200" smtClean="0">
                <a:solidFill>
                  <a:prstClr val="black"/>
                </a:solidFill>
                <a:latin typeface="Calibri" panose="020F0502020204030204"/>
                <a:ea typeface="+mn-ea"/>
                <a:cs typeface="+mn-cs"/>
              </a:rPr>
              <a:pPr defTabSz="685800">
                <a:buClrTx/>
                <a:defRPr/>
              </a:pPr>
              <a:t>1/15/2020</a:t>
            </a:fld>
            <a:endParaRPr lang="en-US" sz="1350" kern="1200">
              <a:solidFill>
                <a:prstClr val="black"/>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6675F3B7-724A-446A-8D4C-7EBB2AC7B518}"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7273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 1">
  <p:cSld name="Title Slide Option 1">
    <p:spTree>
      <p:nvGrpSpPr>
        <p:cNvPr id="1" name="Shape 53"/>
        <p:cNvGrpSpPr/>
        <p:nvPr/>
      </p:nvGrpSpPr>
      <p:grpSpPr>
        <a:xfrm>
          <a:off x="0" y="0"/>
          <a:ext cx="0" cy="0"/>
          <a:chOff x="0" y="0"/>
          <a:chExt cx="0" cy="0"/>
        </a:xfrm>
      </p:grpSpPr>
      <p:sp>
        <p:nvSpPr>
          <p:cNvPr id="54" name="Google Shape;54;p14"/>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14"/>
          <p:cNvSpPr/>
          <p:nvPr/>
        </p:nvSpPr>
        <p:spPr>
          <a:xfrm>
            <a:off x="-16142" y="-14287"/>
            <a:ext cx="9182100" cy="5157900"/>
          </a:xfrm>
          <a:prstGeom prst="rect">
            <a:avLst/>
          </a:prstGeom>
          <a:blipFill rotWithShape="1">
            <a:blip r:embed="rId3">
              <a:alphaModFix amt="10000"/>
            </a:blip>
            <a:stretch>
              <a:fillRect l="-13898" t="-10939" r="-32568" b="-276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14"/>
          <p:cNvSpPr/>
          <p:nvPr/>
        </p:nvSpPr>
        <p:spPr>
          <a:xfrm>
            <a:off x="3402683" y="-14287"/>
            <a:ext cx="5741400" cy="5157900"/>
          </a:xfrm>
          <a:prstGeom prst="rect">
            <a:avLst/>
          </a:prstGeom>
          <a:blipFill rotWithShape="1">
            <a:blip r:embed="rId4">
              <a:alphaModFix amt="56000"/>
            </a:blip>
            <a:stretch>
              <a:fillRect t="-12459" r="-19448" b="-198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234676" y="3109475"/>
            <a:ext cx="8450100" cy="276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title"/>
          </p:nvPr>
        </p:nvSpPr>
        <p:spPr>
          <a:xfrm>
            <a:off x="216569" y="1888979"/>
            <a:ext cx="8698800" cy="1179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59" name="Google Shape;59;p14" descr="PEPFAR-Logo-Color-Tagline-Transparent-White.gif"/>
          <p:cNvPicPr preferRelativeResize="0"/>
          <p:nvPr/>
        </p:nvPicPr>
        <p:blipFill rotWithShape="1">
          <a:blip r:embed="rId5">
            <a:alphaModFix/>
          </a:blip>
          <a:srcRect/>
          <a:stretch/>
        </p:blipFill>
        <p:spPr>
          <a:xfrm>
            <a:off x="216569" y="171452"/>
            <a:ext cx="2389579" cy="865100"/>
          </a:xfrm>
          <a:prstGeom prst="rect">
            <a:avLst/>
          </a:prstGeom>
          <a:noFill/>
          <a:ln>
            <a:noFill/>
          </a:ln>
        </p:spPr>
      </p:pic>
      <p:pic>
        <p:nvPicPr>
          <p:cNvPr id="60" name="Google Shape;60;p14"/>
          <p:cNvPicPr preferRelativeResize="0"/>
          <p:nvPr/>
        </p:nvPicPr>
        <p:blipFill rotWithShape="1">
          <a:blip r:embed="rId6">
            <a:alphaModFix/>
          </a:blip>
          <a:srcRect/>
          <a:stretch/>
        </p:blipFill>
        <p:spPr>
          <a:xfrm>
            <a:off x="260773" y="4477090"/>
            <a:ext cx="6466843" cy="39520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96">
          <p15:clr>
            <a:srgbClr val="FBAE40"/>
          </p15:clr>
        </p15:guide>
        <p15:guide id="5" orient="horz" pos="108">
          <p15:clr>
            <a:srgbClr val="FBAE40"/>
          </p15:clr>
        </p15:guide>
        <p15:guide id="6" orient="horz" pos="31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Option 2">
  <p:cSld name="Title Slide Option 2">
    <p:spTree>
      <p:nvGrpSpPr>
        <p:cNvPr id="1" name="Shape 69"/>
        <p:cNvGrpSpPr/>
        <p:nvPr/>
      </p:nvGrpSpPr>
      <p:grpSpPr>
        <a:xfrm>
          <a:off x="0" y="0"/>
          <a:ext cx="0" cy="0"/>
          <a:chOff x="0" y="0"/>
          <a:chExt cx="0" cy="0"/>
        </a:xfrm>
      </p:grpSpPr>
      <p:sp>
        <p:nvSpPr>
          <p:cNvPr id="70" name="Google Shape;70;p16"/>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16"/>
          <p:cNvSpPr/>
          <p:nvPr/>
        </p:nvSpPr>
        <p:spPr>
          <a:xfrm>
            <a:off x="-38100" y="-14287"/>
            <a:ext cx="9182100" cy="5157900"/>
          </a:xfrm>
          <a:prstGeom prst="rect">
            <a:avLst/>
          </a:prstGeom>
          <a:blipFill rotWithShape="1">
            <a:blip r:embed="rId3">
              <a:alphaModFix amt="10000"/>
            </a:blip>
            <a:stretch>
              <a:fillRect l="-13898" t="-10939" r="-32568" b="-276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16"/>
          <p:cNvSpPr/>
          <p:nvPr/>
        </p:nvSpPr>
        <p:spPr>
          <a:xfrm>
            <a:off x="5131185" y="-14287"/>
            <a:ext cx="4012800" cy="5157900"/>
          </a:xfrm>
          <a:prstGeom prst="rect">
            <a:avLst/>
          </a:prstGeom>
          <a:blipFill rotWithShape="1">
            <a:blip r:embed="rId4">
              <a:alphaModFix amt="60000"/>
            </a:blip>
            <a:stretch>
              <a:fillRect t="-12459" r="-68098" b="-198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16"/>
          <p:cNvSpPr txBox="1">
            <a:spLocks noGrp="1"/>
          </p:cNvSpPr>
          <p:nvPr>
            <p:ph type="body" idx="1"/>
          </p:nvPr>
        </p:nvSpPr>
        <p:spPr>
          <a:xfrm>
            <a:off x="216570" y="3148553"/>
            <a:ext cx="8698800" cy="27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16"/>
          <p:cNvSpPr txBox="1">
            <a:spLocks noGrp="1"/>
          </p:cNvSpPr>
          <p:nvPr>
            <p:ph type="title"/>
          </p:nvPr>
        </p:nvSpPr>
        <p:spPr>
          <a:xfrm>
            <a:off x="216569" y="1928058"/>
            <a:ext cx="8698800" cy="11799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75" name="Google Shape;75;p16" descr="PEPFAR-Logo-Color-Tagline-Transparent-White.gif"/>
          <p:cNvPicPr preferRelativeResize="0"/>
          <p:nvPr/>
        </p:nvPicPr>
        <p:blipFill rotWithShape="1">
          <a:blip r:embed="rId5">
            <a:alphaModFix/>
          </a:blip>
          <a:srcRect/>
          <a:stretch/>
        </p:blipFill>
        <p:spPr>
          <a:xfrm>
            <a:off x="2978944" y="581710"/>
            <a:ext cx="2389579" cy="865100"/>
          </a:xfrm>
          <a:prstGeom prst="rect">
            <a:avLst/>
          </a:prstGeom>
          <a:noFill/>
          <a:ln>
            <a:noFill/>
          </a:ln>
        </p:spPr>
      </p:pic>
      <p:pic>
        <p:nvPicPr>
          <p:cNvPr id="76" name="Google Shape;76;p16"/>
          <p:cNvPicPr preferRelativeResize="0"/>
          <p:nvPr/>
        </p:nvPicPr>
        <p:blipFill rotWithShape="1">
          <a:blip r:embed="rId6">
            <a:alphaModFix/>
          </a:blip>
          <a:srcRect/>
          <a:stretch/>
        </p:blipFill>
        <p:spPr>
          <a:xfrm>
            <a:off x="260773" y="4477090"/>
            <a:ext cx="6466843" cy="39520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17"/>
          <p:cNvSpPr/>
          <p:nvPr/>
        </p:nvSpPr>
        <p:spPr>
          <a:xfrm>
            <a:off x="-38100" y="-14287"/>
            <a:ext cx="9182100" cy="5157900"/>
          </a:xfrm>
          <a:prstGeom prst="rect">
            <a:avLst/>
          </a:prstGeom>
          <a:blipFill rotWithShape="1">
            <a:blip r:embed="rId3">
              <a:alphaModFix amt="10000"/>
            </a:blip>
            <a:stretch>
              <a:fillRect l="-13898" t="-10939" r="-32568" b="-276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17"/>
          <p:cNvSpPr txBox="1">
            <a:spLocks noGrp="1"/>
          </p:cNvSpPr>
          <p:nvPr>
            <p:ph type="title"/>
          </p:nvPr>
        </p:nvSpPr>
        <p:spPr>
          <a:xfrm>
            <a:off x="419497" y="1945613"/>
            <a:ext cx="8304900" cy="11799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 name="Google Shape;81;p17"/>
          <p:cNvSpPr txBox="1">
            <a:spLocks noGrp="1"/>
          </p:cNvSpPr>
          <p:nvPr>
            <p:ph type="body" idx="1"/>
          </p:nvPr>
        </p:nvSpPr>
        <p:spPr>
          <a:xfrm>
            <a:off x="209550" y="3154815"/>
            <a:ext cx="8724900" cy="27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2" name="Google Shape;82;p17" descr="PEPFAR-Logo-Color-Tagline-Transparent-White.gif"/>
          <p:cNvPicPr preferRelativeResize="0"/>
          <p:nvPr/>
        </p:nvPicPr>
        <p:blipFill rotWithShape="1">
          <a:blip r:embed="rId4">
            <a:alphaModFix/>
          </a:blip>
          <a:srcRect/>
          <a:stretch/>
        </p:blipFill>
        <p:spPr>
          <a:xfrm>
            <a:off x="2978944" y="587972"/>
            <a:ext cx="2389579" cy="865100"/>
          </a:xfrm>
          <a:prstGeom prst="rect">
            <a:avLst/>
          </a:prstGeom>
          <a:noFill/>
          <a:ln>
            <a:noFill/>
          </a:ln>
        </p:spPr>
      </p:pic>
      <p:pic>
        <p:nvPicPr>
          <p:cNvPr id="83" name="Google Shape;83;p17"/>
          <p:cNvPicPr preferRelativeResize="0"/>
          <p:nvPr/>
        </p:nvPicPr>
        <p:blipFill rotWithShape="1">
          <a:blip r:embed="rId5">
            <a:alphaModFix/>
          </a:blip>
          <a:srcRect/>
          <a:stretch/>
        </p:blipFill>
        <p:spPr>
          <a:xfrm>
            <a:off x="260773" y="4477090"/>
            <a:ext cx="6466843" cy="39520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96">
          <p15:clr>
            <a:srgbClr val="FBAE40"/>
          </p15:clr>
        </p15:guide>
        <p15:guide id="5" orient="horz" pos="108">
          <p15:clr>
            <a:srgbClr val="FBAE40"/>
          </p15:clr>
        </p15:guide>
        <p15:guide id="6" orient="horz" pos="31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osing Slide Two">
  <p:cSld name="Closing Slide Two">
    <p:spTree>
      <p:nvGrpSpPr>
        <p:cNvPr id="1" name="Shape 84"/>
        <p:cNvGrpSpPr/>
        <p:nvPr/>
      </p:nvGrpSpPr>
      <p:grpSpPr>
        <a:xfrm>
          <a:off x="0" y="0"/>
          <a:ext cx="0" cy="0"/>
          <a:chOff x="0" y="0"/>
          <a:chExt cx="0" cy="0"/>
        </a:xfrm>
      </p:grpSpPr>
      <p:sp>
        <p:nvSpPr>
          <p:cNvPr id="85" name="Google Shape;85;p18"/>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18"/>
          <p:cNvSpPr/>
          <p:nvPr/>
        </p:nvSpPr>
        <p:spPr>
          <a:xfrm>
            <a:off x="-38100" y="-14287"/>
            <a:ext cx="9182100" cy="5157900"/>
          </a:xfrm>
          <a:prstGeom prst="rect">
            <a:avLst/>
          </a:prstGeom>
          <a:blipFill rotWithShape="1">
            <a:blip r:embed="rId3">
              <a:alphaModFix amt="10000"/>
            </a:blip>
            <a:stretch>
              <a:fillRect l="-13898" t="-10939" r="-32568" b="-276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18"/>
          <p:cNvSpPr txBox="1">
            <a:spLocks noGrp="1"/>
          </p:cNvSpPr>
          <p:nvPr>
            <p:ph type="title"/>
          </p:nvPr>
        </p:nvSpPr>
        <p:spPr>
          <a:xfrm>
            <a:off x="419497" y="1993142"/>
            <a:ext cx="8304900" cy="11799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8"/>
          <p:cNvSpPr txBox="1">
            <a:spLocks noGrp="1"/>
          </p:cNvSpPr>
          <p:nvPr>
            <p:ph type="body" idx="1"/>
          </p:nvPr>
        </p:nvSpPr>
        <p:spPr>
          <a:xfrm>
            <a:off x="209550" y="3202343"/>
            <a:ext cx="8724900" cy="27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9" name="Google Shape;89;p18"/>
          <p:cNvPicPr preferRelativeResize="0"/>
          <p:nvPr/>
        </p:nvPicPr>
        <p:blipFill rotWithShape="1">
          <a:blip r:embed="rId4">
            <a:alphaModFix/>
          </a:blip>
          <a:srcRect/>
          <a:stretch/>
        </p:blipFill>
        <p:spPr>
          <a:xfrm>
            <a:off x="3253609" y="764341"/>
            <a:ext cx="1977586" cy="524361"/>
          </a:xfrm>
          <a:prstGeom prst="rect">
            <a:avLst/>
          </a:prstGeom>
          <a:noFill/>
          <a:ln>
            <a:noFill/>
          </a:ln>
        </p:spPr>
      </p:pic>
      <p:pic>
        <p:nvPicPr>
          <p:cNvPr id="90" name="Google Shape;90;p18"/>
          <p:cNvPicPr preferRelativeResize="0"/>
          <p:nvPr/>
        </p:nvPicPr>
        <p:blipFill rotWithShape="1">
          <a:blip r:embed="rId5">
            <a:alphaModFix/>
          </a:blip>
          <a:srcRect/>
          <a:stretch/>
        </p:blipFill>
        <p:spPr>
          <a:xfrm>
            <a:off x="260773" y="4477090"/>
            <a:ext cx="6466843" cy="39520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96">
          <p15:clr>
            <a:srgbClr val="FBAE40"/>
          </p15:clr>
        </p15:guide>
        <p15:guide id="5" orient="horz" pos="108">
          <p15:clr>
            <a:srgbClr val="FBAE40"/>
          </p15:clr>
        </p15:guide>
        <p15:guide id="6" orient="horz" pos="31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Red Header">
  <p:cSld name="Content Red Header">
    <p:spTree>
      <p:nvGrpSpPr>
        <p:cNvPr id="1" name="Shape 91"/>
        <p:cNvGrpSpPr/>
        <p:nvPr/>
      </p:nvGrpSpPr>
      <p:grpSpPr>
        <a:xfrm>
          <a:off x="0" y="0"/>
          <a:ext cx="0" cy="0"/>
          <a:chOff x="0" y="0"/>
          <a:chExt cx="0" cy="0"/>
        </a:xfrm>
      </p:grpSpPr>
      <p:sp>
        <p:nvSpPr>
          <p:cNvPr id="92" name="Google Shape;92;p19"/>
          <p:cNvSpPr/>
          <p:nvPr/>
        </p:nvSpPr>
        <p:spPr>
          <a:xfrm>
            <a:off x="0" y="-1"/>
            <a:ext cx="9144000" cy="61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4" name="Google Shape;94;p19"/>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95" name="Google Shape;95;p19"/>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19"/>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sp>
        <p:nvSpPr>
          <p:cNvPr id="97" name="Google Shape;97;p19"/>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8" name="Google Shape;98;p19"/>
          <p:cNvPicPr preferRelativeResize="0"/>
          <p:nvPr/>
        </p:nvPicPr>
        <p:blipFill rotWithShape="1">
          <a:blip r:embed="rId3">
            <a:alphaModFix/>
          </a:blip>
          <a:srcRect/>
          <a:stretch/>
        </p:blipFill>
        <p:spPr>
          <a:xfrm>
            <a:off x="1776401" y="4735974"/>
            <a:ext cx="4505373" cy="2753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99"/>
        <p:cNvGrpSpPr/>
        <p:nvPr/>
      </p:nvGrpSpPr>
      <p:grpSpPr>
        <a:xfrm>
          <a:off x="0" y="0"/>
          <a:ext cx="0" cy="0"/>
          <a:chOff x="0" y="0"/>
          <a:chExt cx="0" cy="0"/>
        </a:xfrm>
      </p:grpSpPr>
      <p:sp>
        <p:nvSpPr>
          <p:cNvPr id="100" name="Google Shape;100;p20"/>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20"/>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2" name="Google Shape;102;p20"/>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103" name="Google Shape;103;p20"/>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20"/>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sp>
        <p:nvSpPr>
          <p:cNvPr id="105" name="Google Shape;105;p20"/>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6" name="Google Shape;106;p20"/>
          <p:cNvPicPr preferRelativeResize="0"/>
          <p:nvPr/>
        </p:nvPicPr>
        <p:blipFill rotWithShape="1">
          <a:blip r:embed="rId3">
            <a:alphaModFix/>
          </a:blip>
          <a:srcRect/>
          <a:stretch/>
        </p:blipFill>
        <p:spPr>
          <a:xfrm>
            <a:off x="1776401" y="4735974"/>
            <a:ext cx="4505373" cy="2753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172515" y="173120"/>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3200"/>
              <a:buFont typeface="Arial"/>
              <a:buNone/>
              <a:defRPr sz="32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21"/>
          <p:cNvSpPr txBox="1">
            <a:spLocks noGrp="1"/>
          </p:cNvSpPr>
          <p:nvPr>
            <p:ph type="body" idx="2"/>
          </p:nvPr>
        </p:nvSpPr>
        <p:spPr>
          <a:xfrm>
            <a:off x="200651" y="677592"/>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0" name="Google Shape;110;p21"/>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111" name="Google Shape;111;p21"/>
          <p:cNvSpPr txBox="1">
            <a:spLocks noGrp="1"/>
          </p:cNvSpPr>
          <p:nvPr>
            <p:ph type="body" idx="3"/>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21"/>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pic>
        <p:nvPicPr>
          <p:cNvPr id="113" name="Google Shape;113;p21"/>
          <p:cNvPicPr preferRelativeResize="0"/>
          <p:nvPr/>
        </p:nvPicPr>
        <p:blipFill rotWithShape="1">
          <a:blip r:embed="rId3">
            <a:alphaModFix/>
          </a:blip>
          <a:srcRect/>
          <a:stretch/>
        </p:blipFill>
        <p:spPr>
          <a:xfrm>
            <a:off x="1776401" y="4735974"/>
            <a:ext cx="4505373" cy="2753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64">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No Footer">
  <p:cSld name="Blank No Footer">
    <p:spTree>
      <p:nvGrpSpPr>
        <p:cNvPr id="1" name="Shape 114"/>
        <p:cNvGrpSpPr/>
        <p:nvPr/>
      </p:nvGrpSpPr>
      <p:grpSpPr>
        <a:xfrm>
          <a:off x="0" y="0"/>
          <a:ext cx="0" cy="0"/>
          <a:chOff x="0" y="0"/>
          <a:chExt cx="0" cy="0"/>
        </a:xfrm>
      </p:grpSpPr>
      <p:sp>
        <p:nvSpPr>
          <p:cNvPr id="115" name="Google Shape;115;p22"/>
          <p:cNvSpPr txBox="1">
            <a:spLocks noGrp="1"/>
          </p:cNvSpPr>
          <p:nvPr>
            <p:ph type="body" idx="1"/>
          </p:nvPr>
        </p:nvSpPr>
        <p:spPr>
          <a:xfrm>
            <a:off x="172515" y="173120"/>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3200"/>
              <a:buFont typeface="Arial"/>
              <a:buNone/>
              <a:defRPr sz="32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22"/>
          <p:cNvSpPr txBox="1">
            <a:spLocks noGrp="1"/>
          </p:cNvSpPr>
          <p:nvPr>
            <p:ph type="body" idx="2"/>
          </p:nvPr>
        </p:nvSpPr>
        <p:spPr>
          <a:xfrm>
            <a:off x="200651" y="677592"/>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7" name="Google Shape;117;p22"/>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ighlighted Text Red">
  <p:cSld name="Highlighted Text Red">
    <p:spTree>
      <p:nvGrpSpPr>
        <p:cNvPr id="1" name="Shape 118"/>
        <p:cNvGrpSpPr/>
        <p:nvPr/>
      </p:nvGrpSpPr>
      <p:grpSpPr>
        <a:xfrm>
          <a:off x="0" y="0"/>
          <a:ext cx="0" cy="0"/>
          <a:chOff x="0" y="0"/>
          <a:chExt cx="0" cy="0"/>
        </a:xfrm>
      </p:grpSpPr>
      <p:sp>
        <p:nvSpPr>
          <p:cNvPr id="119" name="Google Shape;119;p23"/>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0" name="Google Shape;120;p23"/>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21" name="Google Shape;121;p23"/>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sp>
        <p:nvSpPr>
          <p:cNvPr id="122" name="Google Shape;122;p23"/>
          <p:cNvSpPr txBox="1">
            <a:spLocks noGrp="1"/>
          </p:cNvSpPr>
          <p:nvPr>
            <p:ph type="body" idx="1"/>
          </p:nvPr>
        </p:nvSpPr>
        <p:spPr>
          <a:xfrm>
            <a:off x="385766" y="445584"/>
            <a:ext cx="4987800" cy="244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3" name="Google Shape;123;p23"/>
          <p:cNvSpPr/>
          <p:nvPr/>
        </p:nvSpPr>
        <p:spPr>
          <a:xfrm>
            <a:off x="182880" y="171450"/>
            <a:ext cx="8778300" cy="4821600"/>
          </a:xfrm>
          <a:prstGeom prst="rect">
            <a:avLst/>
          </a:prstGeom>
          <a:noFill/>
          <a:ln w="539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4" name="Google Shape;124;p23"/>
          <p:cNvPicPr preferRelativeResize="0"/>
          <p:nvPr/>
        </p:nvPicPr>
        <p:blipFill rotWithShape="1">
          <a:blip r:embed="rId3">
            <a:alphaModFix/>
          </a:blip>
          <a:srcRect t="2622" r="16275" b="18382"/>
          <a:stretch/>
        </p:blipFill>
        <p:spPr>
          <a:xfrm>
            <a:off x="4995287" y="190495"/>
            <a:ext cx="2985955" cy="4821443"/>
          </a:xfrm>
          <a:prstGeom prst="rect">
            <a:avLst/>
          </a:prstGeom>
          <a:noFill/>
          <a:ln>
            <a:noFill/>
          </a:ln>
        </p:spPr>
      </p:pic>
      <p:sp>
        <p:nvSpPr>
          <p:cNvPr id="125" name="Google Shape;125;p23"/>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126" name="Google Shape;126;p23"/>
          <p:cNvPicPr preferRelativeResize="0"/>
          <p:nvPr/>
        </p:nvPicPr>
        <p:blipFill rotWithShape="1">
          <a:blip r:embed="rId4">
            <a:alphaModFix/>
          </a:blip>
          <a:srcRect/>
          <a:stretch/>
        </p:blipFill>
        <p:spPr>
          <a:xfrm>
            <a:off x="1579510" y="4832020"/>
            <a:ext cx="4488734" cy="274320"/>
          </a:xfrm>
          <a:prstGeom prst="rect">
            <a:avLst/>
          </a:prstGeom>
          <a:noFill/>
          <a:ln>
            <a:noFill/>
          </a:ln>
        </p:spPr>
      </p:pic>
      <p:pic>
        <p:nvPicPr>
          <p:cNvPr id="127" name="Google Shape;127;p23"/>
          <p:cNvPicPr preferRelativeResize="0"/>
          <p:nvPr/>
        </p:nvPicPr>
        <p:blipFill rotWithShape="1">
          <a:blip r:embed="rId5">
            <a:alphaModFix/>
          </a:blip>
          <a:srcRect/>
          <a:stretch/>
        </p:blipFill>
        <p:spPr>
          <a:xfrm>
            <a:off x="282532" y="4702913"/>
            <a:ext cx="871403" cy="2310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ighlighted Text Dark Red">
  <p:cSld name="Highlighted Text Dark Red">
    <p:spTree>
      <p:nvGrpSpPr>
        <p:cNvPr id="1" name="Shape 128"/>
        <p:cNvGrpSpPr/>
        <p:nvPr/>
      </p:nvGrpSpPr>
      <p:grpSpPr>
        <a:xfrm>
          <a:off x="0" y="0"/>
          <a:ext cx="0" cy="0"/>
          <a:chOff x="0" y="0"/>
          <a:chExt cx="0" cy="0"/>
        </a:xfrm>
      </p:grpSpPr>
      <p:pic>
        <p:nvPicPr>
          <p:cNvPr id="129" name="Google Shape;129;p24"/>
          <p:cNvPicPr preferRelativeResize="0"/>
          <p:nvPr/>
        </p:nvPicPr>
        <p:blipFill rotWithShape="1">
          <a:blip r:embed="rId2">
            <a:alphaModFix/>
          </a:blip>
          <a:srcRect t="3323" r="15225" b="19217"/>
          <a:stretch/>
        </p:blipFill>
        <p:spPr>
          <a:xfrm>
            <a:off x="5004242" y="171450"/>
            <a:ext cx="2972522" cy="4800598"/>
          </a:xfrm>
          <a:prstGeom prst="rect">
            <a:avLst/>
          </a:prstGeom>
          <a:noFill/>
          <a:ln>
            <a:noFill/>
          </a:ln>
        </p:spPr>
      </p:pic>
      <p:sp>
        <p:nvSpPr>
          <p:cNvPr id="130" name="Google Shape;130;p24"/>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sp>
        <p:nvSpPr>
          <p:cNvPr id="131" name="Google Shape;131;p24"/>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2" name="Google Shape;132;p24"/>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133" name="Google Shape;133;p24"/>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sp>
        <p:nvSpPr>
          <p:cNvPr id="134" name="Google Shape;134;p24"/>
          <p:cNvSpPr txBox="1">
            <a:spLocks noGrp="1"/>
          </p:cNvSpPr>
          <p:nvPr>
            <p:ph type="body" idx="1"/>
          </p:nvPr>
        </p:nvSpPr>
        <p:spPr>
          <a:xfrm>
            <a:off x="385766" y="445584"/>
            <a:ext cx="4987800" cy="244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Google Shape;135;p24"/>
          <p:cNvSpPr/>
          <p:nvPr/>
        </p:nvSpPr>
        <p:spPr>
          <a:xfrm>
            <a:off x="182880" y="171450"/>
            <a:ext cx="8778300" cy="4821600"/>
          </a:xfrm>
          <a:prstGeom prst="rect">
            <a:avLst/>
          </a:prstGeom>
          <a:noFill/>
          <a:ln w="53975" cap="flat" cmpd="sng">
            <a:solidFill>
              <a:srgbClr val="941B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24"/>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137" name="Google Shape;137;p24"/>
          <p:cNvPicPr preferRelativeResize="0"/>
          <p:nvPr/>
        </p:nvPicPr>
        <p:blipFill rotWithShape="1">
          <a:blip r:embed="rId4">
            <a:alphaModFix/>
          </a:blip>
          <a:srcRect/>
          <a:stretch/>
        </p:blipFill>
        <p:spPr>
          <a:xfrm>
            <a:off x="1579510" y="4832020"/>
            <a:ext cx="4488734" cy="274319"/>
          </a:xfrm>
          <a:prstGeom prst="rect">
            <a:avLst/>
          </a:prstGeom>
          <a:noFill/>
          <a:ln>
            <a:noFill/>
          </a:ln>
        </p:spPr>
      </p:pic>
      <p:pic>
        <p:nvPicPr>
          <p:cNvPr id="138" name="Google Shape;138;p24"/>
          <p:cNvPicPr preferRelativeResize="0"/>
          <p:nvPr/>
        </p:nvPicPr>
        <p:blipFill rotWithShape="1">
          <a:blip r:embed="rId5">
            <a:alphaModFix/>
          </a:blip>
          <a:srcRect/>
          <a:stretch/>
        </p:blipFill>
        <p:spPr>
          <a:xfrm>
            <a:off x="282532" y="4702913"/>
            <a:ext cx="871403" cy="2310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ighlighted Text Dark Blue">
  <p:cSld name="Highlighted Text Dark Blue">
    <p:spTree>
      <p:nvGrpSpPr>
        <p:cNvPr id="1" name="Shape 139"/>
        <p:cNvGrpSpPr/>
        <p:nvPr/>
      </p:nvGrpSpPr>
      <p:grpSpPr>
        <a:xfrm>
          <a:off x="0" y="0"/>
          <a:ext cx="0" cy="0"/>
          <a:chOff x="0" y="0"/>
          <a:chExt cx="0" cy="0"/>
        </a:xfrm>
      </p:grpSpPr>
      <p:sp>
        <p:nvSpPr>
          <p:cNvPr id="140" name="Google Shape;140;p25"/>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41" name="Google Shape;141;p25"/>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42" name="Google Shape;142;p25"/>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sp>
        <p:nvSpPr>
          <p:cNvPr id="143" name="Google Shape;143;p25"/>
          <p:cNvSpPr txBox="1">
            <a:spLocks noGrp="1"/>
          </p:cNvSpPr>
          <p:nvPr>
            <p:ph type="body" idx="1"/>
          </p:nvPr>
        </p:nvSpPr>
        <p:spPr>
          <a:xfrm>
            <a:off x="408036" y="445584"/>
            <a:ext cx="8328000" cy="24405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25"/>
          <p:cNvSpPr/>
          <p:nvPr/>
        </p:nvSpPr>
        <p:spPr>
          <a:xfrm>
            <a:off x="182880" y="171450"/>
            <a:ext cx="8778300" cy="4821600"/>
          </a:xfrm>
          <a:prstGeom prst="rect">
            <a:avLst/>
          </a:prstGeom>
          <a:noFill/>
          <a:ln w="53975" cap="flat" cmpd="sng">
            <a:solidFill>
              <a:srgbClr val="0C50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25"/>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pic>
        <p:nvPicPr>
          <p:cNvPr id="146" name="Google Shape;146;p25"/>
          <p:cNvPicPr preferRelativeResize="0"/>
          <p:nvPr/>
        </p:nvPicPr>
        <p:blipFill rotWithShape="1">
          <a:blip r:embed="rId3">
            <a:alphaModFix/>
          </a:blip>
          <a:srcRect/>
          <a:stretch/>
        </p:blipFill>
        <p:spPr>
          <a:xfrm>
            <a:off x="1568418" y="4824223"/>
            <a:ext cx="4505373" cy="275336"/>
          </a:xfrm>
          <a:prstGeom prst="rect">
            <a:avLst/>
          </a:prstGeom>
          <a:noFill/>
          <a:ln>
            <a:noFill/>
          </a:ln>
        </p:spPr>
      </p:pic>
      <p:pic>
        <p:nvPicPr>
          <p:cNvPr id="147" name="Google Shape;147;p25"/>
          <p:cNvPicPr preferRelativeResize="0"/>
          <p:nvPr/>
        </p:nvPicPr>
        <p:blipFill rotWithShape="1">
          <a:blip r:embed="rId4">
            <a:alphaModFix/>
          </a:blip>
          <a:srcRect/>
          <a:stretch/>
        </p:blipFill>
        <p:spPr>
          <a:xfrm>
            <a:off x="282532" y="4702913"/>
            <a:ext cx="871403" cy="2310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ighlighted Text Blue">
  <p:cSld name="Highlighted Text Blue">
    <p:spTree>
      <p:nvGrpSpPr>
        <p:cNvPr id="1" name="Shape 148"/>
        <p:cNvGrpSpPr/>
        <p:nvPr/>
      </p:nvGrpSpPr>
      <p:grpSpPr>
        <a:xfrm>
          <a:off x="0" y="0"/>
          <a:ext cx="0" cy="0"/>
          <a:chOff x="0" y="0"/>
          <a:chExt cx="0" cy="0"/>
        </a:xfrm>
      </p:grpSpPr>
      <p:sp>
        <p:nvSpPr>
          <p:cNvPr id="149" name="Google Shape;149;p26"/>
          <p:cNvSpPr/>
          <p:nvPr/>
        </p:nvSpPr>
        <p:spPr>
          <a:xfrm>
            <a:off x="182880" y="171450"/>
            <a:ext cx="8778300" cy="4821600"/>
          </a:xfrm>
          <a:prstGeom prst="rect">
            <a:avLst/>
          </a:prstGeom>
          <a:noFill/>
          <a:ln w="53975" cap="flat" cmpd="sng">
            <a:solidFill>
              <a:srgbClr val="941B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26"/>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pic>
        <p:nvPicPr>
          <p:cNvPr id="151" name="Google Shape;151;p26"/>
          <p:cNvPicPr preferRelativeResize="0"/>
          <p:nvPr/>
        </p:nvPicPr>
        <p:blipFill rotWithShape="1">
          <a:blip r:embed="rId2">
            <a:alphaModFix/>
          </a:blip>
          <a:srcRect/>
          <a:stretch/>
        </p:blipFill>
        <p:spPr>
          <a:xfrm>
            <a:off x="282532" y="4702913"/>
            <a:ext cx="871403" cy="231053"/>
          </a:xfrm>
          <a:prstGeom prst="rect">
            <a:avLst/>
          </a:prstGeom>
          <a:noFill/>
          <a:ln>
            <a:noFill/>
          </a:ln>
        </p:spPr>
      </p:pic>
      <p:sp>
        <p:nvSpPr>
          <p:cNvPr id="152" name="Google Shape;152;p26"/>
          <p:cNvSpPr txBox="1">
            <a:spLocks noGrp="1"/>
          </p:cNvSpPr>
          <p:nvPr>
            <p:ph type="body" idx="1"/>
          </p:nvPr>
        </p:nvSpPr>
        <p:spPr>
          <a:xfrm>
            <a:off x="408036" y="445584"/>
            <a:ext cx="8328000" cy="24405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3" name="Google Shape;153;p26"/>
          <p:cNvPicPr preferRelativeResize="0"/>
          <p:nvPr/>
        </p:nvPicPr>
        <p:blipFill rotWithShape="1">
          <a:blip r:embed="rId3">
            <a:alphaModFix/>
          </a:blip>
          <a:srcRect/>
          <a:stretch/>
        </p:blipFill>
        <p:spPr>
          <a:xfrm>
            <a:off x="1579510" y="4832020"/>
            <a:ext cx="4488734" cy="2743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ighlighted Text">
  <p:cSld name="Highlighted Text">
    <p:spTree>
      <p:nvGrpSpPr>
        <p:cNvPr id="1" name="Shape 154"/>
        <p:cNvGrpSpPr/>
        <p:nvPr/>
      </p:nvGrpSpPr>
      <p:grpSpPr>
        <a:xfrm>
          <a:off x="0" y="0"/>
          <a:ext cx="0" cy="0"/>
          <a:chOff x="0" y="0"/>
          <a:chExt cx="0" cy="0"/>
        </a:xfrm>
      </p:grpSpPr>
      <p:sp>
        <p:nvSpPr>
          <p:cNvPr id="155" name="Google Shape;155;p27"/>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56" name="Google Shape;156;p27"/>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57" name="Google Shape;157;p27"/>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pic>
        <p:nvPicPr>
          <p:cNvPr id="158" name="Google Shape;158;p27"/>
          <p:cNvPicPr preferRelativeResize="0"/>
          <p:nvPr/>
        </p:nvPicPr>
        <p:blipFill rotWithShape="1">
          <a:blip r:embed="rId3">
            <a:alphaModFix/>
          </a:blip>
          <a:srcRect/>
          <a:stretch/>
        </p:blipFill>
        <p:spPr>
          <a:xfrm>
            <a:off x="282532" y="4702913"/>
            <a:ext cx="871403" cy="231053"/>
          </a:xfrm>
          <a:prstGeom prst="rect">
            <a:avLst/>
          </a:prstGeom>
          <a:noFill/>
          <a:ln>
            <a:noFill/>
          </a:ln>
        </p:spPr>
      </p:pic>
      <p:sp>
        <p:nvSpPr>
          <p:cNvPr id="159" name="Google Shape;159;p27"/>
          <p:cNvSpPr/>
          <p:nvPr/>
        </p:nvSpPr>
        <p:spPr>
          <a:xfrm>
            <a:off x="182880" y="171450"/>
            <a:ext cx="8778300" cy="4821600"/>
          </a:xfrm>
          <a:prstGeom prst="rect">
            <a:avLst/>
          </a:prstGeom>
          <a:noFill/>
          <a:ln w="53975" cap="flat" cmpd="sng">
            <a:solidFill>
              <a:srgbClr val="F47C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27"/>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pic>
        <p:nvPicPr>
          <p:cNvPr id="161" name="Google Shape;161;p27"/>
          <p:cNvPicPr preferRelativeResize="0"/>
          <p:nvPr/>
        </p:nvPicPr>
        <p:blipFill rotWithShape="1">
          <a:blip r:embed="rId4">
            <a:alphaModFix/>
          </a:blip>
          <a:srcRect/>
          <a:stretch/>
        </p:blipFill>
        <p:spPr>
          <a:xfrm>
            <a:off x="1568424" y="4824223"/>
            <a:ext cx="4505363" cy="275336"/>
          </a:xfrm>
          <a:prstGeom prst="rect">
            <a:avLst/>
          </a:prstGeom>
          <a:noFill/>
          <a:ln>
            <a:noFill/>
          </a:ln>
        </p:spPr>
      </p:pic>
      <p:sp>
        <p:nvSpPr>
          <p:cNvPr id="162" name="Google Shape;162;p27"/>
          <p:cNvSpPr txBox="1">
            <a:spLocks noGrp="1"/>
          </p:cNvSpPr>
          <p:nvPr>
            <p:ph type="body" idx="1"/>
          </p:nvPr>
        </p:nvSpPr>
        <p:spPr>
          <a:xfrm>
            <a:off x="408036" y="445584"/>
            <a:ext cx="8328000" cy="24405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ighlighted Data">
  <p:cSld name="Highlighted Data">
    <p:spTree>
      <p:nvGrpSpPr>
        <p:cNvPr id="1" name="Shape 163"/>
        <p:cNvGrpSpPr/>
        <p:nvPr/>
      </p:nvGrpSpPr>
      <p:grpSpPr>
        <a:xfrm>
          <a:off x="0" y="0"/>
          <a:ext cx="0" cy="0"/>
          <a:chOff x="0" y="0"/>
          <a:chExt cx="0" cy="0"/>
        </a:xfrm>
      </p:grpSpPr>
      <p:sp>
        <p:nvSpPr>
          <p:cNvPr id="164" name="Google Shape;164;p28"/>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65" name="Google Shape;165;p28"/>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66" name="Google Shape;166;p28"/>
          <p:cNvSpPr txBox="1">
            <a:spLocks noGrp="1"/>
          </p:cNvSpPr>
          <p:nvPr>
            <p:ph type="body" idx="1"/>
          </p:nvPr>
        </p:nvSpPr>
        <p:spPr>
          <a:xfrm>
            <a:off x="356179" y="316997"/>
            <a:ext cx="4987800" cy="244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67" name="Google Shape;167;p28"/>
          <p:cNvPicPr preferRelativeResize="0"/>
          <p:nvPr/>
        </p:nvPicPr>
        <p:blipFill rotWithShape="1">
          <a:blip r:embed="rId3">
            <a:alphaModFix/>
          </a:blip>
          <a:srcRect r="6907"/>
          <a:stretch/>
        </p:blipFill>
        <p:spPr>
          <a:xfrm>
            <a:off x="5335546" y="2655983"/>
            <a:ext cx="2733014" cy="2232955"/>
          </a:xfrm>
          <a:prstGeom prst="rect">
            <a:avLst/>
          </a:prstGeom>
          <a:noFill/>
          <a:ln>
            <a:noFill/>
          </a:ln>
        </p:spPr>
      </p:pic>
      <p:sp>
        <p:nvSpPr>
          <p:cNvPr id="168" name="Google Shape;168;p28"/>
          <p:cNvSpPr/>
          <p:nvPr/>
        </p:nvSpPr>
        <p:spPr>
          <a:xfrm>
            <a:off x="182880" y="171450"/>
            <a:ext cx="8778300" cy="4821600"/>
          </a:xfrm>
          <a:prstGeom prst="rect">
            <a:avLst/>
          </a:prstGeom>
          <a:noFill/>
          <a:ln w="53975" cap="flat" cmpd="sng">
            <a:solidFill>
              <a:srgbClr val="F47C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28"/>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pic>
        <p:nvPicPr>
          <p:cNvPr id="170" name="Google Shape;170;p28"/>
          <p:cNvPicPr preferRelativeResize="0"/>
          <p:nvPr/>
        </p:nvPicPr>
        <p:blipFill rotWithShape="1">
          <a:blip r:embed="rId4">
            <a:alphaModFix/>
          </a:blip>
          <a:srcRect/>
          <a:stretch/>
        </p:blipFill>
        <p:spPr>
          <a:xfrm>
            <a:off x="1568424" y="4824223"/>
            <a:ext cx="4505363" cy="275336"/>
          </a:xfrm>
          <a:prstGeom prst="rect">
            <a:avLst/>
          </a:prstGeom>
          <a:noFill/>
          <a:ln>
            <a:noFill/>
          </a:ln>
        </p:spPr>
      </p:pic>
      <p:pic>
        <p:nvPicPr>
          <p:cNvPr id="171" name="Google Shape;171;p28"/>
          <p:cNvPicPr preferRelativeResize="0"/>
          <p:nvPr/>
        </p:nvPicPr>
        <p:blipFill rotWithShape="1">
          <a:blip r:embed="rId5">
            <a:alphaModFix/>
          </a:blip>
          <a:srcRect/>
          <a:stretch/>
        </p:blipFill>
        <p:spPr>
          <a:xfrm>
            <a:off x="282532" y="4702913"/>
            <a:ext cx="871403" cy="2310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ed Section Break Globe">
  <p:cSld name="Red Section Break Globe">
    <p:bg>
      <p:bgPr>
        <a:solidFill>
          <a:srgbClr val="A74343"/>
        </a:solidFill>
        <a:effectLst/>
      </p:bgPr>
    </p:bg>
    <p:spTree>
      <p:nvGrpSpPr>
        <p:cNvPr id="1" name="Shape 172"/>
        <p:cNvGrpSpPr/>
        <p:nvPr/>
      </p:nvGrpSpPr>
      <p:grpSpPr>
        <a:xfrm>
          <a:off x="0" y="0"/>
          <a:ext cx="0" cy="0"/>
          <a:chOff x="0" y="0"/>
          <a:chExt cx="0" cy="0"/>
        </a:xfrm>
      </p:grpSpPr>
      <p:pic>
        <p:nvPicPr>
          <p:cNvPr id="173" name="Google Shape;173;p29"/>
          <p:cNvPicPr preferRelativeResize="0"/>
          <p:nvPr/>
        </p:nvPicPr>
        <p:blipFill rotWithShape="1">
          <a:blip r:embed="rId2">
            <a:alphaModFix/>
          </a:blip>
          <a:srcRect r="10722" b="11551"/>
          <a:stretch/>
        </p:blipFill>
        <p:spPr>
          <a:xfrm>
            <a:off x="2095500" y="0"/>
            <a:ext cx="5272088" cy="5129212"/>
          </a:xfrm>
          <a:prstGeom prst="rect">
            <a:avLst/>
          </a:prstGeom>
          <a:noFill/>
          <a:ln>
            <a:noFill/>
          </a:ln>
        </p:spPr>
      </p:pic>
      <p:pic>
        <p:nvPicPr>
          <p:cNvPr id="174" name="Google Shape;174;p29"/>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175" name="Google Shape;175;p29"/>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76" name="Google Shape;176;p29"/>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 Section Break Countries">
  <p:cSld name="Blue Section Break Countries">
    <p:bg>
      <p:bgPr>
        <a:solidFill>
          <a:schemeClr val="accent2"/>
        </a:solidFill>
        <a:effectLst/>
      </p:bgPr>
    </p:bg>
    <p:spTree>
      <p:nvGrpSpPr>
        <p:cNvPr id="1" name="Shape 177"/>
        <p:cNvGrpSpPr/>
        <p:nvPr/>
      </p:nvGrpSpPr>
      <p:grpSpPr>
        <a:xfrm>
          <a:off x="0" y="0"/>
          <a:ext cx="0" cy="0"/>
          <a:chOff x="0" y="0"/>
          <a:chExt cx="0" cy="0"/>
        </a:xfrm>
      </p:grpSpPr>
      <p:pic>
        <p:nvPicPr>
          <p:cNvPr id="178" name="Google Shape;178;p30"/>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79" name="Google Shape;179;p30"/>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180" name="Google Shape;180;p30"/>
          <p:cNvPicPr preferRelativeResize="0"/>
          <p:nvPr/>
        </p:nvPicPr>
        <p:blipFill rotWithShape="1">
          <a:blip r:embed="rId3">
            <a:alphaModFix/>
          </a:blip>
          <a:srcRect r="11480" b="12303"/>
          <a:stretch/>
        </p:blipFill>
        <p:spPr>
          <a:xfrm>
            <a:off x="2095500" y="1"/>
            <a:ext cx="5286376" cy="5143499"/>
          </a:xfrm>
          <a:prstGeom prst="rect">
            <a:avLst/>
          </a:prstGeom>
          <a:noFill/>
          <a:ln>
            <a:noFill/>
          </a:ln>
        </p:spPr>
      </p:pic>
      <p:sp>
        <p:nvSpPr>
          <p:cNvPr id="181" name="Google Shape;181;p30"/>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ue Section Break Globe">
  <p:cSld name="Blue Section Break Globe">
    <p:bg>
      <p:bgPr>
        <a:solidFill>
          <a:srgbClr val="0C507C"/>
        </a:solidFill>
        <a:effectLst/>
      </p:bgPr>
    </p:bg>
    <p:spTree>
      <p:nvGrpSpPr>
        <p:cNvPr id="1" name="Shape 182"/>
        <p:cNvGrpSpPr/>
        <p:nvPr/>
      </p:nvGrpSpPr>
      <p:grpSpPr>
        <a:xfrm>
          <a:off x="0" y="0"/>
          <a:ext cx="0" cy="0"/>
          <a:chOff x="0" y="0"/>
          <a:chExt cx="0" cy="0"/>
        </a:xfrm>
      </p:grpSpPr>
      <p:pic>
        <p:nvPicPr>
          <p:cNvPr id="183" name="Google Shape;183;p31"/>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84" name="Google Shape;184;p31"/>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185" name="Google Shape;185;p31"/>
          <p:cNvPicPr preferRelativeResize="0"/>
          <p:nvPr/>
        </p:nvPicPr>
        <p:blipFill rotWithShape="1">
          <a:blip r:embed="rId3">
            <a:alphaModFix/>
          </a:blip>
          <a:srcRect r="11480" b="12303"/>
          <a:stretch/>
        </p:blipFill>
        <p:spPr>
          <a:xfrm>
            <a:off x="2095500" y="1"/>
            <a:ext cx="5286376" cy="5143499"/>
          </a:xfrm>
          <a:prstGeom prst="rect">
            <a:avLst/>
          </a:prstGeom>
          <a:noFill/>
          <a:ln>
            <a:noFill/>
          </a:ln>
        </p:spPr>
      </p:pic>
      <p:sp>
        <p:nvSpPr>
          <p:cNvPr id="186" name="Google Shape;186;p31"/>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range Section Break Globe">
  <p:cSld name="Orange Section Break Globe">
    <p:bg>
      <p:bgPr>
        <a:solidFill>
          <a:schemeClr val="accent4"/>
        </a:solidFill>
        <a:effectLst/>
      </p:bgPr>
    </p:bg>
    <p:spTree>
      <p:nvGrpSpPr>
        <p:cNvPr id="1" name="Shape 187"/>
        <p:cNvGrpSpPr/>
        <p:nvPr/>
      </p:nvGrpSpPr>
      <p:grpSpPr>
        <a:xfrm>
          <a:off x="0" y="0"/>
          <a:ext cx="0" cy="0"/>
          <a:chOff x="0" y="0"/>
          <a:chExt cx="0" cy="0"/>
        </a:xfrm>
      </p:grpSpPr>
      <p:pic>
        <p:nvPicPr>
          <p:cNvPr id="188" name="Google Shape;188;p32"/>
          <p:cNvPicPr preferRelativeResize="0"/>
          <p:nvPr/>
        </p:nvPicPr>
        <p:blipFill rotWithShape="1">
          <a:blip r:embed="rId2">
            <a:alphaModFix/>
          </a:blip>
          <a:srcRect t="534" r="11488" b="11830"/>
          <a:stretch/>
        </p:blipFill>
        <p:spPr>
          <a:xfrm>
            <a:off x="2053295" y="-21102"/>
            <a:ext cx="5318029" cy="5170616"/>
          </a:xfrm>
          <a:prstGeom prst="rect">
            <a:avLst/>
          </a:prstGeom>
          <a:noFill/>
          <a:ln>
            <a:noFill/>
          </a:ln>
        </p:spPr>
      </p:pic>
      <p:pic>
        <p:nvPicPr>
          <p:cNvPr id="189" name="Google Shape;189;p32"/>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190" name="Google Shape;190;p32"/>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91" name="Google Shape;191;p32"/>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Orange Section Break Globe">
  <p:cSld name="1_Orange Section Break Globe">
    <p:bg>
      <p:bgPr>
        <a:solidFill>
          <a:srgbClr val="00997C"/>
        </a:solidFill>
        <a:effectLst/>
      </p:bgPr>
    </p:bg>
    <p:spTree>
      <p:nvGrpSpPr>
        <p:cNvPr id="1" name="Shape 192"/>
        <p:cNvGrpSpPr/>
        <p:nvPr/>
      </p:nvGrpSpPr>
      <p:grpSpPr>
        <a:xfrm>
          <a:off x="0" y="0"/>
          <a:ext cx="0" cy="0"/>
          <a:chOff x="0" y="0"/>
          <a:chExt cx="0" cy="0"/>
        </a:xfrm>
      </p:grpSpPr>
      <p:pic>
        <p:nvPicPr>
          <p:cNvPr id="193" name="Google Shape;193;p33"/>
          <p:cNvPicPr preferRelativeResize="0"/>
          <p:nvPr/>
        </p:nvPicPr>
        <p:blipFill rotWithShape="1">
          <a:blip r:embed="rId2">
            <a:alphaModFix/>
          </a:blip>
          <a:srcRect t="1640" r="9730" b="10648"/>
          <a:stretch/>
        </p:blipFill>
        <p:spPr>
          <a:xfrm>
            <a:off x="2191751" y="0"/>
            <a:ext cx="5202154" cy="5149516"/>
          </a:xfrm>
          <a:prstGeom prst="rect">
            <a:avLst/>
          </a:prstGeom>
          <a:noFill/>
          <a:ln>
            <a:noFill/>
          </a:ln>
        </p:spPr>
      </p:pic>
      <p:pic>
        <p:nvPicPr>
          <p:cNvPr id="194" name="Google Shape;194;p33"/>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195" name="Google Shape;195;p33"/>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96" name="Google Shape;196;p33"/>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Break Ribbon Red">
  <p:cSld name="Section Break Ribbon Red">
    <p:bg>
      <p:bgPr>
        <a:solidFill>
          <a:schemeClr val="accent1"/>
        </a:solidFill>
        <a:effectLst/>
      </p:bgPr>
    </p:bg>
    <p:spTree>
      <p:nvGrpSpPr>
        <p:cNvPr id="1" name="Shape 197"/>
        <p:cNvGrpSpPr/>
        <p:nvPr/>
      </p:nvGrpSpPr>
      <p:grpSpPr>
        <a:xfrm>
          <a:off x="0" y="0"/>
          <a:ext cx="0" cy="0"/>
          <a:chOff x="0" y="0"/>
          <a:chExt cx="0" cy="0"/>
        </a:xfrm>
      </p:grpSpPr>
      <p:pic>
        <p:nvPicPr>
          <p:cNvPr id="198" name="Google Shape;198;p34"/>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99" name="Google Shape;199;p34"/>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200" name="Google Shape;200;p34"/>
          <p:cNvPicPr preferRelativeResize="0"/>
          <p:nvPr/>
        </p:nvPicPr>
        <p:blipFill rotWithShape="1">
          <a:blip r:embed="rId3">
            <a:alphaModFix/>
          </a:blip>
          <a:srcRect t="2622" r="16275" b="18382"/>
          <a:stretch/>
        </p:blipFill>
        <p:spPr>
          <a:xfrm>
            <a:off x="5463095" y="-14287"/>
            <a:ext cx="2760678" cy="5157787"/>
          </a:xfrm>
          <a:prstGeom prst="rect">
            <a:avLst/>
          </a:prstGeom>
          <a:noFill/>
          <a:ln>
            <a:noFill/>
          </a:ln>
        </p:spPr>
      </p:pic>
      <p:sp>
        <p:nvSpPr>
          <p:cNvPr id="201" name="Google Shape;201;p34"/>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2" name="Google Shape;202;p34"/>
          <p:cNvSpPr txBox="1"/>
          <p:nvPr/>
        </p:nvSpPr>
        <p:spPr>
          <a:xfrm>
            <a:off x="8718888" y="49132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Break Ribbon Dark Red">
  <p:cSld name="Section Break Ribbon Dark Red">
    <p:bg>
      <p:bgPr>
        <a:solidFill>
          <a:srgbClr val="A91F22"/>
        </a:solidFill>
        <a:effectLst/>
      </p:bgPr>
    </p:bg>
    <p:spTree>
      <p:nvGrpSpPr>
        <p:cNvPr id="1" name="Shape 203"/>
        <p:cNvGrpSpPr/>
        <p:nvPr/>
      </p:nvGrpSpPr>
      <p:grpSpPr>
        <a:xfrm>
          <a:off x="0" y="0"/>
          <a:ext cx="0" cy="0"/>
          <a:chOff x="0" y="0"/>
          <a:chExt cx="0" cy="0"/>
        </a:xfrm>
      </p:grpSpPr>
      <p:pic>
        <p:nvPicPr>
          <p:cNvPr id="204" name="Google Shape;204;p35"/>
          <p:cNvPicPr preferRelativeResize="0"/>
          <p:nvPr/>
        </p:nvPicPr>
        <p:blipFill rotWithShape="1">
          <a:blip r:embed="rId2">
            <a:alphaModFix/>
          </a:blip>
          <a:srcRect t="3323" r="15225" b="19217"/>
          <a:stretch/>
        </p:blipFill>
        <p:spPr>
          <a:xfrm>
            <a:off x="5180636" y="0"/>
            <a:ext cx="2972523" cy="5143498"/>
          </a:xfrm>
          <a:prstGeom prst="rect">
            <a:avLst/>
          </a:prstGeom>
          <a:noFill/>
          <a:ln>
            <a:noFill/>
          </a:ln>
        </p:spPr>
      </p:pic>
      <p:pic>
        <p:nvPicPr>
          <p:cNvPr id="205" name="Google Shape;205;p35"/>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206" name="Google Shape;206;p35"/>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7" name="Google Shape;207;p35"/>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Break Dark Red Ribbon Reversed">
  <p:cSld name="Section Break Dark Red Ribbon Reversed">
    <p:bg>
      <p:bgPr>
        <a:solidFill>
          <a:srgbClr val="C32327"/>
        </a:solidFill>
        <a:effectLst/>
      </p:bgPr>
    </p:bg>
    <p:spTree>
      <p:nvGrpSpPr>
        <p:cNvPr id="1" name="Shape 208"/>
        <p:cNvGrpSpPr/>
        <p:nvPr/>
      </p:nvGrpSpPr>
      <p:grpSpPr>
        <a:xfrm>
          <a:off x="0" y="0"/>
          <a:ext cx="0" cy="0"/>
          <a:chOff x="0" y="0"/>
          <a:chExt cx="0" cy="0"/>
        </a:xfrm>
      </p:grpSpPr>
      <p:pic>
        <p:nvPicPr>
          <p:cNvPr id="209" name="Google Shape;209;p36"/>
          <p:cNvPicPr preferRelativeResize="0"/>
          <p:nvPr/>
        </p:nvPicPr>
        <p:blipFill rotWithShape="1">
          <a:blip r:embed="rId2">
            <a:alphaModFix/>
          </a:blip>
          <a:srcRect t="3323" r="15225" b="19217"/>
          <a:stretch/>
        </p:blipFill>
        <p:spPr>
          <a:xfrm>
            <a:off x="5180636" y="0"/>
            <a:ext cx="2972523" cy="5143498"/>
          </a:xfrm>
          <a:prstGeom prst="rect">
            <a:avLst/>
          </a:prstGeom>
          <a:noFill/>
          <a:ln>
            <a:noFill/>
          </a:ln>
        </p:spPr>
      </p:pic>
      <p:pic>
        <p:nvPicPr>
          <p:cNvPr id="210" name="Google Shape;210;p36"/>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211" name="Google Shape;211;p36"/>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12" name="Google Shape;212;p36"/>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Break Ribbon Red Reverse">
  <p:cSld name="Section Break Ribbon Red Reverse">
    <p:bg>
      <p:bgPr>
        <a:solidFill>
          <a:srgbClr val="C5706F"/>
        </a:solidFill>
        <a:effectLst/>
      </p:bgPr>
    </p:bg>
    <p:spTree>
      <p:nvGrpSpPr>
        <p:cNvPr id="1" name="Shape 213"/>
        <p:cNvGrpSpPr/>
        <p:nvPr/>
      </p:nvGrpSpPr>
      <p:grpSpPr>
        <a:xfrm>
          <a:off x="0" y="0"/>
          <a:ext cx="0" cy="0"/>
          <a:chOff x="0" y="0"/>
          <a:chExt cx="0" cy="0"/>
        </a:xfrm>
      </p:grpSpPr>
      <p:pic>
        <p:nvPicPr>
          <p:cNvPr id="214" name="Google Shape;214;p37"/>
          <p:cNvPicPr preferRelativeResize="0"/>
          <p:nvPr/>
        </p:nvPicPr>
        <p:blipFill rotWithShape="1">
          <a:blip r:embed="rId2">
            <a:alphaModFix/>
          </a:blip>
          <a:srcRect t="2622" r="16275" b="18382"/>
          <a:stretch/>
        </p:blipFill>
        <p:spPr>
          <a:xfrm>
            <a:off x="5143501" y="-14287"/>
            <a:ext cx="2986087" cy="5157788"/>
          </a:xfrm>
          <a:prstGeom prst="rect">
            <a:avLst/>
          </a:prstGeom>
          <a:noFill/>
          <a:ln>
            <a:noFill/>
          </a:ln>
        </p:spPr>
      </p:pic>
      <p:pic>
        <p:nvPicPr>
          <p:cNvPr id="215" name="Google Shape;215;p37"/>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216" name="Google Shape;216;p37"/>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17" name="Google Shape;217;p37"/>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Break Red">
  <p:cSld name="Section Break Red">
    <p:bg>
      <p:bgPr>
        <a:solidFill>
          <a:srgbClr val="B64C4B"/>
        </a:solidFill>
        <a:effectLst/>
      </p:bgPr>
    </p:bg>
    <p:spTree>
      <p:nvGrpSpPr>
        <p:cNvPr id="1" name="Shape 218"/>
        <p:cNvGrpSpPr/>
        <p:nvPr/>
      </p:nvGrpSpPr>
      <p:grpSpPr>
        <a:xfrm>
          <a:off x="0" y="0"/>
          <a:ext cx="0" cy="0"/>
          <a:chOff x="0" y="0"/>
          <a:chExt cx="0" cy="0"/>
        </a:xfrm>
      </p:grpSpPr>
      <p:pic>
        <p:nvPicPr>
          <p:cNvPr id="219" name="Google Shape;219;p38"/>
          <p:cNvPicPr preferRelativeResize="0"/>
          <p:nvPr/>
        </p:nvPicPr>
        <p:blipFill rotWithShape="1">
          <a:blip r:embed="rId2">
            <a:alphaModFix/>
          </a:blip>
          <a:srcRect t="2622" r="16275" b="18382"/>
          <a:stretch/>
        </p:blipFill>
        <p:spPr>
          <a:xfrm>
            <a:off x="5463095" y="-14287"/>
            <a:ext cx="2760678" cy="5157787"/>
          </a:xfrm>
          <a:prstGeom prst="rect">
            <a:avLst/>
          </a:prstGeom>
          <a:noFill/>
          <a:ln>
            <a:noFill/>
          </a:ln>
        </p:spPr>
      </p:pic>
      <p:pic>
        <p:nvPicPr>
          <p:cNvPr id="220" name="Google Shape;220;p38"/>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221" name="Google Shape;221;p38"/>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22" name="Google Shape;222;p38"/>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Break Ribbon Informal Dark Red">
  <p:cSld name="Section Break Ribbon Informal Dark Red">
    <p:spTree>
      <p:nvGrpSpPr>
        <p:cNvPr id="1" name="Shape 223"/>
        <p:cNvGrpSpPr/>
        <p:nvPr/>
      </p:nvGrpSpPr>
      <p:grpSpPr>
        <a:xfrm>
          <a:off x="0" y="0"/>
          <a:ext cx="0" cy="0"/>
          <a:chOff x="0" y="0"/>
          <a:chExt cx="0" cy="0"/>
        </a:xfrm>
      </p:grpSpPr>
      <p:sp>
        <p:nvSpPr>
          <p:cNvPr id="224" name="Google Shape;224;p39"/>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5" name="Google Shape;225;p39"/>
          <p:cNvPicPr preferRelativeResize="0"/>
          <p:nvPr/>
        </p:nvPicPr>
        <p:blipFill rotWithShape="1">
          <a:blip r:embed="rId3">
            <a:alphaModFix/>
          </a:blip>
          <a:srcRect l="22940" t="291" b="11353"/>
          <a:stretch/>
        </p:blipFill>
        <p:spPr>
          <a:xfrm>
            <a:off x="0" y="14288"/>
            <a:ext cx="5039018" cy="5114925"/>
          </a:xfrm>
          <a:prstGeom prst="rect">
            <a:avLst/>
          </a:prstGeom>
          <a:noFill/>
          <a:ln>
            <a:noFill/>
          </a:ln>
          <a:effectLst>
            <a:outerShdw blurRad="50800" dist="38100" dir="5400000" algn="t" rotWithShape="0">
              <a:srgbClr val="000000">
                <a:alpha val="40000"/>
              </a:srgbClr>
            </a:outerShdw>
          </a:effectLst>
        </p:spPr>
      </p:pic>
      <p:pic>
        <p:nvPicPr>
          <p:cNvPr id="226" name="Google Shape;226;p39"/>
          <p:cNvPicPr preferRelativeResize="0"/>
          <p:nvPr/>
        </p:nvPicPr>
        <p:blipFill rotWithShape="1">
          <a:blip r:embed="rId4">
            <a:alphaModFix/>
          </a:blip>
          <a:srcRect/>
          <a:stretch/>
        </p:blipFill>
        <p:spPr>
          <a:xfrm>
            <a:off x="201708" y="4812881"/>
            <a:ext cx="871403" cy="231053"/>
          </a:xfrm>
          <a:prstGeom prst="rect">
            <a:avLst/>
          </a:prstGeom>
          <a:noFill/>
          <a:ln>
            <a:noFill/>
          </a:ln>
        </p:spPr>
      </p:pic>
      <p:sp>
        <p:nvSpPr>
          <p:cNvPr id="227" name="Google Shape;227;p39"/>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28" name="Google Shape;228;p39"/>
          <p:cNvSpPr txBox="1">
            <a:spLocks noGrp="1"/>
          </p:cNvSpPr>
          <p:nvPr>
            <p:ph type="body" idx="1"/>
          </p:nvPr>
        </p:nvSpPr>
        <p:spPr>
          <a:xfrm>
            <a:off x="4095750" y="2912386"/>
            <a:ext cx="4819500" cy="614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241"/>
        <p:cNvGrpSpPr/>
        <p:nvPr/>
      </p:nvGrpSpPr>
      <p:grpSpPr>
        <a:xfrm>
          <a:off x="0" y="0"/>
          <a:ext cx="0" cy="0"/>
          <a:chOff x="0" y="0"/>
          <a:chExt cx="0" cy="0"/>
        </a:xfrm>
      </p:grpSpPr>
      <p:sp>
        <p:nvSpPr>
          <p:cNvPr id="242" name="Google Shape;242;p42"/>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rgbClr val="635C5B"/>
              </a:buClr>
              <a:buSzPts val="1800"/>
              <a:buChar char="●"/>
              <a:defRPr/>
            </a:lvl1pPr>
            <a:lvl2pPr marL="914400" lvl="1" indent="-342900" algn="l" rtl="0">
              <a:spcBef>
                <a:spcPts val="1200"/>
              </a:spcBef>
              <a:spcAft>
                <a:spcPts val="0"/>
              </a:spcAft>
              <a:buClr>
                <a:srgbClr val="635C5B"/>
              </a:buClr>
              <a:buSzPts val="1800"/>
              <a:buChar char="○"/>
              <a:defRPr/>
            </a:lvl2pPr>
            <a:lvl3pPr marL="1371600" lvl="2" indent="-342900" algn="l" rtl="0">
              <a:spcBef>
                <a:spcPts val="12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3" name="Google Shape;243;p42"/>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Cabin"/>
                <a:ea typeface="Cabin"/>
                <a:cs typeface="Cabin"/>
                <a:sym typeface="Cabin"/>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4" name="Google Shape;244;p42"/>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Cabin"/>
                <a:ea typeface="Cabin"/>
                <a:cs typeface="Cabin"/>
                <a:sym typeface="Cabin"/>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5" name="Google Shape;245;p4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Cabin"/>
                <a:ea typeface="Cabin"/>
                <a:cs typeface="Cabin"/>
                <a:sym typeface="Cabin"/>
              </a:defRPr>
            </a:lvl1pPr>
            <a:lvl2pPr marL="0" lvl="1" indent="0" algn="r" rtl="0">
              <a:spcBef>
                <a:spcPts val="0"/>
              </a:spcBef>
              <a:buNone/>
              <a:defRPr sz="600" b="0" i="0" u="none" strike="noStrike" cap="none">
                <a:solidFill>
                  <a:srgbClr val="6C6463"/>
                </a:solidFill>
                <a:latin typeface="Cabin"/>
                <a:ea typeface="Cabin"/>
                <a:cs typeface="Cabin"/>
                <a:sym typeface="Cabin"/>
              </a:defRPr>
            </a:lvl2pPr>
            <a:lvl3pPr marL="0" lvl="2" indent="0" algn="r" rtl="0">
              <a:spcBef>
                <a:spcPts val="0"/>
              </a:spcBef>
              <a:buNone/>
              <a:defRPr sz="600" b="0" i="0" u="none" strike="noStrike" cap="none">
                <a:solidFill>
                  <a:srgbClr val="6C6463"/>
                </a:solidFill>
                <a:latin typeface="Cabin"/>
                <a:ea typeface="Cabin"/>
                <a:cs typeface="Cabin"/>
                <a:sym typeface="Cabin"/>
              </a:defRPr>
            </a:lvl3pPr>
            <a:lvl4pPr marL="0" lvl="3" indent="0" algn="r" rtl="0">
              <a:spcBef>
                <a:spcPts val="0"/>
              </a:spcBef>
              <a:buNone/>
              <a:defRPr sz="600" b="0" i="0" u="none" strike="noStrike" cap="none">
                <a:solidFill>
                  <a:srgbClr val="6C6463"/>
                </a:solidFill>
                <a:latin typeface="Cabin"/>
                <a:ea typeface="Cabin"/>
                <a:cs typeface="Cabin"/>
                <a:sym typeface="Cabin"/>
              </a:defRPr>
            </a:lvl4pPr>
            <a:lvl5pPr marL="0" lvl="4" indent="0" algn="r" rtl="0">
              <a:spcBef>
                <a:spcPts val="0"/>
              </a:spcBef>
              <a:buNone/>
              <a:defRPr sz="600" b="0" i="0" u="none" strike="noStrike" cap="none">
                <a:solidFill>
                  <a:srgbClr val="6C6463"/>
                </a:solidFill>
                <a:latin typeface="Cabin"/>
                <a:ea typeface="Cabin"/>
                <a:cs typeface="Cabin"/>
                <a:sym typeface="Cabin"/>
              </a:defRPr>
            </a:lvl5pPr>
            <a:lvl6pPr marL="0" lvl="5" indent="0" algn="r" rtl="0">
              <a:spcBef>
                <a:spcPts val="0"/>
              </a:spcBef>
              <a:buNone/>
              <a:defRPr sz="600" b="0" i="0" u="none" strike="noStrike" cap="none">
                <a:solidFill>
                  <a:srgbClr val="6C6463"/>
                </a:solidFill>
                <a:latin typeface="Cabin"/>
                <a:ea typeface="Cabin"/>
                <a:cs typeface="Cabin"/>
                <a:sym typeface="Cabin"/>
              </a:defRPr>
            </a:lvl6pPr>
            <a:lvl7pPr marL="0" lvl="6" indent="0" algn="r" rtl="0">
              <a:spcBef>
                <a:spcPts val="0"/>
              </a:spcBef>
              <a:buNone/>
              <a:defRPr sz="600" b="0" i="0" u="none" strike="noStrike" cap="none">
                <a:solidFill>
                  <a:srgbClr val="6C6463"/>
                </a:solidFill>
                <a:latin typeface="Cabin"/>
                <a:ea typeface="Cabin"/>
                <a:cs typeface="Cabin"/>
                <a:sym typeface="Cabin"/>
              </a:defRPr>
            </a:lvl7pPr>
            <a:lvl8pPr marL="0" lvl="7" indent="0" algn="r" rtl="0">
              <a:spcBef>
                <a:spcPts val="0"/>
              </a:spcBef>
              <a:buNone/>
              <a:defRPr sz="600" b="0" i="0" u="none" strike="noStrike" cap="none">
                <a:solidFill>
                  <a:srgbClr val="6C6463"/>
                </a:solidFill>
                <a:latin typeface="Cabin"/>
                <a:ea typeface="Cabin"/>
                <a:cs typeface="Cabin"/>
                <a:sym typeface="Cabin"/>
              </a:defRPr>
            </a:lvl8pPr>
            <a:lvl9pPr marL="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42"/>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800"/>
              <a:buFont typeface="Cabin"/>
              <a:buChar char="●"/>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White 1 Content 1">
  <p:cSld name="Blue/White 1 Content_1">
    <p:bg>
      <p:bgPr>
        <a:solidFill>
          <a:schemeClr val="lt1"/>
        </a:solidFill>
        <a:effectLst/>
      </p:bgPr>
    </p:bg>
    <p:spTree>
      <p:nvGrpSpPr>
        <p:cNvPr id="1" name="Shape 247"/>
        <p:cNvGrpSpPr/>
        <p:nvPr/>
      </p:nvGrpSpPr>
      <p:grpSpPr>
        <a:xfrm>
          <a:off x="0" y="0"/>
          <a:ext cx="0" cy="0"/>
          <a:chOff x="0" y="0"/>
          <a:chExt cx="0" cy="0"/>
        </a:xfrm>
      </p:grpSpPr>
      <p:sp>
        <p:nvSpPr>
          <p:cNvPr id="248" name="Google Shape;248;p43"/>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0"/>
              </a:spcBef>
              <a:spcAft>
                <a:spcPts val="0"/>
              </a:spcAft>
              <a:buClr>
                <a:srgbClr val="635C5B"/>
              </a:buClr>
              <a:buSzPts val="1800"/>
              <a:buChar char="•"/>
              <a:defRPr/>
            </a:lvl1pPr>
            <a:lvl2pPr marL="914400" lvl="1" indent="-342900" algn="l" rtl="0">
              <a:lnSpc>
                <a:spcPct val="90000"/>
              </a:lnSpc>
              <a:spcBef>
                <a:spcPts val="1200"/>
              </a:spcBef>
              <a:spcAft>
                <a:spcPts val="0"/>
              </a:spcAft>
              <a:buClr>
                <a:srgbClr val="635C5B"/>
              </a:buClr>
              <a:buSzPts val="1800"/>
              <a:buChar char="–"/>
              <a:defRPr/>
            </a:lvl2pPr>
            <a:lvl3pPr marL="1371600" lvl="2" indent="-342900" algn="l" rtl="0">
              <a:lnSpc>
                <a:spcPct val="90000"/>
              </a:lnSpc>
              <a:spcBef>
                <a:spcPts val="1200"/>
              </a:spcBef>
              <a:spcAft>
                <a:spcPts val="0"/>
              </a:spcAft>
              <a:buClr>
                <a:srgbClr val="6C6463"/>
              </a:buClr>
              <a:buSzPts val="1800"/>
              <a:buChar char="•"/>
              <a:defRPr/>
            </a:lvl3pPr>
            <a:lvl4pPr marL="1828800" lvl="3" indent="-342900" algn="l" rtl="0">
              <a:lnSpc>
                <a:spcPct val="90000"/>
              </a:lnSpc>
              <a:spcBef>
                <a:spcPts val="360"/>
              </a:spcBef>
              <a:spcAft>
                <a:spcPts val="0"/>
              </a:spcAft>
              <a:buClr>
                <a:srgbClr val="6C6463"/>
              </a:buClr>
              <a:buSzPts val="1800"/>
              <a:buChar char="–"/>
              <a:defRPr/>
            </a:lvl4pPr>
            <a:lvl5pPr marL="2286000" lvl="4" indent="-342900" algn="l" rtl="0">
              <a:lnSpc>
                <a:spcPct val="90000"/>
              </a:lnSpc>
              <a:spcBef>
                <a:spcPts val="360"/>
              </a:spcBef>
              <a:spcAft>
                <a:spcPts val="0"/>
              </a:spcAft>
              <a:buClr>
                <a:srgbClr val="6C6463"/>
              </a:buClr>
              <a:buSzPts val="1800"/>
              <a:buChar char="»"/>
              <a:defRPr/>
            </a:lvl5pPr>
            <a:lvl6pPr marL="2743200" lvl="5" indent="-342900" algn="l" rtl="0">
              <a:lnSpc>
                <a:spcPct val="90000"/>
              </a:lnSpc>
              <a:spcBef>
                <a:spcPts val="360"/>
              </a:spcBef>
              <a:spcAft>
                <a:spcPts val="0"/>
              </a:spcAft>
              <a:buClr>
                <a:schemeClr val="dk1"/>
              </a:buClr>
              <a:buSzPts val="1800"/>
              <a:buChar char="•"/>
              <a:defRPr/>
            </a:lvl6pPr>
            <a:lvl7pPr marL="3200400" lvl="6" indent="-342900" algn="l" rtl="0">
              <a:lnSpc>
                <a:spcPct val="90000"/>
              </a:lnSpc>
              <a:spcBef>
                <a:spcPts val="360"/>
              </a:spcBef>
              <a:spcAft>
                <a:spcPts val="0"/>
              </a:spcAft>
              <a:buClr>
                <a:schemeClr val="dk1"/>
              </a:buClr>
              <a:buSzPts val="1800"/>
              <a:buChar char="•"/>
              <a:defRPr/>
            </a:lvl7pPr>
            <a:lvl8pPr marL="3657600" lvl="7" indent="-342900" algn="l" rtl="0">
              <a:lnSpc>
                <a:spcPct val="90000"/>
              </a:lnSpc>
              <a:spcBef>
                <a:spcPts val="360"/>
              </a:spcBef>
              <a:spcAft>
                <a:spcPts val="0"/>
              </a:spcAft>
              <a:buClr>
                <a:schemeClr val="dk1"/>
              </a:buClr>
              <a:buSzPts val="1800"/>
              <a:buChar char="•"/>
              <a:defRPr/>
            </a:lvl8pPr>
            <a:lvl9pPr marL="4114800" lvl="8" indent="-342900" algn="l" rtl="0">
              <a:lnSpc>
                <a:spcPct val="90000"/>
              </a:lnSpc>
              <a:spcBef>
                <a:spcPts val="360"/>
              </a:spcBef>
              <a:spcAft>
                <a:spcPts val="0"/>
              </a:spcAft>
              <a:buClr>
                <a:schemeClr val="dk1"/>
              </a:buClr>
              <a:buSzPts val="1800"/>
              <a:buChar char="•"/>
              <a:defRPr/>
            </a:lvl9pPr>
          </a:lstStyle>
          <a:p>
            <a:endParaRPr/>
          </a:p>
        </p:txBody>
      </p:sp>
      <p:sp>
        <p:nvSpPr>
          <p:cNvPr id="249" name="Google Shape;249;p43"/>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600" b="0" i="0">
                <a:solidFill>
                  <a:srgbClr val="6C6463"/>
                </a:solidFill>
                <a:latin typeface="Cabin"/>
                <a:ea typeface="Cabin"/>
                <a:cs typeface="Cabin"/>
                <a:sym typeface="Cabi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0" name="Google Shape;250;p43"/>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600" b="0" i="0">
                <a:solidFill>
                  <a:srgbClr val="6C6463"/>
                </a:solidFill>
                <a:latin typeface="Cabin"/>
                <a:ea typeface="Cabin"/>
                <a:cs typeface="Cabin"/>
                <a:sym typeface="Cabi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 name="Google Shape;251;p4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1pPr>
            <a:lvl2pPr marL="0" lvl="1"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2pPr>
            <a:lvl3pPr marL="0" lvl="2"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3pPr>
            <a:lvl4pPr marL="0" lvl="3"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4pPr>
            <a:lvl5pPr marL="0" lvl="4"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5pPr>
            <a:lvl6pPr marL="0" lvl="5"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6pPr>
            <a:lvl7pPr marL="0" lvl="6"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7pPr>
            <a:lvl8pPr marL="0" lvl="7"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8pPr>
            <a:lvl9pPr marL="0" lvl="8"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52" name="Google Shape;252;p43"/>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7B9"/>
              </a:buClr>
              <a:buSzPts val="2800"/>
              <a:buFont typeface="Cabin"/>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Dark Blue Header 4">
  <p:cSld name="Content Dark Blue Header_4">
    <p:spTree>
      <p:nvGrpSpPr>
        <p:cNvPr id="1" name="Shape 317"/>
        <p:cNvGrpSpPr/>
        <p:nvPr/>
      </p:nvGrpSpPr>
      <p:grpSpPr>
        <a:xfrm>
          <a:off x="0" y="0"/>
          <a:ext cx="0" cy="0"/>
          <a:chOff x="0" y="0"/>
          <a:chExt cx="0" cy="0"/>
        </a:xfrm>
      </p:grpSpPr>
      <p:sp>
        <p:nvSpPr>
          <p:cNvPr id="318" name="Google Shape;318;p53"/>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9" name="Google Shape;319;p53"/>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20" name="Google Shape;320;p53"/>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321" name="Google Shape;321;p53"/>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2" name="Google Shape;322;p53"/>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23" name="Google Shape;323;p53"/>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Dark Blue Header 2">
  <p:cSld name="Content Dark Blue Header_2">
    <p:spTree>
      <p:nvGrpSpPr>
        <p:cNvPr id="1" name="Shape 332"/>
        <p:cNvGrpSpPr/>
        <p:nvPr/>
      </p:nvGrpSpPr>
      <p:grpSpPr>
        <a:xfrm>
          <a:off x="0" y="0"/>
          <a:ext cx="0" cy="0"/>
          <a:chOff x="0" y="0"/>
          <a:chExt cx="0" cy="0"/>
        </a:xfrm>
      </p:grpSpPr>
      <p:sp>
        <p:nvSpPr>
          <p:cNvPr id="333" name="Google Shape;333;p55"/>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4" name="Google Shape;334;p5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35" name="Google Shape;335;p55"/>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336" name="Google Shape;336;p55"/>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7" name="Google Shape;337;p55"/>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38" name="Google Shape;338;p55"/>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Dark Blue Header 2 1">
  <p:cSld name="Content Dark Blue Header_2_1">
    <p:spTree>
      <p:nvGrpSpPr>
        <p:cNvPr id="1" name="Shape 339"/>
        <p:cNvGrpSpPr/>
        <p:nvPr/>
      </p:nvGrpSpPr>
      <p:grpSpPr>
        <a:xfrm>
          <a:off x="0" y="0"/>
          <a:ext cx="0" cy="0"/>
          <a:chOff x="0" y="0"/>
          <a:chExt cx="0" cy="0"/>
        </a:xfrm>
      </p:grpSpPr>
      <p:sp>
        <p:nvSpPr>
          <p:cNvPr id="340" name="Google Shape;340;p56"/>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1" name="Google Shape;341;p56"/>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2" name="Google Shape;342;p56"/>
          <p:cNvSpPr txBox="1"/>
          <p:nvPr/>
        </p:nvSpPr>
        <p:spPr>
          <a:xfrm>
            <a:off x="8702698" y="480730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43" name="Google Shape;343;p56"/>
          <p:cNvSpPr txBox="1">
            <a:spLocks noGrp="1"/>
          </p:cNvSpPr>
          <p:nvPr>
            <p:ph type="body" idx="2"/>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44" name="Google Shape;344;p56"/>
          <p:cNvPicPr preferRelativeResize="0"/>
          <p:nvPr/>
        </p:nvPicPr>
        <p:blipFill rotWithShape="1">
          <a:blip r:embed="rId2">
            <a:alphaModFix/>
          </a:blip>
          <a:srcRect/>
          <a:stretch/>
        </p:blipFill>
        <p:spPr>
          <a:xfrm>
            <a:off x="1" y="4745008"/>
            <a:ext cx="1099289" cy="39849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Dark Blue Header 3">
  <p:cSld name="Content Dark Blue Header_3">
    <p:spTree>
      <p:nvGrpSpPr>
        <p:cNvPr id="1" name="Shape 345"/>
        <p:cNvGrpSpPr/>
        <p:nvPr/>
      </p:nvGrpSpPr>
      <p:grpSpPr>
        <a:xfrm>
          <a:off x="0" y="0"/>
          <a:ext cx="0" cy="0"/>
          <a:chOff x="0" y="0"/>
          <a:chExt cx="0" cy="0"/>
        </a:xfrm>
      </p:grpSpPr>
      <p:sp>
        <p:nvSpPr>
          <p:cNvPr id="346" name="Google Shape;346;p57"/>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7" name="Google Shape;347;p57"/>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8" name="Google Shape;348;p57"/>
          <p:cNvSpPr txBox="1"/>
          <p:nvPr/>
        </p:nvSpPr>
        <p:spPr>
          <a:xfrm>
            <a:off x="8702698" y="480730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49" name="Google Shape;349;p57"/>
          <p:cNvSpPr txBox="1">
            <a:spLocks noGrp="1"/>
          </p:cNvSpPr>
          <p:nvPr>
            <p:ph type="body" idx="2"/>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50" name="Google Shape;350;p57"/>
          <p:cNvPicPr preferRelativeResize="0"/>
          <p:nvPr/>
        </p:nvPicPr>
        <p:blipFill rotWithShape="1">
          <a:blip r:embed="rId2">
            <a:alphaModFix/>
          </a:blip>
          <a:srcRect/>
          <a:stretch/>
        </p:blipFill>
        <p:spPr>
          <a:xfrm>
            <a:off x="1" y="4745008"/>
            <a:ext cx="1099289" cy="39849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0_Content Blue Header">
  <p:cSld name="10_Content Blue Header">
    <p:spTree>
      <p:nvGrpSpPr>
        <p:cNvPr id="1" name="Shape 387"/>
        <p:cNvGrpSpPr/>
        <p:nvPr/>
      </p:nvGrpSpPr>
      <p:grpSpPr>
        <a:xfrm>
          <a:off x="0" y="0"/>
          <a:ext cx="0" cy="0"/>
          <a:chOff x="0" y="0"/>
          <a:chExt cx="0" cy="0"/>
        </a:xfrm>
      </p:grpSpPr>
      <p:sp>
        <p:nvSpPr>
          <p:cNvPr id="388" name="Google Shape;388;p63"/>
          <p:cNvSpPr/>
          <p:nvPr/>
        </p:nvSpPr>
        <p:spPr>
          <a:xfrm>
            <a:off x="1" y="-2"/>
            <a:ext cx="9144000" cy="617100"/>
          </a:xfrm>
          <a:prstGeom prst="rect">
            <a:avLst/>
          </a:prstGeom>
          <a:solidFill>
            <a:schemeClr val="lt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89" name="Google Shape;389;p63"/>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90" name="Google Shape;390;p63"/>
          <p:cNvPicPr preferRelativeResize="0"/>
          <p:nvPr/>
        </p:nvPicPr>
        <p:blipFill rotWithShape="1">
          <a:blip r:embed="rId2">
            <a:alphaModFix/>
          </a:blip>
          <a:srcRect/>
          <a:stretch/>
        </p:blipFill>
        <p:spPr>
          <a:xfrm>
            <a:off x="201709" y="4770466"/>
            <a:ext cx="1161871" cy="315884"/>
          </a:xfrm>
          <a:prstGeom prst="rect">
            <a:avLst/>
          </a:prstGeom>
          <a:noFill/>
          <a:ln>
            <a:noFill/>
          </a:ln>
        </p:spPr>
      </p:pic>
      <p:sp>
        <p:nvSpPr>
          <p:cNvPr id="391" name="Google Shape;391;p63"/>
          <p:cNvSpPr txBox="1">
            <a:spLocks noGrp="1"/>
          </p:cNvSpPr>
          <p:nvPr>
            <p:ph type="body" idx="2"/>
          </p:nvPr>
        </p:nvSpPr>
        <p:spPr>
          <a:xfrm>
            <a:off x="1419852"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2" name="Google Shape;392;p63"/>
          <p:cNvSpPr txBox="1"/>
          <p:nvPr/>
        </p:nvSpPr>
        <p:spPr>
          <a:xfrm>
            <a:off x="8566489" y="4798920"/>
            <a:ext cx="4413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675" b="0" i="0" u="none" strike="noStrike" cap="none">
                <a:solidFill>
                  <a:srgbClr val="050606"/>
                </a:solidFill>
                <a:latin typeface="Arial"/>
                <a:ea typeface="Arial"/>
                <a:cs typeface="Arial"/>
                <a:sym typeface="Arial"/>
              </a:rPr>
              <a:t>‹#›</a:t>
            </a:fld>
            <a:endParaRPr sz="675" b="0" i="0" u="none" strike="noStrike" cap="none">
              <a:solidFill>
                <a:srgbClr val="050606"/>
              </a:solidFill>
              <a:latin typeface="Arial"/>
              <a:ea typeface="Arial"/>
              <a:cs typeface="Arial"/>
              <a:sym typeface="Arial"/>
            </a:endParaRPr>
          </a:p>
        </p:txBody>
      </p:sp>
      <p:sp>
        <p:nvSpPr>
          <p:cNvPr id="393" name="Google Shape;393;p63"/>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Quattrocento San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Century Gothic"/>
              <a:buChar char="○"/>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1_Content Blue Header">
  <p:cSld name="11_Content Blue Header">
    <p:spTree>
      <p:nvGrpSpPr>
        <p:cNvPr id="1" name="Shape 394"/>
        <p:cNvGrpSpPr/>
        <p:nvPr/>
      </p:nvGrpSpPr>
      <p:grpSpPr>
        <a:xfrm>
          <a:off x="0" y="0"/>
          <a:ext cx="0" cy="0"/>
          <a:chOff x="0" y="0"/>
          <a:chExt cx="0" cy="0"/>
        </a:xfrm>
      </p:grpSpPr>
      <p:sp>
        <p:nvSpPr>
          <p:cNvPr id="395" name="Google Shape;395;p64"/>
          <p:cNvSpPr/>
          <p:nvPr/>
        </p:nvSpPr>
        <p:spPr>
          <a:xfrm>
            <a:off x="1" y="-2"/>
            <a:ext cx="9144000" cy="617100"/>
          </a:xfrm>
          <a:prstGeom prst="rect">
            <a:avLst/>
          </a:prstGeom>
          <a:solidFill>
            <a:schemeClr val="lt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96" name="Google Shape;396;p64"/>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97" name="Google Shape;397;p64"/>
          <p:cNvPicPr preferRelativeResize="0"/>
          <p:nvPr/>
        </p:nvPicPr>
        <p:blipFill rotWithShape="1">
          <a:blip r:embed="rId2">
            <a:alphaModFix/>
          </a:blip>
          <a:srcRect/>
          <a:stretch/>
        </p:blipFill>
        <p:spPr>
          <a:xfrm>
            <a:off x="201709" y="4770466"/>
            <a:ext cx="1161871" cy="315884"/>
          </a:xfrm>
          <a:prstGeom prst="rect">
            <a:avLst/>
          </a:prstGeom>
          <a:noFill/>
          <a:ln>
            <a:noFill/>
          </a:ln>
        </p:spPr>
      </p:pic>
      <p:sp>
        <p:nvSpPr>
          <p:cNvPr id="398" name="Google Shape;398;p64"/>
          <p:cNvSpPr txBox="1">
            <a:spLocks noGrp="1"/>
          </p:cNvSpPr>
          <p:nvPr>
            <p:ph type="body" idx="2"/>
          </p:nvPr>
        </p:nvSpPr>
        <p:spPr>
          <a:xfrm>
            <a:off x="1419852"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9" name="Google Shape;399;p64"/>
          <p:cNvSpPr txBox="1"/>
          <p:nvPr/>
        </p:nvSpPr>
        <p:spPr>
          <a:xfrm>
            <a:off x="8566489" y="4798920"/>
            <a:ext cx="4413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675" b="0" i="0" u="none" strike="noStrike" cap="none">
                <a:solidFill>
                  <a:srgbClr val="050606"/>
                </a:solidFill>
                <a:latin typeface="Arial"/>
                <a:ea typeface="Arial"/>
                <a:cs typeface="Arial"/>
                <a:sym typeface="Arial"/>
              </a:rPr>
              <a:t>‹#›</a:t>
            </a:fld>
            <a:endParaRPr sz="675" b="0" i="0" u="none" strike="noStrike" cap="none">
              <a:solidFill>
                <a:srgbClr val="050606"/>
              </a:solidFill>
              <a:latin typeface="Arial"/>
              <a:ea typeface="Arial"/>
              <a:cs typeface="Arial"/>
              <a:sym typeface="Arial"/>
            </a:endParaRPr>
          </a:p>
        </p:txBody>
      </p:sp>
      <p:sp>
        <p:nvSpPr>
          <p:cNvPr id="400" name="Google Shape;400;p64"/>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Quattrocento San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Century Gothic"/>
              <a:buChar char="○"/>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ontent Blue Header">
  <p:cSld name="1_Content Blue Header">
    <p:spTree>
      <p:nvGrpSpPr>
        <p:cNvPr id="1" name="Shape 401"/>
        <p:cNvGrpSpPr/>
        <p:nvPr/>
      </p:nvGrpSpPr>
      <p:grpSpPr>
        <a:xfrm>
          <a:off x="0" y="0"/>
          <a:ext cx="0" cy="0"/>
          <a:chOff x="0" y="0"/>
          <a:chExt cx="0" cy="0"/>
        </a:xfrm>
      </p:grpSpPr>
      <p:sp>
        <p:nvSpPr>
          <p:cNvPr id="402" name="Google Shape;402;p65"/>
          <p:cNvSpPr/>
          <p:nvPr/>
        </p:nvSpPr>
        <p:spPr>
          <a:xfrm>
            <a:off x="1" y="-2"/>
            <a:ext cx="9144000" cy="617100"/>
          </a:xfrm>
          <a:prstGeom prst="rect">
            <a:avLst/>
          </a:prstGeom>
          <a:solidFill>
            <a:schemeClr val="lt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403" name="Google Shape;403;p6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404" name="Google Shape;404;p65"/>
          <p:cNvPicPr preferRelativeResize="0"/>
          <p:nvPr/>
        </p:nvPicPr>
        <p:blipFill rotWithShape="1">
          <a:blip r:embed="rId2">
            <a:alphaModFix/>
          </a:blip>
          <a:srcRect/>
          <a:stretch/>
        </p:blipFill>
        <p:spPr>
          <a:xfrm>
            <a:off x="201709" y="4770466"/>
            <a:ext cx="1161871" cy="315884"/>
          </a:xfrm>
          <a:prstGeom prst="rect">
            <a:avLst/>
          </a:prstGeom>
          <a:noFill/>
          <a:ln>
            <a:noFill/>
          </a:ln>
        </p:spPr>
      </p:pic>
      <p:sp>
        <p:nvSpPr>
          <p:cNvPr id="405" name="Google Shape;405;p65"/>
          <p:cNvSpPr txBox="1">
            <a:spLocks noGrp="1"/>
          </p:cNvSpPr>
          <p:nvPr>
            <p:ph type="body" idx="2"/>
          </p:nvPr>
        </p:nvSpPr>
        <p:spPr>
          <a:xfrm>
            <a:off x="1419852"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6" name="Google Shape;406;p65"/>
          <p:cNvSpPr txBox="1"/>
          <p:nvPr/>
        </p:nvSpPr>
        <p:spPr>
          <a:xfrm>
            <a:off x="8566489" y="4798920"/>
            <a:ext cx="4413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675" b="0" i="0" u="none" strike="noStrike" cap="none">
                <a:solidFill>
                  <a:srgbClr val="050606"/>
                </a:solidFill>
                <a:latin typeface="Arial"/>
                <a:ea typeface="Arial"/>
                <a:cs typeface="Arial"/>
                <a:sym typeface="Arial"/>
              </a:rPr>
              <a:t>‹#›</a:t>
            </a:fld>
            <a:endParaRPr sz="675" b="0" i="0" u="none" strike="noStrike" cap="none">
              <a:solidFill>
                <a:srgbClr val="050606"/>
              </a:solidFill>
              <a:latin typeface="Arial"/>
              <a:ea typeface="Arial"/>
              <a:cs typeface="Arial"/>
              <a:sym typeface="Arial"/>
            </a:endParaRPr>
          </a:p>
        </p:txBody>
      </p:sp>
      <p:sp>
        <p:nvSpPr>
          <p:cNvPr id="407" name="Google Shape;407;p65"/>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Quattrocento San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Century Gothic"/>
              <a:buChar char="○"/>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0"/>
        <p:cNvGrpSpPr/>
        <p:nvPr/>
      </p:nvGrpSpPr>
      <p:grpSpPr>
        <a:xfrm>
          <a:off x="0" y="0"/>
          <a:ext cx="0" cy="0"/>
          <a:chOff x="0" y="0"/>
          <a:chExt cx="0" cy="0"/>
        </a:xfrm>
      </p:grpSpPr>
      <p:sp>
        <p:nvSpPr>
          <p:cNvPr id="431" name="Google Shape;431;p69"/>
          <p:cNvSpPr txBox="1">
            <a:spLocks noGrp="1"/>
          </p:cNvSpPr>
          <p:nvPr>
            <p:ph type="title"/>
          </p:nvPr>
        </p:nvSpPr>
        <p:spPr>
          <a:xfrm>
            <a:off x="699516" y="102870"/>
            <a:ext cx="8442300" cy="63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2" name="Google Shape;432;p6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3" name="Google Shape;433;p6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 name="Google Shape;434;p6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Blue Header 2">
  <p:cSld name="Content Blue Header_2">
    <p:spTree>
      <p:nvGrpSpPr>
        <p:cNvPr id="1" name="Shape 435"/>
        <p:cNvGrpSpPr/>
        <p:nvPr/>
      </p:nvGrpSpPr>
      <p:grpSpPr>
        <a:xfrm>
          <a:off x="0" y="0"/>
          <a:ext cx="0" cy="0"/>
          <a:chOff x="0" y="0"/>
          <a:chExt cx="0" cy="0"/>
        </a:xfrm>
      </p:grpSpPr>
      <p:sp>
        <p:nvSpPr>
          <p:cNvPr id="436" name="Google Shape;436;p70"/>
          <p:cNvSpPr/>
          <p:nvPr/>
        </p:nvSpPr>
        <p:spPr>
          <a:xfrm>
            <a:off x="1" y="-1"/>
            <a:ext cx="9144000" cy="6171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437" name="Google Shape;437;p70"/>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38" name="Google Shape;438;p70"/>
          <p:cNvPicPr preferRelativeResize="0"/>
          <p:nvPr/>
        </p:nvPicPr>
        <p:blipFill rotWithShape="1">
          <a:blip r:embed="rId2">
            <a:alphaModFix/>
          </a:blip>
          <a:srcRect/>
          <a:stretch/>
        </p:blipFill>
        <p:spPr>
          <a:xfrm>
            <a:off x="201709" y="4770466"/>
            <a:ext cx="1161871" cy="315884"/>
          </a:xfrm>
          <a:prstGeom prst="rect">
            <a:avLst/>
          </a:prstGeom>
          <a:noFill/>
          <a:ln>
            <a:noFill/>
          </a:ln>
        </p:spPr>
      </p:pic>
      <p:sp>
        <p:nvSpPr>
          <p:cNvPr id="439" name="Google Shape;439;p70"/>
          <p:cNvSpPr txBox="1">
            <a:spLocks noGrp="1"/>
          </p:cNvSpPr>
          <p:nvPr>
            <p:ph type="body" idx="2"/>
          </p:nvPr>
        </p:nvSpPr>
        <p:spPr>
          <a:xfrm>
            <a:off x="1419852" y="4874457"/>
            <a:ext cx="7203600" cy="129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Clr>
                <a:schemeClr val="dk1"/>
              </a:buClr>
              <a:buSzPts val="500"/>
              <a:buFont typeface="Calibri"/>
              <a:buNone/>
              <a:defRPr sz="500">
                <a:solidFill>
                  <a:schemeClr val="dk1"/>
                </a:solidFill>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0" name="Google Shape;440;p70"/>
          <p:cNvSpPr txBox="1"/>
          <p:nvPr/>
        </p:nvSpPr>
        <p:spPr>
          <a:xfrm>
            <a:off x="8566489" y="4798921"/>
            <a:ext cx="441300" cy="273900"/>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None/>
            </a:pPr>
            <a:fld id="{00000000-1234-1234-1234-123412341234}" type="slidenum">
              <a:rPr lang="en" sz="500" b="0" i="0" u="none" strike="noStrike" cap="none">
                <a:solidFill>
                  <a:srgbClr val="050606"/>
                </a:solidFill>
                <a:latin typeface="Calibri"/>
                <a:ea typeface="Calibri"/>
                <a:cs typeface="Calibri"/>
                <a:sym typeface="Calibri"/>
              </a:rPr>
              <a:t>‹#›</a:t>
            </a:fld>
            <a:endParaRPr sz="500" b="0" i="0" u="none" strike="noStrike" cap="none">
              <a:solidFill>
                <a:srgbClr val="050606"/>
              </a:solidFill>
              <a:latin typeface="Calibri"/>
              <a:ea typeface="Calibri"/>
              <a:cs typeface="Calibri"/>
              <a:sym typeface="Calibri"/>
            </a:endParaRPr>
          </a:p>
        </p:txBody>
      </p:sp>
      <p:sp>
        <p:nvSpPr>
          <p:cNvPr id="441" name="Google Shape;441;p70"/>
          <p:cNvSpPr txBox="1">
            <a:spLocks noGrp="1"/>
          </p:cNvSpPr>
          <p:nvPr>
            <p:ph type="body" idx="3"/>
          </p:nvPr>
        </p:nvSpPr>
        <p:spPr>
          <a:xfrm>
            <a:off x="200651" y="718536"/>
            <a:ext cx="8710800" cy="1127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Clr>
                <a:schemeClr val="dk1"/>
              </a:buClr>
              <a:buSzPts val="1400"/>
              <a:buNone/>
              <a:defRPr sz="1400">
                <a:solidFill>
                  <a:schemeClr val="dk1"/>
                </a:solidFill>
              </a:defRPr>
            </a:lvl1pPr>
            <a:lvl2pPr marL="914400" lvl="1" indent="-317500" algn="l" rtl="0">
              <a:lnSpc>
                <a:spcPct val="90000"/>
              </a:lnSpc>
              <a:spcBef>
                <a:spcPts val="400"/>
              </a:spcBef>
              <a:spcAft>
                <a:spcPts val="0"/>
              </a:spcAft>
              <a:buClr>
                <a:schemeClr val="dk1"/>
              </a:buClr>
              <a:buSzPts val="1400"/>
              <a:buChar char="○"/>
              <a:defRPr sz="1400">
                <a:solidFill>
                  <a:schemeClr val="dk1"/>
                </a:solidFill>
              </a:defRPr>
            </a:lvl2pPr>
            <a:lvl3pPr marL="1371600" lvl="2" indent="-317500" algn="l" rtl="0">
              <a:lnSpc>
                <a:spcPct val="90000"/>
              </a:lnSpc>
              <a:spcBef>
                <a:spcPts val="400"/>
              </a:spcBef>
              <a:spcAft>
                <a:spcPts val="0"/>
              </a:spcAft>
              <a:buClr>
                <a:schemeClr val="dk1"/>
              </a:buClr>
              <a:buSzPts val="1400"/>
              <a:buFont typeface="Quattrocento Sans"/>
              <a:buChar char="–"/>
              <a:defRPr sz="1400">
                <a:solidFill>
                  <a:schemeClr val="dk1"/>
                </a:solidFill>
              </a:defRPr>
            </a:lvl3pPr>
            <a:lvl4pPr marL="1828800" lvl="3" indent="-317500" algn="l" rtl="0">
              <a:lnSpc>
                <a:spcPct val="90000"/>
              </a:lnSpc>
              <a:spcBef>
                <a:spcPts val="400"/>
              </a:spcBef>
              <a:spcAft>
                <a:spcPts val="0"/>
              </a:spcAft>
              <a:buClr>
                <a:schemeClr val="dk1"/>
              </a:buClr>
              <a:buSzPts val="1400"/>
              <a:buFont typeface="Noto Sans Symbols"/>
              <a:buChar char="▪"/>
              <a:defRPr sz="1400">
                <a:solidFill>
                  <a:schemeClr val="dk1"/>
                </a:solidFill>
              </a:defRPr>
            </a:lvl4pPr>
            <a:lvl5pPr marL="2286000" lvl="4" indent="-317500" algn="l" rtl="0">
              <a:lnSpc>
                <a:spcPct val="90000"/>
              </a:lnSpc>
              <a:spcBef>
                <a:spcPts val="400"/>
              </a:spcBef>
              <a:spcAft>
                <a:spcPts val="0"/>
              </a:spcAft>
              <a:buClr>
                <a:schemeClr val="dk1"/>
              </a:buClr>
              <a:buSzPts val="1400"/>
              <a:buFont typeface="Century Gothic"/>
              <a:buChar char="○"/>
              <a:defRPr sz="1400">
                <a:solidFill>
                  <a:schemeClr val="dk1"/>
                </a:solidFill>
              </a:defRPr>
            </a:lvl5pPr>
            <a:lvl6pPr marL="2743200" lvl="5" indent="-317500" algn="l" rtl="0">
              <a:lnSpc>
                <a:spcPct val="90000"/>
              </a:lnSpc>
              <a:spcBef>
                <a:spcPts val="400"/>
              </a:spcBef>
              <a:spcAft>
                <a:spcPts val="0"/>
              </a:spcAft>
              <a:buClr>
                <a:schemeClr val="dk1"/>
              </a:buClr>
              <a:buSzPts val="1400"/>
              <a:buChar char="■"/>
              <a:defRPr sz="1400"/>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160">
          <p15:clr>
            <a:srgbClr val="FBAE40"/>
          </p15:clr>
        </p15:guide>
        <p15:guide id="3" pos="4212">
          <p15:clr>
            <a:srgbClr val="FBAE40"/>
          </p15:clr>
        </p15:guide>
        <p15:guide id="4" pos="81">
          <p15:clr>
            <a:srgbClr val="FBAE40"/>
          </p15:clr>
        </p15:guide>
        <p15:guide id="5" orient="horz" pos="108">
          <p15:clr>
            <a:srgbClr val="FBAE40"/>
          </p15:clr>
        </p15:guide>
        <p15:guide id="6" orient="horz" pos="31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6"/>
        <p:cNvGrpSpPr/>
        <p:nvPr/>
      </p:nvGrpSpPr>
      <p:grpSpPr>
        <a:xfrm>
          <a:off x="0" y="0"/>
          <a:ext cx="0" cy="0"/>
          <a:chOff x="0" y="0"/>
          <a:chExt cx="0" cy="0"/>
        </a:xfrm>
      </p:grpSpPr>
      <p:sp>
        <p:nvSpPr>
          <p:cNvPr id="457" name="Google Shape;457;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8" name="Google Shape;458;p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9" name="Google Shape;459;p7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Dark Blue Header 2 3">
  <p:cSld name="Content Dark Blue Header_2_3">
    <p:spTree>
      <p:nvGrpSpPr>
        <p:cNvPr id="1" name="Shape 460"/>
        <p:cNvGrpSpPr/>
        <p:nvPr/>
      </p:nvGrpSpPr>
      <p:grpSpPr>
        <a:xfrm>
          <a:off x="0" y="0"/>
          <a:ext cx="0" cy="0"/>
          <a:chOff x="0" y="0"/>
          <a:chExt cx="0" cy="0"/>
        </a:xfrm>
      </p:grpSpPr>
      <p:sp>
        <p:nvSpPr>
          <p:cNvPr id="461" name="Google Shape;461;p74"/>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62" name="Google Shape;462;p74"/>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3" name="Google Shape;463;p74"/>
          <p:cNvSpPr txBox="1"/>
          <p:nvPr/>
        </p:nvSpPr>
        <p:spPr>
          <a:xfrm>
            <a:off x="8702698" y="480730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464" name="Google Shape;464;p74"/>
          <p:cNvSpPr txBox="1">
            <a:spLocks noGrp="1"/>
          </p:cNvSpPr>
          <p:nvPr>
            <p:ph type="body" idx="2"/>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65" name="Google Shape;465;p74"/>
          <p:cNvPicPr preferRelativeResize="0"/>
          <p:nvPr/>
        </p:nvPicPr>
        <p:blipFill rotWithShape="1">
          <a:blip r:embed="rId2">
            <a:alphaModFix/>
          </a:blip>
          <a:srcRect/>
          <a:stretch/>
        </p:blipFill>
        <p:spPr>
          <a:xfrm>
            <a:off x="1" y="4745008"/>
            <a:ext cx="1099289" cy="39849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Dark Blue Header 11">
  <p:cSld name="Content Dark Blue Header_34">
    <p:spTree>
      <p:nvGrpSpPr>
        <p:cNvPr id="1" name="Shape 506"/>
        <p:cNvGrpSpPr/>
        <p:nvPr/>
      </p:nvGrpSpPr>
      <p:grpSpPr>
        <a:xfrm>
          <a:off x="0" y="0"/>
          <a:ext cx="0" cy="0"/>
          <a:chOff x="0" y="0"/>
          <a:chExt cx="0" cy="0"/>
        </a:xfrm>
      </p:grpSpPr>
      <p:sp>
        <p:nvSpPr>
          <p:cNvPr id="507" name="Google Shape;507;p81"/>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8" name="Google Shape;508;p81"/>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9" name="Google Shape;509;p81"/>
          <p:cNvSpPr txBox="1"/>
          <p:nvPr/>
        </p:nvSpPr>
        <p:spPr>
          <a:xfrm>
            <a:off x="8702698" y="480730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510" name="Google Shape;510;p81"/>
          <p:cNvSpPr txBox="1">
            <a:spLocks noGrp="1"/>
          </p:cNvSpPr>
          <p:nvPr>
            <p:ph type="body" idx="2"/>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11" name="Google Shape;511;p81"/>
          <p:cNvPicPr preferRelativeResize="0"/>
          <p:nvPr/>
        </p:nvPicPr>
        <p:blipFill rotWithShape="1">
          <a:blip r:embed="rId2">
            <a:alphaModFix/>
          </a:blip>
          <a:srcRect/>
          <a:stretch/>
        </p:blipFill>
        <p:spPr>
          <a:xfrm>
            <a:off x="1" y="4745008"/>
            <a:ext cx="1099289" cy="39849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Option 1">
  <p:cSld name="Title Slide Option 1">
    <p:spTree>
      <p:nvGrpSpPr>
        <p:cNvPr id="1" name="Shape 53"/>
        <p:cNvGrpSpPr/>
        <p:nvPr/>
      </p:nvGrpSpPr>
      <p:grpSpPr>
        <a:xfrm>
          <a:off x="0" y="0"/>
          <a:ext cx="0" cy="0"/>
          <a:chOff x="0" y="0"/>
          <a:chExt cx="0" cy="0"/>
        </a:xfrm>
      </p:grpSpPr>
      <p:sp>
        <p:nvSpPr>
          <p:cNvPr id="54" name="Google Shape;54;p14"/>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14"/>
          <p:cNvSpPr/>
          <p:nvPr/>
        </p:nvSpPr>
        <p:spPr>
          <a:xfrm>
            <a:off x="-16142" y="-14287"/>
            <a:ext cx="9182100" cy="5157900"/>
          </a:xfrm>
          <a:prstGeom prst="rect">
            <a:avLst/>
          </a:prstGeom>
          <a:blipFill rotWithShape="1">
            <a:blip r:embed="rId3">
              <a:alphaModFix amt="10000"/>
            </a:blip>
            <a:stretch>
              <a:fillRect l="-13898" t="-10939" r="-32568" b="-276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14"/>
          <p:cNvSpPr/>
          <p:nvPr/>
        </p:nvSpPr>
        <p:spPr>
          <a:xfrm>
            <a:off x="3402683" y="-14287"/>
            <a:ext cx="5741400" cy="5157900"/>
          </a:xfrm>
          <a:prstGeom prst="rect">
            <a:avLst/>
          </a:prstGeom>
          <a:blipFill rotWithShape="1">
            <a:blip r:embed="rId4">
              <a:alphaModFix amt="56000"/>
            </a:blip>
            <a:stretch>
              <a:fillRect t="-12459" r="-19448" b="-198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234676" y="3109475"/>
            <a:ext cx="8450100" cy="276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title"/>
          </p:nvPr>
        </p:nvSpPr>
        <p:spPr>
          <a:xfrm>
            <a:off x="216569" y="1888979"/>
            <a:ext cx="8698800" cy="1179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59" name="Google Shape;59;p14" descr="PEPFAR-Logo-Color-Tagline-Transparent-White.gif"/>
          <p:cNvPicPr preferRelativeResize="0"/>
          <p:nvPr/>
        </p:nvPicPr>
        <p:blipFill rotWithShape="1">
          <a:blip r:embed="rId5">
            <a:alphaModFix/>
          </a:blip>
          <a:srcRect/>
          <a:stretch/>
        </p:blipFill>
        <p:spPr>
          <a:xfrm>
            <a:off x="216569" y="171452"/>
            <a:ext cx="2389579" cy="865100"/>
          </a:xfrm>
          <a:prstGeom prst="rect">
            <a:avLst/>
          </a:prstGeom>
          <a:noFill/>
          <a:ln>
            <a:noFill/>
          </a:ln>
        </p:spPr>
      </p:pic>
      <p:pic>
        <p:nvPicPr>
          <p:cNvPr id="60" name="Google Shape;60;p14"/>
          <p:cNvPicPr preferRelativeResize="0"/>
          <p:nvPr/>
        </p:nvPicPr>
        <p:blipFill rotWithShape="1">
          <a:blip r:embed="rId6">
            <a:alphaModFix/>
          </a:blip>
          <a:srcRect/>
          <a:stretch/>
        </p:blipFill>
        <p:spPr>
          <a:xfrm>
            <a:off x="260773" y="4477090"/>
            <a:ext cx="6466843" cy="395207"/>
          </a:xfrm>
          <a:prstGeom prst="rect">
            <a:avLst/>
          </a:prstGeom>
          <a:noFill/>
          <a:ln>
            <a:noFill/>
          </a:ln>
        </p:spPr>
      </p:pic>
    </p:spTree>
    <p:extLst>
      <p:ext uri="{BB962C8B-B14F-4D97-AF65-F5344CB8AC3E}">
        <p14:creationId xmlns:p14="http://schemas.microsoft.com/office/powerpoint/2010/main" val="33297603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96">
          <p15:clr>
            <a:srgbClr val="FBAE40"/>
          </p15:clr>
        </p15:guide>
        <p15:guide id="5" orient="horz" pos="108">
          <p15:clr>
            <a:srgbClr val="FBAE40"/>
          </p15:clr>
        </p15:guide>
        <p15:guide id="6" orient="horz" pos="31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Dark Blue Header">
  <p:cSld name="Content Dark Blue Header">
    <p:spTree>
      <p:nvGrpSpPr>
        <p:cNvPr id="1" name="Shape 61"/>
        <p:cNvGrpSpPr/>
        <p:nvPr/>
      </p:nvGrpSpPr>
      <p:grpSpPr>
        <a:xfrm>
          <a:off x="0" y="0"/>
          <a:ext cx="0" cy="0"/>
          <a:chOff x="0" y="0"/>
          <a:chExt cx="0" cy="0"/>
        </a:xfrm>
      </p:grpSpPr>
      <p:sp>
        <p:nvSpPr>
          <p:cNvPr id="62" name="Google Shape;62;p15"/>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Google Shape;63;p1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4" name="Google Shape;64;p15"/>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65" name="Google Shape;65;p15"/>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 name="Google Shape;66;p15"/>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67" name="Google Shape;67;p15"/>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8" name="Google Shape;68;p15"/>
          <p:cNvPicPr preferRelativeResize="0"/>
          <p:nvPr/>
        </p:nvPicPr>
        <p:blipFill rotWithShape="1">
          <a:blip r:embed="rId3">
            <a:alphaModFix/>
          </a:blip>
          <a:srcRect/>
          <a:stretch/>
        </p:blipFill>
        <p:spPr>
          <a:xfrm>
            <a:off x="1776401" y="4735974"/>
            <a:ext cx="4505373" cy="275336"/>
          </a:xfrm>
          <a:prstGeom prst="rect">
            <a:avLst/>
          </a:prstGeom>
          <a:noFill/>
          <a:ln>
            <a:noFill/>
          </a:ln>
        </p:spPr>
      </p:pic>
    </p:spTree>
    <p:extLst>
      <p:ext uri="{BB962C8B-B14F-4D97-AF65-F5344CB8AC3E}">
        <p14:creationId xmlns:p14="http://schemas.microsoft.com/office/powerpoint/2010/main" val="2367014124"/>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Option 2">
  <p:cSld name="Title Slide Option 2">
    <p:spTree>
      <p:nvGrpSpPr>
        <p:cNvPr id="1" name="Shape 69"/>
        <p:cNvGrpSpPr/>
        <p:nvPr/>
      </p:nvGrpSpPr>
      <p:grpSpPr>
        <a:xfrm>
          <a:off x="0" y="0"/>
          <a:ext cx="0" cy="0"/>
          <a:chOff x="0" y="0"/>
          <a:chExt cx="0" cy="0"/>
        </a:xfrm>
      </p:grpSpPr>
      <p:sp>
        <p:nvSpPr>
          <p:cNvPr id="70" name="Google Shape;70;p16"/>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16"/>
          <p:cNvSpPr/>
          <p:nvPr/>
        </p:nvSpPr>
        <p:spPr>
          <a:xfrm>
            <a:off x="-38100" y="-14287"/>
            <a:ext cx="9182100" cy="5157900"/>
          </a:xfrm>
          <a:prstGeom prst="rect">
            <a:avLst/>
          </a:prstGeom>
          <a:blipFill rotWithShape="1">
            <a:blip r:embed="rId3">
              <a:alphaModFix amt="10000"/>
            </a:blip>
            <a:stretch>
              <a:fillRect l="-13898" t="-10939" r="-32568" b="-276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16"/>
          <p:cNvSpPr/>
          <p:nvPr/>
        </p:nvSpPr>
        <p:spPr>
          <a:xfrm>
            <a:off x="5131185" y="-14287"/>
            <a:ext cx="4012800" cy="5157900"/>
          </a:xfrm>
          <a:prstGeom prst="rect">
            <a:avLst/>
          </a:prstGeom>
          <a:blipFill rotWithShape="1">
            <a:blip r:embed="rId4">
              <a:alphaModFix amt="60000"/>
            </a:blip>
            <a:stretch>
              <a:fillRect t="-12459" r="-68098" b="-198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16"/>
          <p:cNvSpPr txBox="1">
            <a:spLocks noGrp="1"/>
          </p:cNvSpPr>
          <p:nvPr>
            <p:ph type="body" idx="1"/>
          </p:nvPr>
        </p:nvSpPr>
        <p:spPr>
          <a:xfrm>
            <a:off x="216570" y="3148553"/>
            <a:ext cx="8698800" cy="27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16"/>
          <p:cNvSpPr txBox="1">
            <a:spLocks noGrp="1"/>
          </p:cNvSpPr>
          <p:nvPr>
            <p:ph type="title"/>
          </p:nvPr>
        </p:nvSpPr>
        <p:spPr>
          <a:xfrm>
            <a:off x="216569" y="1928058"/>
            <a:ext cx="8698800" cy="11799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75" name="Google Shape;75;p16" descr="PEPFAR-Logo-Color-Tagline-Transparent-White.gif"/>
          <p:cNvPicPr preferRelativeResize="0"/>
          <p:nvPr/>
        </p:nvPicPr>
        <p:blipFill rotWithShape="1">
          <a:blip r:embed="rId5">
            <a:alphaModFix/>
          </a:blip>
          <a:srcRect/>
          <a:stretch/>
        </p:blipFill>
        <p:spPr>
          <a:xfrm>
            <a:off x="2978944" y="581710"/>
            <a:ext cx="2389579" cy="865100"/>
          </a:xfrm>
          <a:prstGeom prst="rect">
            <a:avLst/>
          </a:prstGeom>
          <a:noFill/>
          <a:ln>
            <a:noFill/>
          </a:ln>
        </p:spPr>
      </p:pic>
      <p:pic>
        <p:nvPicPr>
          <p:cNvPr id="76" name="Google Shape;76;p16"/>
          <p:cNvPicPr preferRelativeResize="0"/>
          <p:nvPr/>
        </p:nvPicPr>
        <p:blipFill rotWithShape="1">
          <a:blip r:embed="rId6">
            <a:alphaModFix/>
          </a:blip>
          <a:srcRect/>
          <a:stretch/>
        </p:blipFill>
        <p:spPr>
          <a:xfrm>
            <a:off x="260773" y="4477090"/>
            <a:ext cx="6466843" cy="395207"/>
          </a:xfrm>
          <a:prstGeom prst="rect">
            <a:avLst/>
          </a:prstGeom>
          <a:noFill/>
          <a:ln>
            <a:noFill/>
          </a:ln>
        </p:spPr>
      </p:pic>
    </p:spTree>
    <p:extLst>
      <p:ext uri="{BB962C8B-B14F-4D97-AF65-F5344CB8AC3E}">
        <p14:creationId xmlns:p14="http://schemas.microsoft.com/office/powerpoint/2010/main" val="3517834033"/>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17"/>
          <p:cNvSpPr/>
          <p:nvPr/>
        </p:nvSpPr>
        <p:spPr>
          <a:xfrm>
            <a:off x="-38100" y="-14287"/>
            <a:ext cx="9182100" cy="5157900"/>
          </a:xfrm>
          <a:prstGeom prst="rect">
            <a:avLst/>
          </a:prstGeom>
          <a:blipFill rotWithShape="1">
            <a:blip r:embed="rId3">
              <a:alphaModFix amt="10000"/>
            </a:blip>
            <a:stretch>
              <a:fillRect l="-13898" t="-10939" r="-32568" b="-276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17"/>
          <p:cNvSpPr txBox="1">
            <a:spLocks noGrp="1"/>
          </p:cNvSpPr>
          <p:nvPr>
            <p:ph type="title"/>
          </p:nvPr>
        </p:nvSpPr>
        <p:spPr>
          <a:xfrm>
            <a:off x="419497" y="1945613"/>
            <a:ext cx="8304900" cy="11799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 name="Google Shape;81;p17"/>
          <p:cNvSpPr txBox="1">
            <a:spLocks noGrp="1"/>
          </p:cNvSpPr>
          <p:nvPr>
            <p:ph type="body" idx="1"/>
          </p:nvPr>
        </p:nvSpPr>
        <p:spPr>
          <a:xfrm>
            <a:off x="209550" y="3154815"/>
            <a:ext cx="8724900" cy="27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2" name="Google Shape;82;p17" descr="PEPFAR-Logo-Color-Tagline-Transparent-White.gif"/>
          <p:cNvPicPr preferRelativeResize="0"/>
          <p:nvPr/>
        </p:nvPicPr>
        <p:blipFill rotWithShape="1">
          <a:blip r:embed="rId4">
            <a:alphaModFix/>
          </a:blip>
          <a:srcRect/>
          <a:stretch/>
        </p:blipFill>
        <p:spPr>
          <a:xfrm>
            <a:off x="2978944" y="587972"/>
            <a:ext cx="2389579" cy="865100"/>
          </a:xfrm>
          <a:prstGeom prst="rect">
            <a:avLst/>
          </a:prstGeom>
          <a:noFill/>
          <a:ln>
            <a:noFill/>
          </a:ln>
        </p:spPr>
      </p:pic>
      <p:pic>
        <p:nvPicPr>
          <p:cNvPr id="83" name="Google Shape;83;p17"/>
          <p:cNvPicPr preferRelativeResize="0"/>
          <p:nvPr/>
        </p:nvPicPr>
        <p:blipFill rotWithShape="1">
          <a:blip r:embed="rId5">
            <a:alphaModFix/>
          </a:blip>
          <a:srcRect/>
          <a:stretch/>
        </p:blipFill>
        <p:spPr>
          <a:xfrm>
            <a:off x="260773" y="4477090"/>
            <a:ext cx="6466843" cy="395207"/>
          </a:xfrm>
          <a:prstGeom prst="rect">
            <a:avLst/>
          </a:prstGeom>
          <a:noFill/>
          <a:ln>
            <a:noFill/>
          </a:ln>
        </p:spPr>
      </p:pic>
    </p:spTree>
    <p:extLst>
      <p:ext uri="{BB962C8B-B14F-4D97-AF65-F5344CB8AC3E}">
        <p14:creationId xmlns:p14="http://schemas.microsoft.com/office/powerpoint/2010/main" val="3451242801"/>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96">
          <p15:clr>
            <a:srgbClr val="FBAE40"/>
          </p15:clr>
        </p15:guide>
        <p15:guide id="5" orient="horz" pos="108">
          <p15:clr>
            <a:srgbClr val="FBAE40"/>
          </p15:clr>
        </p15:guide>
        <p15:guide id="6" orient="horz" pos="31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losing Slide Two">
  <p:cSld name="Closing Slide Two">
    <p:spTree>
      <p:nvGrpSpPr>
        <p:cNvPr id="1" name="Shape 84"/>
        <p:cNvGrpSpPr/>
        <p:nvPr/>
      </p:nvGrpSpPr>
      <p:grpSpPr>
        <a:xfrm>
          <a:off x="0" y="0"/>
          <a:ext cx="0" cy="0"/>
          <a:chOff x="0" y="0"/>
          <a:chExt cx="0" cy="0"/>
        </a:xfrm>
      </p:grpSpPr>
      <p:sp>
        <p:nvSpPr>
          <p:cNvPr id="85" name="Google Shape;85;p18"/>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18"/>
          <p:cNvSpPr/>
          <p:nvPr/>
        </p:nvSpPr>
        <p:spPr>
          <a:xfrm>
            <a:off x="-38100" y="-14287"/>
            <a:ext cx="9182100" cy="5157900"/>
          </a:xfrm>
          <a:prstGeom prst="rect">
            <a:avLst/>
          </a:prstGeom>
          <a:blipFill rotWithShape="1">
            <a:blip r:embed="rId3">
              <a:alphaModFix amt="10000"/>
            </a:blip>
            <a:stretch>
              <a:fillRect l="-13898" t="-10939" r="-32568" b="-276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18"/>
          <p:cNvSpPr txBox="1">
            <a:spLocks noGrp="1"/>
          </p:cNvSpPr>
          <p:nvPr>
            <p:ph type="title"/>
          </p:nvPr>
        </p:nvSpPr>
        <p:spPr>
          <a:xfrm>
            <a:off x="419497" y="1993142"/>
            <a:ext cx="8304900" cy="11799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8"/>
          <p:cNvSpPr txBox="1">
            <a:spLocks noGrp="1"/>
          </p:cNvSpPr>
          <p:nvPr>
            <p:ph type="body" idx="1"/>
          </p:nvPr>
        </p:nvSpPr>
        <p:spPr>
          <a:xfrm>
            <a:off x="209550" y="3202343"/>
            <a:ext cx="8724900" cy="27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9" name="Google Shape;89;p18"/>
          <p:cNvPicPr preferRelativeResize="0"/>
          <p:nvPr/>
        </p:nvPicPr>
        <p:blipFill rotWithShape="1">
          <a:blip r:embed="rId4">
            <a:alphaModFix/>
          </a:blip>
          <a:srcRect/>
          <a:stretch/>
        </p:blipFill>
        <p:spPr>
          <a:xfrm>
            <a:off x="3253609" y="764341"/>
            <a:ext cx="1977586" cy="524361"/>
          </a:xfrm>
          <a:prstGeom prst="rect">
            <a:avLst/>
          </a:prstGeom>
          <a:noFill/>
          <a:ln>
            <a:noFill/>
          </a:ln>
        </p:spPr>
      </p:pic>
      <p:pic>
        <p:nvPicPr>
          <p:cNvPr id="90" name="Google Shape;90;p18"/>
          <p:cNvPicPr preferRelativeResize="0"/>
          <p:nvPr/>
        </p:nvPicPr>
        <p:blipFill rotWithShape="1">
          <a:blip r:embed="rId5">
            <a:alphaModFix/>
          </a:blip>
          <a:srcRect/>
          <a:stretch/>
        </p:blipFill>
        <p:spPr>
          <a:xfrm>
            <a:off x="260773" y="4477090"/>
            <a:ext cx="6466843" cy="395207"/>
          </a:xfrm>
          <a:prstGeom prst="rect">
            <a:avLst/>
          </a:prstGeom>
          <a:noFill/>
          <a:ln>
            <a:noFill/>
          </a:ln>
        </p:spPr>
      </p:pic>
    </p:spTree>
    <p:extLst>
      <p:ext uri="{BB962C8B-B14F-4D97-AF65-F5344CB8AC3E}">
        <p14:creationId xmlns:p14="http://schemas.microsoft.com/office/powerpoint/2010/main" val="402584387"/>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96">
          <p15:clr>
            <a:srgbClr val="FBAE40"/>
          </p15:clr>
        </p15:guide>
        <p15:guide id="5" orient="horz" pos="108">
          <p15:clr>
            <a:srgbClr val="FBAE40"/>
          </p15:clr>
        </p15:guide>
        <p15:guide id="6" orient="horz" pos="31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Red Header">
  <p:cSld name="Content Red Header">
    <p:spTree>
      <p:nvGrpSpPr>
        <p:cNvPr id="1" name="Shape 91"/>
        <p:cNvGrpSpPr/>
        <p:nvPr/>
      </p:nvGrpSpPr>
      <p:grpSpPr>
        <a:xfrm>
          <a:off x="0" y="0"/>
          <a:ext cx="0" cy="0"/>
          <a:chOff x="0" y="0"/>
          <a:chExt cx="0" cy="0"/>
        </a:xfrm>
      </p:grpSpPr>
      <p:sp>
        <p:nvSpPr>
          <p:cNvPr id="92" name="Google Shape;92;p19"/>
          <p:cNvSpPr/>
          <p:nvPr/>
        </p:nvSpPr>
        <p:spPr>
          <a:xfrm>
            <a:off x="0" y="-1"/>
            <a:ext cx="9144000" cy="61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4" name="Google Shape;94;p19"/>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95" name="Google Shape;95;p19"/>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19"/>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sp>
        <p:nvSpPr>
          <p:cNvPr id="97" name="Google Shape;97;p19"/>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8" name="Google Shape;98;p19"/>
          <p:cNvPicPr preferRelativeResize="0"/>
          <p:nvPr/>
        </p:nvPicPr>
        <p:blipFill rotWithShape="1">
          <a:blip r:embed="rId3">
            <a:alphaModFix/>
          </a:blip>
          <a:srcRect/>
          <a:stretch/>
        </p:blipFill>
        <p:spPr>
          <a:xfrm>
            <a:off x="1776401" y="4735974"/>
            <a:ext cx="4505373" cy="275336"/>
          </a:xfrm>
          <a:prstGeom prst="rect">
            <a:avLst/>
          </a:prstGeom>
          <a:noFill/>
          <a:ln>
            <a:noFill/>
          </a:ln>
        </p:spPr>
      </p:pic>
    </p:spTree>
    <p:extLst>
      <p:ext uri="{BB962C8B-B14F-4D97-AF65-F5344CB8AC3E}">
        <p14:creationId xmlns:p14="http://schemas.microsoft.com/office/powerpoint/2010/main" val="3816471306"/>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99"/>
        <p:cNvGrpSpPr/>
        <p:nvPr/>
      </p:nvGrpSpPr>
      <p:grpSpPr>
        <a:xfrm>
          <a:off x="0" y="0"/>
          <a:ext cx="0" cy="0"/>
          <a:chOff x="0" y="0"/>
          <a:chExt cx="0" cy="0"/>
        </a:xfrm>
      </p:grpSpPr>
      <p:sp>
        <p:nvSpPr>
          <p:cNvPr id="100" name="Google Shape;100;p20"/>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20"/>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2" name="Google Shape;102;p20"/>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103" name="Google Shape;103;p20"/>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20"/>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sp>
        <p:nvSpPr>
          <p:cNvPr id="105" name="Google Shape;105;p20"/>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6" name="Google Shape;106;p20"/>
          <p:cNvPicPr preferRelativeResize="0"/>
          <p:nvPr/>
        </p:nvPicPr>
        <p:blipFill rotWithShape="1">
          <a:blip r:embed="rId3">
            <a:alphaModFix/>
          </a:blip>
          <a:srcRect/>
          <a:stretch/>
        </p:blipFill>
        <p:spPr>
          <a:xfrm>
            <a:off x="1776401" y="4735974"/>
            <a:ext cx="4505373" cy="275336"/>
          </a:xfrm>
          <a:prstGeom prst="rect">
            <a:avLst/>
          </a:prstGeom>
          <a:noFill/>
          <a:ln>
            <a:noFill/>
          </a:ln>
        </p:spPr>
      </p:pic>
    </p:spTree>
    <p:extLst>
      <p:ext uri="{BB962C8B-B14F-4D97-AF65-F5344CB8AC3E}">
        <p14:creationId xmlns:p14="http://schemas.microsoft.com/office/powerpoint/2010/main" val="1140153616"/>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172515" y="173120"/>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3200"/>
              <a:buFont typeface="Arial"/>
              <a:buNone/>
              <a:defRPr sz="32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21"/>
          <p:cNvSpPr txBox="1">
            <a:spLocks noGrp="1"/>
          </p:cNvSpPr>
          <p:nvPr>
            <p:ph type="body" idx="2"/>
          </p:nvPr>
        </p:nvSpPr>
        <p:spPr>
          <a:xfrm>
            <a:off x="200651" y="677592"/>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0" name="Google Shape;110;p21"/>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111" name="Google Shape;111;p21"/>
          <p:cNvSpPr txBox="1">
            <a:spLocks noGrp="1"/>
          </p:cNvSpPr>
          <p:nvPr>
            <p:ph type="body" idx="3"/>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21"/>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pic>
        <p:nvPicPr>
          <p:cNvPr id="113" name="Google Shape;113;p21"/>
          <p:cNvPicPr preferRelativeResize="0"/>
          <p:nvPr/>
        </p:nvPicPr>
        <p:blipFill rotWithShape="1">
          <a:blip r:embed="rId3">
            <a:alphaModFix/>
          </a:blip>
          <a:srcRect/>
          <a:stretch/>
        </p:blipFill>
        <p:spPr>
          <a:xfrm>
            <a:off x="1776401" y="4735974"/>
            <a:ext cx="4505373" cy="275336"/>
          </a:xfrm>
          <a:prstGeom prst="rect">
            <a:avLst/>
          </a:prstGeom>
          <a:noFill/>
          <a:ln>
            <a:noFill/>
          </a:ln>
        </p:spPr>
      </p:pic>
    </p:spTree>
    <p:extLst>
      <p:ext uri="{BB962C8B-B14F-4D97-AF65-F5344CB8AC3E}">
        <p14:creationId xmlns:p14="http://schemas.microsoft.com/office/powerpoint/2010/main" val="12078303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64">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No Footer">
  <p:cSld name="Blank No Footer">
    <p:spTree>
      <p:nvGrpSpPr>
        <p:cNvPr id="1" name="Shape 114"/>
        <p:cNvGrpSpPr/>
        <p:nvPr/>
      </p:nvGrpSpPr>
      <p:grpSpPr>
        <a:xfrm>
          <a:off x="0" y="0"/>
          <a:ext cx="0" cy="0"/>
          <a:chOff x="0" y="0"/>
          <a:chExt cx="0" cy="0"/>
        </a:xfrm>
      </p:grpSpPr>
      <p:sp>
        <p:nvSpPr>
          <p:cNvPr id="115" name="Google Shape;115;p22"/>
          <p:cNvSpPr txBox="1">
            <a:spLocks noGrp="1"/>
          </p:cNvSpPr>
          <p:nvPr>
            <p:ph type="body" idx="1"/>
          </p:nvPr>
        </p:nvSpPr>
        <p:spPr>
          <a:xfrm>
            <a:off x="172515" y="173120"/>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3200"/>
              <a:buFont typeface="Arial"/>
              <a:buNone/>
              <a:defRPr sz="32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22"/>
          <p:cNvSpPr txBox="1">
            <a:spLocks noGrp="1"/>
          </p:cNvSpPr>
          <p:nvPr>
            <p:ph type="body" idx="2"/>
          </p:nvPr>
        </p:nvSpPr>
        <p:spPr>
          <a:xfrm>
            <a:off x="200651" y="677592"/>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7" name="Google Shape;117;p22"/>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spTree>
    <p:extLst>
      <p:ext uri="{BB962C8B-B14F-4D97-AF65-F5344CB8AC3E}">
        <p14:creationId xmlns:p14="http://schemas.microsoft.com/office/powerpoint/2010/main" val="229008396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Highlighted Text Red">
  <p:cSld name="Highlighted Text Red">
    <p:spTree>
      <p:nvGrpSpPr>
        <p:cNvPr id="1" name="Shape 118"/>
        <p:cNvGrpSpPr/>
        <p:nvPr/>
      </p:nvGrpSpPr>
      <p:grpSpPr>
        <a:xfrm>
          <a:off x="0" y="0"/>
          <a:ext cx="0" cy="0"/>
          <a:chOff x="0" y="0"/>
          <a:chExt cx="0" cy="0"/>
        </a:xfrm>
      </p:grpSpPr>
      <p:sp>
        <p:nvSpPr>
          <p:cNvPr id="119" name="Google Shape;119;p23"/>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0" name="Google Shape;120;p23"/>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21" name="Google Shape;121;p23"/>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sp>
        <p:nvSpPr>
          <p:cNvPr id="122" name="Google Shape;122;p23"/>
          <p:cNvSpPr txBox="1">
            <a:spLocks noGrp="1"/>
          </p:cNvSpPr>
          <p:nvPr>
            <p:ph type="body" idx="1"/>
          </p:nvPr>
        </p:nvSpPr>
        <p:spPr>
          <a:xfrm>
            <a:off x="385766" y="445584"/>
            <a:ext cx="4987800" cy="244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3" name="Google Shape;123;p23"/>
          <p:cNvSpPr/>
          <p:nvPr/>
        </p:nvSpPr>
        <p:spPr>
          <a:xfrm>
            <a:off x="182880" y="171450"/>
            <a:ext cx="8778300" cy="4821600"/>
          </a:xfrm>
          <a:prstGeom prst="rect">
            <a:avLst/>
          </a:prstGeom>
          <a:noFill/>
          <a:ln w="539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4" name="Google Shape;124;p23"/>
          <p:cNvPicPr preferRelativeResize="0"/>
          <p:nvPr/>
        </p:nvPicPr>
        <p:blipFill rotWithShape="1">
          <a:blip r:embed="rId3">
            <a:alphaModFix/>
          </a:blip>
          <a:srcRect t="2622" r="16275" b="18382"/>
          <a:stretch/>
        </p:blipFill>
        <p:spPr>
          <a:xfrm>
            <a:off x="4995287" y="190495"/>
            <a:ext cx="2985955" cy="4821443"/>
          </a:xfrm>
          <a:prstGeom prst="rect">
            <a:avLst/>
          </a:prstGeom>
          <a:noFill/>
          <a:ln>
            <a:noFill/>
          </a:ln>
        </p:spPr>
      </p:pic>
      <p:sp>
        <p:nvSpPr>
          <p:cNvPr id="125" name="Google Shape;125;p23"/>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126" name="Google Shape;126;p23"/>
          <p:cNvPicPr preferRelativeResize="0"/>
          <p:nvPr/>
        </p:nvPicPr>
        <p:blipFill rotWithShape="1">
          <a:blip r:embed="rId4">
            <a:alphaModFix/>
          </a:blip>
          <a:srcRect/>
          <a:stretch/>
        </p:blipFill>
        <p:spPr>
          <a:xfrm>
            <a:off x="1579510" y="4832020"/>
            <a:ext cx="4488734" cy="274320"/>
          </a:xfrm>
          <a:prstGeom prst="rect">
            <a:avLst/>
          </a:prstGeom>
          <a:noFill/>
          <a:ln>
            <a:noFill/>
          </a:ln>
        </p:spPr>
      </p:pic>
      <p:pic>
        <p:nvPicPr>
          <p:cNvPr id="127" name="Google Shape;127;p23"/>
          <p:cNvPicPr preferRelativeResize="0"/>
          <p:nvPr/>
        </p:nvPicPr>
        <p:blipFill rotWithShape="1">
          <a:blip r:embed="rId5">
            <a:alphaModFix/>
          </a:blip>
          <a:srcRect/>
          <a:stretch/>
        </p:blipFill>
        <p:spPr>
          <a:xfrm>
            <a:off x="282532" y="4702913"/>
            <a:ext cx="871403" cy="231053"/>
          </a:xfrm>
          <a:prstGeom prst="rect">
            <a:avLst/>
          </a:prstGeom>
          <a:noFill/>
          <a:ln>
            <a:noFill/>
          </a:ln>
        </p:spPr>
      </p:pic>
    </p:spTree>
    <p:extLst>
      <p:ext uri="{BB962C8B-B14F-4D97-AF65-F5344CB8AC3E}">
        <p14:creationId xmlns:p14="http://schemas.microsoft.com/office/powerpoint/2010/main" val="119534717"/>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Highlighted Text Dark Red">
  <p:cSld name="Highlighted Text Dark Red">
    <p:spTree>
      <p:nvGrpSpPr>
        <p:cNvPr id="1" name="Shape 128"/>
        <p:cNvGrpSpPr/>
        <p:nvPr/>
      </p:nvGrpSpPr>
      <p:grpSpPr>
        <a:xfrm>
          <a:off x="0" y="0"/>
          <a:ext cx="0" cy="0"/>
          <a:chOff x="0" y="0"/>
          <a:chExt cx="0" cy="0"/>
        </a:xfrm>
      </p:grpSpPr>
      <p:pic>
        <p:nvPicPr>
          <p:cNvPr id="129" name="Google Shape;129;p24"/>
          <p:cNvPicPr preferRelativeResize="0"/>
          <p:nvPr/>
        </p:nvPicPr>
        <p:blipFill rotWithShape="1">
          <a:blip r:embed="rId2">
            <a:alphaModFix/>
          </a:blip>
          <a:srcRect t="3323" r="15225" b="19217"/>
          <a:stretch/>
        </p:blipFill>
        <p:spPr>
          <a:xfrm>
            <a:off x="5004242" y="171450"/>
            <a:ext cx="2972522" cy="4800598"/>
          </a:xfrm>
          <a:prstGeom prst="rect">
            <a:avLst/>
          </a:prstGeom>
          <a:noFill/>
          <a:ln>
            <a:noFill/>
          </a:ln>
        </p:spPr>
      </p:pic>
      <p:sp>
        <p:nvSpPr>
          <p:cNvPr id="130" name="Google Shape;130;p24"/>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sp>
        <p:nvSpPr>
          <p:cNvPr id="131" name="Google Shape;131;p24"/>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2" name="Google Shape;132;p24"/>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133" name="Google Shape;133;p24"/>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sp>
        <p:nvSpPr>
          <p:cNvPr id="134" name="Google Shape;134;p24"/>
          <p:cNvSpPr txBox="1">
            <a:spLocks noGrp="1"/>
          </p:cNvSpPr>
          <p:nvPr>
            <p:ph type="body" idx="1"/>
          </p:nvPr>
        </p:nvSpPr>
        <p:spPr>
          <a:xfrm>
            <a:off x="385766" y="445584"/>
            <a:ext cx="4987800" cy="244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Google Shape;135;p24"/>
          <p:cNvSpPr/>
          <p:nvPr/>
        </p:nvSpPr>
        <p:spPr>
          <a:xfrm>
            <a:off x="182880" y="171450"/>
            <a:ext cx="8778300" cy="4821600"/>
          </a:xfrm>
          <a:prstGeom prst="rect">
            <a:avLst/>
          </a:prstGeom>
          <a:noFill/>
          <a:ln w="53975" cap="flat" cmpd="sng">
            <a:solidFill>
              <a:srgbClr val="941B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24"/>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137" name="Google Shape;137;p24"/>
          <p:cNvPicPr preferRelativeResize="0"/>
          <p:nvPr/>
        </p:nvPicPr>
        <p:blipFill rotWithShape="1">
          <a:blip r:embed="rId4">
            <a:alphaModFix/>
          </a:blip>
          <a:srcRect/>
          <a:stretch/>
        </p:blipFill>
        <p:spPr>
          <a:xfrm>
            <a:off x="1579510" y="4832020"/>
            <a:ext cx="4488734" cy="274319"/>
          </a:xfrm>
          <a:prstGeom prst="rect">
            <a:avLst/>
          </a:prstGeom>
          <a:noFill/>
          <a:ln>
            <a:noFill/>
          </a:ln>
        </p:spPr>
      </p:pic>
      <p:pic>
        <p:nvPicPr>
          <p:cNvPr id="138" name="Google Shape;138;p24"/>
          <p:cNvPicPr preferRelativeResize="0"/>
          <p:nvPr/>
        </p:nvPicPr>
        <p:blipFill rotWithShape="1">
          <a:blip r:embed="rId5">
            <a:alphaModFix/>
          </a:blip>
          <a:srcRect/>
          <a:stretch/>
        </p:blipFill>
        <p:spPr>
          <a:xfrm>
            <a:off x="282532" y="4702913"/>
            <a:ext cx="871403" cy="231053"/>
          </a:xfrm>
          <a:prstGeom prst="rect">
            <a:avLst/>
          </a:prstGeom>
          <a:noFill/>
          <a:ln>
            <a:noFill/>
          </a:ln>
        </p:spPr>
      </p:pic>
    </p:spTree>
    <p:extLst>
      <p:ext uri="{BB962C8B-B14F-4D97-AF65-F5344CB8AC3E}">
        <p14:creationId xmlns:p14="http://schemas.microsoft.com/office/powerpoint/2010/main" val="2601374796"/>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Highlighted Text Dark Blue">
  <p:cSld name="Highlighted Text Dark Blue">
    <p:spTree>
      <p:nvGrpSpPr>
        <p:cNvPr id="1" name="Shape 139"/>
        <p:cNvGrpSpPr/>
        <p:nvPr/>
      </p:nvGrpSpPr>
      <p:grpSpPr>
        <a:xfrm>
          <a:off x="0" y="0"/>
          <a:ext cx="0" cy="0"/>
          <a:chOff x="0" y="0"/>
          <a:chExt cx="0" cy="0"/>
        </a:xfrm>
      </p:grpSpPr>
      <p:sp>
        <p:nvSpPr>
          <p:cNvPr id="140" name="Google Shape;140;p25"/>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41" name="Google Shape;141;p25"/>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42" name="Google Shape;142;p25"/>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sp>
        <p:nvSpPr>
          <p:cNvPr id="143" name="Google Shape;143;p25"/>
          <p:cNvSpPr txBox="1">
            <a:spLocks noGrp="1"/>
          </p:cNvSpPr>
          <p:nvPr>
            <p:ph type="body" idx="1"/>
          </p:nvPr>
        </p:nvSpPr>
        <p:spPr>
          <a:xfrm>
            <a:off x="408036" y="445584"/>
            <a:ext cx="8328000" cy="24405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25"/>
          <p:cNvSpPr/>
          <p:nvPr/>
        </p:nvSpPr>
        <p:spPr>
          <a:xfrm>
            <a:off x="182880" y="171450"/>
            <a:ext cx="8778300" cy="4821600"/>
          </a:xfrm>
          <a:prstGeom prst="rect">
            <a:avLst/>
          </a:prstGeom>
          <a:noFill/>
          <a:ln w="53975" cap="flat" cmpd="sng">
            <a:solidFill>
              <a:srgbClr val="0C50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25"/>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pic>
        <p:nvPicPr>
          <p:cNvPr id="146" name="Google Shape;146;p25"/>
          <p:cNvPicPr preferRelativeResize="0"/>
          <p:nvPr/>
        </p:nvPicPr>
        <p:blipFill rotWithShape="1">
          <a:blip r:embed="rId3">
            <a:alphaModFix/>
          </a:blip>
          <a:srcRect/>
          <a:stretch/>
        </p:blipFill>
        <p:spPr>
          <a:xfrm>
            <a:off x="1568418" y="4824223"/>
            <a:ext cx="4505373" cy="275336"/>
          </a:xfrm>
          <a:prstGeom prst="rect">
            <a:avLst/>
          </a:prstGeom>
          <a:noFill/>
          <a:ln>
            <a:noFill/>
          </a:ln>
        </p:spPr>
      </p:pic>
      <p:pic>
        <p:nvPicPr>
          <p:cNvPr id="147" name="Google Shape;147;p25"/>
          <p:cNvPicPr preferRelativeResize="0"/>
          <p:nvPr/>
        </p:nvPicPr>
        <p:blipFill rotWithShape="1">
          <a:blip r:embed="rId4">
            <a:alphaModFix/>
          </a:blip>
          <a:srcRect/>
          <a:stretch/>
        </p:blipFill>
        <p:spPr>
          <a:xfrm>
            <a:off x="282532" y="4702913"/>
            <a:ext cx="871403" cy="231053"/>
          </a:xfrm>
          <a:prstGeom prst="rect">
            <a:avLst/>
          </a:prstGeom>
          <a:noFill/>
          <a:ln>
            <a:noFill/>
          </a:ln>
        </p:spPr>
      </p:pic>
    </p:spTree>
    <p:extLst>
      <p:ext uri="{BB962C8B-B14F-4D97-AF65-F5344CB8AC3E}">
        <p14:creationId xmlns:p14="http://schemas.microsoft.com/office/powerpoint/2010/main" val="2192328672"/>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Highlighted Text Blue">
  <p:cSld name="Highlighted Text Blue">
    <p:spTree>
      <p:nvGrpSpPr>
        <p:cNvPr id="1" name="Shape 148"/>
        <p:cNvGrpSpPr/>
        <p:nvPr/>
      </p:nvGrpSpPr>
      <p:grpSpPr>
        <a:xfrm>
          <a:off x="0" y="0"/>
          <a:ext cx="0" cy="0"/>
          <a:chOff x="0" y="0"/>
          <a:chExt cx="0" cy="0"/>
        </a:xfrm>
      </p:grpSpPr>
      <p:sp>
        <p:nvSpPr>
          <p:cNvPr id="149" name="Google Shape;149;p26"/>
          <p:cNvSpPr/>
          <p:nvPr/>
        </p:nvSpPr>
        <p:spPr>
          <a:xfrm>
            <a:off x="182880" y="171450"/>
            <a:ext cx="8778300" cy="4821600"/>
          </a:xfrm>
          <a:prstGeom prst="rect">
            <a:avLst/>
          </a:prstGeom>
          <a:noFill/>
          <a:ln w="53975" cap="flat" cmpd="sng">
            <a:solidFill>
              <a:srgbClr val="941B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26"/>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pic>
        <p:nvPicPr>
          <p:cNvPr id="151" name="Google Shape;151;p26"/>
          <p:cNvPicPr preferRelativeResize="0"/>
          <p:nvPr/>
        </p:nvPicPr>
        <p:blipFill rotWithShape="1">
          <a:blip r:embed="rId2">
            <a:alphaModFix/>
          </a:blip>
          <a:srcRect/>
          <a:stretch/>
        </p:blipFill>
        <p:spPr>
          <a:xfrm>
            <a:off x="282532" y="4702913"/>
            <a:ext cx="871403" cy="231053"/>
          </a:xfrm>
          <a:prstGeom prst="rect">
            <a:avLst/>
          </a:prstGeom>
          <a:noFill/>
          <a:ln>
            <a:noFill/>
          </a:ln>
        </p:spPr>
      </p:pic>
      <p:sp>
        <p:nvSpPr>
          <p:cNvPr id="152" name="Google Shape;152;p26"/>
          <p:cNvSpPr txBox="1">
            <a:spLocks noGrp="1"/>
          </p:cNvSpPr>
          <p:nvPr>
            <p:ph type="body" idx="1"/>
          </p:nvPr>
        </p:nvSpPr>
        <p:spPr>
          <a:xfrm>
            <a:off x="408036" y="445584"/>
            <a:ext cx="8328000" cy="24405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3" name="Google Shape;153;p26"/>
          <p:cNvPicPr preferRelativeResize="0"/>
          <p:nvPr/>
        </p:nvPicPr>
        <p:blipFill rotWithShape="1">
          <a:blip r:embed="rId3">
            <a:alphaModFix/>
          </a:blip>
          <a:srcRect/>
          <a:stretch/>
        </p:blipFill>
        <p:spPr>
          <a:xfrm>
            <a:off x="1579510" y="4832020"/>
            <a:ext cx="4488734" cy="274319"/>
          </a:xfrm>
          <a:prstGeom prst="rect">
            <a:avLst/>
          </a:prstGeom>
          <a:noFill/>
          <a:ln>
            <a:noFill/>
          </a:ln>
        </p:spPr>
      </p:pic>
    </p:spTree>
    <p:extLst>
      <p:ext uri="{BB962C8B-B14F-4D97-AF65-F5344CB8AC3E}">
        <p14:creationId xmlns:p14="http://schemas.microsoft.com/office/powerpoint/2010/main" val="2962648434"/>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Highlighted Text">
  <p:cSld name="Highlighted Text">
    <p:spTree>
      <p:nvGrpSpPr>
        <p:cNvPr id="1" name="Shape 154"/>
        <p:cNvGrpSpPr/>
        <p:nvPr/>
      </p:nvGrpSpPr>
      <p:grpSpPr>
        <a:xfrm>
          <a:off x="0" y="0"/>
          <a:ext cx="0" cy="0"/>
          <a:chOff x="0" y="0"/>
          <a:chExt cx="0" cy="0"/>
        </a:xfrm>
      </p:grpSpPr>
      <p:sp>
        <p:nvSpPr>
          <p:cNvPr id="155" name="Google Shape;155;p27"/>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56" name="Google Shape;156;p27"/>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57" name="Google Shape;157;p27"/>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pic>
        <p:nvPicPr>
          <p:cNvPr id="158" name="Google Shape;158;p27"/>
          <p:cNvPicPr preferRelativeResize="0"/>
          <p:nvPr/>
        </p:nvPicPr>
        <p:blipFill rotWithShape="1">
          <a:blip r:embed="rId3">
            <a:alphaModFix/>
          </a:blip>
          <a:srcRect/>
          <a:stretch/>
        </p:blipFill>
        <p:spPr>
          <a:xfrm>
            <a:off x="282532" y="4702913"/>
            <a:ext cx="871403" cy="231053"/>
          </a:xfrm>
          <a:prstGeom prst="rect">
            <a:avLst/>
          </a:prstGeom>
          <a:noFill/>
          <a:ln>
            <a:noFill/>
          </a:ln>
        </p:spPr>
      </p:pic>
      <p:sp>
        <p:nvSpPr>
          <p:cNvPr id="159" name="Google Shape;159;p27"/>
          <p:cNvSpPr/>
          <p:nvPr/>
        </p:nvSpPr>
        <p:spPr>
          <a:xfrm>
            <a:off x="182880" y="171450"/>
            <a:ext cx="8778300" cy="4821600"/>
          </a:xfrm>
          <a:prstGeom prst="rect">
            <a:avLst/>
          </a:prstGeom>
          <a:noFill/>
          <a:ln w="53975" cap="flat" cmpd="sng">
            <a:solidFill>
              <a:srgbClr val="F47C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27"/>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pic>
        <p:nvPicPr>
          <p:cNvPr id="161" name="Google Shape;161;p27"/>
          <p:cNvPicPr preferRelativeResize="0"/>
          <p:nvPr/>
        </p:nvPicPr>
        <p:blipFill rotWithShape="1">
          <a:blip r:embed="rId4">
            <a:alphaModFix/>
          </a:blip>
          <a:srcRect/>
          <a:stretch/>
        </p:blipFill>
        <p:spPr>
          <a:xfrm>
            <a:off x="1568424" y="4824223"/>
            <a:ext cx="4505363" cy="275336"/>
          </a:xfrm>
          <a:prstGeom prst="rect">
            <a:avLst/>
          </a:prstGeom>
          <a:noFill/>
          <a:ln>
            <a:noFill/>
          </a:ln>
        </p:spPr>
      </p:pic>
      <p:sp>
        <p:nvSpPr>
          <p:cNvPr id="162" name="Google Shape;162;p27"/>
          <p:cNvSpPr txBox="1">
            <a:spLocks noGrp="1"/>
          </p:cNvSpPr>
          <p:nvPr>
            <p:ph type="body" idx="1"/>
          </p:nvPr>
        </p:nvSpPr>
        <p:spPr>
          <a:xfrm>
            <a:off x="408036" y="445584"/>
            <a:ext cx="8328000" cy="24405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46327777"/>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ighlighted Data">
  <p:cSld name="Highlighted Data">
    <p:spTree>
      <p:nvGrpSpPr>
        <p:cNvPr id="1" name="Shape 163"/>
        <p:cNvGrpSpPr/>
        <p:nvPr/>
      </p:nvGrpSpPr>
      <p:grpSpPr>
        <a:xfrm>
          <a:off x="0" y="0"/>
          <a:ext cx="0" cy="0"/>
          <a:chOff x="0" y="0"/>
          <a:chExt cx="0" cy="0"/>
        </a:xfrm>
      </p:grpSpPr>
      <p:sp>
        <p:nvSpPr>
          <p:cNvPr id="164" name="Google Shape;164;p28"/>
          <p:cNvSpPr/>
          <p:nvPr/>
        </p:nvSpPr>
        <p:spPr>
          <a:xfrm>
            <a:off x="5389563" y="171450"/>
            <a:ext cx="35259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65" name="Google Shape;165;p28"/>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66" name="Google Shape;166;p28"/>
          <p:cNvSpPr txBox="1">
            <a:spLocks noGrp="1"/>
          </p:cNvSpPr>
          <p:nvPr>
            <p:ph type="body" idx="1"/>
          </p:nvPr>
        </p:nvSpPr>
        <p:spPr>
          <a:xfrm>
            <a:off x="356179" y="316997"/>
            <a:ext cx="4987800" cy="244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67" name="Google Shape;167;p28"/>
          <p:cNvPicPr preferRelativeResize="0"/>
          <p:nvPr/>
        </p:nvPicPr>
        <p:blipFill rotWithShape="1">
          <a:blip r:embed="rId3">
            <a:alphaModFix/>
          </a:blip>
          <a:srcRect r="6907"/>
          <a:stretch/>
        </p:blipFill>
        <p:spPr>
          <a:xfrm>
            <a:off x="5335546" y="2655983"/>
            <a:ext cx="2733014" cy="2232955"/>
          </a:xfrm>
          <a:prstGeom prst="rect">
            <a:avLst/>
          </a:prstGeom>
          <a:noFill/>
          <a:ln>
            <a:noFill/>
          </a:ln>
        </p:spPr>
      </p:pic>
      <p:sp>
        <p:nvSpPr>
          <p:cNvPr id="168" name="Google Shape;168;p28"/>
          <p:cNvSpPr/>
          <p:nvPr/>
        </p:nvSpPr>
        <p:spPr>
          <a:xfrm>
            <a:off x="182880" y="171450"/>
            <a:ext cx="8778300" cy="4821600"/>
          </a:xfrm>
          <a:prstGeom prst="rect">
            <a:avLst/>
          </a:prstGeom>
          <a:noFill/>
          <a:ln w="53975" cap="flat" cmpd="sng">
            <a:solidFill>
              <a:srgbClr val="F47C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28"/>
          <p:cNvSpPr txBox="1"/>
          <p:nvPr/>
        </p:nvSpPr>
        <p:spPr>
          <a:xfrm>
            <a:off x="8510889" y="4756643"/>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pic>
        <p:nvPicPr>
          <p:cNvPr id="170" name="Google Shape;170;p28"/>
          <p:cNvPicPr preferRelativeResize="0"/>
          <p:nvPr/>
        </p:nvPicPr>
        <p:blipFill rotWithShape="1">
          <a:blip r:embed="rId4">
            <a:alphaModFix/>
          </a:blip>
          <a:srcRect/>
          <a:stretch/>
        </p:blipFill>
        <p:spPr>
          <a:xfrm>
            <a:off x="1568424" y="4824223"/>
            <a:ext cx="4505363" cy="275336"/>
          </a:xfrm>
          <a:prstGeom prst="rect">
            <a:avLst/>
          </a:prstGeom>
          <a:noFill/>
          <a:ln>
            <a:noFill/>
          </a:ln>
        </p:spPr>
      </p:pic>
      <p:pic>
        <p:nvPicPr>
          <p:cNvPr id="171" name="Google Shape;171;p28"/>
          <p:cNvPicPr preferRelativeResize="0"/>
          <p:nvPr/>
        </p:nvPicPr>
        <p:blipFill rotWithShape="1">
          <a:blip r:embed="rId5">
            <a:alphaModFix/>
          </a:blip>
          <a:srcRect/>
          <a:stretch/>
        </p:blipFill>
        <p:spPr>
          <a:xfrm>
            <a:off x="282532" y="4702913"/>
            <a:ext cx="871403" cy="231053"/>
          </a:xfrm>
          <a:prstGeom prst="rect">
            <a:avLst/>
          </a:prstGeom>
          <a:noFill/>
          <a:ln>
            <a:noFill/>
          </a:ln>
        </p:spPr>
      </p:pic>
    </p:spTree>
    <p:extLst>
      <p:ext uri="{BB962C8B-B14F-4D97-AF65-F5344CB8AC3E}">
        <p14:creationId xmlns:p14="http://schemas.microsoft.com/office/powerpoint/2010/main" val="2018741917"/>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108">
          <p15:clr>
            <a:srgbClr val="FBAE40"/>
          </p15:clr>
        </p15:guide>
        <p15:guide id="5" orient="horz" pos="108">
          <p15:clr>
            <a:srgbClr val="FBAE40"/>
          </p15:clr>
        </p15:guide>
        <p15:guide id="6" orient="horz" pos="316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Red Section Break Globe">
  <p:cSld name="Red Section Break Globe">
    <p:bg>
      <p:bgPr>
        <a:solidFill>
          <a:srgbClr val="A74343"/>
        </a:solidFill>
        <a:effectLst/>
      </p:bgPr>
    </p:bg>
    <p:spTree>
      <p:nvGrpSpPr>
        <p:cNvPr id="1" name="Shape 172"/>
        <p:cNvGrpSpPr/>
        <p:nvPr/>
      </p:nvGrpSpPr>
      <p:grpSpPr>
        <a:xfrm>
          <a:off x="0" y="0"/>
          <a:ext cx="0" cy="0"/>
          <a:chOff x="0" y="0"/>
          <a:chExt cx="0" cy="0"/>
        </a:xfrm>
      </p:grpSpPr>
      <p:pic>
        <p:nvPicPr>
          <p:cNvPr id="173" name="Google Shape;173;p29"/>
          <p:cNvPicPr preferRelativeResize="0"/>
          <p:nvPr/>
        </p:nvPicPr>
        <p:blipFill rotWithShape="1">
          <a:blip r:embed="rId2">
            <a:alphaModFix/>
          </a:blip>
          <a:srcRect r="10722" b="11551"/>
          <a:stretch/>
        </p:blipFill>
        <p:spPr>
          <a:xfrm>
            <a:off x="2095500" y="0"/>
            <a:ext cx="5272088" cy="5129212"/>
          </a:xfrm>
          <a:prstGeom prst="rect">
            <a:avLst/>
          </a:prstGeom>
          <a:noFill/>
          <a:ln>
            <a:noFill/>
          </a:ln>
        </p:spPr>
      </p:pic>
      <p:pic>
        <p:nvPicPr>
          <p:cNvPr id="174" name="Google Shape;174;p29"/>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175" name="Google Shape;175;p29"/>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76" name="Google Shape;176;p29"/>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95676705"/>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ue Section Break Countries">
  <p:cSld name="Blue Section Break Countries">
    <p:bg>
      <p:bgPr>
        <a:solidFill>
          <a:schemeClr val="accent2"/>
        </a:solidFill>
        <a:effectLst/>
      </p:bgPr>
    </p:bg>
    <p:spTree>
      <p:nvGrpSpPr>
        <p:cNvPr id="1" name="Shape 177"/>
        <p:cNvGrpSpPr/>
        <p:nvPr/>
      </p:nvGrpSpPr>
      <p:grpSpPr>
        <a:xfrm>
          <a:off x="0" y="0"/>
          <a:ext cx="0" cy="0"/>
          <a:chOff x="0" y="0"/>
          <a:chExt cx="0" cy="0"/>
        </a:xfrm>
      </p:grpSpPr>
      <p:pic>
        <p:nvPicPr>
          <p:cNvPr id="178" name="Google Shape;178;p30"/>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79" name="Google Shape;179;p30"/>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180" name="Google Shape;180;p30"/>
          <p:cNvPicPr preferRelativeResize="0"/>
          <p:nvPr/>
        </p:nvPicPr>
        <p:blipFill rotWithShape="1">
          <a:blip r:embed="rId3">
            <a:alphaModFix/>
          </a:blip>
          <a:srcRect r="11480" b="12303"/>
          <a:stretch/>
        </p:blipFill>
        <p:spPr>
          <a:xfrm>
            <a:off x="2095500" y="1"/>
            <a:ext cx="5286376" cy="5143499"/>
          </a:xfrm>
          <a:prstGeom prst="rect">
            <a:avLst/>
          </a:prstGeom>
          <a:noFill/>
          <a:ln>
            <a:noFill/>
          </a:ln>
        </p:spPr>
      </p:pic>
      <p:sp>
        <p:nvSpPr>
          <p:cNvPr id="181" name="Google Shape;181;p30"/>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3834176"/>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ue Section Break Globe">
  <p:cSld name="Blue Section Break Globe">
    <p:bg>
      <p:bgPr>
        <a:solidFill>
          <a:srgbClr val="0C507C"/>
        </a:solidFill>
        <a:effectLst/>
      </p:bgPr>
    </p:bg>
    <p:spTree>
      <p:nvGrpSpPr>
        <p:cNvPr id="1" name="Shape 182"/>
        <p:cNvGrpSpPr/>
        <p:nvPr/>
      </p:nvGrpSpPr>
      <p:grpSpPr>
        <a:xfrm>
          <a:off x="0" y="0"/>
          <a:ext cx="0" cy="0"/>
          <a:chOff x="0" y="0"/>
          <a:chExt cx="0" cy="0"/>
        </a:xfrm>
      </p:grpSpPr>
      <p:pic>
        <p:nvPicPr>
          <p:cNvPr id="183" name="Google Shape;183;p31"/>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84" name="Google Shape;184;p31"/>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185" name="Google Shape;185;p31"/>
          <p:cNvPicPr preferRelativeResize="0"/>
          <p:nvPr/>
        </p:nvPicPr>
        <p:blipFill rotWithShape="1">
          <a:blip r:embed="rId3">
            <a:alphaModFix/>
          </a:blip>
          <a:srcRect r="11480" b="12303"/>
          <a:stretch/>
        </p:blipFill>
        <p:spPr>
          <a:xfrm>
            <a:off x="2095500" y="1"/>
            <a:ext cx="5286376" cy="5143499"/>
          </a:xfrm>
          <a:prstGeom prst="rect">
            <a:avLst/>
          </a:prstGeom>
          <a:noFill/>
          <a:ln>
            <a:noFill/>
          </a:ln>
        </p:spPr>
      </p:pic>
      <p:sp>
        <p:nvSpPr>
          <p:cNvPr id="186" name="Google Shape;186;p31"/>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43120778"/>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range Section Break Globe">
  <p:cSld name="Orange Section Break Globe">
    <p:bg>
      <p:bgPr>
        <a:solidFill>
          <a:schemeClr val="accent4"/>
        </a:solidFill>
        <a:effectLst/>
      </p:bgPr>
    </p:bg>
    <p:spTree>
      <p:nvGrpSpPr>
        <p:cNvPr id="1" name="Shape 187"/>
        <p:cNvGrpSpPr/>
        <p:nvPr/>
      </p:nvGrpSpPr>
      <p:grpSpPr>
        <a:xfrm>
          <a:off x="0" y="0"/>
          <a:ext cx="0" cy="0"/>
          <a:chOff x="0" y="0"/>
          <a:chExt cx="0" cy="0"/>
        </a:xfrm>
      </p:grpSpPr>
      <p:pic>
        <p:nvPicPr>
          <p:cNvPr id="188" name="Google Shape;188;p32"/>
          <p:cNvPicPr preferRelativeResize="0"/>
          <p:nvPr/>
        </p:nvPicPr>
        <p:blipFill rotWithShape="1">
          <a:blip r:embed="rId2">
            <a:alphaModFix/>
          </a:blip>
          <a:srcRect t="534" r="11488" b="11830"/>
          <a:stretch/>
        </p:blipFill>
        <p:spPr>
          <a:xfrm>
            <a:off x="2053295" y="-21102"/>
            <a:ext cx="5318029" cy="5170616"/>
          </a:xfrm>
          <a:prstGeom prst="rect">
            <a:avLst/>
          </a:prstGeom>
          <a:noFill/>
          <a:ln>
            <a:noFill/>
          </a:ln>
        </p:spPr>
      </p:pic>
      <p:pic>
        <p:nvPicPr>
          <p:cNvPr id="189" name="Google Shape;189;p32"/>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190" name="Google Shape;190;p32"/>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91" name="Google Shape;191;p32"/>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24679458"/>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Orange Section Break Globe">
  <p:cSld name="1_Orange Section Break Globe">
    <p:bg>
      <p:bgPr>
        <a:solidFill>
          <a:srgbClr val="00997C"/>
        </a:solidFill>
        <a:effectLst/>
      </p:bgPr>
    </p:bg>
    <p:spTree>
      <p:nvGrpSpPr>
        <p:cNvPr id="1" name="Shape 192"/>
        <p:cNvGrpSpPr/>
        <p:nvPr/>
      </p:nvGrpSpPr>
      <p:grpSpPr>
        <a:xfrm>
          <a:off x="0" y="0"/>
          <a:ext cx="0" cy="0"/>
          <a:chOff x="0" y="0"/>
          <a:chExt cx="0" cy="0"/>
        </a:xfrm>
      </p:grpSpPr>
      <p:pic>
        <p:nvPicPr>
          <p:cNvPr id="193" name="Google Shape;193;p33"/>
          <p:cNvPicPr preferRelativeResize="0"/>
          <p:nvPr/>
        </p:nvPicPr>
        <p:blipFill rotWithShape="1">
          <a:blip r:embed="rId2">
            <a:alphaModFix/>
          </a:blip>
          <a:srcRect t="1640" r="9730" b="10648"/>
          <a:stretch/>
        </p:blipFill>
        <p:spPr>
          <a:xfrm>
            <a:off x="2191751" y="0"/>
            <a:ext cx="5202154" cy="5149516"/>
          </a:xfrm>
          <a:prstGeom prst="rect">
            <a:avLst/>
          </a:prstGeom>
          <a:noFill/>
          <a:ln>
            <a:noFill/>
          </a:ln>
        </p:spPr>
      </p:pic>
      <p:pic>
        <p:nvPicPr>
          <p:cNvPr id="194" name="Google Shape;194;p33"/>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195" name="Google Shape;195;p33"/>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96" name="Google Shape;196;p33"/>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44375145"/>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Break Ribbon Red">
  <p:cSld name="Section Break Ribbon Red">
    <p:bg>
      <p:bgPr>
        <a:solidFill>
          <a:schemeClr val="accent1"/>
        </a:solidFill>
        <a:effectLst/>
      </p:bgPr>
    </p:bg>
    <p:spTree>
      <p:nvGrpSpPr>
        <p:cNvPr id="1" name="Shape 197"/>
        <p:cNvGrpSpPr/>
        <p:nvPr/>
      </p:nvGrpSpPr>
      <p:grpSpPr>
        <a:xfrm>
          <a:off x="0" y="0"/>
          <a:ext cx="0" cy="0"/>
          <a:chOff x="0" y="0"/>
          <a:chExt cx="0" cy="0"/>
        </a:xfrm>
      </p:grpSpPr>
      <p:pic>
        <p:nvPicPr>
          <p:cNvPr id="198" name="Google Shape;198;p34"/>
          <p:cNvPicPr preferRelativeResize="0"/>
          <p:nvPr/>
        </p:nvPicPr>
        <p:blipFill rotWithShape="1">
          <a:blip r:embed="rId2">
            <a:alphaModFix/>
          </a:blip>
          <a:srcRect/>
          <a:stretch/>
        </p:blipFill>
        <p:spPr>
          <a:xfrm>
            <a:off x="201708" y="4812881"/>
            <a:ext cx="871403" cy="231053"/>
          </a:xfrm>
          <a:prstGeom prst="rect">
            <a:avLst/>
          </a:prstGeom>
          <a:noFill/>
          <a:ln>
            <a:noFill/>
          </a:ln>
        </p:spPr>
      </p:pic>
      <p:sp>
        <p:nvSpPr>
          <p:cNvPr id="199" name="Google Shape;199;p34"/>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pic>
        <p:nvPicPr>
          <p:cNvPr id="200" name="Google Shape;200;p34"/>
          <p:cNvPicPr preferRelativeResize="0"/>
          <p:nvPr/>
        </p:nvPicPr>
        <p:blipFill rotWithShape="1">
          <a:blip r:embed="rId3">
            <a:alphaModFix/>
          </a:blip>
          <a:srcRect t="2622" r="16275" b="18382"/>
          <a:stretch/>
        </p:blipFill>
        <p:spPr>
          <a:xfrm>
            <a:off x="5463095" y="-14287"/>
            <a:ext cx="2760678" cy="5157787"/>
          </a:xfrm>
          <a:prstGeom prst="rect">
            <a:avLst/>
          </a:prstGeom>
          <a:noFill/>
          <a:ln>
            <a:noFill/>
          </a:ln>
        </p:spPr>
      </p:pic>
      <p:sp>
        <p:nvSpPr>
          <p:cNvPr id="201" name="Google Shape;201;p34"/>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2" name="Google Shape;202;p34"/>
          <p:cNvSpPr txBox="1"/>
          <p:nvPr/>
        </p:nvSpPr>
        <p:spPr>
          <a:xfrm>
            <a:off x="8718888" y="49132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12153733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Break Ribbon Dark Red">
  <p:cSld name="Section Break Ribbon Dark Red">
    <p:bg>
      <p:bgPr>
        <a:solidFill>
          <a:srgbClr val="A91F22"/>
        </a:solidFill>
        <a:effectLst/>
      </p:bgPr>
    </p:bg>
    <p:spTree>
      <p:nvGrpSpPr>
        <p:cNvPr id="1" name="Shape 203"/>
        <p:cNvGrpSpPr/>
        <p:nvPr/>
      </p:nvGrpSpPr>
      <p:grpSpPr>
        <a:xfrm>
          <a:off x="0" y="0"/>
          <a:ext cx="0" cy="0"/>
          <a:chOff x="0" y="0"/>
          <a:chExt cx="0" cy="0"/>
        </a:xfrm>
      </p:grpSpPr>
      <p:pic>
        <p:nvPicPr>
          <p:cNvPr id="204" name="Google Shape;204;p35"/>
          <p:cNvPicPr preferRelativeResize="0"/>
          <p:nvPr/>
        </p:nvPicPr>
        <p:blipFill rotWithShape="1">
          <a:blip r:embed="rId2">
            <a:alphaModFix/>
          </a:blip>
          <a:srcRect t="3323" r="15225" b="19217"/>
          <a:stretch/>
        </p:blipFill>
        <p:spPr>
          <a:xfrm>
            <a:off x="5180636" y="0"/>
            <a:ext cx="2972523" cy="5143498"/>
          </a:xfrm>
          <a:prstGeom prst="rect">
            <a:avLst/>
          </a:prstGeom>
          <a:noFill/>
          <a:ln>
            <a:noFill/>
          </a:ln>
        </p:spPr>
      </p:pic>
      <p:pic>
        <p:nvPicPr>
          <p:cNvPr id="205" name="Google Shape;205;p35"/>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206" name="Google Shape;206;p35"/>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7" name="Google Shape;207;p35"/>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233937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Break Dark Red Ribbon Reversed">
  <p:cSld name="Section Break Dark Red Ribbon Reversed">
    <p:bg>
      <p:bgPr>
        <a:solidFill>
          <a:srgbClr val="C32327"/>
        </a:solidFill>
        <a:effectLst/>
      </p:bgPr>
    </p:bg>
    <p:spTree>
      <p:nvGrpSpPr>
        <p:cNvPr id="1" name="Shape 208"/>
        <p:cNvGrpSpPr/>
        <p:nvPr/>
      </p:nvGrpSpPr>
      <p:grpSpPr>
        <a:xfrm>
          <a:off x="0" y="0"/>
          <a:ext cx="0" cy="0"/>
          <a:chOff x="0" y="0"/>
          <a:chExt cx="0" cy="0"/>
        </a:xfrm>
      </p:grpSpPr>
      <p:pic>
        <p:nvPicPr>
          <p:cNvPr id="209" name="Google Shape;209;p36"/>
          <p:cNvPicPr preferRelativeResize="0"/>
          <p:nvPr/>
        </p:nvPicPr>
        <p:blipFill rotWithShape="1">
          <a:blip r:embed="rId2">
            <a:alphaModFix/>
          </a:blip>
          <a:srcRect t="3323" r="15225" b="19217"/>
          <a:stretch/>
        </p:blipFill>
        <p:spPr>
          <a:xfrm>
            <a:off x="5180636" y="0"/>
            <a:ext cx="2972523" cy="5143498"/>
          </a:xfrm>
          <a:prstGeom prst="rect">
            <a:avLst/>
          </a:prstGeom>
          <a:noFill/>
          <a:ln>
            <a:noFill/>
          </a:ln>
        </p:spPr>
      </p:pic>
      <p:pic>
        <p:nvPicPr>
          <p:cNvPr id="210" name="Google Shape;210;p36"/>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211" name="Google Shape;211;p36"/>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12" name="Google Shape;212;p36"/>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096871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Break Ribbon Red Reverse">
  <p:cSld name="Section Break Ribbon Red Reverse">
    <p:bg>
      <p:bgPr>
        <a:solidFill>
          <a:srgbClr val="C5706F"/>
        </a:solidFill>
        <a:effectLst/>
      </p:bgPr>
    </p:bg>
    <p:spTree>
      <p:nvGrpSpPr>
        <p:cNvPr id="1" name="Shape 213"/>
        <p:cNvGrpSpPr/>
        <p:nvPr/>
      </p:nvGrpSpPr>
      <p:grpSpPr>
        <a:xfrm>
          <a:off x="0" y="0"/>
          <a:ext cx="0" cy="0"/>
          <a:chOff x="0" y="0"/>
          <a:chExt cx="0" cy="0"/>
        </a:xfrm>
      </p:grpSpPr>
      <p:pic>
        <p:nvPicPr>
          <p:cNvPr id="214" name="Google Shape;214;p37"/>
          <p:cNvPicPr preferRelativeResize="0"/>
          <p:nvPr/>
        </p:nvPicPr>
        <p:blipFill rotWithShape="1">
          <a:blip r:embed="rId2">
            <a:alphaModFix/>
          </a:blip>
          <a:srcRect t="2622" r="16275" b="18382"/>
          <a:stretch/>
        </p:blipFill>
        <p:spPr>
          <a:xfrm>
            <a:off x="5143501" y="-14287"/>
            <a:ext cx="2986087" cy="5157788"/>
          </a:xfrm>
          <a:prstGeom prst="rect">
            <a:avLst/>
          </a:prstGeom>
          <a:noFill/>
          <a:ln>
            <a:noFill/>
          </a:ln>
        </p:spPr>
      </p:pic>
      <p:pic>
        <p:nvPicPr>
          <p:cNvPr id="215" name="Google Shape;215;p37"/>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216" name="Google Shape;216;p37"/>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17" name="Google Shape;217;p37"/>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807893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Break Red">
  <p:cSld name="Section Break Red">
    <p:bg>
      <p:bgPr>
        <a:solidFill>
          <a:srgbClr val="B64C4B"/>
        </a:solidFill>
        <a:effectLst/>
      </p:bgPr>
    </p:bg>
    <p:spTree>
      <p:nvGrpSpPr>
        <p:cNvPr id="1" name="Shape 218"/>
        <p:cNvGrpSpPr/>
        <p:nvPr/>
      </p:nvGrpSpPr>
      <p:grpSpPr>
        <a:xfrm>
          <a:off x="0" y="0"/>
          <a:ext cx="0" cy="0"/>
          <a:chOff x="0" y="0"/>
          <a:chExt cx="0" cy="0"/>
        </a:xfrm>
      </p:grpSpPr>
      <p:pic>
        <p:nvPicPr>
          <p:cNvPr id="219" name="Google Shape;219;p38"/>
          <p:cNvPicPr preferRelativeResize="0"/>
          <p:nvPr/>
        </p:nvPicPr>
        <p:blipFill rotWithShape="1">
          <a:blip r:embed="rId2">
            <a:alphaModFix/>
          </a:blip>
          <a:srcRect t="2622" r="16275" b="18382"/>
          <a:stretch/>
        </p:blipFill>
        <p:spPr>
          <a:xfrm>
            <a:off x="5463095" y="-14287"/>
            <a:ext cx="2760678" cy="5157787"/>
          </a:xfrm>
          <a:prstGeom prst="rect">
            <a:avLst/>
          </a:prstGeom>
          <a:noFill/>
          <a:ln>
            <a:noFill/>
          </a:ln>
        </p:spPr>
      </p:pic>
      <p:pic>
        <p:nvPicPr>
          <p:cNvPr id="220" name="Google Shape;220;p38"/>
          <p:cNvPicPr preferRelativeResize="0"/>
          <p:nvPr/>
        </p:nvPicPr>
        <p:blipFill rotWithShape="1">
          <a:blip r:embed="rId3">
            <a:alphaModFix/>
          </a:blip>
          <a:srcRect/>
          <a:stretch/>
        </p:blipFill>
        <p:spPr>
          <a:xfrm>
            <a:off x="201708" y="4812881"/>
            <a:ext cx="871403" cy="231053"/>
          </a:xfrm>
          <a:prstGeom prst="rect">
            <a:avLst/>
          </a:prstGeom>
          <a:noFill/>
          <a:ln>
            <a:noFill/>
          </a:ln>
        </p:spPr>
      </p:pic>
      <p:sp>
        <p:nvSpPr>
          <p:cNvPr id="221" name="Google Shape;221;p38"/>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22" name="Google Shape;222;p38"/>
          <p:cNvSpPr txBox="1">
            <a:spLocks noGrp="1"/>
          </p:cNvSpPr>
          <p:nvPr>
            <p:ph type="body" idx="1"/>
          </p:nvPr>
        </p:nvSpPr>
        <p:spPr>
          <a:xfrm>
            <a:off x="172515" y="2029082"/>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541124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Break Ribbon Informal Dark Red">
  <p:cSld name="Section Break Ribbon Informal Dark Red">
    <p:spTree>
      <p:nvGrpSpPr>
        <p:cNvPr id="1" name="Shape 223"/>
        <p:cNvGrpSpPr/>
        <p:nvPr/>
      </p:nvGrpSpPr>
      <p:grpSpPr>
        <a:xfrm>
          <a:off x="0" y="0"/>
          <a:ext cx="0" cy="0"/>
          <a:chOff x="0" y="0"/>
          <a:chExt cx="0" cy="0"/>
        </a:xfrm>
      </p:grpSpPr>
      <p:sp>
        <p:nvSpPr>
          <p:cNvPr id="224" name="Google Shape;224;p39"/>
          <p:cNvSpPr/>
          <p:nvPr/>
        </p:nvSpPr>
        <p:spPr>
          <a:xfrm>
            <a:off x="0" y="0"/>
            <a:ext cx="9144000" cy="51435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5" name="Google Shape;225;p39"/>
          <p:cNvPicPr preferRelativeResize="0"/>
          <p:nvPr/>
        </p:nvPicPr>
        <p:blipFill rotWithShape="1">
          <a:blip r:embed="rId3">
            <a:alphaModFix/>
          </a:blip>
          <a:srcRect l="22940" t="291" b="11353"/>
          <a:stretch/>
        </p:blipFill>
        <p:spPr>
          <a:xfrm>
            <a:off x="0" y="14288"/>
            <a:ext cx="5039018" cy="5114925"/>
          </a:xfrm>
          <a:prstGeom prst="rect">
            <a:avLst/>
          </a:prstGeom>
          <a:noFill/>
          <a:ln>
            <a:noFill/>
          </a:ln>
          <a:effectLst>
            <a:outerShdw blurRad="50800" dist="38100" dir="5400000" algn="t" rotWithShape="0">
              <a:srgbClr val="000000">
                <a:alpha val="40000"/>
              </a:srgbClr>
            </a:outerShdw>
          </a:effectLst>
        </p:spPr>
      </p:pic>
      <p:pic>
        <p:nvPicPr>
          <p:cNvPr id="226" name="Google Shape;226;p39"/>
          <p:cNvPicPr preferRelativeResize="0"/>
          <p:nvPr/>
        </p:nvPicPr>
        <p:blipFill rotWithShape="1">
          <a:blip r:embed="rId4">
            <a:alphaModFix/>
          </a:blip>
          <a:srcRect/>
          <a:stretch/>
        </p:blipFill>
        <p:spPr>
          <a:xfrm>
            <a:off x="201708" y="4812881"/>
            <a:ext cx="871403" cy="231053"/>
          </a:xfrm>
          <a:prstGeom prst="rect">
            <a:avLst/>
          </a:prstGeom>
          <a:noFill/>
          <a:ln>
            <a:noFill/>
          </a:ln>
        </p:spPr>
      </p:pic>
      <p:sp>
        <p:nvSpPr>
          <p:cNvPr id="227" name="Google Shape;227;p39"/>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28" name="Google Shape;228;p39"/>
          <p:cNvSpPr txBox="1">
            <a:spLocks noGrp="1"/>
          </p:cNvSpPr>
          <p:nvPr>
            <p:ph type="body" idx="1"/>
          </p:nvPr>
        </p:nvSpPr>
        <p:spPr>
          <a:xfrm>
            <a:off x="4095750" y="2912386"/>
            <a:ext cx="4819500" cy="614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13229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241"/>
        <p:cNvGrpSpPr/>
        <p:nvPr/>
      </p:nvGrpSpPr>
      <p:grpSpPr>
        <a:xfrm>
          <a:off x="0" y="0"/>
          <a:ext cx="0" cy="0"/>
          <a:chOff x="0" y="0"/>
          <a:chExt cx="0" cy="0"/>
        </a:xfrm>
      </p:grpSpPr>
      <p:sp>
        <p:nvSpPr>
          <p:cNvPr id="242" name="Google Shape;242;p42"/>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rgbClr val="635C5B"/>
              </a:buClr>
              <a:buSzPts val="1800"/>
              <a:buChar char="●"/>
              <a:defRPr/>
            </a:lvl1pPr>
            <a:lvl2pPr marL="914400" lvl="1" indent="-342900" algn="l" rtl="0">
              <a:spcBef>
                <a:spcPts val="1200"/>
              </a:spcBef>
              <a:spcAft>
                <a:spcPts val="0"/>
              </a:spcAft>
              <a:buClr>
                <a:srgbClr val="635C5B"/>
              </a:buClr>
              <a:buSzPts val="1800"/>
              <a:buChar char="○"/>
              <a:defRPr/>
            </a:lvl2pPr>
            <a:lvl3pPr marL="1371600" lvl="2" indent="-342900" algn="l" rtl="0">
              <a:spcBef>
                <a:spcPts val="12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3" name="Google Shape;243;p42"/>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Cabin"/>
                <a:ea typeface="Cabin"/>
                <a:cs typeface="Cabin"/>
                <a:sym typeface="Cabin"/>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4" name="Google Shape;244;p42"/>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Cabin"/>
                <a:ea typeface="Cabin"/>
                <a:cs typeface="Cabin"/>
                <a:sym typeface="Cabin"/>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5" name="Google Shape;245;p4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Cabin"/>
                <a:ea typeface="Cabin"/>
                <a:cs typeface="Cabin"/>
                <a:sym typeface="Cabin"/>
              </a:defRPr>
            </a:lvl1pPr>
            <a:lvl2pPr marL="0" lvl="1" indent="0" algn="r" rtl="0">
              <a:spcBef>
                <a:spcPts val="0"/>
              </a:spcBef>
              <a:buNone/>
              <a:defRPr sz="600" b="0" i="0" u="none" strike="noStrike" cap="none">
                <a:solidFill>
                  <a:srgbClr val="6C6463"/>
                </a:solidFill>
                <a:latin typeface="Cabin"/>
                <a:ea typeface="Cabin"/>
                <a:cs typeface="Cabin"/>
                <a:sym typeface="Cabin"/>
              </a:defRPr>
            </a:lvl2pPr>
            <a:lvl3pPr marL="0" lvl="2" indent="0" algn="r" rtl="0">
              <a:spcBef>
                <a:spcPts val="0"/>
              </a:spcBef>
              <a:buNone/>
              <a:defRPr sz="600" b="0" i="0" u="none" strike="noStrike" cap="none">
                <a:solidFill>
                  <a:srgbClr val="6C6463"/>
                </a:solidFill>
                <a:latin typeface="Cabin"/>
                <a:ea typeface="Cabin"/>
                <a:cs typeface="Cabin"/>
                <a:sym typeface="Cabin"/>
              </a:defRPr>
            </a:lvl3pPr>
            <a:lvl4pPr marL="0" lvl="3" indent="0" algn="r" rtl="0">
              <a:spcBef>
                <a:spcPts val="0"/>
              </a:spcBef>
              <a:buNone/>
              <a:defRPr sz="600" b="0" i="0" u="none" strike="noStrike" cap="none">
                <a:solidFill>
                  <a:srgbClr val="6C6463"/>
                </a:solidFill>
                <a:latin typeface="Cabin"/>
                <a:ea typeface="Cabin"/>
                <a:cs typeface="Cabin"/>
                <a:sym typeface="Cabin"/>
              </a:defRPr>
            </a:lvl4pPr>
            <a:lvl5pPr marL="0" lvl="4" indent="0" algn="r" rtl="0">
              <a:spcBef>
                <a:spcPts val="0"/>
              </a:spcBef>
              <a:buNone/>
              <a:defRPr sz="600" b="0" i="0" u="none" strike="noStrike" cap="none">
                <a:solidFill>
                  <a:srgbClr val="6C6463"/>
                </a:solidFill>
                <a:latin typeface="Cabin"/>
                <a:ea typeface="Cabin"/>
                <a:cs typeface="Cabin"/>
                <a:sym typeface="Cabin"/>
              </a:defRPr>
            </a:lvl5pPr>
            <a:lvl6pPr marL="0" lvl="5" indent="0" algn="r" rtl="0">
              <a:spcBef>
                <a:spcPts val="0"/>
              </a:spcBef>
              <a:buNone/>
              <a:defRPr sz="600" b="0" i="0" u="none" strike="noStrike" cap="none">
                <a:solidFill>
                  <a:srgbClr val="6C6463"/>
                </a:solidFill>
                <a:latin typeface="Cabin"/>
                <a:ea typeface="Cabin"/>
                <a:cs typeface="Cabin"/>
                <a:sym typeface="Cabin"/>
              </a:defRPr>
            </a:lvl6pPr>
            <a:lvl7pPr marL="0" lvl="6" indent="0" algn="r" rtl="0">
              <a:spcBef>
                <a:spcPts val="0"/>
              </a:spcBef>
              <a:buNone/>
              <a:defRPr sz="600" b="0" i="0" u="none" strike="noStrike" cap="none">
                <a:solidFill>
                  <a:srgbClr val="6C6463"/>
                </a:solidFill>
                <a:latin typeface="Cabin"/>
                <a:ea typeface="Cabin"/>
                <a:cs typeface="Cabin"/>
                <a:sym typeface="Cabin"/>
              </a:defRPr>
            </a:lvl7pPr>
            <a:lvl8pPr marL="0" lvl="7" indent="0" algn="r" rtl="0">
              <a:spcBef>
                <a:spcPts val="0"/>
              </a:spcBef>
              <a:buNone/>
              <a:defRPr sz="600" b="0" i="0" u="none" strike="noStrike" cap="none">
                <a:solidFill>
                  <a:srgbClr val="6C6463"/>
                </a:solidFill>
                <a:latin typeface="Cabin"/>
                <a:ea typeface="Cabin"/>
                <a:cs typeface="Cabin"/>
                <a:sym typeface="Cabin"/>
              </a:defRPr>
            </a:lvl8pPr>
            <a:lvl9pPr marL="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42"/>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800"/>
              <a:buFont typeface="Cabin"/>
              <a:buChar char="●"/>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992052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ue/White 1 Content 1">
  <p:cSld name="Blue/White 1 Content 1">
    <p:bg>
      <p:bgPr>
        <a:solidFill>
          <a:schemeClr val="lt1"/>
        </a:solidFill>
        <a:effectLst/>
      </p:bgPr>
    </p:bg>
    <p:spTree>
      <p:nvGrpSpPr>
        <p:cNvPr id="1" name="Shape 247"/>
        <p:cNvGrpSpPr/>
        <p:nvPr/>
      </p:nvGrpSpPr>
      <p:grpSpPr>
        <a:xfrm>
          <a:off x="0" y="0"/>
          <a:ext cx="0" cy="0"/>
          <a:chOff x="0" y="0"/>
          <a:chExt cx="0" cy="0"/>
        </a:xfrm>
      </p:grpSpPr>
      <p:sp>
        <p:nvSpPr>
          <p:cNvPr id="248" name="Google Shape;248;p43"/>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0"/>
              </a:spcBef>
              <a:spcAft>
                <a:spcPts val="0"/>
              </a:spcAft>
              <a:buClr>
                <a:srgbClr val="635C5B"/>
              </a:buClr>
              <a:buSzPts val="1800"/>
              <a:buChar char="•"/>
              <a:defRPr/>
            </a:lvl1pPr>
            <a:lvl2pPr marL="914400" lvl="1" indent="-342900" algn="l" rtl="0">
              <a:lnSpc>
                <a:spcPct val="90000"/>
              </a:lnSpc>
              <a:spcBef>
                <a:spcPts val="1200"/>
              </a:spcBef>
              <a:spcAft>
                <a:spcPts val="0"/>
              </a:spcAft>
              <a:buClr>
                <a:srgbClr val="635C5B"/>
              </a:buClr>
              <a:buSzPts val="1800"/>
              <a:buChar char="–"/>
              <a:defRPr/>
            </a:lvl2pPr>
            <a:lvl3pPr marL="1371600" lvl="2" indent="-342900" algn="l" rtl="0">
              <a:lnSpc>
                <a:spcPct val="90000"/>
              </a:lnSpc>
              <a:spcBef>
                <a:spcPts val="1200"/>
              </a:spcBef>
              <a:spcAft>
                <a:spcPts val="0"/>
              </a:spcAft>
              <a:buClr>
                <a:srgbClr val="6C6463"/>
              </a:buClr>
              <a:buSzPts val="1800"/>
              <a:buChar char="•"/>
              <a:defRPr/>
            </a:lvl3pPr>
            <a:lvl4pPr marL="1828800" lvl="3" indent="-342900" algn="l" rtl="0">
              <a:lnSpc>
                <a:spcPct val="90000"/>
              </a:lnSpc>
              <a:spcBef>
                <a:spcPts val="360"/>
              </a:spcBef>
              <a:spcAft>
                <a:spcPts val="0"/>
              </a:spcAft>
              <a:buClr>
                <a:srgbClr val="6C6463"/>
              </a:buClr>
              <a:buSzPts val="1800"/>
              <a:buChar char="–"/>
              <a:defRPr/>
            </a:lvl4pPr>
            <a:lvl5pPr marL="2286000" lvl="4" indent="-342900" algn="l" rtl="0">
              <a:lnSpc>
                <a:spcPct val="90000"/>
              </a:lnSpc>
              <a:spcBef>
                <a:spcPts val="360"/>
              </a:spcBef>
              <a:spcAft>
                <a:spcPts val="0"/>
              </a:spcAft>
              <a:buClr>
                <a:srgbClr val="6C6463"/>
              </a:buClr>
              <a:buSzPts val="1800"/>
              <a:buChar char="»"/>
              <a:defRPr/>
            </a:lvl5pPr>
            <a:lvl6pPr marL="2743200" lvl="5" indent="-342900" algn="l" rtl="0">
              <a:lnSpc>
                <a:spcPct val="90000"/>
              </a:lnSpc>
              <a:spcBef>
                <a:spcPts val="360"/>
              </a:spcBef>
              <a:spcAft>
                <a:spcPts val="0"/>
              </a:spcAft>
              <a:buClr>
                <a:schemeClr val="dk1"/>
              </a:buClr>
              <a:buSzPts val="1800"/>
              <a:buChar char="•"/>
              <a:defRPr/>
            </a:lvl6pPr>
            <a:lvl7pPr marL="3200400" lvl="6" indent="-342900" algn="l" rtl="0">
              <a:lnSpc>
                <a:spcPct val="90000"/>
              </a:lnSpc>
              <a:spcBef>
                <a:spcPts val="360"/>
              </a:spcBef>
              <a:spcAft>
                <a:spcPts val="0"/>
              </a:spcAft>
              <a:buClr>
                <a:schemeClr val="dk1"/>
              </a:buClr>
              <a:buSzPts val="1800"/>
              <a:buChar char="•"/>
              <a:defRPr/>
            </a:lvl7pPr>
            <a:lvl8pPr marL="3657600" lvl="7" indent="-342900" algn="l" rtl="0">
              <a:lnSpc>
                <a:spcPct val="90000"/>
              </a:lnSpc>
              <a:spcBef>
                <a:spcPts val="360"/>
              </a:spcBef>
              <a:spcAft>
                <a:spcPts val="0"/>
              </a:spcAft>
              <a:buClr>
                <a:schemeClr val="dk1"/>
              </a:buClr>
              <a:buSzPts val="1800"/>
              <a:buChar char="•"/>
              <a:defRPr/>
            </a:lvl8pPr>
            <a:lvl9pPr marL="4114800" lvl="8" indent="-342900" algn="l" rtl="0">
              <a:lnSpc>
                <a:spcPct val="90000"/>
              </a:lnSpc>
              <a:spcBef>
                <a:spcPts val="360"/>
              </a:spcBef>
              <a:spcAft>
                <a:spcPts val="0"/>
              </a:spcAft>
              <a:buClr>
                <a:schemeClr val="dk1"/>
              </a:buClr>
              <a:buSzPts val="1800"/>
              <a:buChar char="•"/>
              <a:defRPr/>
            </a:lvl9pPr>
          </a:lstStyle>
          <a:p>
            <a:endParaRPr/>
          </a:p>
        </p:txBody>
      </p:sp>
      <p:sp>
        <p:nvSpPr>
          <p:cNvPr id="249" name="Google Shape;249;p43"/>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600" b="0" i="0">
                <a:solidFill>
                  <a:srgbClr val="6C6463"/>
                </a:solidFill>
                <a:latin typeface="Cabin"/>
                <a:ea typeface="Cabin"/>
                <a:cs typeface="Cabin"/>
                <a:sym typeface="Cabi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0" name="Google Shape;250;p43"/>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600" b="0" i="0">
                <a:solidFill>
                  <a:srgbClr val="6C6463"/>
                </a:solidFill>
                <a:latin typeface="Cabin"/>
                <a:ea typeface="Cabin"/>
                <a:cs typeface="Cabin"/>
                <a:sym typeface="Cabi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 name="Google Shape;251;p4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1pPr>
            <a:lvl2pPr marL="0" lvl="1"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2pPr>
            <a:lvl3pPr marL="0" lvl="2"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3pPr>
            <a:lvl4pPr marL="0" lvl="3"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4pPr>
            <a:lvl5pPr marL="0" lvl="4"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5pPr>
            <a:lvl6pPr marL="0" lvl="5"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6pPr>
            <a:lvl7pPr marL="0" lvl="6"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7pPr>
            <a:lvl8pPr marL="0" lvl="7"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8pPr>
            <a:lvl9pPr marL="0" lvl="8" indent="0" algn="r" rtl="0">
              <a:lnSpc>
                <a:spcPct val="100000"/>
              </a:lnSpc>
              <a:spcBef>
                <a:spcPts val="0"/>
              </a:spcBef>
              <a:spcAft>
                <a:spcPts val="0"/>
              </a:spcAft>
              <a:buSzPts val="600"/>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52" name="Google Shape;252;p43"/>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7B9"/>
              </a:buClr>
              <a:buSzPts val="2800"/>
              <a:buFont typeface="Cabin"/>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5807141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Dark Blue Header 4">
  <p:cSld name="Content Dark Blue Header 4">
    <p:spTree>
      <p:nvGrpSpPr>
        <p:cNvPr id="1" name="Shape 317"/>
        <p:cNvGrpSpPr/>
        <p:nvPr/>
      </p:nvGrpSpPr>
      <p:grpSpPr>
        <a:xfrm>
          <a:off x="0" y="0"/>
          <a:ext cx="0" cy="0"/>
          <a:chOff x="0" y="0"/>
          <a:chExt cx="0" cy="0"/>
        </a:xfrm>
      </p:grpSpPr>
      <p:sp>
        <p:nvSpPr>
          <p:cNvPr id="318" name="Google Shape;318;p53"/>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9" name="Google Shape;319;p53"/>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20" name="Google Shape;320;p53"/>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321" name="Google Shape;321;p53"/>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2" name="Google Shape;322;p53"/>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23" name="Google Shape;323;p53"/>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65197509"/>
      </p:ext>
    </p:extLst>
  </p:cSld>
  <p:clrMapOvr>
    <a:masterClrMapping/>
  </p:clrMapOvr>
  <p:extLst mod="1">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Dark Blue Header 2">
  <p:cSld name="Content Dark Blue Header 2">
    <p:spTree>
      <p:nvGrpSpPr>
        <p:cNvPr id="1" name="Shape 332"/>
        <p:cNvGrpSpPr/>
        <p:nvPr/>
      </p:nvGrpSpPr>
      <p:grpSpPr>
        <a:xfrm>
          <a:off x="0" y="0"/>
          <a:ext cx="0" cy="0"/>
          <a:chOff x="0" y="0"/>
          <a:chExt cx="0" cy="0"/>
        </a:xfrm>
      </p:grpSpPr>
      <p:sp>
        <p:nvSpPr>
          <p:cNvPr id="333" name="Google Shape;333;p55"/>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4" name="Google Shape;334;p5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35" name="Google Shape;335;p55"/>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336" name="Google Shape;336;p55"/>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7" name="Google Shape;337;p55"/>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38" name="Google Shape;338;p55"/>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7792398"/>
      </p:ext>
    </p:extLst>
  </p:cSld>
  <p:clrMapOvr>
    <a:masterClrMapping/>
  </p:clrMapOvr>
  <p:extLst mod="1">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Dark Blue Header 2 1">
  <p:cSld name="Content Dark Blue Header 2 1">
    <p:spTree>
      <p:nvGrpSpPr>
        <p:cNvPr id="1" name="Shape 339"/>
        <p:cNvGrpSpPr/>
        <p:nvPr/>
      </p:nvGrpSpPr>
      <p:grpSpPr>
        <a:xfrm>
          <a:off x="0" y="0"/>
          <a:ext cx="0" cy="0"/>
          <a:chOff x="0" y="0"/>
          <a:chExt cx="0" cy="0"/>
        </a:xfrm>
      </p:grpSpPr>
      <p:sp>
        <p:nvSpPr>
          <p:cNvPr id="340" name="Google Shape;340;p56"/>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1" name="Google Shape;341;p56"/>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2" name="Google Shape;342;p56"/>
          <p:cNvSpPr txBox="1"/>
          <p:nvPr/>
        </p:nvSpPr>
        <p:spPr>
          <a:xfrm>
            <a:off x="8702698" y="480730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43" name="Google Shape;343;p56"/>
          <p:cNvSpPr txBox="1">
            <a:spLocks noGrp="1"/>
          </p:cNvSpPr>
          <p:nvPr>
            <p:ph type="body" idx="2"/>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44" name="Google Shape;344;p56"/>
          <p:cNvPicPr preferRelativeResize="0"/>
          <p:nvPr/>
        </p:nvPicPr>
        <p:blipFill rotWithShape="1">
          <a:blip r:embed="rId2">
            <a:alphaModFix/>
          </a:blip>
          <a:srcRect/>
          <a:stretch/>
        </p:blipFill>
        <p:spPr>
          <a:xfrm>
            <a:off x="1" y="4745008"/>
            <a:ext cx="1099289" cy="398492"/>
          </a:xfrm>
          <a:prstGeom prst="rect">
            <a:avLst/>
          </a:prstGeom>
          <a:noFill/>
          <a:ln>
            <a:noFill/>
          </a:ln>
        </p:spPr>
      </p:pic>
    </p:spTree>
    <p:extLst>
      <p:ext uri="{BB962C8B-B14F-4D97-AF65-F5344CB8AC3E}">
        <p14:creationId xmlns:p14="http://schemas.microsoft.com/office/powerpoint/2010/main" val="2082213367"/>
      </p:ext>
    </p:extLst>
  </p:cSld>
  <p:clrMapOvr>
    <a:masterClrMapping/>
  </p:clrMapOvr>
  <p:extLst mod="1">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Dark Blue Header 3">
  <p:cSld name="Content Dark Blue Header 3">
    <p:spTree>
      <p:nvGrpSpPr>
        <p:cNvPr id="1" name="Shape 345"/>
        <p:cNvGrpSpPr/>
        <p:nvPr/>
      </p:nvGrpSpPr>
      <p:grpSpPr>
        <a:xfrm>
          <a:off x="0" y="0"/>
          <a:ext cx="0" cy="0"/>
          <a:chOff x="0" y="0"/>
          <a:chExt cx="0" cy="0"/>
        </a:xfrm>
      </p:grpSpPr>
      <p:sp>
        <p:nvSpPr>
          <p:cNvPr id="346" name="Google Shape;346;p57"/>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7" name="Google Shape;347;p57"/>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8" name="Google Shape;348;p57"/>
          <p:cNvSpPr txBox="1"/>
          <p:nvPr/>
        </p:nvSpPr>
        <p:spPr>
          <a:xfrm>
            <a:off x="8702698" y="480730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49" name="Google Shape;349;p57"/>
          <p:cNvSpPr txBox="1">
            <a:spLocks noGrp="1"/>
          </p:cNvSpPr>
          <p:nvPr>
            <p:ph type="body" idx="2"/>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50" name="Google Shape;350;p57"/>
          <p:cNvPicPr preferRelativeResize="0"/>
          <p:nvPr/>
        </p:nvPicPr>
        <p:blipFill rotWithShape="1">
          <a:blip r:embed="rId2">
            <a:alphaModFix/>
          </a:blip>
          <a:srcRect/>
          <a:stretch/>
        </p:blipFill>
        <p:spPr>
          <a:xfrm>
            <a:off x="1" y="4745008"/>
            <a:ext cx="1099289" cy="398492"/>
          </a:xfrm>
          <a:prstGeom prst="rect">
            <a:avLst/>
          </a:prstGeom>
          <a:noFill/>
          <a:ln>
            <a:noFill/>
          </a:ln>
        </p:spPr>
      </p:pic>
    </p:spTree>
    <p:extLst>
      <p:ext uri="{BB962C8B-B14F-4D97-AF65-F5344CB8AC3E}">
        <p14:creationId xmlns:p14="http://schemas.microsoft.com/office/powerpoint/2010/main" val="3351262200"/>
      </p:ext>
    </p:extLst>
  </p:cSld>
  <p:clrMapOvr>
    <a:masterClrMapping/>
  </p:clrMapOvr>
  <p:extLst mod="1">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0_Content Blue Header">
  <p:cSld name="10_Content Blue Header">
    <p:spTree>
      <p:nvGrpSpPr>
        <p:cNvPr id="1" name="Shape 387"/>
        <p:cNvGrpSpPr/>
        <p:nvPr/>
      </p:nvGrpSpPr>
      <p:grpSpPr>
        <a:xfrm>
          <a:off x="0" y="0"/>
          <a:ext cx="0" cy="0"/>
          <a:chOff x="0" y="0"/>
          <a:chExt cx="0" cy="0"/>
        </a:xfrm>
      </p:grpSpPr>
      <p:sp>
        <p:nvSpPr>
          <p:cNvPr id="388" name="Google Shape;388;p63"/>
          <p:cNvSpPr/>
          <p:nvPr/>
        </p:nvSpPr>
        <p:spPr>
          <a:xfrm>
            <a:off x="1" y="-2"/>
            <a:ext cx="9144000" cy="617100"/>
          </a:xfrm>
          <a:prstGeom prst="rect">
            <a:avLst/>
          </a:prstGeom>
          <a:solidFill>
            <a:schemeClr val="lt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89" name="Google Shape;389;p63"/>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90" name="Google Shape;390;p63"/>
          <p:cNvPicPr preferRelativeResize="0"/>
          <p:nvPr/>
        </p:nvPicPr>
        <p:blipFill rotWithShape="1">
          <a:blip r:embed="rId2">
            <a:alphaModFix/>
          </a:blip>
          <a:srcRect/>
          <a:stretch/>
        </p:blipFill>
        <p:spPr>
          <a:xfrm>
            <a:off x="201709" y="4770466"/>
            <a:ext cx="1161871" cy="315884"/>
          </a:xfrm>
          <a:prstGeom prst="rect">
            <a:avLst/>
          </a:prstGeom>
          <a:noFill/>
          <a:ln>
            <a:noFill/>
          </a:ln>
        </p:spPr>
      </p:pic>
      <p:sp>
        <p:nvSpPr>
          <p:cNvPr id="391" name="Google Shape;391;p63"/>
          <p:cNvSpPr txBox="1">
            <a:spLocks noGrp="1"/>
          </p:cNvSpPr>
          <p:nvPr>
            <p:ph type="body" idx="2"/>
          </p:nvPr>
        </p:nvSpPr>
        <p:spPr>
          <a:xfrm>
            <a:off x="1419852"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2" name="Google Shape;392;p63"/>
          <p:cNvSpPr txBox="1"/>
          <p:nvPr/>
        </p:nvSpPr>
        <p:spPr>
          <a:xfrm>
            <a:off x="8566489" y="4798920"/>
            <a:ext cx="4413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675" b="0" i="0" u="none" strike="noStrike" cap="none">
                <a:solidFill>
                  <a:srgbClr val="050606"/>
                </a:solidFill>
                <a:latin typeface="Arial"/>
                <a:ea typeface="Arial"/>
                <a:cs typeface="Arial"/>
                <a:sym typeface="Arial"/>
              </a:rPr>
              <a:t>‹#›</a:t>
            </a:fld>
            <a:endParaRPr sz="675" b="0" i="0" u="none" strike="noStrike" cap="none">
              <a:solidFill>
                <a:srgbClr val="050606"/>
              </a:solidFill>
              <a:latin typeface="Arial"/>
              <a:ea typeface="Arial"/>
              <a:cs typeface="Arial"/>
              <a:sym typeface="Arial"/>
            </a:endParaRPr>
          </a:p>
        </p:txBody>
      </p:sp>
      <p:sp>
        <p:nvSpPr>
          <p:cNvPr id="393" name="Google Shape;393;p63"/>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Quattrocento San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Century Gothic"/>
              <a:buChar char="○"/>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45360078"/>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1_Content Blue Header">
  <p:cSld name="11_Content Blue Header">
    <p:spTree>
      <p:nvGrpSpPr>
        <p:cNvPr id="1" name="Shape 394"/>
        <p:cNvGrpSpPr/>
        <p:nvPr/>
      </p:nvGrpSpPr>
      <p:grpSpPr>
        <a:xfrm>
          <a:off x="0" y="0"/>
          <a:ext cx="0" cy="0"/>
          <a:chOff x="0" y="0"/>
          <a:chExt cx="0" cy="0"/>
        </a:xfrm>
      </p:grpSpPr>
      <p:sp>
        <p:nvSpPr>
          <p:cNvPr id="395" name="Google Shape;395;p64"/>
          <p:cNvSpPr/>
          <p:nvPr/>
        </p:nvSpPr>
        <p:spPr>
          <a:xfrm>
            <a:off x="1" y="-2"/>
            <a:ext cx="9144000" cy="617100"/>
          </a:xfrm>
          <a:prstGeom prst="rect">
            <a:avLst/>
          </a:prstGeom>
          <a:solidFill>
            <a:schemeClr val="lt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96" name="Google Shape;396;p64"/>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97" name="Google Shape;397;p64"/>
          <p:cNvPicPr preferRelativeResize="0"/>
          <p:nvPr/>
        </p:nvPicPr>
        <p:blipFill rotWithShape="1">
          <a:blip r:embed="rId2">
            <a:alphaModFix/>
          </a:blip>
          <a:srcRect/>
          <a:stretch/>
        </p:blipFill>
        <p:spPr>
          <a:xfrm>
            <a:off x="201709" y="4770466"/>
            <a:ext cx="1161871" cy="315884"/>
          </a:xfrm>
          <a:prstGeom prst="rect">
            <a:avLst/>
          </a:prstGeom>
          <a:noFill/>
          <a:ln>
            <a:noFill/>
          </a:ln>
        </p:spPr>
      </p:pic>
      <p:sp>
        <p:nvSpPr>
          <p:cNvPr id="398" name="Google Shape;398;p64"/>
          <p:cNvSpPr txBox="1">
            <a:spLocks noGrp="1"/>
          </p:cNvSpPr>
          <p:nvPr>
            <p:ph type="body" idx="2"/>
          </p:nvPr>
        </p:nvSpPr>
        <p:spPr>
          <a:xfrm>
            <a:off x="1419852"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9" name="Google Shape;399;p64"/>
          <p:cNvSpPr txBox="1"/>
          <p:nvPr/>
        </p:nvSpPr>
        <p:spPr>
          <a:xfrm>
            <a:off x="8566489" y="4798920"/>
            <a:ext cx="4413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675" b="0" i="0" u="none" strike="noStrike" cap="none">
                <a:solidFill>
                  <a:srgbClr val="050606"/>
                </a:solidFill>
                <a:latin typeface="Arial"/>
                <a:ea typeface="Arial"/>
                <a:cs typeface="Arial"/>
                <a:sym typeface="Arial"/>
              </a:rPr>
              <a:t>‹#›</a:t>
            </a:fld>
            <a:endParaRPr sz="675" b="0" i="0" u="none" strike="noStrike" cap="none">
              <a:solidFill>
                <a:srgbClr val="050606"/>
              </a:solidFill>
              <a:latin typeface="Arial"/>
              <a:ea typeface="Arial"/>
              <a:cs typeface="Arial"/>
              <a:sym typeface="Arial"/>
            </a:endParaRPr>
          </a:p>
        </p:txBody>
      </p:sp>
      <p:sp>
        <p:nvSpPr>
          <p:cNvPr id="400" name="Google Shape;400;p64"/>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Quattrocento San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Century Gothic"/>
              <a:buChar char="○"/>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1641097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Content Blue Header">
  <p:cSld name="1_Content Blue Header">
    <p:spTree>
      <p:nvGrpSpPr>
        <p:cNvPr id="1" name="Shape 401"/>
        <p:cNvGrpSpPr/>
        <p:nvPr/>
      </p:nvGrpSpPr>
      <p:grpSpPr>
        <a:xfrm>
          <a:off x="0" y="0"/>
          <a:ext cx="0" cy="0"/>
          <a:chOff x="0" y="0"/>
          <a:chExt cx="0" cy="0"/>
        </a:xfrm>
      </p:grpSpPr>
      <p:sp>
        <p:nvSpPr>
          <p:cNvPr id="402" name="Google Shape;402;p65"/>
          <p:cNvSpPr/>
          <p:nvPr/>
        </p:nvSpPr>
        <p:spPr>
          <a:xfrm>
            <a:off x="1" y="-2"/>
            <a:ext cx="9144000" cy="617100"/>
          </a:xfrm>
          <a:prstGeom prst="rect">
            <a:avLst/>
          </a:prstGeom>
          <a:solidFill>
            <a:schemeClr val="lt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403" name="Google Shape;403;p6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404" name="Google Shape;404;p65"/>
          <p:cNvPicPr preferRelativeResize="0"/>
          <p:nvPr/>
        </p:nvPicPr>
        <p:blipFill rotWithShape="1">
          <a:blip r:embed="rId2">
            <a:alphaModFix/>
          </a:blip>
          <a:srcRect/>
          <a:stretch/>
        </p:blipFill>
        <p:spPr>
          <a:xfrm>
            <a:off x="201709" y="4770466"/>
            <a:ext cx="1161871" cy="315884"/>
          </a:xfrm>
          <a:prstGeom prst="rect">
            <a:avLst/>
          </a:prstGeom>
          <a:noFill/>
          <a:ln>
            <a:noFill/>
          </a:ln>
        </p:spPr>
      </p:pic>
      <p:sp>
        <p:nvSpPr>
          <p:cNvPr id="405" name="Google Shape;405;p65"/>
          <p:cNvSpPr txBox="1">
            <a:spLocks noGrp="1"/>
          </p:cNvSpPr>
          <p:nvPr>
            <p:ph type="body" idx="2"/>
          </p:nvPr>
        </p:nvSpPr>
        <p:spPr>
          <a:xfrm>
            <a:off x="1419852"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6" name="Google Shape;406;p65"/>
          <p:cNvSpPr txBox="1"/>
          <p:nvPr/>
        </p:nvSpPr>
        <p:spPr>
          <a:xfrm>
            <a:off x="8566489" y="4798920"/>
            <a:ext cx="4413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675" b="0" i="0" u="none" strike="noStrike" cap="none">
                <a:solidFill>
                  <a:srgbClr val="050606"/>
                </a:solidFill>
                <a:latin typeface="Arial"/>
                <a:ea typeface="Arial"/>
                <a:cs typeface="Arial"/>
                <a:sym typeface="Arial"/>
              </a:rPr>
              <a:t>‹#›</a:t>
            </a:fld>
            <a:endParaRPr sz="675" b="0" i="0" u="none" strike="noStrike" cap="none">
              <a:solidFill>
                <a:srgbClr val="050606"/>
              </a:solidFill>
              <a:latin typeface="Arial"/>
              <a:ea typeface="Arial"/>
              <a:cs typeface="Arial"/>
              <a:sym typeface="Arial"/>
            </a:endParaRPr>
          </a:p>
        </p:txBody>
      </p:sp>
      <p:sp>
        <p:nvSpPr>
          <p:cNvPr id="407" name="Google Shape;407;p65"/>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Quattrocento San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Century Gothic"/>
              <a:buChar char="○"/>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32595240"/>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0"/>
        <p:cNvGrpSpPr/>
        <p:nvPr/>
      </p:nvGrpSpPr>
      <p:grpSpPr>
        <a:xfrm>
          <a:off x="0" y="0"/>
          <a:ext cx="0" cy="0"/>
          <a:chOff x="0" y="0"/>
          <a:chExt cx="0" cy="0"/>
        </a:xfrm>
      </p:grpSpPr>
      <p:sp>
        <p:nvSpPr>
          <p:cNvPr id="431" name="Google Shape;431;p69"/>
          <p:cNvSpPr txBox="1">
            <a:spLocks noGrp="1"/>
          </p:cNvSpPr>
          <p:nvPr>
            <p:ph type="title"/>
          </p:nvPr>
        </p:nvSpPr>
        <p:spPr>
          <a:xfrm>
            <a:off x="699516" y="102870"/>
            <a:ext cx="8442300" cy="63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2" name="Google Shape;432;p6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3" name="Google Shape;433;p6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 name="Google Shape;434;p6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642794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Blue Header 2">
  <p:cSld name="Content Blue Header 2">
    <p:spTree>
      <p:nvGrpSpPr>
        <p:cNvPr id="1" name="Shape 435"/>
        <p:cNvGrpSpPr/>
        <p:nvPr/>
      </p:nvGrpSpPr>
      <p:grpSpPr>
        <a:xfrm>
          <a:off x="0" y="0"/>
          <a:ext cx="0" cy="0"/>
          <a:chOff x="0" y="0"/>
          <a:chExt cx="0" cy="0"/>
        </a:xfrm>
      </p:grpSpPr>
      <p:sp>
        <p:nvSpPr>
          <p:cNvPr id="436" name="Google Shape;436;p70"/>
          <p:cNvSpPr/>
          <p:nvPr/>
        </p:nvSpPr>
        <p:spPr>
          <a:xfrm>
            <a:off x="1" y="-1"/>
            <a:ext cx="9144000" cy="6171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rgbClr val="FFFFFF"/>
              </a:solidFill>
              <a:latin typeface="Calibri"/>
              <a:ea typeface="Calibri"/>
              <a:cs typeface="Calibri"/>
              <a:sym typeface="Calibri"/>
            </a:endParaRPr>
          </a:p>
        </p:txBody>
      </p:sp>
      <p:sp>
        <p:nvSpPr>
          <p:cNvPr id="437" name="Google Shape;437;p70"/>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38" name="Google Shape;438;p70"/>
          <p:cNvPicPr preferRelativeResize="0"/>
          <p:nvPr/>
        </p:nvPicPr>
        <p:blipFill rotWithShape="1">
          <a:blip r:embed="rId2">
            <a:alphaModFix/>
          </a:blip>
          <a:srcRect/>
          <a:stretch/>
        </p:blipFill>
        <p:spPr>
          <a:xfrm>
            <a:off x="201709" y="4770466"/>
            <a:ext cx="1161871" cy="315884"/>
          </a:xfrm>
          <a:prstGeom prst="rect">
            <a:avLst/>
          </a:prstGeom>
          <a:noFill/>
          <a:ln>
            <a:noFill/>
          </a:ln>
        </p:spPr>
      </p:pic>
      <p:sp>
        <p:nvSpPr>
          <p:cNvPr id="439" name="Google Shape;439;p70"/>
          <p:cNvSpPr txBox="1">
            <a:spLocks noGrp="1"/>
          </p:cNvSpPr>
          <p:nvPr>
            <p:ph type="body" idx="2"/>
          </p:nvPr>
        </p:nvSpPr>
        <p:spPr>
          <a:xfrm>
            <a:off x="1419852" y="4874457"/>
            <a:ext cx="7203600" cy="129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Clr>
                <a:schemeClr val="dk1"/>
              </a:buClr>
              <a:buSzPts val="500"/>
              <a:buFont typeface="Calibri"/>
              <a:buNone/>
              <a:defRPr sz="500">
                <a:solidFill>
                  <a:schemeClr val="dk1"/>
                </a:solidFill>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0" name="Google Shape;440;p70"/>
          <p:cNvSpPr txBox="1"/>
          <p:nvPr/>
        </p:nvSpPr>
        <p:spPr>
          <a:xfrm>
            <a:off x="8566489" y="4798921"/>
            <a:ext cx="441300" cy="273900"/>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None/>
            </a:pPr>
            <a:fld id="{00000000-1234-1234-1234-123412341234}" type="slidenum">
              <a:rPr lang="en" sz="500" b="0" i="0" u="none" strike="noStrike" cap="none">
                <a:solidFill>
                  <a:srgbClr val="050606"/>
                </a:solidFill>
                <a:latin typeface="Calibri"/>
                <a:ea typeface="Calibri"/>
                <a:cs typeface="Calibri"/>
                <a:sym typeface="Calibri"/>
              </a:rPr>
              <a:t>‹#›</a:t>
            </a:fld>
            <a:endParaRPr sz="500" b="0" i="0" u="none" strike="noStrike" cap="none">
              <a:solidFill>
                <a:srgbClr val="050606"/>
              </a:solidFill>
              <a:latin typeface="Calibri"/>
              <a:ea typeface="Calibri"/>
              <a:cs typeface="Calibri"/>
              <a:sym typeface="Calibri"/>
            </a:endParaRPr>
          </a:p>
        </p:txBody>
      </p:sp>
      <p:sp>
        <p:nvSpPr>
          <p:cNvPr id="441" name="Google Shape;441;p70"/>
          <p:cNvSpPr txBox="1">
            <a:spLocks noGrp="1"/>
          </p:cNvSpPr>
          <p:nvPr>
            <p:ph type="body" idx="3"/>
          </p:nvPr>
        </p:nvSpPr>
        <p:spPr>
          <a:xfrm>
            <a:off x="200651" y="718536"/>
            <a:ext cx="8710800" cy="1127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Clr>
                <a:schemeClr val="dk1"/>
              </a:buClr>
              <a:buSzPts val="1400"/>
              <a:buNone/>
              <a:defRPr sz="1400">
                <a:solidFill>
                  <a:schemeClr val="dk1"/>
                </a:solidFill>
              </a:defRPr>
            </a:lvl1pPr>
            <a:lvl2pPr marL="914400" lvl="1" indent="-317500" algn="l" rtl="0">
              <a:lnSpc>
                <a:spcPct val="90000"/>
              </a:lnSpc>
              <a:spcBef>
                <a:spcPts val="400"/>
              </a:spcBef>
              <a:spcAft>
                <a:spcPts val="0"/>
              </a:spcAft>
              <a:buClr>
                <a:schemeClr val="dk1"/>
              </a:buClr>
              <a:buSzPts val="1400"/>
              <a:buChar char="○"/>
              <a:defRPr sz="1400">
                <a:solidFill>
                  <a:schemeClr val="dk1"/>
                </a:solidFill>
              </a:defRPr>
            </a:lvl2pPr>
            <a:lvl3pPr marL="1371600" lvl="2" indent="-317500" algn="l" rtl="0">
              <a:lnSpc>
                <a:spcPct val="90000"/>
              </a:lnSpc>
              <a:spcBef>
                <a:spcPts val="400"/>
              </a:spcBef>
              <a:spcAft>
                <a:spcPts val="0"/>
              </a:spcAft>
              <a:buClr>
                <a:schemeClr val="dk1"/>
              </a:buClr>
              <a:buSzPts val="1400"/>
              <a:buFont typeface="Quattrocento Sans"/>
              <a:buChar char="–"/>
              <a:defRPr sz="1400">
                <a:solidFill>
                  <a:schemeClr val="dk1"/>
                </a:solidFill>
              </a:defRPr>
            </a:lvl3pPr>
            <a:lvl4pPr marL="1828800" lvl="3" indent="-317500" algn="l" rtl="0">
              <a:lnSpc>
                <a:spcPct val="90000"/>
              </a:lnSpc>
              <a:spcBef>
                <a:spcPts val="400"/>
              </a:spcBef>
              <a:spcAft>
                <a:spcPts val="0"/>
              </a:spcAft>
              <a:buClr>
                <a:schemeClr val="dk1"/>
              </a:buClr>
              <a:buSzPts val="1400"/>
              <a:buFont typeface="Noto Sans Symbols"/>
              <a:buChar char="▪"/>
              <a:defRPr sz="1400">
                <a:solidFill>
                  <a:schemeClr val="dk1"/>
                </a:solidFill>
              </a:defRPr>
            </a:lvl4pPr>
            <a:lvl5pPr marL="2286000" lvl="4" indent="-317500" algn="l" rtl="0">
              <a:lnSpc>
                <a:spcPct val="90000"/>
              </a:lnSpc>
              <a:spcBef>
                <a:spcPts val="400"/>
              </a:spcBef>
              <a:spcAft>
                <a:spcPts val="0"/>
              </a:spcAft>
              <a:buClr>
                <a:schemeClr val="dk1"/>
              </a:buClr>
              <a:buSzPts val="1400"/>
              <a:buFont typeface="Century Gothic"/>
              <a:buChar char="○"/>
              <a:defRPr sz="1400">
                <a:solidFill>
                  <a:schemeClr val="dk1"/>
                </a:solidFill>
              </a:defRPr>
            </a:lvl5pPr>
            <a:lvl6pPr marL="2743200" lvl="5" indent="-317500" algn="l" rtl="0">
              <a:lnSpc>
                <a:spcPct val="90000"/>
              </a:lnSpc>
              <a:spcBef>
                <a:spcPts val="400"/>
              </a:spcBef>
              <a:spcAft>
                <a:spcPts val="0"/>
              </a:spcAft>
              <a:buClr>
                <a:schemeClr val="dk1"/>
              </a:buClr>
              <a:buSzPts val="1400"/>
              <a:buChar char="■"/>
              <a:defRPr sz="1400"/>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28595416"/>
      </p:ext>
    </p:extLst>
  </p:cSld>
  <p:clrMapOvr>
    <a:masterClrMapping/>
  </p:clrMapOvr>
  <p:extLst mod="1">
    <p:ext uri="{DCECCB84-F9BA-43D5-87BE-67443E8EF086}">
      <p15:sldGuideLst xmlns:p15="http://schemas.microsoft.com/office/powerpoint/2012/main">
        <p15:guide id="1" orient="horz" pos="1602">
          <p15:clr>
            <a:srgbClr val="FBAE40"/>
          </p15:clr>
        </p15:guide>
        <p15:guide id="2" pos="2160">
          <p15:clr>
            <a:srgbClr val="FBAE40"/>
          </p15:clr>
        </p15:guide>
        <p15:guide id="3" pos="4212">
          <p15:clr>
            <a:srgbClr val="FBAE40"/>
          </p15:clr>
        </p15:guide>
        <p15:guide id="4" pos="81">
          <p15:clr>
            <a:srgbClr val="FBAE40"/>
          </p15:clr>
        </p15:guide>
        <p15:guide id="5" orient="horz" pos="108">
          <p15:clr>
            <a:srgbClr val="FBAE40"/>
          </p15:clr>
        </p15:guide>
        <p15:guide id="6" orient="horz" pos="313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6"/>
        <p:cNvGrpSpPr/>
        <p:nvPr/>
      </p:nvGrpSpPr>
      <p:grpSpPr>
        <a:xfrm>
          <a:off x="0" y="0"/>
          <a:ext cx="0" cy="0"/>
          <a:chOff x="0" y="0"/>
          <a:chExt cx="0" cy="0"/>
        </a:xfrm>
      </p:grpSpPr>
      <p:sp>
        <p:nvSpPr>
          <p:cNvPr id="457" name="Google Shape;457;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8" name="Google Shape;458;p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9" name="Google Shape;459;p7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027613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ntent Dark Blue Header 2 3">
  <p:cSld name="Content Dark Blue Header 2 3">
    <p:spTree>
      <p:nvGrpSpPr>
        <p:cNvPr id="1" name="Shape 460"/>
        <p:cNvGrpSpPr/>
        <p:nvPr/>
      </p:nvGrpSpPr>
      <p:grpSpPr>
        <a:xfrm>
          <a:off x="0" y="0"/>
          <a:ext cx="0" cy="0"/>
          <a:chOff x="0" y="0"/>
          <a:chExt cx="0" cy="0"/>
        </a:xfrm>
      </p:grpSpPr>
      <p:sp>
        <p:nvSpPr>
          <p:cNvPr id="461" name="Google Shape;461;p74"/>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62" name="Google Shape;462;p74"/>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3" name="Google Shape;463;p74"/>
          <p:cNvSpPr txBox="1"/>
          <p:nvPr/>
        </p:nvSpPr>
        <p:spPr>
          <a:xfrm>
            <a:off x="8702698" y="480730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464" name="Google Shape;464;p74"/>
          <p:cNvSpPr txBox="1">
            <a:spLocks noGrp="1"/>
          </p:cNvSpPr>
          <p:nvPr>
            <p:ph type="body" idx="2"/>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65" name="Google Shape;465;p74"/>
          <p:cNvPicPr preferRelativeResize="0"/>
          <p:nvPr/>
        </p:nvPicPr>
        <p:blipFill rotWithShape="1">
          <a:blip r:embed="rId2">
            <a:alphaModFix/>
          </a:blip>
          <a:srcRect/>
          <a:stretch/>
        </p:blipFill>
        <p:spPr>
          <a:xfrm>
            <a:off x="1" y="4745008"/>
            <a:ext cx="1099289" cy="398492"/>
          </a:xfrm>
          <a:prstGeom prst="rect">
            <a:avLst/>
          </a:prstGeom>
          <a:noFill/>
          <a:ln>
            <a:noFill/>
          </a:ln>
        </p:spPr>
      </p:pic>
    </p:spTree>
    <p:extLst>
      <p:ext uri="{BB962C8B-B14F-4D97-AF65-F5344CB8AC3E}">
        <p14:creationId xmlns:p14="http://schemas.microsoft.com/office/powerpoint/2010/main" val="480257120"/>
      </p:ext>
    </p:extLst>
  </p:cSld>
  <p:clrMapOvr>
    <a:masterClrMapping/>
  </p:clrMapOvr>
  <p:extLst mod="1">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Dark Blue Header 11">
  <p:cSld name="Content Dark Blue Header 11">
    <p:spTree>
      <p:nvGrpSpPr>
        <p:cNvPr id="1" name="Shape 506"/>
        <p:cNvGrpSpPr/>
        <p:nvPr/>
      </p:nvGrpSpPr>
      <p:grpSpPr>
        <a:xfrm>
          <a:off x="0" y="0"/>
          <a:ext cx="0" cy="0"/>
          <a:chOff x="0" y="0"/>
          <a:chExt cx="0" cy="0"/>
        </a:xfrm>
      </p:grpSpPr>
      <p:sp>
        <p:nvSpPr>
          <p:cNvPr id="507" name="Google Shape;507;p81"/>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8" name="Google Shape;508;p81"/>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9" name="Google Shape;509;p81"/>
          <p:cNvSpPr txBox="1"/>
          <p:nvPr/>
        </p:nvSpPr>
        <p:spPr>
          <a:xfrm>
            <a:off x="8702698" y="4807305"/>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510" name="Google Shape;510;p81"/>
          <p:cNvSpPr txBox="1">
            <a:spLocks noGrp="1"/>
          </p:cNvSpPr>
          <p:nvPr>
            <p:ph type="body" idx="2"/>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11" name="Google Shape;511;p81"/>
          <p:cNvPicPr preferRelativeResize="0"/>
          <p:nvPr/>
        </p:nvPicPr>
        <p:blipFill rotWithShape="1">
          <a:blip r:embed="rId2">
            <a:alphaModFix/>
          </a:blip>
          <a:srcRect/>
          <a:stretch/>
        </p:blipFill>
        <p:spPr>
          <a:xfrm>
            <a:off x="1" y="4745008"/>
            <a:ext cx="1099289" cy="398492"/>
          </a:xfrm>
          <a:prstGeom prst="rect">
            <a:avLst/>
          </a:prstGeom>
          <a:noFill/>
          <a:ln>
            <a:noFill/>
          </a:ln>
        </p:spPr>
      </p:pic>
    </p:spTree>
    <p:extLst>
      <p:ext uri="{BB962C8B-B14F-4D97-AF65-F5344CB8AC3E}">
        <p14:creationId xmlns:p14="http://schemas.microsoft.com/office/powerpoint/2010/main" val="2021281817"/>
      </p:ext>
    </p:extLst>
  </p:cSld>
  <p:clrMapOvr>
    <a:masterClrMapping/>
  </p:clrMapOvr>
  <p:extLst mod="1">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t Dark Blue Header 3 5">
  <p:cSld name="Content Dark Blue Header 3 5">
    <p:spTree>
      <p:nvGrpSpPr>
        <p:cNvPr id="1" name="Shape 498"/>
        <p:cNvGrpSpPr/>
        <p:nvPr/>
      </p:nvGrpSpPr>
      <p:grpSpPr>
        <a:xfrm>
          <a:off x="0" y="0"/>
          <a:ext cx="0" cy="0"/>
          <a:chOff x="0" y="0"/>
          <a:chExt cx="0" cy="0"/>
        </a:xfrm>
      </p:grpSpPr>
      <p:sp>
        <p:nvSpPr>
          <p:cNvPr id="499" name="Google Shape;499;p80"/>
          <p:cNvSpPr/>
          <p:nvPr/>
        </p:nvSpPr>
        <p:spPr>
          <a:xfrm>
            <a:off x="0" y="-1"/>
            <a:ext cx="9144000" cy="617100"/>
          </a:xfrm>
          <a:prstGeom prst="rect">
            <a:avLst/>
          </a:prstGeom>
          <a:solidFill>
            <a:srgbClr val="0C50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0" name="Google Shape;500;p80"/>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01" name="Google Shape;501;p80"/>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502" name="Google Shape;502;p80"/>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3" name="Google Shape;503;p80"/>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504" name="Google Shape;504;p80"/>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rtl="0">
              <a:lnSpc>
                <a:spcPct val="90000"/>
              </a:lnSpc>
              <a:spcBef>
                <a:spcPts val="5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rtl="0">
              <a:lnSpc>
                <a:spcPct val="90000"/>
              </a:lnSpc>
              <a:spcBef>
                <a:spcPts val="5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rtl="0">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rtl="0">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05" name="Google Shape;505;p80"/>
          <p:cNvPicPr preferRelativeResize="0"/>
          <p:nvPr/>
        </p:nvPicPr>
        <p:blipFill rotWithShape="1">
          <a:blip r:embed="rId3">
            <a:alphaModFix/>
          </a:blip>
          <a:srcRect/>
          <a:stretch/>
        </p:blipFill>
        <p:spPr>
          <a:xfrm>
            <a:off x="1776401" y="4735974"/>
            <a:ext cx="4505375" cy="275336"/>
          </a:xfrm>
          <a:prstGeom prst="rect">
            <a:avLst/>
          </a:prstGeom>
          <a:noFill/>
          <a:ln>
            <a:noFill/>
          </a:ln>
        </p:spPr>
      </p:pic>
    </p:spTree>
    <p:extLst>
      <p:ext uri="{BB962C8B-B14F-4D97-AF65-F5344CB8AC3E}">
        <p14:creationId xmlns:p14="http://schemas.microsoft.com/office/powerpoint/2010/main" val="3881991505"/>
      </p:ext>
    </p:extLst>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5752" y="4464153"/>
            <a:ext cx="1880789" cy="639927"/>
          </a:xfrm>
          <a:prstGeom prst="rect">
            <a:avLst/>
          </a:prstGeom>
        </p:spPr>
      </p:pic>
      <p:sp>
        <p:nvSpPr>
          <p:cNvPr id="11" name="Text Placeholder 10"/>
          <p:cNvSpPr>
            <a:spLocks noGrp="1"/>
          </p:cNvSpPr>
          <p:nvPr>
            <p:ph type="body" sz="quarter" idx="16" hasCustomPrompt="1"/>
          </p:nvPr>
        </p:nvSpPr>
        <p:spPr>
          <a:xfrm>
            <a:off x="165735" y="3948708"/>
            <a:ext cx="7020017" cy="797257"/>
          </a:xfrm>
        </p:spPr>
        <p:txBody>
          <a:bodyPr anchor="b">
            <a:normAutofit/>
          </a:bodyPr>
          <a:lstStyle>
            <a:lvl1pPr marL="0" indent="0">
              <a:buNone/>
              <a:defRPr sz="1800" baseline="0"/>
            </a:lvl1pPr>
          </a:lstStyle>
          <a:p>
            <a:pPr lvl="0"/>
            <a:r>
              <a:rPr lang="en-US" dirty="0"/>
              <a:t>Weekday, Month DD, YYYY</a:t>
            </a:r>
          </a:p>
        </p:txBody>
      </p:sp>
      <p:sp>
        <p:nvSpPr>
          <p:cNvPr id="13" name="Title 1"/>
          <p:cNvSpPr>
            <a:spLocks noGrp="1"/>
          </p:cNvSpPr>
          <p:nvPr>
            <p:ph type="ctrTitle" hasCustomPrompt="1"/>
          </p:nvPr>
        </p:nvSpPr>
        <p:spPr>
          <a:xfrm>
            <a:off x="165735" y="1327757"/>
            <a:ext cx="8812530" cy="1446609"/>
          </a:xfrm>
        </p:spPr>
        <p:txBody>
          <a:bodyPr anchor="b"/>
          <a:lstStyle>
            <a:lvl1pPr algn="l">
              <a:defRPr sz="4500" b="1"/>
            </a:lvl1pPr>
          </a:lstStyle>
          <a:p>
            <a:r>
              <a:rPr lang="en-US" dirty="0"/>
              <a:t>Enter Presentation Title</a:t>
            </a:r>
          </a:p>
        </p:txBody>
      </p:sp>
      <p:sp>
        <p:nvSpPr>
          <p:cNvPr id="14" name="Subtitle 2"/>
          <p:cNvSpPr>
            <a:spLocks noGrp="1"/>
          </p:cNvSpPr>
          <p:nvPr>
            <p:ph type="subTitle" idx="1" hasCustomPrompt="1"/>
          </p:nvPr>
        </p:nvSpPr>
        <p:spPr>
          <a:xfrm>
            <a:off x="165735" y="3028950"/>
            <a:ext cx="8812530" cy="665173"/>
          </a:xfrm>
        </p:spPr>
        <p:txBody>
          <a:bodyPr anchor="b"/>
          <a:lstStyle>
            <a:lvl1pPr marL="0" indent="0" algn="l">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presentation subtitle or author</a:t>
            </a:r>
          </a:p>
        </p:txBody>
      </p:sp>
      <p:sp>
        <p:nvSpPr>
          <p:cNvPr id="7" name="TextBox 6"/>
          <p:cNvSpPr txBox="1"/>
          <p:nvPr userDrawn="1"/>
        </p:nvSpPr>
        <p:spPr>
          <a:xfrm>
            <a:off x="0" y="4829760"/>
            <a:ext cx="1488186" cy="369332"/>
          </a:xfrm>
          <a:prstGeom prst="rect">
            <a:avLst/>
          </a:prstGeom>
          <a:noFill/>
        </p:spPr>
        <p:txBody>
          <a:bodyPr wrap="square" rtlCol="0">
            <a:spAutoFit/>
          </a:bodyPr>
          <a:lstStyle/>
          <a:p>
            <a:r>
              <a:rPr lang="en-US" sz="900" dirty="0">
                <a:solidFill>
                  <a:srgbClr val="898989"/>
                </a:solidFill>
              </a:rPr>
              <a:t>Division of Global HIV</a:t>
            </a:r>
            <a:r>
              <a:rPr lang="en-US" sz="900" baseline="0" dirty="0">
                <a:solidFill>
                  <a:srgbClr val="898989"/>
                </a:solidFill>
              </a:rPr>
              <a:t> &amp; TB</a:t>
            </a:r>
            <a:endParaRPr lang="en-US" sz="900" dirty="0">
              <a:solidFill>
                <a:srgbClr val="898989"/>
              </a:solidFill>
            </a:endParaRPr>
          </a:p>
        </p:txBody>
      </p:sp>
    </p:spTree>
    <p:extLst>
      <p:ext uri="{BB962C8B-B14F-4D97-AF65-F5344CB8AC3E}">
        <p14:creationId xmlns:p14="http://schemas.microsoft.com/office/powerpoint/2010/main" val="13302755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144"/>
            <a:ext cx="9144000" cy="589788"/>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4" name="Slide Number Placeholder 5"/>
          <p:cNvSpPr>
            <a:spLocks noGrp="1"/>
          </p:cNvSpPr>
          <p:nvPr>
            <p:ph type="sldNum" sz="quarter" idx="12"/>
          </p:nvPr>
        </p:nvSpPr>
        <p:spPr>
          <a:xfrm>
            <a:off x="8158712" y="4857656"/>
            <a:ext cx="790575" cy="273844"/>
          </a:xfrm>
        </p:spPr>
        <p:txBody>
          <a:bodyPr/>
          <a:lstStyle/>
          <a:p>
            <a:fld id="{6039E477-088D-487D-A482-1547B74FD154}" type="slidenum">
              <a:rPr lang="en-US" smtClean="0"/>
              <a:t>‹#›</a:t>
            </a:fld>
            <a:endParaRPr lang="en-US"/>
          </a:p>
        </p:txBody>
      </p:sp>
      <p:sp>
        <p:nvSpPr>
          <p:cNvPr id="5" name="Text Placeholder 8"/>
          <p:cNvSpPr>
            <a:spLocks noGrp="1"/>
          </p:cNvSpPr>
          <p:nvPr>
            <p:ph type="body" sz="quarter" idx="13" hasCustomPrompt="1"/>
          </p:nvPr>
        </p:nvSpPr>
        <p:spPr>
          <a:xfrm>
            <a:off x="2940519" y="4850418"/>
            <a:ext cx="3262963" cy="273844"/>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
        <p:nvSpPr>
          <p:cNvPr id="7" name="Content Placeholder 2"/>
          <p:cNvSpPr>
            <a:spLocks noGrp="1"/>
          </p:cNvSpPr>
          <p:nvPr>
            <p:ph idx="1"/>
          </p:nvPr>
        </p:nvSpPr>
        <p:spPr>
          <a:xfrm>
            <a:off x="193167" y="658490"/>
            <a:ext cx="8757666" cy="403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0" y="4857653"/>
            <a:ext cx="1488186" cy="369332"/>
          </a:xfrm>
          <a:prstGeom prst="rect">
            <a:avLst/>
          </a:prstGeom>
          <a:noFill/>
        </p:spPr>
        <p:txBody>
          <a:bodyPr wrap="square" rtlCol="0">
            <a:spAutoFit/>
          </a:bodyPr>
          <a:lstStyle/>
          <a:p>
            <a:r>
              <a:rPr lang="en-US" sz="900" dirty="0">
                <a:solidFill>
                  <a:srgbClr val="898989"/>
                </a:solidFill>
              </a:rPr>
              <a:t>Division of Global HIV</a:t>
            </a:r>
            <a:r>
              <a:rPr lang="en-US" sz="900" baseline="0" dirty="0">
                <a:solidFill>
                  <a:srgbClr val="898989"/>
                </a:solidFill>
              </a:rPr>
              <a:t> &amp; TB</a:t>
            </a:r>
            <a:endParaRPr lang="en-US" sz="900" dirty="0">
              <a:solidFill>
                <a:srgbClr val="898989"/>
              </a:solidFill>
            </a:endParaRPr>
          </a:p>
        </p:txBody>
      </p:sp>
    </p:spTree>
    <p:extLst>
      <p:ext uri="{BB962C8B-B14F-4D97-AF65-F5344CB8AC3E}">
        <p14:creationId xmlns:p14="http://schemas.microsoft.com/office/powerpoint/2010/main" val="17825435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144"/>
            <a:ext cx="9144000" cy="589788"/>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5" name="Text Placeholder 4"/>
          <p:cNvSpPr>
            <a:spLocks noGrp="1"/>
          </p:cNvSpPr>
          <p:nvPr>
            <p:ph type="body" sz="quarter" idx="16" hasCustomPrompt="1"/>
          </p:nvPr>
        </p:nvSpPr>
        <p:spPr>
          <a:xfrm>
            <a:off x="193167" y="665164"/>
            <a:ext cx="8757666" cy="497124"/>
          </a:xfrm>
        </p:spPr>
        <p:txBody>
          <a:bodyPr lIns="0" rIns="0" anchor="ctr">
            <a:normAutofit/>
          </a:bodyPr>
          <a:lstStyle>
            <a:lvl1pPr marL="0" indent="0">
              <a:buNone/>
              <a:defRPr sz="2400" b="1"/>
            </a:lvl1pPr>
          </a:lstStyle>
          <a:p>
            <a:pPr lvl="0"/>
            <a:r>
              <a:rPr lang="en-US" dirty="0"/>
              <a:t>Enter subtitle</a:t>
            </a:r>
          </a:p>
        </p:txBody>
      </p:sp>
      <p:sp>
        <p:nvSpPr>
          <p:cNvPr id="10" name="Content Placeholder 2"/>
          <p:cNvSpPr>
            <a:spLocks noGrp="1"/>
          </p:cNvSpPr>
          <p:nvPr>
            <p:ph idx="1"/>
          </p:nvPr>
        </p:nvSpPr>
        <p:spPr>
          <a:xfrm>
            <a:off x="193167" y="1162288"/>
            <a:ext cx="8757666" cy="35437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179350"/>
      </p:ext>
    </p:extLst>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86725" y="4864572"/>
            <a:ext cx="986936" cy="273844"/>
          </a:xfrm>
        </p:spPr>
        <p:txBody>
          <a:bodyPr/>
          <a:lstStyle/>
          <a:p>
            <a:fld id="{6039E477-088D-487D-A482-1547B74FD154}" type="slidenum">
              <a:rPr lang="en-US" smtClean="0"/>
              <a:t>‹#›</a:t>
            </a:fld>
            <a:endParaRPr lang="en-US"/>
          </a:p>
        </p:txBody>
      </p:sp>
      <p:sp>
        <p:nvSpPr>
          <p:cNvPr id="7" name="Title 1"/>
          <p:cNvSpPr>
            <a:spLocks noGrp="1"/>
          </p:cNvSpPr>
          <p:nvPr>
            <p:ph type="title" hasCustomPrompt="1"/>
          </p:nvPr>
        </p:nvSpPr>
        <p:spPr>
          <a:xfrm>
            <a:off x="167509" y="1282304"/>
            <a:ext cx="8808983" cy="1862918"/>
          </a:xfrm>
        </p:spPr>
        <p:txBody>
          <a:bodyPr anchor="b"/>
          <a:lstStyle>
            <a:lvl1pPr>
              <a:defRPr sz="4500" b="1"/>
            </a:lvl1pPr>
          </a:lstStyle>
          <a:p>
            <a:r>
              <a:rPr lang="en-US" dirty="0"/>
              <a:t>Enter Section Title</a:t>
            </a:r>
          </a:p>
        </p:txBody>
      </p:sp>
      <p:sp>
        <p:nvSpPr>
          <p:cNvPr id="8" name="Text Placeholder 2"/>
          <p:cNvSpPr>
            <a:spLocks noGrp="1"/>
          </p:cNvSpPr>
          <p:nvPr>
            <p:ph type="body" idx="1" hasCustomPrompt="1"/>
          </p:nvPr>
        </p:nvSpPr>
        <p:spPr>
          <a:xfrm>
            <a:off x="167509" y="3440824"/>
            <a:ext cx="8808983" cy="890283"/>
          </a:xfrm>
        </p:spPr>
        <p:txBody>
          <a:bodyPr anchor="b"/>
          <a:lstStyle>
            <a:lvl1pPr marL="0" indent="0">
              <a:buNone/>
              <a:defRPr sz="1800" baseline="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Enter section subtitle</a:t>
            </a:r>
          </a:p>
        </p:txBody>
      </p:sp>
      <p:sp>
        <p:nvSpPr>
          <p:cNvPr id="10" name="TextBox 9"/>
          <p:cNvSpPr txBox="1"/>
          <p:nvPr userDrawn="1"/>
        </p:nvSpPr>
        <p:spPr>
          <a:xfrm>
            <a:off x="0" y="4857653"/>
            <a:ext cx="1488186" cy="369332"/>
          </a:xfrm>
          <a:prstGeom prst="rect">
            <a:avLst/>
          </a:prstGeom>
          <a:noFill/>
        </p:spPr>
        <p:txBody>
          <a:bodyPr wrap="square" rtlCol="0">
            <a:spAutoFit/>
          </a:bodyPr>
          <a:lstStyle/>
          <a:p>
            <a:r>
              <a:rPr lang="en-US" sz="900" dirty="0">
                <a:solidFill>
                  <a:srgbClr val="898989"/>
                </a:solidFill>
              </a:rPr>
              <a:t>Division of Global HIV</a:t>
            </a:r>
            <a:r>
              <a:rPr lang="en-US" sz="900" baseline="0" dirty="0">
                <a:solidFill>
                  <a:srgbClr val="898989"/>
                </a:solidFill>
              </a:rPr>
              <a:t> &amp; TB</a:t>
            </a:r>
            <a:endParaRPr lang="en-US" sz="900" dirty="0">
              <a:solidFill>
                <a:srgbClr val="898989"/>
              </a:solidFill>
            </a:endParaRPr>
          </a:p>
        </p:txBody>
      </p:sp>
    </p:spTree>
    <p:extLst>
      <p:ext uri="{BB962C8B-B14F-4D97-AF65-F5344CB8AC3E}">
        <p14:creationId xmlns:p14="http://schemas.microsoft.com/office/powerpoint/2010/main" val="18134477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589788"/>
          </a:xfrm>
          <a:solidFill>
            <a:srgbClr val="005DAA"/>
          </a:solidFill>
        </p:spPr>
        <p:txBody>
          <a:bodyPr lIns="274320" rIns="274320"/>
          <a:lstStyle>
            <a:lvl1pPr>
              <a:defRPr u="none">
                <a:solidFill>
                  <a:schemeClr val="bg1"/>
                </a:solidFill>
              </a:defRPr>
            </a:lvl1pPr>
          </a:lstStyle>
          <a:p>
            <a:r>
              <a:rPr lang="en-US" dirty="0"/>
              <a:t>Enter slide title</a:t>
            </a:r>
          </a:p>
        </p:txBody>
      </p:sp>
      <p:sp>
        <p:nvSpPr>
          <p:cNvPr id="9" name="Slide Number Placeholder 5"/>
          <p:cNvSpPr>
            <a:spLocks noGrp="1"/>
          </p:cNvSpPr>
          <p:nvPr>
            <p:ph type="sldNum" sz="quarter" idx="12"/>
          </p:nvPr>
        </p:nvSpPr>
        <p:spPr>
          <a:xfrm>
            <a:off x="8160258" y="4857655"/>
            <a:ext cx="790575" cy="273844"/>
          </a:xfrm>
        </p:spPr>
        <p:txBody>
          <a:bodyPr/>
          <a:lstStyle/>
          <a:p>
            <a:fld id="{6039E477-088D-487D-A482-1547B74FD154}" type="slidenum">
              <a:rPr lang="en-US" smtClean="0"/>
              <a:t>‹#›</a:t>
            </a:fld>
            <a:endParaRPr lang="en-US"/>
          </a:p>
        </p:txBody>
      </p:sp>
      <p:sp>
        <p:nvSpPr>
          <p:cNvPr id="11" name="Text Placeholder 8"/>
          <p:cNvSpPr>
            <a:spLocks noGrp="1"/>
          </p:cNvSpPr>
          <p:nvPr>
            <p:ph type="body" sz="quarter" idx="13" hasCustomPrompt="1"/>
          </p:nvPr>
        </p:nvSpPr>
        <p:spPr>
          <a:xfrm>
            <a:off x="2940519" y="4857654"/>
            <a:ext cx="3262963" cy="273844"/>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
        <p:nvSpPr>
          <p:cNvPr id="12" name="Content Placeholder 2"/>
          <p:cNvSpPr>
            <a:spLocks noGrp="1"/>
          </p:cNvSpPr>
          <p:nvPr>
            <p:ph sz="half" idx="1"/>
          </p:nvPr>
        </p:nvSpPr>
        <p:spPr>
          <a:xfrm>
            <a:off x="177362" y="701364"/>
            <a:ext cx="4286250" cy="404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664583" y="701364"/>
            <a:ext cx="4286250" cy="404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0" y="4857653"/>
            <a:ext cx="1488186" cy="369332"/>
          </a:xfrm>
          <a:prstGeom prst="rect">
            <a:avLst/>
          </a:prstGeom>
          <a:noFill/>
        </p:spPr>
        <p:txBody>
          <a:bodyPr wrap="square" rtlCol="0">
            <a:spAutoFit/>
          </a:bodyPr>
          <a:lstStyle/>
          <a:p>
            <a:r>
              <a:rPr lang="en-US" sz="900" dirty="0">
                <a:solidFill>
                  <a:srgbClr val="898989"/>
                </a:solidFill>
              </a:rPr>
              <a:t>Division of Global HIV</a:t>
            </a:r>
            <a:r>
              <a:rPr lang="en-US" sz="900" baseline="0" dirty="0">
                <a:solidFill>
                  <a:srgbClr val="898989"/>
                </a:solidFill>
              </a:rPr>
              <a:t> &amp; TB</a:t>
            </a:r>
            <a:endParaRPr lang="en-US" sz="900" dirty="0">
              <a:solidFill>
                <a:srgbClr val="898989"/>
              </a:solidFill>
            </a:endParaRPr>
          </a:p>
        </p:txBody>
      </p:sp>
    </p:spTree>
    <p:extLst>
      <p:ext uri="{BB962C8B-B14F-4D97-AF65-F5344CB8AC3E}">
        <p14:creationId xmlns:p14="http://schemas.microsoft.com/office/powerpoint/2010/main" val="1511404235"/>
      </p:ext>
    </p:extLst>
  </p:cSld>
  <p:clrMapOvr>
    <a:masterClrMapping/>
  </p:clrMapOvr>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_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 y="0"/>
            <a:ext cx="9141714" cy="589788"/>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11" name="Slide Number Placeholder 5"/>
          <p:cNvSpPr>
            <a:spLocks noGrp="1"/>
          </p:cNvSpPr>
          <p:nvPr>
            <p:ph type="sldNum" sz="quarter" idx="12"/>
          </p:nvPr>
        </p:nvSpPr>
        <p:spPr>
          <a:xfrm>
            <a:off x="8160258" y="4857655"/>
            <a:ext cx="790575" cy="273844"/>
          </a:xfrm>
        </p:spPr>
        <p:txBody>
          <a:bodyPr/>
          <a:lstStyle/>
          <a:p>
            <a:fld id="{6039E477-088D-487D-A482-1547B74FD154}" type="slidenum">
              <a:rPr lang="en-US" smtClean="0"/>
              <a:t>‹#›</a:t>
            </a:fld>
            <a:endParaRPr lang="en-US"/>
          </a:p>
        </p:txBody>
      </p:sp>
      <p:sp>
        <p:nvSpPr>
          <p:cNvPr id="13" name="Text Placeholder 8"/>
          <p:cNvSpPr>
            <a:spLocks noGrp="1"/>
          </p:cNvSpPr>
          <p:nvPr>
            <p:ph type="body" sz="quarter" idx="13" hasCustomPrompt="1"/>
          </p:nvPr>
        </p:nvSpPr>
        <p:spPr>
          <a:xfrm>
            <a:off x="2940519" y="4857654"/>
            <a:ext cx="3262963" cy="273844"/>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
        <p:nvSpPr>
          <p:cNvPr id="15" name="Text Placeholder 2"/>
          <p:cNvSpPr>
            <a:spLocks noGrp="1"/>
          </p:cNvSpPr>
          <p:nvPr>
            <p:ph type="body" idx="1" hasCustomPrompt="1"/>
          </p:nvPr>
        </p:nvSpPr>
        <p:spPr>
          <a:xfrm>
            <a:off x="192024" y="598567"/>
            <a:ext cx="4295775" cy="548997"/>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Enter subtitle</a:t>
            </a:r>
          </a:p>
        </p:txBody>
      </p:sp>
      <p:sp>
        <p:nvSpPr>
          <p:cNvPr id="16" name="Content Placeholder 3"/>
          <p:cNvSpPr>
            <a:spLocks noGrp="1"/>
          </p:cNvSpPr>
          <p:nvPr>
            <p:ph sz="half" idx="2"/>
          </p:nvPr>
        </p:nvSpPr>
        <p:spPr>
          <a:xfrm>
            <a:off x="192025" y="1147563"/>
            <a:ext cx="4306157" cy="3634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4"/>
          </p:nvPr>
        </p:nvSpPr>
        <p:spPr>
          <a:xfrm>
            <a:off x="4639532" y="1147563"/>
            <a:ext cx="4282440" cy="3634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3" hasCustomPrompt="1"/>
          </p:nvPr>
        </p:nvSpPr>
        <p:spPr>
          <a:xfrm>
            <a:off x="4641056" y="589789"/>
            <a:ext cx="4279392" cy="548996"/>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Enter subtitle</a:t>
            </a:r>
          </a:p>
        </p:txBody>
      </p:sp>
      <p:sp>
        <p:nvSpPr>
          <p:cNvPr id="14" name="TextBox 13"/>
          <p:cNvSpPr txBox="1"/>
          <p:nvPr userDrawn="1"/>
        </p:nvSpPr>
        <p:spPr>
          <a:xfrm>
            <a:off x="0" y="4857653"/>
            <a:ext cx="1488186" cy="369332"/>
          </a:xfrm>
          <a:prstGeom prst="rect">
            <a:avLst/>
          </a:prstGeom>
          <a:noFill/>
        </p:spPr>
        <p:txBody>
          <a:bodyPr wrap="square" rtlCol="0">
            <a:spAutoFit/>
          </a:bodyPr>
          <a:lstStyle/>
          <a:p>
            <a:r>
              <a:rPr lang="en-US" sz="900" dirty="0">
                <a:solidFill>
                  <a:srgbClr val="898989"/>
                </a:solidFill>
              </a:rPr>
              <a:t>Division of Global HIV</a:t>
            </a:r>
            <a:r>
              <a:rPr lang="en-US" sz="900" baseline="0" dirty="0">
                <a:solidFill>
                  <a:srgbClr val="898989"/>
                </a:solidFill>
              </a:rPr>
              <a:t> &amp; TB</a:t>
            </a:r>
            <a:endParaRPr lang="en-US" sz="900" dirty="0">
              <a:solidFill>
                <a:srgbClr val="898989"/>
              </a:solidFill>
            </a:endParaRPr>
          </a:p>
        </p:txBody>
      </p:sp>
    </p:spTree>
    <p:extLst>
      <p:ext uri="{BB962C8B-B14F-4D97-AF65-F5344CB8AC3E}">
        <p14:creationId xmlns:p14="http://schemas.microsoft.com/office/powerpoint/2010/main" val="34038602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43999" cy="589788"/>
          </a:xfrm>
          <a:solidFill>
            <a:srgbClr val="005DAA"/>
          </a:solidFill>
        </p:spPr>
        <p:txBody>
          <a:bodyPr lIns="274320" rIns="274320" anchor="ctr">
            <a:normAutofit/>
          </a:bodyPr>
          <a:lstStyle>
            <a:lvl1pPr>
              <a:defRPr sz="3300" u="none">
                <a:solidFill>
                  <a:schemeClr val="bg1"/>
                </a:solidFill>
              </a:defRPr>
            </a:lvl1pPr>
          </a:lstStyle>
          <a:p>
            <a:r>
              <a:rPr lang="en-US" dirty="0"/>
              <a:t>Enter slide title</a:t>
            </a:r>
          </a:p>
        </p:txBody>
      </p:sp>
      <p:sp>
        <p:nvSpPr>
          <p:cNvPr id="4" name="Text Placeholder 3"/>
          <p:cNvSpPr>
            <a:spLocks noGrp="1"/>
          </p:cNvSpPr>
          <p:nvPr>
            <p:ph type="body" sz="half" idx="2" hasCustomPrompt="1"/>
          </p:nvPr>
        </p:nvSpPr>
        <p:spPr>
          <a:xfrm>
            <a:off x="192024" y="665226"/>
            <a:ext cx="3300321" cy="41353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The quick brown fox jumps over the lazy dog. </a:t>
            </a:r>
          </a:p>
        </p:txBody>
      </p:sp>
      <p:sp>
        <p:nvSpPr>
          <p:cNvPr id="9" name="Slide Number Placeholder 5"/>
          <p:cNvSpPr>
            <a:spLocks noGrp="1"/>
          </p:cNvSpPr>
          <p:nvPr>
            <p:ph type="sldNum" sz="quarter" idx="12"/>
          </p:nvPr>
        </p:nvSpPr>
        <p:spPr>
          <a:xfrm>
            <a:off x="8160258" y="4857655"/>
            <a:ext cx="790575" cy="273844"/>
          </a:xfrm>
        </p:spPr>
        <p:txBody>
          <a:bodyPr/>
          <a:lstStyle/>
          <a:p>
            <a:fld id="{6039E477-088D-487D-A482-1547B74FD154}" type="slidenum">
              <a:rPr lang="en-US" smtClean="0"/>
              <a:t>‹#›</a:t>
            </a:fld>
            <a:endParaRPr lang="en-US"/>
          </a:p>
        </p:txBody>
      </p:sp>
      <p:sp>
        <p:nvSpPr>
          <p:cNvPr id="13" name="Text Placeholder 8"/>
          <p:cNvSpPr>
            <a:spLocks noGrp="1"/>
          </p:cNvSpPr>
          <p:nvPr>
            <p:ph type="body" sz="quarter" idx="13" hasCustomPrompt="1"/>
          </p:nvPr>
        </p:nvSpPr>
        <p:spPr>
          <a:xfrm>
            <a:off x="2940519" y="4857654"/>
            <a:ext cx="3262963" cy="273844"/>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
        <p:nvSpPr>
          <p:cNvPr id="8" name="Content Placeholder 2"/>
          <p:cNvSpPr>
            <a:spLocks noGrp="1"/>
          </p:cNvSpPr>
          <p:nvPr>
            <p:ph idx="1"/>
          </p:nvPr>
        </p:nvSpPr>
        <p:spPr>
          <a:xfrm>
            <a:off x="3563874" y="665227"/>
            <a:ext cx="5362956" cy="413537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0" y="4857653"/>
            <a:ext cx="1488186" cy="369332"/>
          </a:xfrm>
          <a:prstGeom prst="rect">
            <a:avLst/>
          </a:prstGeom>
          <a:noFill/>
        </p:spPr>
        <p:txBody>
          <a:bodyPr wrap="square" rtlCol="0">
            <a:spAutoFit/>
          </a:bodyPr>
          <a:lstStyle/>
          <a:p>
            <a:r>
              <a:rPr lang="en-US" sz="900" dirty="0">
                <a:solidFill>
                  <a:srgbClr val="898989"/>
                </a:solidFill>
              </a:rPr>
              <a:t>Division of Global HIV</a:t>
            </a:r>
            <a:r>
              <a:rPr lang="en-US" sz="900" baseline="0" dirty="0">
                <a:solidFill>
                  <a:srgbClr val="898989"/>
                </a:solidFill>
              </a:rPr>
              <a:t> &amp; TB</a:t>
            </a:r>
            <a:endParaRPr lang="en-US" sz="900" dirty="0">
              <a:solidFill>
                <a:srgbClr val="898989"/>
              </a:solidFill>
            </a:endParaRPr>
          </a:p>
        </p:txBody>
      </p:sp>
    </p:spTree>
    <p:extLst>
      <p:ext uri="{BB962C8B-B14F-4D97-AF65-F5344CB8AC3E}">
        <p14:creationId xmlns:p14="http://schemas.microsoft.com/office/powerpoint/2010/main" val="3080750730"/>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94"/>
            <a:ext cx="9144000" cy="589788"/>
          </a:xfrm>
          <a:solidFill>
            <a:srgbClr val="005DAA"/>
          </a:solidFill>
        </p:spPr>
        <p:txBody>
          <a:bodyPr lIns="274320" rIns="274320" anchor="ctr">
            <a:normAutofit/>
          </a:bodyPr>
          <a:lstStyle>
            <a:lvl1pPr>
              <a:defRPr sz="3300" u="none">
                <a:solidFill>
                  <a:schemeClr val="bg1"/>
                </a:solidFill>
              </a:defRPr>
            </a:lvl1pPr>
          </a:lstStyle>
          <a:p>
            <a:r>
              <a:rPr lang="en-US" dirty="0"/>
              <a:t>Enter slide title</a:t>
            </a:r>
          </a:p>
        </p:txBody>
      </p:sp>
      <p:sp>
        <p:nvSpPr>
          <p:cNvPr id="3" name="Picture Placeholder 2"/>
          <p:cNvSpPr>
            <a:spLocks noGrp="1"/>
          </p:cNvSpPr>
          <p:nvPr>
            <p:ph type="pic" idx="1"/>
          </p:nvPr>
        </p:nvSpPr>
        <p:spPr>
          <a:xfrm>
            <a:off x="3653203" y="665227"/>
            <a:ext cx="5273627" cy="412610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92024" y="665227"/>
            <a:ext cx="3298698" cy="4126106"/>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Enter photo caption</a:t>
            </a:r>
          </a:p>
        </p:txBody>
      </p:sp>
      <p:sp>
        <p:nvSpPr>
          <p:cNvPr id="9" name="Slide Number Placeholder 5"/>
          <p:cNvSpPr>
            <a:spLocks noGrp="1"/>
          </p:cNvSpPr>
          <p:nvPr>
            <p:ph type="sldNum" sz="quarter" idx="12"/>
          </p:nvPr>
        </p:nvSpPr>
        <p:spPr>
          <a:xfrm>
            <a:off x="8160258" y="4857655"/>
            <a:ext cx="790575" cy="273844"/>
          </a:xfrm>
        </p:spPr>
        <p:txBody>
          <a:bodyPr/>
          <a:lstStyle/>
          <a:p>
            <a:fld id="{6039E477-088D-487D-A482-1547B74FD154}" type="slidenum">
              <a:rPr lang="en-US" smtClean="0"/>
              <a:t>‹#›</a:t>
            </a:fld>
            <a:endParaRPr lang="en-US"/>
          </a:p>
        </p:txBody>
      </p:sp>
      <p:sp>
        <p:nvSpPr>
          <p:cNvPr id="12" name="Text Placeholder 8"/>
          <p:cNvSpPr>
            <a:spLocks noGrp="1"/>
          </p:cNvSpPr>
          <p:nvPr>
            <p:ph type="body" sz="quarter" idx="13" hasCustomPrompt="1"/>
          </p:nvPr>
        </p:nvSpPr>
        <p:spPr>
          <a:xfrm>
            <a:off x="2940519" y="4857654"/>
            <a:ext cx="3262963" cy="273844"/>
          </a:xfrm>
        </p:spPr>
        <p:txBody>
          <a:bodyPr anchor="ctr"/>
          <a:lstStyle>
            <a:lvl1pPr marL="0" indent="0">
              <a:buNone/>
              <a:defRPr lang="en-US" sz="900" kern="1200" dirty="0">
                <a:solidFill>
                  <a:schemeClr val="tx1">
                    <a:tint val="75000"/>
                  </a:schemeClr>
                </a:solidFill>
                <a:latin typeface="+mn-lt"/>
                <a:ea typeface="+mn-ea"/>
                <a:cs typeface="+mn-cs"/>
              </a:defRPr>
            </a:lvl1pPr>
          </a:lstStyle>
          <a:p>
            <a:pPr lvl="0"/>
            <a:r>
              <a:rPr lang="en-US" dirty="0"/>
              <a:t>Enter citation</a:t>
            </a:r>
          </a:p>
        </p:txBody>
      </p:sp>
      <p:sp>
        <p:nvSpPr>
          <p:cNvPr id="10" name="TextBox 9"/>
          <p:cNvSpPr txBox="1"/>
          <p:nvPr userDrawn="1"/>
        </p:nvSpPr>
        <p:spPr>
          <a:xfrm>
            <a:off x="0" y="4857653"/>
            <a:ext cx="1488186" cy="369332"/>
          </a:xfrm>
          <a:prstGeom prst="rect">
            <a:avLst/>
          </a:prstGeom>
          <a:noFill/>
        </p:spPr>
        <p:txBody>
          <a:bodyPr wrap="square" rtlCol="0">
            <a:spAutoFit/>
          </a:bodyPr>
          <a:lstStyle/>
          <a:p>
            <a:r>
              <a:rPr lang="en-US" sz="900" dirty="0">
                <a:solidFill>
                  <a:srgbClr val="898989"/>
                </a:solidFill>
              </a:rPr>
              <a:t>Division of Global HIV</a:t>
            </a:r>
            <a:r>
              <a:rPr lang="en-US" sz="900" baseline="0" dirty="0">
                <a:solidFill>
                  <a:srgbClr val="898989"/>
                </a:solidFill>
              </a:rPr>
              <a:t> &amp; TB</a:t>
            </a:r>
            <a:endParaRPr lang="en-US" sz="900" dirty="0">
              <a:solidFill>
                <a:srgbClr val="898989"/>
              </a:solidFill>
            </a:endParaRPr>
          </a:p>
        </p:txBody>
      </p:sp>
    </p:spTree>
    <p:extLst>
      <p:ext uri="{BB962C8B-B14F-4D97-AF65-F5344CB8AC3E}">
        <p14:creationId xmlns:p14="http://schemas.microsoft.com/office/powerpoint/2010/main" val="265967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theme" Target="../theme/theme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8" Type="http://schemas.openxmlformats.org/officeDocument/2006/relationships/slideLayout" Target="../slideLayouts/slideLayout5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theme" Target="../theme/theme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6879980" y="4767265"/>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50606"/>
                </a:solidFill>
                <a:latin typeface="Arial"/>
                <a:ea typeface="Arial"/>
                <a:cs typeface="Arial"/>
                <a:sym typeface="Arial"/>
              </a:defRPr>
            </a:lvl1pPr>
            <a:lvl2pPr marL="0" marR="0" lvl="1" indent="0" algn="r" rtl="0">
              <a:spcBef>
                <a:spcPts val="0"/>
              </a:spcBef>
              <a:buNone/>
              <a:defRPr sz="900" b="0" i="0" u="none" strike="noStrike" cap="none">
                <a:solidFill>
                  <a:srgbClr val="050606"/>
                </a:solidFill>
                <a:latin typeface="Arial"/>
                <a:ea typeface="Arial"/>
                <a:cs typeface="Arial"/>
                <a:sym typeface="Arial"/>
              </a:defRPr>
            </a:lvl2pPr>
            <a:lvl3pPr marL="0" marR="0" lvl="2" indent="0" algn="r" rtl="0">
              <a:spcBef>
                <a:spcPts val="0"/>
              </a:spcBef>
              <a:buNone/>
              <a:defRPr sz="900" b="0" i="0" u="none" strike="noStrike" cap="none">
                <a:solidFill>
                  <a:srgbClr val="050606"/>
                </a:solidFill>
                <a:latin typeface="Arial"/>
                <a:ea typeface="Arial"/>
                <a:cs typeface="Arial"/>
                <a:sym typeface="Arial"/>
              </a:defRPr>
            </a:lvl3pPr>
            <a:lvl4pPr marL="0" marR="0" lvl="3" indent="0" algn="r" rtl="0">
              <a:spcBef>
                <a:spcPts val="0"/>
              </a:spcBef>
              <a:buNone/>
              <a:defRPr sz="900" b="0" i="0" u="none" strike="noStrike" cap="none">
                <a:solidFill>
                  <a:srgbClr val="050606"/>
                </a:solidFill>
                <a:latin typeface="Arial"/>
                <a:ea typeface="Arial"/>
                <a:cs typeface="Arial"/>
                <a:sym typeface="Arial"/>
              </a:defRPr>
            </a:lvl4pPr>
            <a:lvl5pPr marL="0" marR="0" lvl="4" indent="0" algn="r" rtl="0">
              <a:spcBef>
                <a:spcPts val="0"/>
              </a:spcBef>
              <a:buNone/>
              <a:defRPr sz="900" b="0" i="0" u="none" strike="noStrike" cap="none">
                <a:solidFill>
                  <a:srgbClr val="050606"/>
                </a:solidFill>
                <a:latin typeface="Arial"/>
                <a:ea typeface="Arial"/>
                <a:cs typeface="Arial"/>
                <a:sym typeface="Arial"/>
              </a:defRPr>
            </a:lvl5pPr>
            <a:lvl6pPr marL="0" marR="0" lvl="5" indent="0" algn="r" rtl="0">
              <a:spcBef>
                <a:spcPts val="0"/>
              </a:spcBef>
              <a:buNone/>
              <a:defRPr sz="900" b="0" i="0" u="none" strike="noStrike" cap="none">
                <a:solidFill>
                  <a:srgbClr val="050606"/>
                </a:solidFill>
                <a:latin typeface="Arial"/>
                <a:ea typeface="Arial"/>
                <a:cs typeface="Arial"/>
                <a:sym typeface="Arial"/>
              </a:defRPr>
            </a:lvl6pPr>
            <a:lvl7pPr marL="0" marR="0" lvl="6" indent="0" algn="r" rtl="0">
              <a:spcBef>
                <a:spcPts val="0"/>
              </a:spcBef>
              <a:buNone/>
              <a:defRPr sz="900" b="0" i="0" u="none" strike="noStrike" cap="none">
                <a:solidFill>
                  <a:srgbClr val="050606"/>
                </a:solidFill>
                <a:latin typeface="Arial"/>
                <a:ea typeface="Arial"/>
                <a:cs typeface="Arial"/>
                <a:sym typeface="Arial"/>
              </a:defRPr>
            </a:lvl7pPr>
            <a:lvl8pPr marL="0" marR="0" lvl="7" indent="0" algn="r" rtl="0">
              <a:spcBef>
                <a:spcPts val="0"/>
              </a:spcBef>
              <a:buNone/>
              <a:defRPr sz="900" b="0" i="0" u="none" strike="noStrike" cap="none">
                <a:solidFill>
                  <a:srgbClr val="050606"/>
                </a:solidFill>
                <a:latin typeface="Arial"/>
                <a:ea typeface="Arial"/>
                <a:cs typeface="Arial"/>
                <a:sym typeface="Arial"/>
              </a:defRPr>
            </a:lvl8pPr>
            <a:lvl9pPr marL="0" marR="0" lvl="8" indent="0" algn="r" rtl="0">
              <a:spcBef>
                <a:spcPts val="0"/>
              </a:spcBef>
              <a:buNone/>
              <a:defRPr sz="900" b="0" i="0" u="none" strike="noStrike" cap="none">
                <a:solidFill>
                  <a:srgbClr val="05060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descr="{&quot;HashCode&quot;:549228713,&quot;Placement&quot;:&quot;Footer&quot;}"/>
          <p:cNvSpPr txBox="1"/>
          <p:nvPr/>
        </p:nvSpPr>
        <p:spPr>
          <a:xfrm>
            <a:off x="3976525" y="4957532"/>
            <a:ext cx="1191000" cy="1860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 sz="1000" b="0" i="0" u="none" strike="noStrike" cap="none">
                <a:solidFill>
                  <a:srgbClr val="000000"/>
                </a:solidFill>
                <a:latin typeface="Times New Roman"/>
                <a:ea typeface="Times New Roman"/>
                <a:cs typeface="Times New Roman"/>
                <a:sym typeface="Times New Roman"/>
              </a:rPr>
              <a:t>UNCLASSIFIED</a:t>
            </a:r>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7" r:id="rId26"/>
    <p:sldLayoutId id="2147483688" r:id="rId27"/>
    <p:sldLayoutId id="2147483698" r:id="rId28"/>
    <p:sldLayoutId id="2147483700" r:id="rId29"/>
    <p:sldLayoutId id="2147483701" r:id="rId30"/>
    <p:sldLayoutId id="2147483702" r:id="rId31"/>
    <p:sldLayoutId id="2147483708" r:id="rId32"/>
    <p:sldLayoutId id="2147483709" r:id="rId33"/>
    <p:sldLayoutId id="2147483710" r:id="rId34"/>
    <p:sldLayoutId id="2147483714" r:id="rId35"/>
    <p:sldLayoutId id="2147483715" r:id="rId36"/>
    <p:sldLayoutId id="2147483718" r:id="rId37"/>
    <p:sldLayoutId id="2147483719" r:id="rId38"/>
    <p:sldLayoutId id="2147483726"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6879980" y="4767265"/>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50606"/>
                </a:solidFill>
                <a:latin typeface="Arial"/>
                <a:ea typeface="Arial"/>
                <a:cs typeface="Arial"/>
                <a:sym typeface="Arial"/>
              </a:defRPr>
            </a:lvl1pPr>
            <a:lvl2pPr marL="0" marR="0" lvl="1" indent="0" algn="r" rtl="0">
              <a:spcBef>
                <a:spcPts val="0"/>
              </a:spcBef>
              <a:buNone/>
              <a:defRPr sz="900" b="0" i="0" u="none" strike="noStrike" cap="none">
                <a:solidFill>
                  <a:srgbClr val="050606"/>
                </a:solidFill>
                <a:latin typeface="Arial"/>
                <a:ea typeface="Arial"/>
                <a:cs typeface="Arial"/>
                <a:sym typeface="Arial"/>
              </a:defRPr>
            </a:lvl2pPr>
            <a:lvl3pPr marL="0" marR="0" lvl="2" indent="0" algn="r" rtl="0">
              <a:spcBef>
                <a:spcPts val="0"/>
              </a:spcBef>
              <a:buNone/>
              <a:defRPr sz="900" b="0" i="0" u="none" strike="noStrike" cap="none">
                <a:solidFill>
                  <a:srgbClr val="050606"/>
                </a:solidFill>
                <a:latin typeface="Arial"/>
                <a:ea typeface="Arial"/>
                <a:cs typeface="Arial"/>
                <a:sym typeface="Arial"/>
              </a:defRPr>
            </a:lvl3pPr>
            <a:lvl4pPr marL="0" marR="0" lvl="3" indent="0" algn="r" rtl="0">
              <a:spcBef>
                <a:spcPts val="0"/>
              </a:spcBef>
              <a:buNone/>
              <a:defRPr sz="900" b="0" i="0" u="none" strike="noStrike" cap="none">
                <a:solidFill>
                  <a:srgbClr val="050606"/>
                </a:solidFill>
                <a:latin typeface="Arial"/>
                <a:ea typeface="Arial"/>
                <a:cs typeface="Arial"/>
                <a:sym typeface="Arial"/>
              </a:defRPr>
            </a:lvl4pPr>
            <a:lvl5pPr marL="0" marR="0" lvl="4" indent="0" algn="r" rtl="0">
              <a:spcBef>
                <a:spcPts val="0"/>
              </a:spcBef>
              <a:buNone/>
              <a:defRPr sz="900" b="0" i="0" u="none" strike="noStrike" cap="none">
                <a:solidFill>
                  <a:srgbClr val="050606"/>
                </a:solidFill>
                <a:latin typeface="Arial"/>
                <a:ea typeface="Arial"/>
                <a:cs typeface="Arial"/>
                <a:sym typeface="Arial"/>
              </a:defRPr>
            </a:lvl5pPr>
            <a:lvl6pPr marL="0" marR="0" lvl="5" indent="0" algn="r" rtl="0">
              <a:spcBef>
                <a:spcPts val="0"/>
              </a:spcBef>
              <a:buNone/>
              <a:defRPr sz="900" b="0" i="0" u="none" strike="noStrike" cap="none">
                <a:solidFill>
                  <a:srgbClr val="050606"/>
                </a:solidFill>
                <a:latin typeface="Arial"/>
                <a:ea typeface="Arial"/>
                <a:cs typeface="Arial"/>
                <a:sym typeface="Arial"/>
              </a:defRPr>
            </a:lvl6pPr>
            <a:lvl7pPr marL="0" marR="0" lvl="6" indent="0" algn="r" rtl="0">
              <a:spcBef>
                <a:spcPts val="0"/>
              </a:spcBef>
              <a:buNone/>
              <a:defRPr sz="900" b="0" i="0" u="none" strike="noStrike" cap="none">
                <a:solidFill>
                  <a:srgbClr val="050606"/>
                </a:solidFill>
                <a:latin typeface="Arial"/>
                <a:ea typeface="Arial"/>
                <a:cs typeface="Arial"/>
                <a:sym typeface="Arial"/>
              </a:defRPr>
            </a:lvl7pPr>
            <a:lvl8pPr marL="0" marR="0" lvl="7" indent="0" algn="r" rtl="0">
              <a:spcBef>
                <a:spcPts val="0"/>
              </a:spcBef>
              <a:buNone/>
              <a:defRPr sz="900" b="0" i="0" u="none" strike="noStrike" cap="none">
                <a:solidFill>
                  <a:srgbClr val="050606"/>
                </a:solidFill>
                <a:latin typeface="Arial"/>
                <a:ea typeface="Arial"/>
                <a:cs typeface="Arial"/>
                <a:sym typeface="Arial"/>
              </a:defRPr>
            </a:lvl8pPr>
            <a:lvl9pPr marL="0" marR="0" lvl="8" indent="0" algn="r" rtl="0">
              <a:spcBef>
                <a:spcPts val="0"/>
              </a:spcBef>
              <a:buNone/>
              <a:defRPr sz="900" b="0" i="0" u="none" strike="noStrike" cap="none">
                <a:solidFill>
                  <a:srgbClr val="05060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descr="{&quot;HashCode&quot;:549228713,&quot;Placement&quot;:&quot;Footer&quot;}"/>
          <p:cNvSpPr txBox="1"/>
          <p:nvPr/>
        </p:nvSpPr>
        <p:spPr>
          <a:xfrm>
            <a:off x="3976525" y="4957532"/>
            <a:ext cx="1191000" cy="1860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 sz="1000" b="0" i="0" u="none" strike="noStrike" cap="none">
                <a:solidFill>
                  <a:srgbClr val="000000"/>
                </a:solidFill>
                <a:latin typeface="Times New Roman"/>
                <a:ea typeface="Times New Roman"/>
                <a:cs typeface="Times New Roman"/>
                <a:sym typeface="Times New Roman"/>
              </a:rPr>
              <a:t>UNCLASSIFIED</a:t>
            </a:r>
            <a:endParaRPr/>
          </a:p>
        </p:txBody>
      </p:sp>
    </p:spTree>
    <p:extLst>
      <p:ext uri="{BB962C8B-B14F-4D97-AF65-F5344CB8AC3E}">
        <p14:creationId xmlns:p14="http://schemas.microsoft.com/office/powerpoint/2010/main" val="2049369384"/>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75" r:id="rId40"/>
    <p:sldLayoutId id="2147483777"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4869657"/>
            <a:ext cx="30861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Division of Global HIV &amp; TB</a:t>
            </a: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39E477-088D-487D-A482-1547B74FD154}" type="slidenum">
              <a:rPr lang="en-US" smtClean="0"/>
              <a:t>‹#›</a:t>
            </a:fld>
            <a:endParaRPr lang="en-US"/>
          </a:p>
        </p:txBody>
      </p:sp>
    </p:spTree>
    <p:extLst>
      <p:ext uri="{BB962C8B-B14F-4D97-AF65-F5344CB8AC3E}">
        <p14:creationId xmlns:p14="http://schemas.microsoft.com/office/powerpoint/2010/main" val="298476337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alibri" panose="020F050202020403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hyperlink" Target="mailto:iaitmagambetova@cdc.gov" TargetMode="External"/><Relationship Id="rId2" Type="http://schemas.openxmlformats.org/officeDocument/2006/relationships/hyperlink" Target="mailto:kizmailova@usaid.gov" TargetMode="Externa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93.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252"/>
          <p:cNvSpPr txBox="1">
            <a:spLocks noGrp="1"/>
          </p:cNvSpPr>
          <p:nvPr>
            <p:ph type="title"/>
          </p:nvPr>
        </p:nvSpPr>
        <p:spPr>
          <a:xfrm>
            <a:off x="223073" y="3060834"/>
            <a:ext cx="8698800" cy="1179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Font typeface="Arial"/>
              <a:buNone/>
            </a:pPr>
            <a:r>
              <a:rPr lang="ru-RU" sz="2400" dirty="0">
                <a:latin typeface="Cabin"/>
                <a:ea typeface="Cabin"/>
                <a:cs typeface="Cabin"/>
                <a:sym typeface="Cabin"/>
              </a:rPr>
              <a:t>Встреча партнеров</a:t>
            </a:r>
            <a:br>
              <a:rPr lang="ru-RU" sz="2400" dirty="0">
                <a:latin typeface="Cabin"/>
                <a:ea typeface="Cabin"/>
                <a:cs typeface="Cabin"/>
                <a:sym typeface="Cabin"/>
              </a:rPr>
            </a:br>
            <a:r>
              <a:rPr lang="ru-RU" sz="2000" dirty="0">
                <a:latin typeface="Cabin"/>
                <a:ea typeface="Cabin"/>
                <a:cs typeface="Cabin"/>
                <a:sym typeface="Cabin"/>
              </a:rPr>
              <a:t>Алматы </a:t>
            </a:r>
            <a:br>
              <a:rPr lang="ru-RU" sz="2000" dirty="0">
                <a:latin typeface="Cabin"/>
                <a:ea typeface="Cabin"/>
                <a:cs typeface="Cabin"/>
                <a:sym typeface="Cabin"/>
              </a:rPr>
            </a:br>
            <a:r>
              <a:rPr lang="ru-RU" sz="2000" dirty="0">
                <a:latin typeface="Cabin"/>
                <a:ea typeface="Cabin"/>
                <a:cs typeface="Cabin"/>
                <a:sym typeface="Cabin"/>
              </a:rPr>
              <a:t>15 января 2020</a:t>
            </a:r>
            <a:endParaRPr sz="2000" dirty="0">
              <a:latin typeface="Cabin"/>
              <a:ea typeface="Cabin"/>
              <a:cs typeface="Cabin"/>
              <a:sym typeface="Cabin"/>
            </a:endParaRPr>
          </a:p>
        </p:txBody>
      </p:sp>
      <p:pic>
        <p:nvPicPr>
          <p:cNvPr id="2" name="Picture 1">
            <a:extLst>
              <a:ext uri="{FF2B5EF4-FFF2-40B4-BE49-F238E27FC236}">
                <a16:creationId xmlns:a16="http://schemas.microsoft.com/office/drawing/2014/main" id="{60873287-352E-4FD6-AEAE-51FBE2F58E81}"/>
              </a:ext>
            </a:extLst>
          </p:cNvPr>
          <p:cNvPicPr>
            <a:picLocks noChangeAspect="1"/>
          </p:cNvPicPr>
          <p:nvPr/>
        </p:nvPicPr>
        <p:blipFill>
          <a:blip r:embed="rId3"/>
          <a:stretch>
            <a:fillRect/>
          </a:stretch>
        </p:blipFill>
        <p:spPr>
          <a:xfrm>
            <a:off x="222127" y="1586278"/>
            <a:ext cx="8699746" cy="11827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a:t>Каскады в сайтах </a:t>
            </a:r>
            <a:r>
              <a:rPr lang="en-US" dirty="0"/>
              <a:t>PEPFAR </a:t>
            </a:r>
            <a:r>
              <a:rPr lang="ru-RU" dirty="0"/>
              <a:t>в Казахстане (</a:t>
            </a:r>
            <a:r>
              <a:rPr lang="en-US" dirty="0"/>
              <a:t>FY18 </a:t>
            </a:r>
            <a:r>
              <a:rPr lang="ru-RU" dirty="0"/>
              <a:t>и</a:t>
            </a:r>
            <a:r>
              <a:rPr lang="en-US" dirty="0"/>
              <a:t> FY19)</a:t>
            </a:r>
            <a:endParaRPr lang="ru-RU" dirty="0"/>
          </a:p>
        </p:txBody>
      </p:sp>
      <p:sp>
        <p:nvSpPr>
          <p:cNvPr id="2" name="Номер слайда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6039E477-088D-487D-A482-1547B74FD154}"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7" name="Текст 6"/>
          <p:cNvSpPr>
            <a:spLocks noGrp="1"/>
          </p:cNvSpPr>
          <p:nvPr>
            <p:ph type="body" sz="quarter" idx="13"/>
          </p:nvPr>
        </p:nvSpPr>
        <p:spPr/>
        <p:txBody>
          <a:bodyPr/>
          <a:lstStyle/>
          <a:p>
            <a:r>
              <a:rPr lang="ru-RU" dirty="0"/>
              <a:t> </a:t>
            </a:r>
            <a:r>
              <a:rPr lang="en-US" dirty="0"/>
              <a:t> </a:t>
            </a:r>
            <a:endParaRPr lang="ru-RU" dirty="0"/>
          </a:p>
        </p:txBody>
      </p:sp>
      <p:sp>
        <p:nvSpPr>
          <p:cNvPr id="6" name="Объект 5"/>
          <p:cNvSpPr>
            <a:spLocks noGrp="1"/>
          </p:cNvSpPr>
          <p:nvPr>
            <p:ph idx="1"/>
          </p:nvPr>
        </p:nvSpPr>
        <p:spPr/>
        <p:txBody>
          <a:bodyPr/>
          <a:lstStyle/>
          <a:p>
            <a:r>
              <a:rPr lang="en-US" dirty="0"/>
              <a:t>*</a:t>
            </a:r>
            <a:endParaRPr lang="ru-RU" dirty="0"/>
          </a:p>
        </p:txBody>
      </p:sp>
      <p:graphicFrame>
        <p:nvGraphicFramePr>
          <p:cNvPr id="8" name="Диаграмма 7"/>
          <p:cNvGraphicFramePr>
            <a:graphicFrameLocks/>
          </p:cNvGraphicFramePr>
          <p:nvPr>
            <p:extLst/>
          </p:nvPr>
        </p:nvGraphicFramePr>
        <p:xfrm>
          <a:off x="193167" y="658490"/>
          <a:ext cx="4293101" cy="37193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nvPr>
        </p:nvGraphicFramePr>
        <p:xfrm>
          <a:off x="4714303" y="658490"/>
          <a:ext cx="4214813" cy="3719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916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sp>
        <p:nvSpPr>
          <p:cNvPr id="2118" name="Google Shape;2118;p254"/>
          <p:cNvSpPr txBox="1">
            <a:spLocks noGrp="1"/>
          </p:cNvSpPr>
          <p:nvPr>
            <p:ph type="body" idx="2"/>
          </p:nvPr>
        </p:nvSpPr>
        <p:spPr>
          <a:xfrm>
            <a:off x="171450" y="4515278"/>
            <a:ext cx="5799600" cy="1161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endParaRPr/>
          </a:p>
        </p:txBody>
      </p:sp>
      <p:sp>
        <p:nvSpPr>
          <p:cNvPr id="2119" name="Google Shape;2119;p254"/>
          <p:cNvSpPr txBox="1"/>
          <p:nvPr/>
        </p:nvSpPr>
        <p:spPr>
          <a:xfrm>
            <a:off x="76200" y="0"/>
            <a:ext cx="9039000" cy="49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2800" b="0" i="0" u="none" strike="noStrike" kern="0" cap="none" spc="0" normalizeH="0" baseline="0" noProof="0" dirty="0">
                <a:ln>
                  <a:noFill/>
                </a:ln>
                <a:solidFill>
                  <a:srgbClr val="FFFFFF"/>
                </a:solidFill>
                <a:effectLst/>
                <a:uLnTx/>
                <a:uFillTx/>
                <a:latin typeface="Cabin"/>
                <a:ea typeface="Cabin"/>
                <a:cs typeface="Cabin"/>
                <a:sym typeface="Cabin"/>
              </a:rPr>
              <a:t>Основные индикаторы</a:t>
            </a:r>
            <a:r>
              <a:rPr kumimoji="0" lang="en" sz="2800" b="0" i="0" u="none" strike="noStrike" kern="0" cap="none" spc="0" normalizeH="0" baseline="0" noProof="0" dirty="0">
                <a:ln>
                  <a:noFill/>
                </a:ln>
                <a:solidFill>
                  <a:srgbClr val="FFFFFF"/>
                </a:solidFill>
                <a:effectLst/>
                <a:uLnTx/>
                <a:uFillTx/>
                <a:latin typeface="Cabin"/>
                <a:ea typeface="Cabin"/>
                <a:cs typeface="Cabin"/>
                <a:sym typeface="Cabin"/>
              </a:rPr>
              <a:t>, FY19</a:t>
            </a:r>
            <a:endParaRPr kumimoji="0" sz="2800" b="0" i="0" u="none" strike="noStrike" kern="0" cap="none" spc="0" normalizeH="0" baseline="0" noProof="0" dirty="0">
              <a:ln>
                <a:noFill/>
              </a:ln>
              <a:solidFill>
                <a:srgbClr val="FFFFFF"/>
              </a:solidFill>
              <a:effectLst/>
              <a:uLnTx/>
              <a:uFillTx/>
              <a:latin typeface="Cabin"/>
              <a:ea typeface="Cabin"/>
              <a:cs typeface="Cabin"/>
              <a:sym typeface="Cabin"/>
            </a:endParaRPr>
          </a:p>
        </p:txBody>
      </p:sp>
      <p:pic>
        <p:nvPicPr>
          <p:cNvPr id="2120" name="Google Shape;2120;p254"/>
          <p:cNvPicPr preferRelativeResize="0"/>
          <p:nvPr/>
        </p:nvPicPr>
        <p:blipFill rotWithShape="1">
          <a:blip r:embed="rId3">
            <a:alphaModFix/>
          </a:blip>
          <a:srcRect t="4834"/>
          <a:stretch/>
        </p:blipFill>
        <p:spPr>
          <a:xfrm>
            <a:off x="52133" y="954423"/>
            <a:ext cx="8967900" cy="48006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F535B-7793-4434-88B2-0E189F97E746}"/>
              </a:ext>
            </a:extLst>
          </p:cNvPr>
          <p:cNvSpPr>
            <a:spLocks noGrp="1"/>
          </p:cNvSpPr>
          <p:nvPr>
            <p:ph type="body" idx="1"/>
          </p:nvPr>
        </p:nvSpPr>
        <p:spPr>
          <a:xfrm>
            <a:off x="666031" y="1116658"/>
            <a:ext cx="7772400" cy="3429000"/>
          </a:xfrm>
        </p:spPr>
        <p:txBody>
          <a:bodyPr/>
          <a:lstStyle/>
          <a:p>
            <a:pPr marL="342900" lvl="0" defTabSz="685800">
              <a:spcBef>
                <a:spcPts val="750"/>
              </a:spcBef>
              <a:buClrTx/>
              <a:buSzTx/>
              <a:buFont typeface="Arial" panose="020B0604020202020204" pitchFamily="34" charset="0"/>
              <a:buChar char="•"/>
              <a:defRPr/>
            </a:pPr>
            <a:r>
              <a:rPr lang="ru-RU" sz="1500" dirty="0">
                <a:solidFill>
                  <a:prstClr val="black"/>
                </a:solidFill>
                <a:latin typeface="Calibri" panose="020F0502020204030204"/>
              </a:rPr>
              <a:t>Фокус на тестирование ключевых групп, включая индекс тестирование</a:t>
            </a:r>
            <a:r>
              <a:rPr lang="en-US" sz="1500" dirty="0">
                <a:solidFill>
                  <a:prstClr val="black"/>
                </a:solidFill>
                <a:latin typeface="Calibri" panose="020F0502020204030204"/>
              </a:rPr>
              <a:t> </a:t>
            </a:r>
          </a:p>
          <a:p>
            <a:pPr marL="342900" lvl="0" defTabSz="685800">
              <a:spcBef>
                <a:spcPts val="750"/>
              </a:spcBef>
              <a:buClrTx/>
              <a:buSzTx/>
              <a:buFont typeface="Arial" panose="020B0604020202020204" pitchFamily="34" charset="0"/>
              <a:buChar char="•"/>
              <a:defRPr/>
            </a:pPr>
            <a:r>
              <a:rPr lang="ru-RU" sz="1500" dirty="0">
                <a:solidFill>
                  <a:prstClr val="black"/>
                </a:solidFill>
                <a:latin typeface="Calibri" panose="020F0502020204030204"/>
              </a:rPr>
              <a:t>Обеспечение своевременной бесперебойной поставки АРВ-препаратов в стране и переход на </a:t>
            </a:r>
            <a:r>
              <a:rPr lang="en-US" sz="1500" dirty="0">
                <a:solidFill>
                  <a:prstClr val="black"/>
                </a:solidFill>
                <a:latin typeface="Calibri" panose="020F0502020204030204"/>
              </a:rPr>
              <a:t>TLD </a:t>
            </a:r>
            <a:r>
              <a:rPr lang="ru-RU" sz="1500" dirty="0">
                <a:solidFill>
                  <a:prstClr val="black"/>
                </a:solidFill>
                <a:latin typeface="Calibri" panose="020F0502020204030204"/>
              </a:rPr>
              <a:t>при условии получения добровольного лицензирования и выгодных цен от ViiV</a:t>
            </a:r>
            <a:endParaRPr lang="en-US" sz="1500" dirty="0">
              <a:solidFill>
                <a:prstClr val="black"/>
              </a:solidFill>
              <a:latin typeface="Calibri" panose="020F0502020204030204"/>
            </a:endParaRPr>
          </a:p>
          <a:p>
            <a:pPr marL="342900" defTabSz="685800">
              <a:spcBef>
                <a:spcPts val="750"/>
              </a:spcBef>
              <a:buClrTx/>
              <a:buFont typeface="Arial" panose="020B0604020202020204" pitchFamily="34" charset="0"/>
              <a:buChar char="•"/>
              <a:defRPr/>
            </a:pPr>
            <a:r>
              <a:rPr lang="ru-RU" sz="1500" dirty="0">
                <a:solidFill>
                  <a:prstClr val="black"/>
                </a:solidFill>
                <a:latin typeface="Calibri" panose="020F0502020204030204"/>
              </a:rPr>
              <a:t>Продолжение осуществления стратегии </a:t>
            </a:r>
            <a:r>
              <a:rPr lang="en-US" sz="1500" dirty="0">
                <a:solidFill>
                  <a:prstClr val="black"/>
                </a:solidFill>
                <a:latin typeface="Calibri" panose="020F0502020204030204"/>
              </a:rPr>
              <a:t> </a:t>
            </a:r>
            <a:r>
              <a:rPr lang="ru-RU" sz="1500" dirty="0">
                <a:solidFill>
                  <a:prstClr val="black"/>
                </a:solidFill>
                <a:latin typeface="Calibri" panose="020F0502020204030204"/>
              </a:rPr>
              <a:t>«Tестируй и лечи» и быстрого начала АРТ </a:t>
            </a:r>
          </a:p>
          <a:p>
            <a:pPr marL="342900" defTabSz="685800">
              <a:spcBef>
                <a:spcPts val="750"/>
              </a:spcBef>
              <a:buClrTx/>
              <a:buFont typeface="Arial" panose="020B0604020202020204" pitchFamily="34" charset="0"/>
              <a:buChar char="•"/>
              <a:defRPr/>
            </a:pPr>
            <a:r>
              <a:rPr lang="ru-RU" sz="1500" dirty="0">
                <a:solidFill>
                  <a:prstClr val="black"/>
                </a:solidFill>
                <a:latin typeface="Calibri" panose="020F0502020204030204"/>
              </a:rPr>
              <a:t>Обеспечение качества услуг через мониторинг, наставничество со стороны KНЦДИЗ в пилотах PEPFAR</a:t>
            </a:r>
            <a:endParaRPr lang="en-US" sz="1500" dirty="0">
              <a:solidFill>
                <a:prstClr val="black"/>
              </a:solidFill>
              <a:latin typeface="Calibri" panose="020F0502020204030204"/>
            </a:endParaRPr>
          </a:p>
          <a:p>
            <a:pPr marL="342900" defTabSz="685800">
              <a:spcBef>
                <a:spcPts val="750"/>
              </a:spcBef>
              <a:buClrTx/>
              <a:buFont typeface="Arial" panose="020B0604020202020204" pitchFamily="34" charset="0"/>
              <a:buChar char="•"/>
              <a:defRPr/>
            </a:pPr>
            <a:r>
              <a:rPr lang="ru-RU" sz="1500" dirty="0">
                <a:solidFill>
                  <a:prstClr val="black"/>
                </a:solidFill>
                <a:latin typeface="Calibri" panose="020F0502020204030204"/>
              </a:rPr>
              <a:t>Продолжение работы с Министерством здравоохранения, чтобы обеспечить полное принятие дифференцированного предоставления услуг, продолжить проект SUPPORT4HEALTH и обучение ECHO</a:t>
            </a:r>
          </a:p>
          <a:p>
            <a:pPr marL="342900" lvl="0" defTabSz="685800">
              <a:spcBef>
                <a:spcPts val="750"/>
              </a:spcBef>
              <a:buClrTx/>
              <a:buSzTx/>
              <a:buFont typeface="Arial" panose="020B0604020202020204" pitchFamily="34" charset="0"/>
              <a:buChar char="•"/>
              <a:defRPr/>
            </a:pPr>
            <a:endParaRPr lang="en-US" sz="1500" dirty="0">
              <a:solidFill>
                <a:prstClr val="black"/>
              </a:solidFill>
              <a:latin typeface="Calibri" panose="020F0502020204030204"/>
            </a:endParaRPr>
          </a:p>
          <a:p>
            <a:endParaRPr lang="en-US" dirty="0"/>
          </a:p>
        </p:txBody>
      </p:sp>
      <p:sp>
        <p:nvSpPr>
          <p:cNvPr id="3" name="Title 2">
            <a:extLst>
              <a:ext uri="{FF2B5EF4-FFF2-40B4-BE49-F238E27FC236}">
                <a16:creationId xmlns:a16="http://schemas.microsoft.com/office/drawing/2014/main" id="{6C158A7C-CFEE-43B3-8C67-103BFCAB3A82}"/>
              </a:ext>
            </a:extLst>
          </p:cNvPr>
          <p:cNvSpPr>
            <a:spLocks noGrp="1"/>
          </p:cNvSpPr>
          <p:nvPr>
            <p:ph type="title"/>
          </p:nvPr>
        </p:nvSpPr>
        <p:spPr>
          <a:solidFill>
            <a:srgbClr val="002060"/>
          </a:solidFill>
        </p:spPr>
        <p:txBody>
          <a:bodyPr/>
          <a:lstStyle/>
          <a:p>
            <a:pPr lvl="0" algn="ctr" defTabSz="685800">
              <a:buNone/>
              <a:defRPr/>
            </a:pPr>
            <a:r>
              <a:rPr lang="ru-RU" sz="2100" kern="1200" dirty="0">
                <a:solidFill>
                  <a:schemeClr val="bg1"/>
                </a:solidFill>
                <a:latin typeface="Calibri" panose="020F0502020204030204"/>
                <a:ea typeface="+mn-ea"/>
              </a:rPr>
              <a:t>Возможные мероприятия на </a:t>
            </a:r>
            <a:r>
              <a:rPr lang="en-US" sz="2100" kern="1200" dirty="0">
                <a:solidFill>
                  <a:schemeClr val="bg1"/>
                </a:solidFill>
                <a:latin typeface="Calibri" panose="020F0502020204030204"/>
                <a:ea typeface="+mn-ea"/>
              </a:rPr>
              <a:t>FY21</a:t>
            </a:r>
            <a:br>
              <a:rPr lang="en-US" sz="2100" kern="1200" dirty="0">
                <a:solidFill>
                  <a:schemeClr val="bg1"/>
                </a:solidFill>
                <a:latin typeface="Calibri" panose="020F0502020204030204"/>
                <a:ea typeface="+mn-ea"/>
              </a:rPr>
            </a:br>
            <a:endParaRPr lang="en-US" dirty="0">
              <a:solidFill>
                <a:schemeClr val="bg1"/>
              </a:solidFill>
            </a:endParaRPr>
          </a:p>
        </p:txBody>
      </p:sp>
      <p:sp>
        <p:nvSpPr>
          <p:cNvPr id="4" name="Rectangle 1">
            <a:extLst>
              <a:ext uri="{FF2B5EF4-FFF2-40B4-BE49-F238E27FC236}">
                <a16:creationId xmlns:a16="http://schemas.microsoft.com/office/drawing/2014/main" id="{7638CA5F-93A7-48B8-839A-3BB310F5A46B}"/>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95F9612-99CC-4F60-A792-A3628D46D083}"/>
              </a:ext>
            </a:extLst>
          </p:cNvPr>
          <p:cNvSpPr>
            <a:spLocks noChangeArrowheads="1"/>
          </p:cNvSpPr>
          <p:nvPr/>
        </p:nvSpPr>
        <p:spPr bwMode="auto">
          <a:xfrm>
            <a:off x="152400" y="2521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391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2CC6-442D-4808-9DEC-4338E4131F14}"/>
              </a:ext>
            </a:extLst>
          </p:cNvPr>
          <p:cNvSpPr>
            <a:spLocks noGrp="1"/>
          </p:cNvSpPr>
          <p:nvPr>
            <p:ph type="title"/>
          </p:nvPr>
        </p:nvSpPr>
        <p:spPr/>
        <p:txBody>
          <a:bodyPr/>
          <a:lstStyle/>
          <a:p>
            <a:r>
              <a:rPr lang="ru-RU" dirty="0"/>
              <a:t>Спасибо за внимание</a:t>
            </a:r>
            <a:endParaRPr lang="en-US" dirty="0"/>
          </a:p>
        </p:txBody>
      </p:sp>
      <p:sp>
        <p:nvSpPr>
          <p:cNvPr id="3" name="Text Placeholder 2">
            <a:extLst>
              <a:ext uri="{FF2B5EF4-FFF2-40B4-BE49-F238E27FC236}">
                <a16:creationId xmlns:a16="http://schemas.microsoft.com/office/drawing/2014/main" id="{120AB760-E490-4A0A-A2DC-6A828936774F}"/>
              </a:ext>
            </a:extLst>
          </p:cNvPr>
          <p:cNvSpPr>
            <a:spLocks noGrp="1"/>
          </p:cNvSpPr>
          <p:nvPr>
            <p:ph type="body" idx="1"/>
          </p:nvPr>
        </p:nvSpPr>
        <p:spPr/>
        <p:txBody>
          <a:bodyPr/>
          <a:lstStyle/>
          <a:p>
            <a:r>
              <a:rPr lang="en-US" dirty="0">
                <a:hlinkClick r:id="rId2"/>
              </a:rPr>
              <a:t>kizmailova@usaid.gov</a:t>
            </a:r>
            <a:endParaRPr lang="en-US" dirty="0"/>
          </a:p>
          <a:p>
            <a:r>
              <a:rPr lang="en-US" dirty="0">
                <a:hlinkClick r:id="rId3"/>
              </a:rPr>
              <a:t>iaitmagambetova@cdc.gov</a:t>
            </a:r>
            <a:endParaRPr lang="en-US" dirty="0"/>
          </a:p>
          <a:p>
            <a:endParaRPr lang="en-US" dirty="0"/>
          </a:p>
        </p:txBody>
      </p:sp>
      <p:sp>
        <p:nvSpPr>
          <p:cNvPr id="4" name="Footer Placeholder 3">
            <a:extLst>
              <a:ext uri="{FF2B5EF4-FFF2-40B4-BE49-F238E27FC236}">
                <a16:creationId xmlns:a16="http://schemas.microsoft.com/office/drawing/2014/main" id="{A73F840F-4188-4365-BB43-3E4D84BC111A}"/>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0DEBC326-F91D-4E89-9993-58F998A4A25C}"/>
              </a:ext>
            </a:extLst>
          </p:cNvPr>
          <p:cNvSpPr>
            <a:spLocks noGrp="1"/>
          </p:cNvSpPr>
          <p:nvPr>
            <p:ph type="sldNum" sz="quarter" idx="12"/>
          </p:nvPr>
        </p:nvSpPr>
        <p:spPr/>
        <p:txBody>
          <a:bodyPr/>
          <a:lstStyle/>
          <a:p>
            <a:fld id="{71CD691C-D66F-4A26-9F69-6E8C93BEF503}" type="slidenum">
              <a:rPr lang="ru-RU" smtClean="0"/>
              <a:t>13</a:t>
            </a:fld>
            <a:endParaRPr lang="ru-RU"/>
          </a:p>
        </p:txBody>
      </p:sp>
    </p:spTree>
    <p:extLst>
      <p:ext uri="{BB962C8B-B14F-4D97-AF65-F5344CB8AC3E}">
        <p14:creationId xmlns:p14="http://schemas.microsoft.com/office/powerpoint/2010/main" val="87568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59"/>
          <p:cNvSpPr txBox="1">
            <a:spLocks noGrp="1"/>
          </p:cNvSpPr>
          <p:nvPr>
            <p:ph type="body" idx="1"/>
          </p:nvPr>
        </p:nvSpPr>
        <p:spPr>
          <a:xfrm>
            <a:off x="172515" y="462"/>
            <a:ext cx="8768100" cy="607171"/>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ru-RU" dirty="0">
                <a:latin typeface="Cabin"/>
                <a:ea typeface="Cabin"/>
                <a:cs typeface="Cabin"/>
                <a:sym typeface="Cabin"/>
              </a:rPr>
              <a:t>Эпидемиологические данные</a:t>
            </a:r>
            <a:endParaRPr dirty="0">
              <a:latin typeface="Cabin"/>
              <a:ea typeface="Cabin"/>
              <a:cs typeface="Cabin"/>
              <a:sym typeface="Cabin"/>
            </a:endParaRPr>
          </a:p>
        </p:txBody>
      </p:sp>
      <p:pic>
        <p:nvPicPr>
          <p:cNvPr id="1217" name="Google Shape;1217;p159"/>
          <p:cNvPicPr preferRelativeResize="0"/>
          <p:nvPr/>
        </p:nvPicPr>
        <p:blipFill>
          <a:blip r:embed="rId3">
            <a:alphaModFix/>
          </a:blip>
          <a:stretch>
            <a:fillRect/>
          </a:stretch>
        </p:blipFill>
        <p:spPr>
          <a:xfrm>
            <a:off x="124816" y="753938"/>
            <a:ext cx="8886824" cy="3974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161"/>
          <p:cNvSpPr txBox="1">
            <a:spLocks noGrp="1"/>
          </p:cNvSpPr>
          <p:nvPr>
            <p:ph type="body" idx="1"/>
          </p:nvPr>
        </p:nvSpPr>
        <p:spPr>
          <a:xfrm>
            <a:off x="172515" y="463"/>
            <a:ext cx="8768100" cy="629662"/>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ru-RU" dirty="0">
                <a:latin typeface="Cabin"/>
                <a:ea typeface="Cabin"/>
                <a:cs typeface="Cabin"/>
                <a:sym typeface="Cabin"/>
              </a:rPr>
              <a:t>Индекс тестирование на уровне сообщества</a:t>
            </a:r>
            <a:endParaRPr dirty="0">
              <a:latin typeface="Cabin"/>
              <a:ea typeface="Cabin"/>
              <a:cs typeface="Cabin"/>
              <a:sym typeface="Cabin"/>
            </a:endParaRPr>
          </a:p>
        </p:txBody>
      </p:sp>
      <p:sp>
        <p:nvSpPr>
          <p:cNvPr id="1232" name="Google Shape;1232;p161"/>
          <p:cNvSpPr txBox="1"/>
          <p:nvPr/>
        </p:nvSpPr>
        <p:spPr>
          <a:xfrm>
            <a:off x="1676600" y="3779475"/>
            <a:ext cx="5640900" cy="5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Add key message</a:t>
            </a:r>
            <a:endParaRPr>
              <a:highlight>
                <a:srgbClr val="FFFF00"/>
              </a:highlight>
            </a:endParaRPr>
          </a:p>
        </p:txBody>
      </p:sp>
      <p:pic>
        <p:nvPicPr>
          <p:cNvPr id="1233" name="Google Shape;1233;p161"/>
          <p:cNvPicPr preferRelativeResize="0"/>
          <p:nvPr/>
        </p:nvPicPr>
        <p:blipFill rotWithShape="1">
          <a:blip r:embed="rId3">
            <a:alphaModFix/>
          </a:blip>
          <a:srcRect/>
          <a:stretch/>
        </p:blipFill>
        <p:spPr>
          <a:xfrm>
            <a:off x="315500" y="784025"/>
            <a:ext cx="8139900" cy="3255500"/>
          </a:xfrm>
          <a:prstGeom prst="rect">
            <a:avLst/>
          </a:prstGeom>
          <a:noFill/>
          <a:ln>
            <a:noFill/>
          </a:ln>
        </p:spPr>
      </p:pic>
      <p:pic>
        <p:nvPicPr>
          <p:cNvPr id="1234" name="Google Shape;1234;p161"/>
          <p:cNvPicPr preferRelativeResize="0"/>
          <p:nvPr/>
        </p:nvPicPr>
        <p:blipFill>
          <a:blip r:embed="rId4">
            <a:alphaModFix/>
          </a:blip>
          <a:stretch>
            <a:fillRect/>
          </a:stretch>
        </p:blipFill>
        <p:spPr>
          <a:xfrm>
            <a:off x="315500" y="2157750"/>
            <a:ext cx="8190100" cy="2609399"/>
          </a:xfrm>
          <a:prstGeom prst="rect">
            <a:avLst/>
          </a:prstGeom>
          <a:noFill/>
          <a:ln>
            <a:noFill/>
          </a:ln>
        </p:spPr>
      </p:pic>
      <p:cxnSp>
        <p:nvCxnSpPr>
          <p:cNvPr id="1235" name="Google Shape;1235;p161"/>
          <p:cNvCxnSpPr/>
          <p:nvPr/>
        </p:nvCxnSpPr>
        <p:spPr>
          <a:xfrm>
            <a:off x="4252800" y="2998275"/>
            <a:ext cx="0" cy="627300"/>
          </a:xfrm>
          <a:prstGeom prst="straightConnector1">
            <a:avLst/>
          </a:prstGeom>
          <a:noFill/>
          <a:ln w="38100" cap="flat" cmpd="sng">
            <a:solidFill>
              <a:srgbClr val="980000"/>
            </a:solidFill>
            <a:prstDash val="solid"/>
            <a:round/>
            <a:headEnd type="none" w="med" len="med"/>
            <a:tailEnd type="triangle" w="med" len="med"/>
          </a:ln>
        </p:spPr>
      </p:cxnSp>
      <p:sp>
        <p:nvSpPr>
          <p:cNvPr id="1236" name="Google Shape;1236;p161"/>
          <p:cNvSpPr txBox="1"/>
          <p:nvPr/>
        </p:nvSpPr>
        <p:spPr>
          <a:xfrm>
            <a:off x="3663175" y="2242800"/>
            <a:ext cx="1329900" cy="75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RU" dirty="0">
                <a:latin typeface="Cabin"/>
                <a:ea typeface="Cabin"/>
                <a:cs typeface="Cabin"/>
                <a:sym typeface="Cabin"/>
              </a:rPr>
              <a:t>Начало индекс тестирования</a:t>
            </a:r>
            <a:endParaRPr dirty="0">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162"/>
          <p:cNvSpPr txBox="1">
            <a:spLocks noGrp="1"/>
          </p:cNvSpPr>
          <p:nvPr>
            <p:ph type="body" idx="1"/>
          </p:nvPr>
        </p:nvSpPr>
        <p:spPr>
          <a:xfrm>
            <a:off x="172515" y="76662"/>
            <a:ext cx="8768100" cy="489675"/>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ru-RU" sz="2800" dirty="0">
                <a:latin typeface="Cabin"/>
                <a:ea typeface="Cabin"/>
                <a:cs typeface="Cabin"/>
                <a:sym typeface="Cabin"/>
              </a:rPr>
              <a:t>Каскад индекс тестирования, 2019 г. </a:t>
            </a:r>
            <a:endParaRPr sz="2800" dirty="0">
              <a:latin typeface="Cabin"/>
              <a:ea typeface="Cabin"/>
              <a:cs typeface="Cabin"/>
              <a:sym typeface="Cabin"/>
            </a:endParaRPr>
          </a:p>
        </p:txBody>
      </p:sp>
      <p:pic>
        <p:nvPicPr>
          <p:cNvPr id="1242" name="Google Shape;1242;p162"/>
          <p:cNvPicPr preferRelativeResize="0"/>
          <p:nvPr/>
        </p:nvPicPr>
        <p:blipFill rotWithShape="1">
          <a:blip r:embed="rId3">
            <a:alphaModFix/>
          </a:blip>
          <a:srcRect b="3034"/>
          <a:stretch/>
        </p:blipFill>
        <p:spPr>
          <a:xfrm>
            <a:off x="609600" y="653750"/>
            <a:ext cx="7088777" cy="4157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63"/>
          <p:cNvSpPr txBox="1">
            <a:spLocks noGrp="1"/>
          </p:cNvSpPr>
          <p:nvPr>
            <p:ph type="body" idx="1"/>
          </p:nvPr>
        </p:nvSpPr>
        <p:spPr>
          <a:xfrm>
            <a:off x="172515" y="462"/>
            <a:ext cx="8768100" cy="641187"/>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chemeClr val="lt1"/>
              </a:buClr>
              <a:buSzPts val="3200"/>
              <a:buFont typeface="Arial"/>
              <a:buNone/>
            </a:pPr>
            <a:r>
              <a:rPr lang="ru-RU" sz="2400" dirty="0">
                <a:latin typeface="Cabin"/>
                <a:ea typeface="Cabin"/>
                <a:cs typeface="Cabin"/>
                <a:sym typeface="Cabin"/>
              </a:rPr>
              <a:t>Вклад работы сообществ в результаты на сайтах </a:t>
            </a:r>
            <a:r>
              <a:rPr lang="en-US" sz="2400" dirty="0">
                <a:latin typeface="Cabin"/>
                <a:ea typeface="Cabin"/>
                <a:cs typeface="Cabin"/>
                <a:sym typeface="Cabin"/>
              </a:rPr>
              <a:t>PEPFAR</a:t>
            </a:r>
            <a:endParaRPr sz="2400" dirty="0">
              <a:latin typeface="Cabin"/>
              <a:ea typeface="Cabin"/>
              <a:cs typeface="Cabin"/>
              <a:sym typeface="Cabin"/>
            </a:endParaRPr>
          </a:p>
        </p:txBody>
      </p:sp>
      <p:pic>
        <p:nvPicPr>
          <p:cNvPr id="1248" name="Google Shape;1248;p163"/>
          <p:cNvPicPr preferRelativeResize="0"/>
          <p:nvPr/>
        </p:nvPicPr>
        <p:blipFill rotWithShape="1">
          <a:blip r:embed="rId3">
            <a:alphaModFix/>
          </a:blip>
          <a:srcRect t="2893"/>
          <a:stretch/>
        </p:blipFill>
        <p:spPr>
          <a:xfrm>
            <a:off x="627875" y="641650"/>
            <a:ext cx="7888799" cy="4111325"/>
          </a:xfrm>
          <a:prstGeom prst="rect">
            <a:avLst/>
          </a:prstGeom>
          <a:noFill/>
          <a:ln>
            <a:noFill/>
          </a:ln>
        </p:spPr>
      </p:pic>
      <p:sp>
        <p:nvSpPr>
          <p:cNvPr id="2" name="Rectangle 1">
            <a:extLst>
              <a:ext uri="{FF2B5EF4-FFF2-40B4-BE49-F238E27FC236}">
                <a16:creationId xmlns:a16="http://schemas.microsoft.com/office/drawing/2014/main" id="{D551CBF7-D796-4EAD-A4CE-C84511C55D9C}"/>
              </a:ext>
            </a:extLst>
          </p:cNvPr>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2CB07-8461-42F4-806C-519CA94D4E7E}"/>
              </a:ext>
            </a:extLst>
          </p:cNvPr>
          <p:cNvSpPr>
            <a:spLocks noGrp="1"/>
          </p:cNvSpPr>
          <p:nvPr>
            <p:ph type="body" idx="1"/>
          </p:nvPr>
        </p:nvSpPr>
        <p:spPr>
          <a:xfrm>
            <a:off x="187950" y="65777"/>
            <a:ext cx="8768100" cy="342600"/>
          </a:xfrm>
        </p:spPr>
        <p:txBody>
          <a:bodyPr/>
          <a:lstStyle/>
          <a:p>
            <a:r>
              <a:rPr lang="ru-RU" dirty="0"/>
              <a:t>Возможные программы </a:t>
            </a:r>
            <a:r>
              <a:rPr lang="en-US" dirty="0"/>
              <a:t>PEPFAR </a:t>
            </a:r>
            <a:r>
              <a:rPr lang="ru-RU" dirty="0"/>
              <a:t>в 2021 г.</a:t>
            </a:r>
            <a:r>
              <a:rPr lang="en-US" dirty="0"/>
              <a:t> </a:t>
            </a:r>
          </a:p>
        </p:txBody>
      </p:sp>
      <p:sp>
        <p:nvSpPr>
          <p:cNvPr id="4" name="Text Placeholder 3">
            <a:extLst>
              <a:ext uri="{FF2B5EF4-FFF2-40B4-BE49-F238E27FC236}">
                <a16:creationId xmlns:a16="http://schemas.microsoft.com/office/drawing/2014/main" id="{7F5626B8-8BBE-4D92-9B72-CEA0FC4C65FD}"/>
              </a:ext>
            </a:extLst>
          </p:cNvPr>
          <p:cNvSpPr>
            <a:spLocks noGrp="1"/>
          </p:cNvSpPr>
          <p:nvPr>
            <p:ph type="body" idx="3"/>
          </p:nvPr>
        </p:nvSpPr>
        <p:spPr>
          <a:xfrm>
            <a:off x="200651" y="718535"/>
            <a:ext cx="8710500" cy="4235205"/>
          </a:xfrm>
        </p:spPr>
        <p:txBody>
          <a:bodyPr/>
          <a:lstStyle/>
          <a:p>
            <a:pPr marL="0" indent="0">
              <a:spcBef>
                <a:spcPts val="0"/>
              </a:spcBef>
            </a:pPr>
            <a:r>
              <a:rPr lang="ru-RU" sz="1800" dirty="0">
                <a:solidFill>
                  <a:schemeClr val="dk1"/>
                </a:solidFill>
                <a:latin typeface="Arial" panose="020B0604020202020204" pitchFamily="34" charset="0"/>
                <a:ea typeface="Cabin"/>
                <a:cs typeface="Arial" panose="020B0604020202020204" pitchFamily="34" charset="0"/>
                <a:sym typeface="Cabin"/>
              </a:rPr>
              <a:t>Первые</a:t>
            </a:r>
            <a:r>
              <a:rPr lang="en-US" sz="1800" dirty="0">
                <a:solidFill>
                  <a:schemeClr val="dk1"/>
                </a:solidFill>
                <a:latin typeface="Arial" panose="020B0604020202020204" pitchFamily="34" charset="0"/>
                <a:ea typeface="Cabin"/>
                <a:cs typeface="Arial" panose="020B0604020202020204" pitchFamily="34" charset="0"/>
                <a:sym typeface="Cabin"/>
              </a:rPr>
              <a:t> 90</a:t>
            </a:r>
          </a:p>
          <a:p>
            <a:pPr marL="342900" lvl="0" indent="-342900">
              <a:spcBef>
                <a:spcPts val="0"/>
              </a:spcBef>
              <a:buFontTx/>
              <a:buChar char="-"/>
            </a:pPr>
            <a:r>
              <a:rPr lang="ru-RU" sz="1800" dirty="0">
                <a:solidFill>
                  <a:schemeClr val="dk1"/>
                </a:solidFill>
                <a:latin typeface="Arial" panose="020B0604020202020204" pitchFamily="34" charset="0"/>
                <a:ea typeface="Cabin"/>
                <a:cs typeface="Arial" panose="020B0604020202020204" pitchFamily="34" charset="0"/>
                <a:sym typeface="Cabin"/>
              </a:rPr>
              <a:t>Индекс тестирование на уровне сообщества с внедрением самотестирования</a:t>
            </a:r>
            <a:endParaRPr lang="en-US" sz="1800" dirty="0">
              <a:solidFill>
                <a:schemeClr val="dk1"/>
              </a:solidFill>
              <a:latin typeface="Arial" panose="020B0604020202020204" pitchFamily="34" charset="0"/>
              <a:ea typeface="Cabin"/>
              <a:cs typeface="Arial" panose="020B0604020202020204" pitchFamily="34" charset="0"/>
              <a:sym typeface="Cabin"/>
            </a:endParaRPr>
          </a:p>
          <a:p>
            <a:pPr marL="0" lvl="0" indent="0">
              <a:spcBef>
                <a:spcPts val="0"/>
              </a:spcBef>
            </a:pPr>
            <a:r>
              <a:rPr lang="ru-RU" sz="1800" dirty="0">
                <a:solidFill>
                  <a:schemeClr val="dk1"/>
                </a:solidFill>
                <a:latin typeface="Arial" panose="020B0604020202020204" pitchFamily="34" charset="0"/>
                <a:ea typeface="Cabin"/>
                <a:cs typeface="Arial" panose="020B0604020202020204" pitchFamily="34" charset="0"/>
                <a:sym typeface="Cabin"/>
              </a:rPr>
              <a:t> </a:t>
            </a:r>
            <a:endParaRPr lang="en-US" sz="1800" dirty="0">
              <a:solidFill>
                <a:schemeClr val="dk1"/>
              </a:solidFill>
              <a:latin typeface="Arial" panose="020B0604020202020204" pitchFamily="34" charset="0"/>
              <a:ea typeface="Cabin"/>
              <a:cs typeface="Arial" panose="020B0604020202020204" pitchFamily="34" charset="0"/>
              <a:sym typeface="Cabin"/>
            </a:endParaRPr>
          </a:p>
          <a:p>
            <a:pPr marL="0" lvl="0" indent="0">
              <a:spcBef>
                <a:spcPts val="0"/>
              </a:spcBef>
            </a:pPr>
            <a:r>
              <a:rPr lang="ru-RU" sz="1800" dirty="0">
                <a:solidFill>
                  <a:schemeClr val="dk1"/>
                </a:solidFill>
                <a:latin typeface="Arial" panose="020B0604020202020204" pitchFamily="34" charset="0"/>
                <a:ea typeface="Cabin"/>
                <a:cs typeface="Arial" panose="020B0604020202020204" pitchFamily="34" charset="0"/>
                <a:sym typeface="Cabin"/>
              </a:rPr>
              <a:t>Вторые и третьи 90</a:t>
            </a:r>
            <a:endParaRPr lang="en-US" sz="1800" dirty="0">
              <a:solidFill>
                <a:schemeClr val="dk1"/>
              </a:solidFill>
              <a:latin typeface="Arial" panose="020B0604020202020204" pitchFamily="34" charset="0"/>
              <a:ea typeface="Cabin"/>
              <a:cs typeface="Arial" panose="020B0604020202020204" pitchFamily="34" charset="0"/>
              <a:sym typeface="Cabin"/>
            </a:endParaRPr>
          </a:p>
          <a:p>
            <a:pPr marL="285750" lvl="0" indent="-285750">
              <a:spcBef>
                <a:spcPts val="0"/>
              </a:spcBef>
              <a:buFontTx/>
              <a:buChar char="-"/>
            </a:pPr>
            <a:r>
              <a:rPr lang="ru-RU" sz="1800" dirty="0">
                <a:solidFill>
                  <a:schemeClr val="dk1"/>
                </a:solidFill>
                <a:latin typeface="Arial" panose="020B0604020202020204" pitchFamily="34" charset="0"/>
                <a:ea typeface="Cabin"/>
                <a:cs typeface="Arial" panose="020B0604020202020204" pitchFamily="34" charset="0"/>
                <a:sym typeface="Cabin"/>
              </a:rPr>
              <a:t>Социальное сопровождение ЛЖВ для поддержки начала и улучшения приверженности к АРТ, услуги по тестированию партнеров ЛЖВ </a:t>
            </a:r>
          </a:p>
          <a:p>
            <a:pPr marL="285750" lvl="0" indent="-285750">
              <a:spcBef>
                <a:spcPts val="0"/>
              </a:spcBef>
              <a:buFontTx/>
              <a:buChar char="-"/>
            </a:pPr>
            <a:r>
              <a:rPr lang="ru-RU" sz="1800" dirty="0">
                <a:solidFill>
                  <a:schemeClr val="dk1"/>
                </a:solidFill>
                <a:latin typeface="Arial" panose="020B0604020202020204" pitchFamily="34" charset="0"/>
                <a:ea typeface="Cabin"/>
                <a:cs typeface="Arial" panose="020B0604020202020204" pitchFamily="34" charset="0"/>
                <a:sym typeface="Cabin"/>
              </a:rPr>
              <a:t>Профилактика </a:t>
            </a:r>
            <a:r>
              <a:rPr lang="en-US" sz="1800" dirty="0">
                <a:solidFill>
                  <a:schemeClr val="dk1"/>
                </a:solidFill>
                <a:latin typeface="Arial" panose="020B0604020202020204" pitchFamily="34" charset="0"/>
                <a:ea typeface="Cabin"/>
                <a:cs typeface="Arial" panose="020B0604020202020204" pitchFamily="34" charset="0"/>
                <a:sym typeface="Cabin"/>
              </a:rPr>
              <a:t>(</a:t>
            </a:r>
            <a:r>
              <a:rPr lang="ru-RU" sz="1800" dirty="0">
                <a:solidFill>
                  <a:schemeClr val="dk1"/>
                </a:solidFill>
                <a:latin typeface="Arial" panose="020B0604020202020204" pitchFamily="34" charset="0"/>
                <a:ea typeface="Cabin"/>
                <a:cs typeface="Arial" panose="020B0604020202020204" pitchFamily="34" charset="0"/>
                <a:sym typeface="Cabin"/>
              </a:rPr>
              <a:t>перенаправления на ОЗТ и </a:t>
            </a:r>
            <a:r>
              <a:rPr lang="en-US" sz="1800" dirty="0" err="1">
                <a:solidFill>
                  <a:schemeClr val="dk1"/>
                </a:solidFill>
                <a:latin typeface="Arial" panose="020B0604020202020204" pitchFamily="34" charset="0"/>
                <a:ea typeface="Cabin"/>
                <a:cs typeface="Arial" panose="020B0604020202020204" pitchFamily="34" charset="0"/>
                <a:sym typeface="Cabin"/>
              </a:rPr>
              <a:t>PrEP</a:t>
            </a:r>
            <a:r>
              <a:rPr lang="en-US" sz="1800" dirty="0">
                <a:solidFill>
                  <a:schemeClr val="dk1"/>
                </a:solidFill>
                <a:latin typeface="Arial" panose="020B0604020202020204" pitchFamily="34" charset="0"/>
                <a:ea typeface="Cabin"/>
                <a:cs typeface="Arial" panose="020B0604020202020204" pitchFamily="34" charset="0"/>
                <a:sym typeface="Cabin"/>
              </a:rPr>
              <a:t>)</a:t>
            </a:r>
          </a:p>
          <a:p>
            <a:pPr marL="342900" lvl="0" indent="-342900">
              <a:spcBef>
                <a:spcPts val="0"/>
              </a:spcBef>
              <a:buFontTx/>
              <a:buChar char="-"/>
            </a:pPr>
            <a:endParaRPr lang="en-US" sz="1800" dirty="0">
              <a:solidFill>
                <a:schemeClr val="dk1"/>
              </a:solidFill>
              <a:latin typeface="Arial" panose="020B0604020202020204" pitchFamily="34" charset="0"/>
              <a:ea typeface="Cabin"/>
              <a:cs typeface="Arial" panose="020B0604020202020204" pitchFamily="34" charset="0"/>
              <a:sym typeface="Cabin"/>
            </a:endParaRPr>
          </a:p>
          <a:p>
            <a:pPr marL="0" lvl="0" indent="0">
              <a:spcBef>
                <a:spcPts val="0"/>
              </a:spcBef>
            </a:pPr>
            <a:r>
              <a:rPr lang="ru-RU" sz="1800" dirty="0">
                <a:solidFill>
                  <a:schemeClr val="dk1"/>
                </a:solidFill>
                <a:latin typeface="Arial" panose="020B0604020202020204" pitchFamily="34" charset="0"/>
                <a:ea typeface="Cabin"/>
                <a:cs typeface="Arial" panose="020B0604020202020204" pitchFamily="34" charset="0"/>
                <a:sym typeface="Cabin"/>
              </a:rPr>
              <a:t>Национальный уровень</a:t>
            </a:r>
            <a:r>
              <a:rPr lang="en-US" sz="1800" dirty="0">
                <a:solidFill>
                  <a:schemeClr val="dk1"/>
                </a:solidFill>
                <a:latin typeface="Arial" panose="020B0604020202020204" pitchFamily="34" charset="0"/>
                <a:ea typeface="Cabin"/>
                <a:cs typeface="Arial" panose="020B0604020202020204" pitchFamily="34" charset="0"/>
                <a:sym typeface="Cabin"/>
              </a:rPr>
              <a:t>:</a:t>
            </a:r>
          </a:p>
          <a:p>
            <a:pPr marL="342900" lvl="0" indent="-342900">
              <a:spcBef>
                <a:spcPts val="0"/>
              </a:spcBef>
              <a:buFontTx/>
              <a:buChar char="-"/>
            </a:pPr>
            <a:r>
              <a:rPr lang="ru-RU" sz="1800" dirty="0">
                <a:solidFill>
                  <a:schemeClr val="dk1"/>
                </a:solidFill>
                <a:latin typeface="Arial" panose="020B0604020202020204" pitchFamily="34" charset="0"/>
                <a:ea typeface="Cabin"/>
                <a:cs typeface="Arial" panose="020B0604020202020204" pitchFamily="34" charset="0"/>
                <a:sym typeface="Cabin"/>
              </a:rPr>
              <a:t>Устойчивое финансирование национальной программы по ВИЧ </a:t>
            </a:r>
            <a:r>
              <a:rPr lang="en" sz="1800" dirty="0">
                <a:solidFill>
                  <a:schemeClr val="dk1"/>
                </a:solidFill>
                <a:latin typeface="Arial" panose="020B0604020202020204" pitchFamily="34" charset="0"/>
                <a:ea typeface="Cabin"/>
                <a:cs typeface="Arial" panose="020B0604020202020204" pitchFamily="34" charset="0"/>
                <a:sym typeface="Cabin"/>
              </a:rPr>
              <a:t>(</a:t>
            </a:r>
            <a:r>
              <a:rPr lang="ru-RU" sz="1800" dirty="0">
                <a:solidFill>
                  <a:schemeClr val="dk1"/>
                </a:solidFill>
                <a:latin typeface="Arial" panose="020B0604020202020204" pitchFamily="34" charset="0"/>
                <a:ea typeface="Cabin"/>
                <a:cs typeface="Arial" panose="020B0604020202020204" pitchFamily="34" charset="0"/>
                <a:sym typeface="Cabin"/>
              </a:rPr>
              <a:t>экономическая эффективность</a:t>
            </a:r>
            <a:r>
              <a:rPr lang="en-US" sz="1800" dirty="0">
                <a:solidFill>
                  <a:schemeClr val="dk1"/>
                </a:solidFill>
                <a:latin typeface="Arial" panose="020B0604020202020204" pitchFamily="34" charset="0"/>
                <a:ea typeface="Cabin"/>
                <a:cs typeface="Arial" panose="020B0604020202020204" pitchFamily="34" charset="0"/>
                <a:sym typeface="Cabin"/>
              </a:rPr>
              <a:t>, </a:t>
            </a:r>
            <a:r>
              <a:rPr lang="ru-RU" sz="1800" dirty="0">
                <a:solidFill>
                  <a:schemeClr val="dk1"/>
                </a:solidFill>
                <a:latin typeface="Arial" panose="020B0604020202020204" pitchFamily="34" charset="0"/>
                <a:ea typeface="Cabin"/>
                <a:cs typeface="Arial" panose="020B0604020202020204" pitchFamily="34" charset="0"/>
                <a:sym typeface="Cabin"/>
              </a:rPr>
              <a:t>снижение закупочных цен</a:t>
            </a:r>
            <a:r>
              <a:rPr lang="en-US" sz="1800" dirty="0">
                <a:solidFill>
                  <a:schemeClr val="dk1"/>
                </a:solidFill>
                <a:latin typeface="Arial" panose="020B0604020202020204" pitchFamily="34" charset="0"/>
                <a:ea typeface="Cabin"/>
                <a:cs typeface="Arial" panose="020B0604020202020204" pitchFamily="34" charset="0"/>
                <a:sym typeface="Cabin"/>
              </a:rPr>
              <a:t>)</a:t>
            </a:r>
          </a:p>
          <a:p>
            <a:pPr marL="342900" lvl="0" indent="-342900">
              <a:spcBef>
                <a:spcPts val="0"/>
              </a:spcBef>
              <a:buFontTx/>
              <a:buChar char="-"/>
            </a:pPr>
            <a:r>
              <a:rPr lang="ru-RU" sz="1800" dirty="0">
                <a:solidFill>
                  <a:schemeClr val="dk1"/>
                </a:solidFill>
                <a:latin typeface="Arial" panose="020B0604020202020204" pitchFamily="34" charset="0"/>
                <a:ea typeface="Cabin"/>
                <a:cs typeface="Arial" panose="020B0604020202020204" pitchFamily="34" charset="0"/>
                <a:sym typeface="Cabin"/>
              </a:rPr>
              <a:t>Поддержка изменения законодательной базы для госсоцзаказа среди ключевых групп по ВИЧ</a:t>
            </a:r>
            <a:endParaRPr lang="en-US" sz="1800" dirty="0">
              <a:solidFill>
                <a:schemeClr val="dk1"/>
              </a:solidFill>
              <a:latin typeface="Arial" panose="020B0604020202020204" pitchFamily="34" charset="0"/>
              <a:ea typeface="Cabin"/>
              <a:cs typeface="Arial" panose="020B0604020202020204" pitchFamily="34" charset="0"/>
              <a:sym typeface="Cabin"/>
            </a:endParaRPr>
          </a:p>
          <a:p>
            <a:pPr marL="342900" lvl="0" indent="-342900">
              <a:spcBef>
                <a:spcPts val="0"/>
              </a:spcBef>
              <a:buFontTx/>
              <a:buChar char="-"/>
            </a:pPr>
            <a:r>
              <a:rPr lang="ru-RU" sz="1700" dirty="0">
                <a:solidFill>
                  <a:schemeClr val="dk1"/>
                </a:solidFill>
                <a:latin typeface="Arial" panose="020B0604020202020204" pitchFamily="34" charset="0"/>
                <a:ea typeface="Cabin"/>
                <a:cs typeface="Arial" panose="020B0604020202020204" pitchFamily="34" charset="0"/>
                <a:sym typeface="Cabin"/>
              </a:rPr>
              <a:t>Техпомощь по закупкам и поставкам препаратов </a:t>
            </a:r>
            <a:endParaRPr lang="en-US" sz="1700" dirty="0">
              <a:solidFill>
                <a:schemeClr val="dk1"/>
              </a:solidFill>
              <a:latin typeface="Arial" panose="020B0604020202020204" pitchFamily="34" charset="0"/>
              <a:ea typeface="Cabin"/>
              <a:cs typeface="Arial" panose="020B0604020202020204" pitchFamily="34" charset="0"/>
              <a:sym typeface="Cabin"/>
            </a:endParaRPr>
          </a:p>
          <a:p>
            <a:pPr lvl="0" indent="-298450">
              <a:spcBef>
                <a:spcPts val="0"/>
              </a:spcBef>
              <a:buClr>
                <a:schemeClr val="dk1"/>
              </a:buClr>
              <a:buSzPts val="1100"/>
              <a:buFont typeface="Cabin"/>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3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4"/>
        <p:cNvGrpSpPr/>
        <p:nvPr/>
      </p:nvGrpSpPr>
      <p:grpSpPr>
        <a:xfrm>
          <a:off x="0" y="0"/>
          <a:ext cx="0" cy="0"/>
          <a:chOff x="0" y="0"/>
          <a:chExt cx="0" cy="0"/>
        </a:xfrm>
      </p:grpSpPr>
      <p:sp>
        <p:nvSpPr>
          <p:cNvPr id="3045" name="Google Shape;3045;p390"/>
          <p:cNvSpPr txBox="1">
            <a:spLocks noGrp="1"/>
          </p:cNvSpPr>
          <p:nvPr>
            <p:ph type="body" idx="1"/>
          </p:nvPr>
        </p:nvSpPr>
        <p:spPr>
          <a:xfrm>
            <a:off x="172515" y="462"/>
            <a:ext cx="8768100" cy="583573"/>
          </a:xfrm>
          <a:prstGeom prst="rect">
            <a:avLst/>
          </a:prstGeom>
        </p:spPr>
        <p:txBody>
          <a:bodyPr spcFirstLastPara="1" wrap="square" lIns="0" tIns="0" rIns="0" bIns="0" anchor="t" anchorCtr="0">
            <a:noAutofit/>
          </a:bodyPr>
          <a:lstStyle/>
          <a:p>
            <a:pPr marL="0" lvl="0" indent="0" algn="ctr" rtl="0">
              <a:spcBef>
                <a:spcPts val="1000"/>
              </a:spcBef>
              <a:spcAft>
                <a:spcPts val="0"/>
              </a:spcAft>
              <a:buNone/>
            </a:pPr>
            <a:r>
              <a:rPr lang="ru-RU" sz="2000" dirty="0">
                <a:latin typeface="Cabin"/>
                <a:ea typeface="Cabin"/>
                <a:cs typeface="Cabin"/>
                <a:sym typeface="Cabin"/>
              </a:rPr>
              <a:t>Индекс тестирование в </a:t>
            </a:r>
            <a:r>
              <a:rPr lang="en-US" sz="2000" dirty="0">
                <a:latin typeface="Cabin"/>
                <a:ea typeface="Cabin"/>
                <a:cs typeface="Cabin"/>
                <a:sym typeface="Cabin"/>
              </a:rPr>
              <a:t>PEPFAR </a:t>
            </a:r>
            <a:r>
              <a:rPr lang="ru-RU" sz="2000" dirty="0">
                <a:latin typeface="Cabin"/>
                <a:ea typeface="Cabin"/>
                <a:cs typeface="Cabin"/>
                <a:sym typeface="Cabin"/>
              </a:rPr>
              <a:t>пилотных мед. учреждениях в ФГ 19</a:t>
            </a:r>
            <a:r>
              <a:rPr lang="en" sz="2000" dirty="0">
                <a:latin typeface="Cabin"/>
                <a:ea typeface="Cabin"/>
                <a:cs typeface="Cabin"/>
                <a:sym typeface="Cabin"/>
              </a:rPr>
              <a:t> </a:t>
            </a:r>
            <a:endParaRPr sz="2000" dirty="0">
              <a:latin typeface="Cabin"/>
              <a:ea typeface="Cabin"/>
              <a:cs typeface="Cabin"/>
              <a:sym typeface="Cabin"/>
            </a:endParaRPr>
          </a:p>
        </p:txBody>
      </p:sp>
      <p:pic>
        <p:nvPicPr>
          <p:cNvPr id="2" name="Picture 1">
            <a:extLst>
              <a:ext uri="{FF2B5EF4-FFF2-40B4-BE49-F238E27FC236}">
                <a16:creationId xmlns:a16="http://schemas.microsoft.com/office/drawing/2014/main" id="{AD3A484E-3847-4029-BAB9-A69272CE5F21}"/>
              </a:ext>
            </a:extLst>
          </p:cNvPr>
          <p:cNvPicPr>
            <a:picLocks noChangeAspect="1"/>
          </p:cNvPicPr>
          <p:nvPr/>
        </p:nvPicPr>
        <p:blipFill>
          <a:blip r:embed="rId3"/>
          <a:stretch>
            <a:fillRect/>
          </a:stretch>
        </p:blipFill>
        <p:spPr>
          <a:xfrm>
            <a:off x="220181" y="667741"/>
            <a:ext cx="7717922" cy="3816854"/>
          </a:xfrm>
          <a:prstGeom prst="rect">
            <a:avLst/>
          </a:prstGeom>
          <a:solidFill>
            <a:srgbClr val="FFC000"/>
          </a:solidFill>
        </p:spPr>
      </p:pic>
      <p:sp>
        <p:nvSpPr>
          <p:cNvPr id="3" name="TextBox 2">
            <a:extLst>
              <a:ext uri="{FF2B5EF4-FFF2-40B4-BE49-F238E27FC236}">
                <a16:creationId xmlns:a16="http://schemas.microsoft.com/office/drawing/2014/main" id="{F079CC50-D7D0-4E85-80F0-880C07A19025}"/>
              </a:ext>
            </a:extLst>
          </p:cNvPr>
          <p:cNvSpPr txBox="1"/>
          <p:nvPr/>
        </p:nvSpPr>
        <p:spPr>
          <a:xfrm>
            <a:off x="4437529" y="3328147"/>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20%</a:t>
            </a:r>
          </a:p>
        </p:txBody>
      </p:sp>
      <p:sp>
        <p:nvSpPr>
          <p:cNvPr id="4" name="TextBox 3">
            <a:extLst>
              <a:ext uri="{FF2B5EF4-FFF2-40B4-BE49-F238E27FC236}">
                <a16:creationId xmlns:a16="http://schemas.microsoft.com/office/drawing/2014/main" id="{1E2034AE-6E0D-4941-AE7D-E3F6042A4645}"/>
              </a:ext>
            </a:extLst>
          </p:cNvPr>
          <p:cNvSpPr txBox="1"/>
          <p:nvPr/>
        </p:nvSpPr>
        <p:spPr>
          <a:xfrm>
            <a:off x="6687485" y="3181342"/>
            <a:ext cx="209865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800" b="0" i="0" u="none" strike="noStrike" kern="0" cap="none" spc="0" normalizeH="0" baseline="0" noProof="0" dirty="0">
                <a:ln>
                  <a:noFill/>
                </a:ln>
                <a:solidFill>
                  <a:srgbClr val="000000"/>
                </a:solidFill>
                <a:effectLst/>
                <a:uLnTx/>
                <a:uFillTx/>
                <a:latin typeface="Arial"/>
                <a:cs typeface="Arial"/>
                <a:sym typeface="Arial"/>
              </a:rPr>
              <a:t>Количество ЛЖВ, которым предложены</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800" b="0" i="0" u="none" strike="noStrike" kern="0" cap="none" spc="0" normalizeH="0" baseline="0" noProof="0" dirty="0">
                <a:ln>
                  <a:noFill/>
                </a:ln>
                <a:solidFill>
                  <a:srgbClr val="000000"/>
                </a:solidFill>
                <a:effectLst/>
                <a:uLnTx/>
                <a:uFillTx/>
                <a:latin typeface="Arial"/>
                <a:cs typeface="Arial"/>
                <a:sym typeface="Arial"/>
              </a:rPr>
              <a:t> услуги по тестированию их контактных</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6F9E97D-70AA-49A1-9EC2-921C074A9934}"/>
              </a:ext>
            </a:extLst>
          </p:cNvPr>
          <p:cNvSpPr txBox="1"/>
          <p:nvPr/>
        </p:nvSpPr>
        <p:spPr>
          <a:xfrm>
            <a:off x="6636124" y="3301254"/>
            <a:ext cx="87406" cy="94130"/>
          </a:xfrm>
          <a:prstGeom prst="rect">
            <a:avLst/>
          </a:prstGeom>
          <a:solidFill>
            <a:schemeClr val="bg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FE1FB861-8DE1-435F-B899-7858D552D2BB}"/>
              </a:ext>
            </a:extLst>
          </p:cNvPr>
          <p:cNvSpPr txBox="1"/>
          <p:nvPr/>
        </p:nvSpPr>
        <p:spPr>
          <a:xfrm>
            <a:off x="6627159" y="3621743"/>
            <a:ext cx="87406" cy="94130"/>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5F8AFD99-F584-4FED-9331-50BB88AE9844}"/>
              </a:ext>
            </a:extLst>
          </p:cNvPr>
          <p:cNvSpPr txBox="1"/>
          <p:nvPr/>
        </p:nvSpPr>
        <p:spPr>
          <a:xfrm>
            <a:off x="6638365" y="3982572"/>
            <a:ext cx="87406" cy="94130"/>
          </a:xfrm>
          <a:prstGeom prst="rect">
            <a:avLst/>
          </a:prstGeom>
          <a:solidFill>
            <a:srgbClr val="D8EE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5505F354-B72C-4E0D-A892-8A1D826A7F95}"/>
              </a:ext>
            </a:extLst>
          </p:cNvPr>
          <p:cNvSpPr txBox="1"/>
          <p:nvPr/>
        </p:nvSpPr>
        <p:spPr>
          <a:xfrm>
            <a:off x="6710082" y="3536576"/>
            <a:ext cx="21868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800" b="0" i="0" u="none" strike="noStrike" kern="0" cap="none" spc="0" normalizeH="0" baseline="0" noProof="0" dirty="0">
                <a:ln>
                  <a:noFill/>
                </a:ln>
                <a:solidFill>
                  <a:srgbClr val="000000"/>
                </a:solidFill>
                <a:effectLst/>
                <a:uLnTx/>
                <a:uFillTx/>
                <a:latin typeface="Arial"/>
                <a:cs typeface="Arial"/>
                <a:sym typeface="Arial"/>
              </a:rPr>
              <a:t>Количество ЛЖВ, которые согласились </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800" b="0" i="0" u="none" strike="noStrike" kern="0" cap="none" spc="0" normalizeH="0" baseline="0" noProof="0" dirty="0">
                <a:ln>
                  <a:noFill/>
                </a:ln>
                <a:solidFill>
                  <a:srgbClr val="000000"/>
                </a:solidFill>
                <a:effectLst/>
                <a:uLnTx/>
                <a:uFillTx/>
                <a:latin typeface="Arial"/>
                <a:cs typeface="Arial"/>
                <a:sym typeface="Arial"/>
              </a:rPr>
              <a:t>на услуги по тестированию их контактных</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Rectangle 12">
            <a:extLst>
              <a:ext uri="{FF2B5EF4-FFF2-40B4-BE49-F238E27FC236}">
                <a16:creationId xmlns:a16="http://schemas.microsoft.com/office/drawing/2014/main" id="{9310A7AF-1343-46F9-82FF-7ECBD34A9C93}"/>
              </a:ext>
            </a:extLst>
          </p:cNvPr>
          <p:cNvSpPr/>
          <p:nvPr/>
        </p:nvSpPr>
        <p:spPr>
          <a:xfrm>
            <a:off x="6758009" y="3923933"/>
            <a:ext cx="206178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800" b="0" i="0" u="none" strike="noStrike" kern="0" cap="none" spc="0" normalizeH="0" baseline="0" noProof="0" dirty="0">
                <a:ln>
                  <a:noFill/>
                </a:ln>
                <a:solidFill>
                  <a:srgbClr val="000000"/>
                </a:solidFill>
                <a:effectLst/>
                <a:uLnTx/>
                <a:uFillTx/>
                <a:latin typeface="Arial"/>
                <a:cs typeface="Arial"/>
                <a:sym typeface="Arial"/>
              </a:rPr>
              <a:t>Количество установленных контактных</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0AF0FD3E-2060-4265-B361-7B9D3E30CCEE}"/>
              </a:ext>
            </a:extLst>
          </p:cNvPr>
          <p:cNvSpPr txBox="1"/>
          <p:nvPr/>
        </p:nvSpPr>
        <p:spPr>
          <a:xfrm>
            <a:off x="6649571" y="4531659"/>
            <a:ext cx="94129" cy="80682"/>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EC3309C0-E551-4C54-8242-50BD5EED03A4}"/>
              </a:ext>
            </a:extLst>
          </p:cNvPr>
          <p:cNvSpPr txBox="1"/>
          <p:nvPr/>
        </p:nvSpPr>
        <p:spPr>
          <a:xfrm>
            <a:off x="6642848" y="4242549"/>
            <a:ext cx="94130" cy="73958"/>
          </a:xfrm>
          <a:prstGeom prst="rect">
            <a:avLst/>
          </a:prstGeom>
          <a:solidFill>
            <a:srgbClr val="808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TextBox 17">
            <a:extLst>
              <a:ext uri="{FF2B5EF4-FFF2-40B4-BE49-F238E27FC236}">
                <a16:creationId xmlns:a16="http://schemas.microsoft.com/office/drawing/2014/main" id="{33E9754F-B2B0-4571-B569-B28516C5ED3A}"/>
              </a:ext>
            </a:extLst>
          </p:cNvPr>
          <p:cNvSpPr txBox="1"/>
          <p:nvPr/>
        </p:nvSpPr>
        <p:spPr>
          <a:xfrm>
            <a:off x="6747997" y="4158681"/>
            <a:ext cx="225734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800" b="0" i="0" u="none" strike="noStrike" kern="0" cap="none" spc="0" normalizeH="0" baseline="0" noProof="0" dirty="0">
                <a:ln>
                  <a:noFill/>
                </a:ln>
                <a:solidFill>
                  <a:srgbClr val="000000"/>
                </a:solidFill>
                <a:effectLst/>
                <a:uLnTx/>
                <a:uFillTx/>
                <a:latin typeface="Arial"/>
                <a:cs typeface="Arial"/>
                <a:sym typeface="Arial"/>
              </a:rPr>
              <a:t>Количество протестированных контактных </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C51C8B4E-B7BB-455A-89C1-68330495A07D}"/>
              </a:ext>
            </a:extLst>
          </p:cNvPr>
          <p:cNvSpPr txBox="1"/>
          <p:nvPr/>
        </p:nvSpPr>
        <p:spPr>
          <a:xfrm>
            <a:off x="6751435" y="4475748"/>
            <a:ext cx="226857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800" b="0" i="0" u="none" strike="noStrike" kern="0" cap="none" spc="0" normalizeH="0" baseline="0" noProof="0" dirty="0">
                <a:ln>
                  <a:noFill/>
                </a:ln>
                <a:solidFill>
                  <a:srgbClr val="000000"/>
                </a:solidFill>
                <a:effectLst/>
                <a:uLnTx/>
                <a:uFillTx/>
                <a:latin typeface="Arial"/>
                <a:cs typeface="Arial"/>
                <a:sym typeface="Arial"/>
              </a:rPr>
              <a:t>Новые выявленные случаи ВИЧ-инфекции</a:t>
            </a:r>
            <a:r>
              <a:rPr kumimoji="0" lang="en-US"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800" b="0" i="0" u="none" strike="noStrike" kern="0" cap="none" spc="0" normalizeH="0" baseline="0" noProof="0" dirty="0">
                <a:ln>
                  <a:noFill/>
                </a:ln>
                <a:solidFill>
                  <a:srgbClr val="000000"/>
                </a:solidFill>
                <a:effectLst/>
                <a:uLnTx/>
                <a:uFillTx/>
                <a:latin typeface="Arial"/>
                <a:cs typeface="Arial"/>
                <a:sym typeface="Arial"/>
              </a:rPr>
              <a:t>среди контактных</a:t>
            </a:r>
            <a:endParaRPr kumimoji="0" lang="en-US" sz="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2246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E5B6686-B434-4F18-A07A-079CAA8AE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870" y="1851940"/>
            <a:ext cx="3700927" cy="2220556"/>
          </a:xfrm>
          <a:prstGeom prst="rect">
            <a:avLst/>
          </a:prstGeom>
        </p:spPr>
      </p:pic>
      <p:graphicFrame>
        <p:nvGraphicFramePr>
          <p:cNvPr id="28" name="Chart 27">
            <a:extLst>
              <a:ext uri="{FF2B5EF4-FFF2-40B4-BE49-F238E27FC236}">
                <a16:creationId xmlns:a16="http://schemas.microsoft.com/office/drawing/2014/main" id="{8BF5D346-A564-4E7E-8752-DBEE7F1685DE}"/>
              </a:ext>
            </a:extLst>
          </p:cNvPr>
          <p:cNvGraphicFramePr>
            <a:graphicFrameLocks/>
          </p:cNvGraphicFramePr>
          <p:nvPr>
            <p:extLst/>
          </p:nvPr>
        </p:nvGraphicFramePr>
        <p:xfrm>
          <a:off x="418047" y="394215"/>
          <a:ext cx="3851394" cy="2355709"/>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a:extLst>
              <a:ext uri="{FF2B5EF4-FFF2-40B4-BE49-F238E27FC236}">
                <a16:creationId xmlns:a16="http://schemas.microsoft.com/office/drawing/2014/main" id="{69675DB4-765B-4D9F-ACFA-4A3659B21055}"/>
              </a:ext>
            </a:extLst>
          </p:cNvPr>
          <p:cNvSpPr>
            <a:spLocks noGrp="1"/>
          </p:cNvSpPr>
          <p:nvPr>
            <p:ph type="title"/>
          </p:nvPr>
        </p:nvSpPr>
        <p:spPr>
          <a:xfrm>
            <a:off x="0" y="-140589"/>
            <a:ext cx="9144000" cy="589788"/>
          </a:xfrm>
        </p:spPr>
        <p:txBody>
          <a:bodyPr/>
          <a:lstStyle/>
          <a:p>
            <a:pPr algn="ctr"/>
            <a:r>
              <a:rPr lang="en-US" dirty="0"/>
              <a:t>O</a:t>
            </a:r>
            <a:r>
              <a:rPr lang="ru-RU" dirty="0"/>
              <a:t>бзор </a:t>
            </a:r>
            <a:endParaRPr lang="en-US" dirty="0"/>
          </a:p>
        </p:txBody>
      </p:sp>
      <p:sp>
        <p:nvSpPr>
          <p:cNvPr id="2" name="Slide Number Placeholder 1">
            <a:extLst>
              <a:ext uri="{FF2B5EF4-FFF2-40B4-BE49-F238E27FC236}">
                <a16:creationId xmlns:a16="http://schemas.microsoft.com/office/drawing/2014/main" id="{94875431-61B8-4890-AED2-919CCBDFEC9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6039E477-088D-487D-A482-1547B74FD154}"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sp>
        <p:nvSpPr>
          <p:cNvPr id="7" name="TextBox 6">
            <a:extLst>
              <a:ext uri="{FF2B5EF4-FFF2-40B4-BE49-F238E27FC236}">
                <a16:creationId xmlns:a16="http://schemas.microsoft.com/office/drawing/2014/main" id="{30830065-2C70-4DE0-9B6A-1472CB77BD95}"/>
              </a:ext>
            </a:extLst>
          </p:cNvPr>
          <p:cNvSpPr txBox="1"/>
          <p:nvPr/>
        </p:nvSpPr>
        <p:spPr>
          <a:xfrm>
            <a:off x="4851782" y="516912"/>
            <a:ext cx="3933240" cy="193899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Общее население</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18.6M</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Оценочное количество ЛЖВ</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31,378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(Spectrum 2019)</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Оценочное количество ЛУИН</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120,500 </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(PSE, 2018)</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ru-RU"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Распространенность среди ЛУИН</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7.9%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(2018 </a:t>
            </a:r>
            <a:r>
              <a:rPr kumimoji="0" lang="ru-RU" sz="9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ДЭН</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t>
            </a: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8" name="Rectangle: Rounded Corners 7">
            <a:extLst>
              <a:ext uri="{FF2B5EF4-FFF2-40B4-BE49-F238E27FC236}">
                <a16:creationId xmlns:a16="http://schemas.microsoft.com/office/drawing/2014/main" id="{D70F6FB5-9DBE-4F9A-8B65-0DE879ADB471}"/>
              </a:ext>
            </a:extLst>
          </p:cNvPr>
          <p:cNvSpPr/>
          <p:nvPr/>
        </p:nvSpPr>
        <p:spPr>
          <a:xfrm>
            <a:off x="7634250" y="2276430"/>
            <a:ext cx="749991" cy="3322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ru-RU" sz="9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Павлодар</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ru-RU" sz="9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обл</a:t>
            </a: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8" name="Rectangle: Rounded Corners 17">
            <a:extLst>
              <a:ext uri="{FF2B5EF4-FFF2-40B4-BE49-F238E27FC236}">
                <a16:creationId xmlns:a16="http://schemas.microsoft.com/office/drawing/2014/main" id="{3BBEE4FA-49E1-4E80-A2C2-3DB485A55C3E}"/>
              </a:ext>
            </a:extLst>
          </p:cNvPr>
          <p:cNvSpPr/>
          <p:nvPr/>
        </p:nvSpPr>
        <p:spPr>
          <a:xfrm>
            <a:off x="7906192" y="2707785"/>
            <a:ext cx="1192605" cy="423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1"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cxnSp>
        <p:nvCxnSpPr>
          <p:cNvPr id="22" name="Straight Connector 21">
            <a:extLst>
              <a:ext uri="{FF2B5EF4-FFF2-40B4-BE49-F238E27FC236}">
                <a16:creationId xmlns:a16="http://schemas.microsoft.com/office/drawing/2014/main" id="{3BAF142D-A028-4608-864C-97210368E9E6}"/>
              </a:ext>
            </a:extLst>
          </p:cNvPr>
          <p:cNvCxnSpPr>
            <a:cxnSpLocks/>
            <a:stCxn id="8" idx="2"/>
          </p:cNvCxnSpPr>
          <p:nvPr/>
        </p:nvCxnSpPr>
        <p:spPr>
          <a:xfrm flipH="1">
            <a:off x="6516174" y="2608729"/>
            <a:ext cx="1493072" cy="1880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83654D-A492-4676-9562-6ADA47FE7736}"/>
              </a:ext>
            </a:extLst>
          </p:cNvPr>
          <p:cNvCxnSpPr>
            <a:cxnSpLocks/>
          </p:cNvCxnSpPr>
          <p:nvPr/>
        </p:nvCxnSpPr>
        <p:spPr>
          <a:xfrm flipH="1">
            <a:off x="6523898" y="3128232"/>
            <a:ext cx="1930231" cy="13605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86AFA28F-6D2F-4AC7-8178-38D606FC367F}"/>
              </a:ext>
            </a:extLst>
          </p:cNvPr>
          <p:cNvSpPr/>
          <p:nvPr/>
        </p:nvSpPr>
        <p:spPr>
          <a:xfrm>
            <a:off x="5479413" y="4604619"/>
            <a:ext cx="2426779" cy="423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1"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7" name="TextBox 36">
            <a:extLst>
              <a:ext uri="{FF2B5EF4-FFF2-40B4-BE49-F238E27FC236}">
                <a16:creationId xmlns:a16="http://schemas.microsoft.com/office/drawing/2014/main" id="{A7223B44-B2B9-44C9-B52B-B6FB667CA9D9}"/>
              </a:ext>
            </a:extLst>
          </p:cNvPr>
          <p:cNvSpPr txBox="1"/>
          <p:nvPr/>
        </p:nvSpPr>
        <p:spPr>
          <a:xfrm>
            <a:off x="5479413" y="4565757"/>
            <a:ext cx="2426780"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Сайты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PEPFAR: ~20% </a:t>
            </a: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от оценочного количества ЛЖВ</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7" name="TextBox 46">
            <a:extLst>
              <a:ext uri="{FF2B5EF4-FFF2-40B4-BE49-F238E27FC236}">
                <a16:creationId xmlns:a16="http://schemas.microsoft.com/office/drawing/2014/main" id="{1E81080F-FB83-4329-B68E-057ECC558D98}"/>
              </a:ext>
            </a:extLst>
          </p:cNvPr>
          <p:cNvSpPr txBox="1"/>
          <p:nvPr/>
        </p:nvSpPr>
        <p:spPr>
          <a:xfrm>
            <a:off x="2376820" y="938423"/>
            <a:ext cx="55183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80%</a:t>
            </a:r>
          </a:p>
        </p:txBody>
      </p:sp>
      <p:sp>
        <p:nvSpPr>
          <p:cNvPr id="48" name="TextBox 47">
            <a:extLst>
              <a:ext uri="{FF2B5EF4-FFF2-40B4-BE49-F238E27FC236}">
                <a16:creationId xmlns:a16="http://schemas.microsoft.com/office/drawing/2014/main" id="{EC7A652D-651F-41F3-94CC-7D8106A5A2F0}"/>
              </a:ext>
            </a:extLst>
          </p:cNvPr>
          <p:cNvSpPr txBox="1"/>
          <p:nvPr/>
        </p:nvSpPr>
        <p:spPr>
          <a:xfrm>
            <a:off x="3208686" y="1193917"/>
            <a:ext cx="55183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66%</a:t>
            </a:r>
          </a:p>
        </p:txBody>
      </p:sp>
      <p:sp>
        <p:nvSpPr>
          <p:cNvPr id="49" name="TextBox 48">
            <a:extLst>
              <a:ext uri="{FF2B5EF4-FFF2-40B4-BE49-F238E27FC236}">
                <a16:creationId xmlns:a16="http://schemas.microsoft.com/office/drawing/2014/main" id="{26BC7663-3661-40FC-B39D-33ABE0680A68}"/>
              </a:ext>
            </a:extLst>
          </p:cNvPr>
          <p:cNvSpPr txBox="1"/>
          <p:nvPr/>
        </p:nvSpPr>
        <p:spPr>
          <a:xfrm>
            <a:off x="4042944" y="1335111"/>
            <a:ext cx="55183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70%</a:t>
            </a:r>
          </a:p>
        </p:txBody>
      </p:sp>
      <p:sp>
        <p:nvSpPr>
          <p:cNvPr id="50" name="TextBox 49">
            <a:extLst>
              <a:ext uri="{FF2B5EF4-FFF2-40B4-BE49-F238E27FC236}">
                <a16:creationId xmlns:a16="http://schemas.microsoft.com/office/drawing/2014/main" id="{0D65FB89-E26C-415E-9F90-3687396509F2}"/>
              </a:ext>
            </a:extLst>
          </p:cNvPr>
          <p:cNvSpPr txBox="1"/>
          <p:nvPr/>
        </p:nvSpPr>
        <p:spPr>
          <a:xfrm>
            <a:off x="1612650" y="565755"/>
            <a:ext cx="267956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Национальный каскад </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6" name="TextBox 25">
            <a:extLst>
              <a:ext uri="{FF2B5EF4-FFF2-40B4-BE49-F238E27FC236}">
                <a16:creationId xmlns:a16="http://schemas.microsoft.com/office/drawing/2014/main" id="{765027CB-6CC2-42DA-8D04-53F9A58CCE82}"/>
              </a:ext>
            </a:extLst>
          </p:cNvPr>
          <p:cNvSpPr txBox="1"/>
          <p:nvPr/>
        </p:nvSpPr>
        <p:spPr>
          <a:xfrm>
            <a:off x="7879097" y="2771854"/>
            <a:ext cx="492827"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ru-RU" sz="135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ВКО</a:t>
            </a: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graphicFrame>
        <p:nvGraphicFramePr>
          <p:cNvPr id="36" name="Table 2">
            <a:extLst>
              <a:ext uri="{FF2B5EF4-FFF2-40B4-BE49-F238E27FC236}">
                <a16:creationId xmlns:a16="http://schemas.microsoft.com/office/drawing/2014/main" id="{5D81BD30-26DB-430E-B22D-B4005B9E105D}"/>
              </a:ext>
            </a:extLst>
          </p:cNvPr>
          <p:cNvGraphicFramePr>
            <a:graphicFrameLocks noGrp="1"/>
          </p:cNvGraphicFramePr>
          <p:nvPr>
            <p:extLst>
              <p:ext uri="{D42A27DB-BD31-4B8C-83A1-F6EECF244321}">
                <p14:modId xmlns:p14="http://schemas.microsoft.com/office/powerpoint/2010/main" val="2387854658"/>
              </p:ext>
            </p:extLst>
          </p:nvPr>
        </p:nvGraphicFramePr>
        <p:xfrm>
          <a:off x="0" y="2627200"/>
          <a:ext cx="5418040" cy="2428895"/>
        </p:xfrm>
        <a:graphic>
          <a:graphicData uri="http://schemas.openxmlformats.org/drawingml/2006/table">
            <a:tbl>
              <a:tblPr firstRow="1" bandRow="1">
                <a:tableStyleId>{5C22544A-7EE6-4342-B048-85BDC9FD1C3A}</a:tableStyleId>
              </a:tblPr>
              <a:tblGrid>
                <a:gridCol w="1237128">
                  <a:extLst>
                    <a:ext uri="{9D8B030D-6E8A-4147-A177-3AD203B41FA5}">
                      <a16:colId xmlns:a16="http://schemas.microsoft.com/office/drawing/2014/main" val="852770190"/>
                    </a:ext>
                  </a:extLst>
                </a:gridCol>
                <a:gridCol w="4180912">
                  <a:extLst>
                    <a:ext uri="{9D8B030D-6E8A-4147-A177-3AD203B41FA5}">
                      <a16:colId xmlns:a16="http://schemas.microsoft.com/office/drawing/2014/main" val="582411464"/>
                    </a:ext>
                  </a:extLst>
                </a:gridCol>
              </a:tblGrid>
              <a:tr h="371495">
                <a:tc>
                  <a:txBody>
                    <a:bodyPr/>
                    <a:lstStyle/>
                    <a:p>
                      <a:r>
                        <a:rPr lang="ru-RU" sz="1100" dirty="0"/>
                        <a:t>Мин. требования</a:t>
                      </a:r>
                      <a:endParaRPr lang="en-US" sz="1100" dirty="0"/>
                    </a:p>
                  </a:txBody>
                  <a:tcPr marL="68580" marR="68580" marT="34290" marB="34290"/>
                </a:tc>
                <a:tc>
                  <a:txBody>
                    <a:bodyPr/>
                    <a:lstStyle/>
                    <a:p>
                      <a:r>
                        <a:rPr lang="ru-RU" sz="1100" dirty="0"/>
                        <a:t>Статус</a:t>
                      </a:r>
                      <a:endParaRPr lang="en-US" sz="1100" dirty="0"/>
                    </a:p>
                  </a:txBody>
                  <a:tcPr marL="68580" marR="68580" marT="34290" marB="34290"/>
                </a:tc>
                <a:extLst>
                  <a:ext uri="{0D108BD9-81ED-4DB2-BD59-A6C34878D82A}">
                    <a16:rowId xmlns:a16="http://schemas.microsoft.com/office/drawing/2014/main" val="3747657588"/>
                  </a:ext>
                </a:extLst>
              </a:tr>
              <a:tr h="342900">
                <a:tc>
                  <a:txBody>
                    <a:bodyPr/>
                    <a:lstStyle/>
                    <a:p>
                      <a:r>
                        <a:rPr lang="ru-RU" sz="900" dirty="0"/>
                        <a:t>Индекс</a:t>
                      </a:r>
                      <a:r>
                        <a:rPr lang="en-US" sz="900" dirty="0"/>
                        <a:t> </a:t>
                      </a:r>
                      <a:r>
                        <a:rPr lang="ru-RU" sz="900" dirty="0"/>
                        <a:t>тестирование</a:t>
                      </a:r>
                      <a:endParaRPr lang="en-US" sz="900" dirty="0"/>
                    </a:p>
                  </a:txBody>
                  <a:tcPr marL="68580" marR="68580" marT="34290" marB="34290"/>
                </a:tc>
                <a:tc>
                  <a:txBody>
                    <a:bodyPr/>
                    <a:lstStyle/>
                    <a:p>
                      <a:r>
                        <a:rPr lang="ru-RU" sz="900" kern="1200" dirty="0">
                          <a:solidFill>
                            <a:schemeClr val="dk1"/>
                          </a:solidFill>
                          <a:effectLst/>
                          <a:latin typeface="+mn-lt"/>
                          <a:ea typeface="+mn-ea"/>
                          <a:cs typeface="+mn-cs"/>
                        </a:rPr>
                        <a:t>Проведено обучение в сайтах ПЕПФАР</a:t>
                      </a:r>
                      <a:r>
                        <a:rPr lang="en-US" sz="900" kern="1200" dirty="0">
                          <a:solidFill>
                            <a:schemeClr val="dk1"/>
                          </a:solidFill>
                          <a:effectLst/>
                          <a:latin typeface="+mn-lt"/>
                          <a:ea typeface="+mn-ea"/>
                          <a:cs typeface="+mn-cs"/>
                        </a:rPr>
                        <a:t>; </a:t>
                      </a:r>
                      <a:r>
                        <a:rPr lang="ru-RU" sz="900" kern="1200" dirty="0">
                          <a:solidFill>
                            <a:schemeClr val="dk1"/>
                          </a:solidFill>
                          <a:effectLst/>
                          <a:latin typeface="+mn-lt"/>
                          <a:ea typeface="+mn-ea"/>
                          <a:cs typeface="+mn-cs"/>
                        </a:rPr>
                        <a:t>начата деятельность в Усть-Каменогорске   (декабрь </a:t>
                      </a:r>
                      <a:r>
                        <a:rPr lang="en-US" sz="900" kern="1200" dirty="0">
                          <a:solidFill>
                            <a:schemeClr val="dk1"/>
                          </a:solidFill>
                          <a:effectLst/>
                          <a:latin typeface="+mn-lt"/>
                          <a:ea typeface="+mn-ea"/>
                          <a:cs typeface="+mn-cs"/>
                        </a:rPr>
                        <a:t>2019</a:t>
                      </a:r>
                      <a:r>
                        <a:rPr lang="ru-RU" sz="900" kern="1200" dirty="0">
                          <a:solidFill>
                            <a:schemeClr val="dk1"/>
                          </a:solidFill>
                          <a:effectLst/>
                          <a:latin typeface="+mn-lt"/>
                          <a:ea typeface="+mn-ea"/>
                          <a:cs typeface="+mn-cs"/>
                        </a:rPr>
                        <a:t>)</a:t>
                      </a:r>
                      <a:endParaRPr lang="en-US" sz="900" dirty="0"/>
                    </a:p>
                  </a:txBody>
                  <a:tcPr marL="68580" marR="68580" marT="34290" marB="34290"/>
                </a:tc>
                <a:extLst>
                  <a:ext uri="{0D108BD9-81ED-4DB2-BD59-A6C34878D82A}">
                    <a16:rowId xmlns:a16="http://schemas.microsoft.com/office/drawing/2014/main" val="1229108469"/>
                  </a:ext>
                </a:extLst>
              </a:tr>
              <a:tr h="342900">
                <a:tc>
                  <a:txBody>
                    <a:bodyPr/>
                    <a:lstStyle/>
                    <a:p>
                      <a:r>
                        <a:rPr lang="en-US" sz="900" dirty="0" err="1"/>
                        <a:t>Te</a:t>
                      </a:r>
                      <a:r>
                        <a:rPr lang="ru-RU" sz="900" dirty="0"/>
                        <a:t>стируй</a:t>
                      </a:r>
                      <a:r>
                        <a:rPr lang="en-US" sz="900" dirty="0"/>
                        <a:t> &amp; </a:t>
                      </a:r>
                      <a:r>
                        <a:rPr lang="ru-RU" sz="900" dirty="0"/>
                        <a:t>Лечи</a:t>
                      </a:r>
                      <a:endParaRPr lang="en-US" sz="900" dirty="0"/>
                    </a:p>
                  </a:txBody>
                  <a:tcPr marL="68580" marR="68580" marT="34290" marB="34290"/>
                </a:tc>
                <a:tc>
                  <a:txBody>
                    <a:bodyPr/>
                    <a:lstStyle/>
                    <a:p>
                      <a:r>
                        <a:rPr lang="ru-RU" sz="900" dirty="0"/>
                        <a:t>КП одобрены</a:t>
                      </a:r>
                      <a:r>
                        <a:rPr lang="en-US" sz="900" dirty="0"/>
                        <a:t>; </a:t>
                      </a:r>
                      <a:r>
                        <a:rPr lang="ru-RU" sz="900" dirty="0"/>
                        <a:t>В сайтах </a:t>
                      </a:r>
                      <a:r>
                        <a:rPr lang="en-US" sz="900" dirty="0"/>
                        <a:t>PEPFAR</a:t>
                      </a:r>
                      <a:r>
                        <a:rPr lang="ru-RU" sz="900" dirty="0"/>
                        <a:t> время от диагностики ВИЧ до начала АРТ снизилось с</a:t>
                      </a:r>
                      <a:r>
                        <a:rPr lang="en-US" sz="900" dirty="0"/>
                        <a:t> 204  (2017) </a:t>
                      </a:r>
                      <a:r>
                        <a:rPr lang="ru-RU" sz="900" dirty="0"/>
                        <a:t>до</a:t>
                      </a:r>
                      <a:r>
                        <a:rPr lang="en-US" sz="900" dirty="0"/>
                        <a:t> 19 </a:t>
                      </a:r>
                      <a:r>
                        <a:rPr lang="ru-RU" sz="900" dirty="0"/>
                        <a:t>дней</a:t>
                      </a:r>
                      <a:r>
                        <a:rPr lang="en-US" sz="900" dirty="0"/>
                        <a:t> (2019). </a:t>
                      </a:r>
                      <a:r>
                        <a:rPr lang="ru-RU" sz="900" dirty="0"/>
                        <a:t> Стандарты МЗ РК – начало АРТ в течение </a:t>
                      </a:r>
                      <a:r>
                        <a:rPr lang="en-US" sz="900" dirty="0"/>
                        <a:t>14</a:t>
                      </a:r>
                      <a:r>
                        <a:rPr lang="ru-RU" sz="900" dirty="0"/>
                        <a:t> дней с момента диагностики</a:t>
                      </a:r>
                      <a:endParaRPr lang="en-US" sz="900" dirty="0"/>
                    </a:p>
                  </a:txBody>
                  <a:tcPr marL="68580" marR="68580" marT="34290" marB="34290"/>
                </a:tc>
                <a:extLst>
                  <a:ext uri="{0D108BD9-81ED-4DB2-BD59-A6C34878D82A}">
                    <a16:rowId xmlns:a16="http://schemas.microsoft.com/office/drawing/2014/main" val="1278377798"/>
                  </a:ext>
                </a:extLst>
              </a:tr>
              <a:tr h="331161">
                <a:tc>
                  <a:txBody>
                    <a:bodyPr/>
                    <a:lstStyle/>
                    <a:p>
                      <a:r>
                        <a:rPr lang="ru-RU" sz="900" dirty="0"/>
                        <a:t>Выписывание препаратов на несколько месяцев </a:t>
                      </a:r>
                      <a:endParaRPr lang="en-US" sz="900" dirty="0"/>
                    </a:p>
                  </a:txBody>
                  <a:tcPr marL="68580" marR="68580" marT="34290" marB="34290"/>
                </a:tc>
                <a:tc>
                  <a:txBody>
                    <a:bodyPr/>
                    <a:lstStyle/>
                    <a:p>
                      <a:r>
                        <a:rPr lang="ru-RU" sz="900" kern="1200" dirty="0">
                          <a:solidFill>
                            <a:schemeClr val="dk1"/>
                          </a:solidFill>
                          <a:effectLst/>
                          <a:latin typeface="+mn-lt"/>
                          <a:ea typeface="+mn-ea"/>
                          <a:cs typeface="+mn-cs"/>
                        </a:rPr>
                        <a:t>В настоящее время </a:t>
                      </a:r>
                      <a:r>
                        <a:rPr lang="en-US" sz="900" kern="1200" dirty="0">
                          <a:solidFill>
                            <a:schemeClr val="dk1"/>
                          </a:solidFill>
                          <a:effectLst/>
                          <a:latin typeface="+mn-lt"/>
                          <a:ea typeface="+mn-ea"/>
                          <a:cs typeface="+mn-cs"/>
                        </a:rPr>
                        <a:t> </a:t>
                      </a:r>
                      <a:r>
                        <a:rPr lang="ru-RU" sz="900" kern="1200" dirty="0">
                          <a:solidFill>
                            <a:schemeClr val="dk1"/>
                          </a:solidFill>
                          <a:effectLst/>
                          <a:latin typeface="+mn-lt"/>
                          <a:ea typeface="+mn-ea"/>
                          <a:cs typeface="+mn-cs"/>
                        </a:rPr>
                        <a:t>в стране антиретровирусные препараты выписываются на 3 месяца</a:t>
                      </a:r>
                      <a:endParaRPr lang="en-US" sz="900" dirty="0"/>
                    </a:p>
                  </a:txBody>
                  <a:tcPr marL="68580" marR="68580" marT="34290" marB="34290"/>
                </a:tc>
                <a:extLst>
                  <a:ext uri="{0D108BD9-81ED-4DB2-BD59-A6C34878D82A}">
                    <a16:rowId xmlns:a16="http://schemas.microsoft.com/office/drawing/2014/main" val="3614329154"/>
                  </a:ext>
                </a:extLst>
              </a:tr>
              <a:tr h="631255">
                <a:tc>
                  <a:txBody>
                    <a:bodyPr/>
                    <a:lstStyle/>
                    <a:p>
                      <a:r>
                        <a:rPr lang="ru-RU" sz="900" dirty="0"/>
                        <a:t>Переход к </a:t>
                      </a:r>
                      <a:r>
                        <a:rPr lang="en-US" sz="900" dirty="0"/>
                        <a:t>TLD</a:t>
                      </a:r>
                      <a:r>
                        <a:rPr lang="ru-RU" sz="900" dirty="0"/>
                        <a:t> (тенофовир+ламиву-дин+долутегравир) </a:t>
                      </a:r>
                      <a:endParaRPr lang="en-US" sz="900" dirty="0"/>
                    </a:p>
                  </a:txBody>
                  <a:tcPr marL="68580" marR="68580" marT="34290" marB="34290"/>
                </a:tc>
                <a:tc>
                  <a:txBody>
                    <a:bodyPr/>
                    <a:lstStyle/>
                    <a:p>
                      <a:r>
                        <a:rPr lang="ru-RU" sz="900" kern="1200" dirty="0">
                          <a:solidFill>
                            <a:schemeClr val="dk1"/>
                          </a:solidFill>
                          <a:effectLst/>
                          <a:latin typeface="+mn-lt"/>
                          <a:ea typeface="+mn-ea"/>
                          <a:cs typeface="+mn-cs"/>
                        </a:rPr>
                        <a:t>Обновленный  КП </a:t>
                      </a:r>
                      <a:r>
                        <a:rPr lang="en-US" sz="900" kern="1200" dirty="0">
                          <a:solidFill>
                            <a:schemeClr val="dk1"/>
                          </a:solidFill>
                          <a:effectLst/>
                          <a:latin typeface="+mn-lt"/>
                          <a:ea typeface="+mn-ea"/>
                          <a:cs typeface="+mn-cs"/>
                        </a:rPr>
                        <a:t> (2020) </a:t>
                      </a:r>
                      <a:r>
                        <a:rPr lang="ru-RU" sz="900" kern="1200" dirty="0">
                          <a:solidFill>
                            <a:schemeClr val="dk1"/>
                          </a:solidFill>
                          <a:effectLst/>
                          <a:latin typeface="+mn-lt"/>
                          <a:ea typeface="+mn-ea"/>
                          <a:cs typeface="+mn-cs"/>
                        </a:rPr>
                        <a:t>включает долутегравир в качестве препарата первого ряда</a:t>
                      </a:r>
                      <a:r>
                        <a:rPr lang="en-US" sz="900" kern="1200" dirty="0">
                          <a:solidFill>
                            <a:schemeClr val="dk1"/>
                          </a:solidFill>
                          <a:effectLst/>
                          <a:latin typeface="+mn-lt"/>
                          <a:ea typeface="+mn-ea"/>
                          <a:cs typeface="+mn-cs"/>
                        </a:rPr>
                        <a:t>. </a:t>
                      </a:r>
                      <a:r>
                        <a:rPr lang="ru-RU" sz="900" kern="1200" dirty="0">
                          <a:solidFill>
                            <a:schemeClr val="dk1"/>
                          </a:solidFill>
                          <a:effectLst/>
                          <a:latin typeface="+mn-lt"/>
                          <a:ea typeface="+mn-ea"/>
                          <a:cs typeface="+mn-cs"/>
                        </a:rPr>
                        <a:t>На</a:t>
                      </a:r>
                      <a:r>
                        <a:rPr lang="en-US" sz="900" kern="1200" dirty="0">
                          <a:solidFill>
                            <a:schemeClr val="dk1"/>
                          </a:solidFill>
                          <a:effectLst/>
                          <a:latin typeface="+mn-lt"/>
                          <a:ea typeface="+mn-ea"/>
                          <a:cs typeface="+mn-cs"/>
                        </a:rPr>
                        <a:t> 22.</a:t>
                      </a:r>
                      <a:r>
                        <a:rPr lang="ru-RU" sz="900" kern="1200" dirty="0">
                          <a:solidFill>
                            <a:schemeClr val="dk1"/>
                          </a:solidFill>
                          <a:effectLst/>
                          <a:latin typeface="+mn-lt"/>
                          <a:ea typeface="+mn-ea"/>
                          <a:cs typeface="+mn-cs"/>
                        </a:rPr>
                        <a:t>11.</a:t>
                      </a:r>
                      <a:r>
                        <a:rPr lang="en-US" sz="900" kern="1200" dirty="0">
                          <a:solidFill>
                            <a:schemeClr val="dk1"/>
                          </a:solidFill>
                          <a:effectLst/>
                          <a:latin typeface="+mn-lt"/>
                          <a:ea typeface="+mn-ea"/>
                          <a:cs typeface="+mn-cs"/>
                        </a:rPr>
                        <a:t>19, 3</a:t>
                      </a:r>
                      <a:r>
                        <a:rPr lang="ru-RU" sz="900" kern="1200" dirty="0">
                          <a:solidFill>
                            <a:schemeClr val="dk1"/>
                          </a:solidFill>
                          <a:effectLst/>
                          <a:latin typeface="+mn-lt"/>
                          <a:ea typeface="+mn-ea"/>
                          <a:cs typeface="+mn-cs"/>
                        </a:rPr>
                        <a:t> </a:t>
                      </a:r>
                      <a:r>
                        <a:rPr lang="en-US" sz="900" kern="1200" dirty="0">
                          <a:solidFill>
                            <a:schemeClr val="dk1"/>
                          </a:solidFill>
                          <a:effectLst/>
                          <a:latin typeface="+mn-lt"/>
                          <a:ea typeface="+mn-ea"/>
                          <a:cs typeface="+mn-cs"/>
                        </a:rPr>
                        <a:t>138 </a:t>
                      </a:r>
                      <a:r>
                        <a:rPr lang="ru-RU" sz="900" kern="1200" dirty="0">
                          <a:solidFill>
                            <a:schemeClr val="dk1"/>
                          </a:solidFill>
                          <a:effectLst/>
                          <a:latin typeface="+mn-lt"/>
                          <a:ea typeface="+mn-ea"/>
                          <a:cs typeface="+mn-cs"/>
                        </a:rPr>
                        <a:t>ЛЖВ получают лечение с </a:t>
                      </a:r>
                      <a:r>
                        <a:rPr lang="en-US" sz="900" kern="1200" dirty="0">
                          <a:solidFill>
                            <a:schemeClr val="dk1"/>
                          </a:solidFill>
                          <a:effectLst/>
                          <a:latin typeface="+mn-lt"/>
                          <a:ea typeface="+mn-ea"/>
                          <a:cs typeface="+mn-cs"/>
                        </a:rPr>
                        <a:t>DTG.</a:t>
                      </a:r>
                      <a:r>
                        <a:rPr lang="ru-RU" sz="900" kern="1200" dirty="0">
                          <a:solidFill>
                            <a:schemeClr val="dk1"/>
                          </a:solidFill>
                          <a:effectLst/>
                          <a:latin typeface="+mn-lt"/>
                          <a:ea typeface="+mn-ea"/>
                          <a:cs typeface="+mn-cs"/>
                        </a:rPr>
                        <a:t> </a:t>
                      </a:r>
                      <a:r>
                        <a:rPr lang="en-US" sz="900" kern="1200" dirty="0">
                          <a:solidFill>
                            <a:schemeClr val="dk1"/>
                          </a:solidFill>
                          <a:effectLst/>
                          <a:latin typeface="+mn-lt"/>
                          <a:ea typeface="+mn-ea"/>
                          <a:cs typeface="+mn-cs"/>
                        </a:rPr>
                        <a:t>KZ </a:t>
                      </a:r>
                      <a:r>
                        <a:rPr lang="ru-RU" sz="900" kern="1200" dirty="0">
                          <a:solidFill>
                            <a:schemeClr val="dk1"/>
                          </a:solidFill>
                          <a:effectLst/>
                          <a:latin typeface="+mn-lt"/>
                          <a:ea typeface="+mn-ea"/>
                          <a:cs typeface="+mn-cs"/>
                        </a:rPr>
                        <a:t>получил предварительное согласие </a:t>
                      </a:r>
                      <a:r>
                        <a:rPr lang="en-US" sz="900" kern="1200" dirty="0" err="1">
                          <a:solidFill>
                            <a:schemeClr val="dk1"/>
                          </a:solidFill>
                          <a:effectLst/>
                          <a:latin typeface="+mn-lt"/>
                          <a:ea typeface="+mn-ea"/>
                          <a:cs typeface="+mn-cs"/>
                        </a:rPr>
                        <a:t>ViiV</a:t>
                      </a:r>
                      <a:r>
                        <a:rPr lang="en-US" sz="900" kern="1200" dirty="0">
                          <a:solidFill>
                            <a:schemeClr val="dk1"/>
                          </a:solidFill>
                          <a:effectLst/>
                          <a:latin typeface="+mn-lt"/>
                          <a:ea typeface="+mn-ea"/>
                          <a:cs typeface="+mn-cs"/>
                        </a:rPr>
                        <a:t> </a:t>
                      </a:r>
                      <a:r>
                        <a:rPr lang="ru-RU" sz="900" kern="1200" dirty="0">
                          <a:solidFill>
                            <a:schemeClr val="dk1"/>
                          </a:solidFill>
                          <a:effectLst/>
                          <a:latin typeface="+mn-lt"/>
                          <a:ea typeface="+mn-ea"/>
                          <a:cs typeface="+mn-cs"/>
                        </a:rPr>
                        <a:t>по добровольному лицензированию</a:t>
                      </a:r>
                      <a:r>
                        <a:rPr lang="en-US" sz="900" kern="1200" dirty="0">
                          <a:solidFill>
                            <a:schemeClr val="dk1"/>
                          </a:solidFill>
                          <a:effectLst/>
                          <a:latin typeface="+mn-lt"/>
                          <a:ea typeface="+mn-ea"/>
                          <a:cs typeface="+mn-cs"/>
                        </a:rPr>
                        <a:t> DTG</a:t>
                      </a:r>
                      <a:r>
                        <a:rPr lang="ru-RU" sz="900" kern="1200" dirty="0">
                          <a:solidFill>
                            <a:schemeClr val="dk1"/>
                          </a:solidFill>
                          <a:effectLst/>
                          <a:latin typeface="+mn-lt"/>
                          <a:ea typeface="+mn-ea"/>
                          <a:cs typeface="+mn-cs"/>
                        </a:rPr>
                        <a:t>, но</a:t>
                      </a:r>
                      <a:r>
                        <a:rPr lang="en-US" sz="900" kern="1200" dirty="0">
                          <a:solidFill>
                            <a:schemeClr val="dk1"/>
                          </a:solidFill>
                          <a:effectLst/>
                          <a:latin typeface="+mn-lt"/>
                          <a:ea typeface="+mn-ea"/>
                          <a:cs typeface="+mn-cs"/>
                        </a:rPr>
                        <a:t> </a:t>
                      </a:r>
                      <a:r>
                        <a:rPr lang="ru-RU" sz="900" kern="1200" dirty="0">
                          <a:solidFill>
                            <a:schemeClr val="dk1"/>
                          </a:solidFill>
                          <a:effectLst/>
                          <a:latin typeface="+mn-lt"/>
                          <a:ea typeface="+mn-ea"/>
                          <a:cs typeface="+mn-cs"/>
                        </a:rPr>
                        <a:t>согласия по цене не было достигнуто</a:t>
                      </a:r>
                      <a:r>
                        <a:rPr lang="en-US" sz="900" kern="1200" dirty="0">
                          <a:solidFill>
                            <a:schemeClr val="dk1"/>
                          </a:solidFill>
                          <a:effectLst/>
                          <a:latin typeface="+mn-lt"/>
                          <a:ea typeface="+mn-ea"/>
                          <a:cs typeface="+mn-cs"/>
                        </a:rPr>
                        <a:t>. KZ</a:t>
                      </a:r>
                      <a:r>
                        <a:rPr lang="ru-RU" sz="900" kern="1200" dirty="0">
                          <a:solidFill>
                            <a:schemeClr val="dk1"/>
                          </a:solidFill>
                          <a:effectLst/>
                          <a:latin typeface="+mn-lt"/>
                          <a:ea typeface="+mn-ea"/>
                          <a:cs typeface="+mn-cs"/>
                        </a:rPr>
                        <a:t> ведет переговоры с </a:t>
                      </a:r>
                      <a:r>
                        <a:rPr lang="en-US" sz="900" kern="1200" dirty="0">
                          <a:solidFill>
                            <a:schemeClr val="dk1"/>
                          </a:solidFill>
                          <a:effectLst/>
                          <a:latin typeface="+mn-lt"/>
                          <a:ea typeface="+mn-ea"/>
                          <a:cs typeface="+mn-cs"/>
                        </a:rPr>
                        <a:t> Gilead </a:t>
                      </a:r>
                      <a:r>
                        <a:rPr lang="ru-RU" sz="900" kern="1200" dirty="0">
                          <a:solidFill>
                            <a:schemeClr val="dk1"/>
                          </a:solidFill>
                          <a:effectLst/>
                          <a:latin typeface="+mn-lt"/>
                          <a:ea typeface="+mn-ea"/>
                          <a:cs typeface="+mn-cs"/>
                        </a:rPr>
                        <a:t>и</a:t>
                      </a:r>
                      <a:r>
                        <a:rPr lang="en-US" sz="900" kern="1200" dirty="0">
                          <a:solidFill>
                            <a:schemeClr val="dk1"/>
                          </a:solidFill>
                          <a:effectLst/>
                          <a:latin typeface="+mn-lt"/>
                          <a:ea typeface="+mn-ea"/>
                          <a:cs typeface="+mn-cs"/>
                        </a:rPr>
                        <a:t> Hetero </a:t>
                      </a:r>
                      <a:r>
                        <a:rPr lang="ru-RU" sz="900" kern="1200" dirty="0">
                          <a:solidFill>
                            <a:schemeClr val="dk1"/>
                          </a:solidFill>
                          <a:effectLst/>
                          <a:latin typeface="+mn-lt"/>
                          <a:ea typeface="+mn-ea"/>
                          <a:cs typeface="+mn-cs"/>
                        </a:rPr>
                        <a:t>по закупу </a:t>
                      </a:r>
                      <a:r>
                        <a:rPr lang="en-US" sz="900" kern="1200" dirty="0">
                          <a:solidFill>
                            <a:schemeClr val="dk1"/>
                          </a:solidFill>
                          <a:effectLst/>
                          <a:latin typeface="+mn-lt"/>
                          <a:ea typeface="+mn-ea"/>
                          <a:cs typeface="+mn-cs"/>
                        </a:rPr>
                        <a:t> </a:t>
                      </a:r>
                      <a:r>
                        <a:rPr lang="en-US" sz="900" kern="1200" dirty="0" err="1">
                          <a:solidFill>
                            <a:schemeClr val="dk1"/>
                          </a:solidFill>
                          <a:effectLst/>
                          <a:latin typeface="+mn-lt"/>
                          <a:ea typeface="+mn-ea"/>
                          <a:cs typeface="+mn-cs"/>
                        </a:rPr>
                        <a:t>Bictarvy</a:t>
                      </a:r>
                      <a:r>
                        <a:rPr lang="en-US" sz="900" kern="1200" dirty="0">
                          <a:solidFill>
                            <a:schemeClr val="dk1"/>
                          </a:solidFill>
                          <a:effectLst/>
                          <a:latin typeface="+mn-lt"/>
                          <a:ea typeface="+mn-ea"/>
                          <a:cs typeface="+mn-cs"/>
                        </a:rPr>
                        <a:t>  </a:t>
                      </a:r>
                      <a:r>
                        <a:rPr lang="ru-RU" sz="900" kern="1200" dirty="0">
                          <a:solidFill>
                            <a:schemeClr val="dk1"/>
                          </a:solidFill>
                          <a:effectLst/>
                          <a:latin typeface="+mn-lt"/>
                          <a:ea typeface="+mn-ea"/>
                          <a:cs typeface="+mn-cs"/>
                        </a:rPr>
                        <a:t>на </a:t>
                      </a:r>
                      <a:r>
                        <a:rPr lang="en-US" sz="900" kern="1200" dirty="0">
                          <a:solidFill>
                            <a:schemeClr val="dk1"/>
                          </a:solidFill>
                          <a:effectLst/>
                          <a:latin typeface="+mn-lt"/>
                          <a:ea typeface="+mn-ea"/>
                          <a:cs typeface="+mn-cs"/>
                        </a:rPr>
                        <a:t>2021</a:t>
                      </a:r>
                      <a:r>
                        <a:rPr lang="ru-RU" sz="900" kern="1200" dirty="0">
                          <a:solidFill>
                            <a:schemeClr val="dk1"/>
                          </a:solidFill>
                          <a:effectLst/>
                          <a:latin typeface="+mn-lt"/>
                          <a:ea typeface="+mn-ea"/>
                          <a:cs typeface="+mn-cs"/>
                        </a:rPr>
                        <a:t> по сниженным ценам</a:t>
                      </a:r>
                      <a:r>
                        <a:rPr lang="en-US" sz="900" kern="1200" dirty="0">
                          <a:solidFill>
                            <a:schemeClr val="dk1"/>
                          </a:solidFill>
                          <a:effectLst/>
                          <a:latin typeface="+mn-lt"/>
                          <a:ea typeface="+mn-ea"/>
                          <a:cs typeface="+mn-cs"/>
                        </a:rPr>
                        <a:t>.  </a:t>
                      </a:r>
                      <a:endParaRPr lang="en-US" sz="900" dirty="0"/>
                    </a:p>
                  </a:txBody>
                  <a:tcPr marL="68580" marR="68580" marT="34290" marB="34290"/>
                </a:tc>
                <a:extLst>
                  <a:ext uri="{0D108BD9-81ED-4DB2-BD59-A6C34878D82A}">
                    <a16:rowId xmlns:a16="http://schemas.microsoft.com/office/drawing/2014/main" val="1293438349"/>
                  </a:ext>
                </a:extLst>
              </a:tr>
            </a:tbl>
          </a:graphicData>
        </a:graphic>
      </p:graphicFrame>
    </p:spTree>
    <p:extLst>
      <p:ext uri="{BB962C8B-B14F-4D97-AF65-F5344CB8AC3E}">
        <p14:creationId xmlns:p14="http://schemas.microsoft.com/office/powerpoint/2010/main" val="208638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B2FC-3B45-433C-BC8A-12787B8CD50F}"/>
              </a:ext>
            </a:extLst>
          </p:cNvPr>
          <p:cNvSpPr>
            <a:spLocks noGrp="1"/>
          </p:cNvSpPr>
          <p:nvPr>
            <p:ph type="title"/>
          </p:nvPr>
        </p:nvSpPr>
        <p:spPr/>
        <p:txBody>
          <a:bodyPr>
            <a:normAutofit fontScale="90000"/>
          </a:bodyPr>
          <a:lstStyle/>
          <a:p>
            <a:r>
              <a:rPr lang="ru-RU" sz="2800" dirty="0"/>
              <a:t>Прогресс в достижении целей </a:t>
            </a:r>
            <a:r>
              <a:rPr lang="en-US" sz="2800" dirty="0"/>
              <a:t>90-90-90 </a:t>
            </a:r>
            <a:r>
              <a:rPr lang="ru-RU" sz="2800" dirty="0"/>
              <a:t>по возрасту и полу* </a:t>
            </a:r>
            <a:endParaRPr lang="en-US" sz="2800" dirty="0"/>
          </a:p>
        </p:txBody>
      </p:sp>
      <p:sp>
        <p:nvSpPr>
          <p:cNvPr id="4" name="Slide Number Placeholder 3">
            <a:extLst>
              <a:ext uri="{FF2B5EF4-FFF2-40B4-BE49-F238E27FC236}">
                <a16:creationId xmlns:a16="http://schemas.microsoft.com/office/drawing/2014/main" id="{34DB0CCD-096A-40EA-A833-8CE9460EACA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6039E477-088D-487D-A482-1547B74FD154}"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sp>
        <p:nvSpPr>
          <p:cNvPr id="12" name="TextBox 11">
            <a:extLst>
              <a:ext uri="{FF2B5EF4-FFF2-40B4-BE49-F238E27FC236}">
                <a16:creationId xmlns:a16="http://schemas.microsoft.com/office/drawing/2014/main" id="{DA379158-7362-49F3-82C5-AFA2B57F9E8B}"/>
              </a:ext>
            </a:extLst>
          </p:cNvPr>
          <p:cNvSpPr txBox="1"/>
          <p:nvPr/>
        </p:nvSpPr>
        <p:spPr>
          <a:xfrm>
            <a:off x="532263" y="4210334"/>
            <a:ext cx="8378770" cy="715581"/>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Для достижения целей 9</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0-90-90 </a:t>
            </a: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нужно особое внимание обратить на низкий охват АРТ для групп старше 20 лет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(20+) </a:t>
            </a: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и на низкую супрессию вирусной нагрузки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для всех возрастных групп за исключением детей в возрасте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10-14 </a:t>
            </a:r>
            <a:r>
              <a:rPr kumimoji="0" lang="ru-RU"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лет </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graphicFrame>
        <p:nvGraphicFramePr>
          <p:cNvPr id="8" name="Table 7">
            <a:extLst>
              <a:ext uri="{FF2B5EF4-FFF2-40B4-BE49-F238E27FC236}">
                <a16:creationId xmlns:a16="http://schemas.microsoft.com/office/drawing/2014/main" id="{799B6FF5-EADC-4FAD-B12D-510FDB9537CA}"/>
              </a:ext>
            </a:extLst>
          </p:cNvPr>
          <p:cNvGraphicFramePr>
            <a:graphicFrameLocks noGrp="1"/>
          </p:cNvGraphicFramePr>
          <p:nvPr>
            <p:extLst/>
          </p:nvPr>
        </p:nvGraphicFramePr>
        <p:xfrm>
          <a:off x="637130" y="666884"/>
          <a:ext cx="7523131" cy="3471567"/>
        </p:xfrm>
        <a:graphic>
          <a:graphicData uri="http://schemas.openxmlformats.org/drawingml/2006/table">
            <a:tbl>
              <a:tblPr/>
              <a:tblGrid>
                <a:gridCol w="809213">
                  <a:extLst>
                    <a:ext uri="{9D8B030D-6E8A-4147-A177-3AD203B41FA5}">
                      <a16:colId xmlns:a16="http://schemas.microsoft.com/office/drawing/2014/main" val="1503461405"/>
                    </a:ext>
                  </a:extLst>
                </a:gridCol>
                <a:gridCol w="847143">
                  <a:extLst>
                    <a:ext uri="{9D8B030D-6E8A-4147-A177-3AD203B41FA5}">
                      <a16:colId xmlns:a16="http://schemas.microsoft.com/office/drawing/2014/main" val="3694813292"/>
                    </a:ext>
                  </a:extLst>
                </a:gridCol>
                <a:gridCol w="847143">
                  <a:extLst>
                    <a:ext uri="{9D8B030D-6E8A-4147-A177-3AD203B41FA5}">
                      <a16:colId xmlns:a16="http://schemas.microsoft.com/office/drawing/2014/main" val="1703982697"/>
                    </a:ext>
                  </a:extLst>
                </a:gridCol>
                <a:gridCol w="821854">
                  <a:extLst>
                    <a:ext uri="{9D8B030D-6E8A-4147-A177-3AD203B41FA5}">
                      <a16:colId xmlns:a16="http://schemas.microsoft.com/office/drawing/2014/main" val="399369312"/>
                    </a:ext>
                  </a:extLst>
                </a:gridCol>
                <a:gridCol w="821854">
                  <a:extLst>
                    <a:ext uri="{9D8B030D-6E8A-4147-A177-3AD203B41FA5}">
                      <a16:colId xmlns:a16="http://schemas.microsoft.com/office/drawing/2014/main" val="2548851888"/>
                    </a:ext>
                  </a:extLst>
                </a:gridCol>
                <a:gridCol w="821854">
                  <a:extLst>
                    <a:ext uri="{9D8B030D-6E8A-4147-A177-3AD203B41FA5}">
                      <a16:colId xmlns:a16="http://schemas.microsoft.com/office/drawing/2014/main" val="670504397"/>
                    </a:ext>
                  </a:extLst>
                </a:gridCol>
                <a:gridCol w="821854">
                  <a:extLst>
                    <a:ext uri="{9D8B030D-6E8A-4147-A177-3AD203B41FA5}">
                      <a16:colId xmlns:a16="http://schemas.microsoft.com/office/drawing/2014/main" val="3396208480"/>
                    </a:ext>
                  </a:extLst>
                </a:gridCol>
                <a:gridCol w="821854">
                  <a:extLst>
                    <a:ext uri="{9D8B030D-6E8A-4147-A177-3AD203B41FA5}">
                      <a16:colId xmlns:a16="http://schemas.microsoft.com/office/drawing/2014/main" val="2059426001"/>
                    </a:ext>
                  </a:extLst>
                </a:gridCol>
                <a:gridCol w="910362">
                  <a:extLst>
                    <a:ext uri="{9D8B030D-6E8A-4147-A177-3AD203B41FA5}">
                      <a16:colId xmlns:a16="http://schemas.microsoft.com/office/drawing/2014/main" val="1175750368"/>
                    </a:ext>
                  </a:extLst>
                </a:gridCol>
              </a:tblGrid>
              <a:tr h="262599">
                <a:tc>
                  <a:txBody>
                    <a:bodyPr/>
                    <a:lstStyle/>
                    <a:p>
                      <a:pPr algn="l" fontAlgn="b"/>
                      <a:r>
                        <a:rPr lang="en-US" sz="12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ru-RU" sz="1200" b="0" i="0" u="none" strike="noStrike" dirty="0">
                          <a:solidFill>
                            <a:srgbClr val="000000"/>
                          </a:solidFill>
                          <a:effectLst/>
                          <a:latin typeface="Calibri" panose="020F0502020204030204" pitchFamily="34" charset="0"/>
                        </a:rPr>
                        <a:t>Знают диагноз</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ru-RU" sz="1200" b="0" i="0" u="none" strike="noStrike" dirty="0">
                          <a:solidFill>
                            <a:srgbClr val="000000"/>
                          </a:solidFill>
                          <a:effectLst/>
                          <a:latin typeface="Calibri" panose="020F0502020204030204" pitchFamily="34" charset="0"/>
                        </a:rPr>
                        <a:t>На лечении (АРТ)</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ru-RU" sz="1200" b="0" i="0" u="none" strike="noStrike" dirty="0">
                          <a:solidFill>
                            <a:srgbClr val="000000"/>
                          </a:solidFill>
                          <a:effectLst/>
                          <a:latin typeface="Calibri" panose="020F0502020204030204" pitchFamily="34" charset="0"/>
                        </a:rPr>
                        <a:t>Вирусная супрессия </a:t>
                      </a:r>
                      <a:r>
                        <a:rPr lang="en-US" sz="12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26726486"/>
                  </a:ext>
                </a:extLst>
              </a:tr>
              <a:tr h="372904">
                <a:tc>
                  <a:txBody>
                    <a:bodyPr/>
                    <a:lstStyle/>
                    <a:p>
                      <a:pPr algn="l" fontAlgn="b"/>
                      <a:r>
                        <a:rPr lang="en-US" sz="12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200" b="0" i="0" u="none" strike="noStrike" dirty="0">
                          <a:solidFill>
                            <a:srgbClr val="000000"/>
                          </a:solidFill>
                          <a:effectLst/>
                          <a:latin typeface="Calibri" panose="020F0502020204030204" pitchFamily="34" charset="0"/>
                        </a:rPr>
                        <a:t>2018 SPECTRUM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Calibri" panose="020F0502020204030204" pitchFamily="34" charset="0"/>
                        </a:rPr>
                        <a:t>2018 SPECTRUM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Calibri" panose="020F0502020204030204" pitchFamily="34" charset="0"/>
                        </a:rPr>
                        <a:t>2019 TX_CURR_NAT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Calibri" panose="020F0502020204030204" pitchFamily="34" charset="0"/>
                        </a:rPr>
                        <a:t>2019 VL_SUPPRESSED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88328"/>
                  </a:ext>
                </a:extLst>
              </a:tr>
              <a:tr h="405152">
                <a:tc>
                  <a:txBody>
                    <a:bodyPr/>
                    <a:lstStyle/>
                    <a:p>
                      <a:pPr algn="l" fontAlgn="b"/>
                      <a:r>
                        <a:rPr lang="en-US" sz="12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Calibri" panose="020F0502020204030204" pitchFamily="34" charset="0"/>
                        </a:rPr>
                        <a:t>женщины</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Calibri" panose="020F0502020204030204" pitchFamily="34" charset="0"/>
                        </a:rPr>
                        <a:t> мужчины</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Calibri" panose="020F0502020204030204" pitchFamily="34" charset="0"/>
                        </a:rPr>
                        <a:t>женщины</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Calibri" panose="020F0502020204030204" pitchFamily="34" charset="0"/>
                        </a:rPr>
                        <a:t> мужчины</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Calibri" panose="020F0502020204030204" pitchFamily="34" charset="0"/>
                        </a:rPr>
                        <a:t>женщины</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Calibri" panose="020F0502020204030204" pitchFamily="34" charset="0"/>
                        </a:rPr>
                        <a:t> мужчины</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Calibri" panose="020F0502020204030204" pitchFamily="34" charset="0"/>
                        </a:rPr>
                        <a:t>женщины</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Calibri" panose="020F0502020204030204" pitchFamily="34" charset="0"/>
                        </a:rPr>
                        <a:t> мужчины</a:t>
                      </a:r>
                      <a:endParaRPr lang="en-US" sz="12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313645"/>
                  </a:ext>
                </a:extLst>
              </a:tr>
              <a:tr h="202576">
                <a:tc>
                  <a:txBody>
                    <a:bodyPr/>
                    <a:lstStyle/>
                    <a:p>
                      <a:pPr algn="l" fontAlgn="b"/>
                      <a:r>
                        <a:rPr lang="en-US" sz="1200" b="0" i="0" u="none" strike="noStrike" dirty="0">
                          <a:solidFill>
                            <a:srgbClr val="000000"/>
                          </a:solidFill>
                          <a:effectLst/>
                          <a:latin typeface="Calibri" panose="020F0502020204030204" pitchFamily="34" charset="0"/>
                        </a:rPr>
                        <a:t> 0-4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131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139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39%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22%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96%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97%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45%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370839098"/>
                  </a:ext>
                </a:extLst>
              </a:tr>
              <a:tr h="202576">
                <a:tc>
                  <a:txBody>
                    <a:bodyPr/>
                    <a:lstStyle/>
                    <a:p>
                      <a:pPr algn="l" fontAlgn="b"/>
                      <a:r>
                        <a:rPr lang="en-US" sz="1200" b="0" i="0" u="none" strike="noStrike" dirty="0">
                          <a:solidFill>
                            <a:srgbClr val="000000"/>
                          </a:solidFill>
                          <a:effectLst/>
                          <a:latin typeface="Calibri" panose="020F0502020204030204" pitchFamily="34" charset="0"/>
                        </a:rPr>
                        <a:t> 5-9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59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63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85%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92%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96%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75%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975755326"/>
                  </a:ext>
                </a:extLst>
              </a:tr>
              <a:tr h="202576">
                <a:tc>
                  <a:txBody>
                    <a:bodyPr/>
                    <a:lstStyle/>
                    <a:p>
                      <a:pPr algn="l" fontAlgn="b"/>
                      <a:r>
                        <a:rPr lang="en-US" sz="1200" b="0" i="0" u="none" strike="noStrike" dirty="0">
                          <a:solidFill>
                            <a:srgbClr val="000000"/>
                          </a:solidFill>
                          <a:effectLst/>
                          <a:latin typeface="Calibri" panose="020F0502020204030204" pitchFamily="34" charset="0"/>
                        </a:rPr>
                        <a:t> 10-14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51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257%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98%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86%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92%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1538264"/>
                  </a:ext>
                </a:extLst>
              </a:tr>
              <a:tr h="202576">
                <a:tc>
                  <a:txBody>
                    <a:bodyPr/>
                    <a:lstStyle/>
                    <a:p>
                      <a:pPr algn="l" fontAlgn="b"/>
                      <a:r>
                        <a:rPr lang="en-US" sz="1200" b="0" i="0" u="none" strike="noStrike" dirty="0">
                          <a:solidFill>
                            <a:srgbClr val="000000"/>
                          </a:solidFill>
                          <a:effectLst/>
                          <a:latin typeface="Calibri" panose="020F0502020204030204" pitchFamily="34" charset="0"/>
                        </a:rPr>
                        <a:t> 15-19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77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34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86%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250%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91%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106%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77%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85%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59467312"/>
                  </a:ext>
                </a:extLst>
              </a:tr>
              <a:tr h="202576">
                <a:tc>
                  <a:txBody>
                    <a:bodyPr/>
                    <a:lstStyle/>
                    <a:p>
                      <a:pPr algn="l" fontAlgn="b"/>
                      <a:r>
                        <a:rPr lang="en-US" sz="1200" b="0" i="0" u="none" strike="noStrike" dirty="0">
                          <a:solidFill>
                            <a:srgbClr val="000000"/>
                          </a:solidFill>
                          <a:effectLst/>
                          <a:latin typeface="Calibri" panose="020F0502020204030204" pitchFamily="34" charset="0"/>
                        </a:rPr>
                        <a:t> 20-24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513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419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12523800"/>
                  </a:ext>
                </a:extLst>
              </a:tr>
              <a:tr h="202576">
                <a:tc>
                  <a:txBody>
                    <a:bodyPr/>
                    <a:lstStyle/>
                    <a:p>
                      <a:pPr algn="l" fontAlgn="b"/>
                      <a:r>
                        <a:rPr lang="en-US" sz="1200" b="0" i="0" u="none" strike="noStrike" dirty="0">
                          <a:solidFill>
                            <a:srgbClr val="000000"/>
                          </a:solidFill>
                          <a:effectLst/>
                          <a:latin typeface="Calibri" panose="020F0502020204030204" pitchFamily="34" charset="0"/>
                        </a:rPr>
                        <a:t> 25-29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1634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1744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65%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470293502"/>
                  </a:ext>
                </a:extLst>
              </a:tr>
              <a:tr h="202576">
                <a:tc>
                  <a:txBody>
                    <a:bodyPr/>
                    <a:lstStyle/>
                    <a:p>
                      <a:pPr algn="l" fontAlgn="b"/>
                      <a:r>
                        <a:rPr lang="en-US" sz="1200" b="0" i="0" u="none" strike="noStrike" dirty="0">
                          <a:solidFill>
                            <a:srgbClr val="000000"/>
                          </a:solidFill>
                          <a:effectLst/>
                          <a:latin typeface="Calibri" panose="020F0502020204030204" pitchFamily="34" charset="0"/>
                        </a:rPr>
                        <a:t> 30-34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2443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3444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82%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71%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182024024"/>
                  </a:ext>
                </a:extLst>
              </a:tr>
              <a:tr h="202576">
                <a:tc>
                  <a:txBody>
                    <a:bodyPr/>
                    <a:lstStyle/>
                    <a:p>
                      <a:pPr algn="l" fontAlgn="b"/>
                      <a:r>
                        <a:rPr lang="en-US" sz="1200" b="0" i="0" u="none" strike="noStrike" dirty="0">
                          <a:solidFill>
                            <a:srgbClr val="000000"/>
                          </a:solidFill>
                          <a:effectLst/>
                          <a:latin typeface="Calibri" panose="020F0502020204030204" pitchFamily="34" charset="0"/>
                        </a:rPr>
                        <a:t> 35-39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2161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4059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89%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71%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242345814"/>
                  </a:ext>
                </a:extLst>
              </a:tr>
              <a:tr h="202576">
                <a:tc>
                  <a:txBody>
                    <a:bodyPr/>
                    <a:lstStyle/>
                    <a:p>
                      <a:pPr algn="l" fontAlgn="b"/>
                      <a:r>
                        <a:rPr lang="en-US" sz="1200" b="0" i="0" u="none" strike="noStrike" dirty="0">
                          <a:solidFill>
                            <a:srgbClr val="000000"/>
                          </a:solidFill>
                          <a:effectLst/>
                          <a:latin typeface="Calibri" panose="020F0502020204030204" pitchFamily="34" charset="0"/>
                        </a:rPr>
                        <a:t> 40-44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1709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3891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84%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776794272"/>
                  </a:ext>
                </a:extLst>
              </a:tr>
              <a:tr h="202576">
                <a:tc>
                  <a:txBody>
                    <a:bodyPr/>
                    <a:lstStyle/>
                    <a:p>
                      <a:pPr algn="l" fontAlgn="b"/>
                      <a:r>
                        <a:rPr lang="en-US" sz="1200" b="0" i="0" u="none" strike="noStrike" dirty="0">
                          <a:solidFill>
                            <a:srgbClr val="000000"/>
                          </a:solidFill>
                          <a:effectLst/>
                          <a:latin typeface="Calibri" panose="020F0502020204030204" pitchFamily="34" charset="0"/>
                        </a:rPr>
                        <a:t> 45-49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1139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2730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90%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754561060"/>
                  </a:ext>
                </a:extLst>
              </a:tr>
              <a:tr h="202576">
                <a:tc>
                  <a:txBody>
                    <a:bodyPr/>
                    <a:lstStyle/>
                    <a:p>
                      <a:pPr algn="l" fontAlgn="b"/>
                      <a:r>
                        <a:rPr lang="en-US" sz="1200" b="0" i="0" u="none" strike="noStrike" dirty="0">
                          <a:solidFill>
                            <a:srgbClr val="000000"/>
                          </a:solidFill>
                          <a:effectLst/>
                          <a:latin typeface="Calibri" panose="020F0502020204030204" pitchFamily="34" charset="0"/>
                        </a:rPr>
                        <a:t>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1629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3261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85%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66%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322301694"/>
                  </a:ext>
                </a:extLst>
              </a:tr>
              <a:tr h="202576">
                <a:tc>
                  <a:txBody>
                    <a:bodyPr/>
                    <a:lstStyle/>
                    <a:p>
                      <a:pPr algn="l" fontAlgn="b"/>
                      <a:r>
                        <a:rPr lang="en-US" sz="1200" b="0" i="0" u="none" strike="noStrike" dirty="0">
                          <a:solidFill>
                            <a:srgbClr val="000000"/>
                          </a:solidFill>
                          <a:effectLst/>
                          <a:latin typeface="Calibri" panose="020F0502020204030204" pitchFamily="34" charset="0"/>
                        </a:rPr>
                        <a:t>Total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11543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19835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0" i="0" u="none" strike="noStrike" dirty="0">
                          <a:solidFill>
                            <a:srgbClr val="000000"/>
                          </a:solidFill>
                          <a:effectLst/>
                          <a:latin typeface="Calibri" panose="020F0502020204030204" pitchFamily="34" charset="0"/>
                        </a:rPr>
                        <a:t>76%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r" fontAlgn="b"/>
                      <a:r>
                        <a:rPr lang="en-US" sz="1200" b="0" i="0" u="none" strike="noStrike" dirty="0">
                          <a:solidFill>
                            <a:srgbClr val="000000"/>
                          </a:solidFill>
                          <a:effectLst/>
                          <a:latin typeface="Calibri" panose="020F0502020204030204" pitchFamily="34" charset="0"/>
                        </a:rPr>
                        <a:t>68%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636704424"/>
                  </a:ext>
                </a:extLst>
              </a:tr>
            </a:tbl>
          </a:graphicData>
        </a:graphic>
      </p:graphicFrame>
      <p:sp>
        <p:nvSpPr>
          <p:cNvPr id="3" name="TextBox 2">
            <a:extLst>
              <a:ext uri="{FF2B5EF4-FFF2-40B4-BE49-F238E27FC236}">
                <a16:creationId xmlns:a16="http://schemas.microsoft.com/office/drawing/2014/main" id="{D006B6D6-BDE6-455F-9BE0-D5637DF73118}"/>
              </a:ext>
            </a:extLst>
          </p:cNvPr>
          <p:cNvSpPr txBox="1"/>
          <p:nvPr/>
        </p:nvSpPr>
        <p:spPr>
          <a:xfrm flipH="1">
            <a:off x="879437" y="4921624"/>
            <a:ext cx="193772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100" b="0" i="0" u="none" strike="noStrike" kern="0" cap="none" spc="0" normalizeH="0" baseline="0" noProof="0" dirty="0">
                <a:ln>
                  <a:noFill/>
                </a:ln>
                <a:solidFill>
                  <a:srgbClr val="000000"/>
                </a:solidFill>
                <a:effectLst/>
                <a:uLnTx/>
                <a:uFillTx/>
                <a:latin typeface="Arial"/>
                <a:cs typeface="Arial"/>
                <a:sym typeface="Arial"/>
              </a:rPr>
              <a:t>*Данные КНЦДИЗ за </a:t>
            </a:r>
            <a:r>
              <a:rPr kumimoji="0" lang="en-US" sz="1100" b="0" i="0" u="none" strike="noStrike" kern="0" cap="none" spc="0" normalizeH="0" baseline="0" noProof="0" dirty="0">
                <a:ln>
                  <a:noFill/>
                </a:ln>
                <a:solidFill>
                  <a:srgbClr val="000000"/>
                </a:solidFill>
                <a:effectLst/>
                <a:uLnTx/>
                <a:uFillTx/>
                <a:latin typeface="Arial"/>
                <a:cs typeface="Arial"/>
                <a:sym typeface="Arial"/>
              </a:rPr>
              <a:t>2019 </a:t>
            </a:r>
            <a:r>
              <a:rPr kumimoji="0" lang="ru-RU" sz="1100" b="0" i="0" u="none" strike="noStrike" kern="0" cap="none" spc="0" normalizeH="0" baseline="0" noProof="0" dirty="0">
                <a:ln>
                  <a:noFill/>
                </a:ln>
                <a:solidFill>
                  <a:srgbClr val="000000"/>
                </a:solidFill>
                <a:effectLst/>
                <a:uLnTx/>
                <a:uFillTx/>
                <a:latin typeface="Arial"/>
                <a:cs typeface="Arial"/>
                <a:sym typeface="Arial"/>
              </a:rPr>
              <a:t> </a:t>
            </a: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98354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DGHT">
      <a:dk1>
        <a:sysClr val="windowText" lastClr="000000"/>
      </a:dk1>
      <a:lt1>
        <a:sysClr val="window" lastClr="FFFFFF"/>
      </a:lt1>
      <a:dk2>
        <a:srgbClr val="4B94DD"/>
      </a:dk2>
      <a:lt2>
        <a:srgbClr val="D5E6F7"/>
      </a:lt2>
      <a:accent1>
        <a:srgbClr val="005EAA"/>
      </a:accent1>
      <a:accent2>
        <a:srgbClr val="4B94DD"/>
      </a:accent2>
      <a:accent3>
        <a:srgbClr val="B81020"/>
      </a:accent3>
      <a:accent4>
        <a:srgbClr val="FF6D82"/>
      </a:accent4>
      <a:accent5>
        <a:srgbClr val="7F7F7F"/>
      </a:accent5>
      <a:accent6>
        <a:srgbClr val="3E3E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HT_PPT_Template_20190604" id="{F9928EDD-6EBF-4D79-B820-39594650DCF3}" vid="{B8DCD4DB-9DD0-4155-9B95-C3198DB70256}"/>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880</Words>
  <Application>Microsoft Office PowerPoint</Application>
  <PresentationFormat>On-screen Show (16:9)</PresentationFormat>
  <Paragraphs>208</Paragraphs>
  <Slides>13</Slides>
  <Notes>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13</vt:i4>
      </vt:variant>
    </vt:vector>
  </HeadingPairs>
  <TitlesOfParts>
    <vt:vector size="29" baseType="lpstr">
      <vt:lpstr>Courier New</vt:lpstr>
      <vt:lpstr>Quattrocento Sans</vt:lpstr>
      <vt:lpstr>Calibri Light</vt:lpstr>
      <vt:lpstr>Arial Narrow</vt:lpstr>
      <vt:lpstr>Arial</vt:lpstr>
      <vt:lpstr>Segoe UI</vt:lpstr>
      <vt:lpstr>Noto Sans Symbols</vt:lpstr>
      <vt:lpstr>Century Gothic</vt:lpstr>
      <vt:lpstr>Cabin</vt:lpstr>
      <vt:lpstr>Times New Roman</vt:lpstr>
      <vt:lpstr>Wingdings</vt:lpstr>
      <vt:lpstr>Calibri</vt:lpstr>
      <vt:lpstr>Simple Light</vt:lpstr>
      <vt:lpstr>PEPFAR Theme</vt:lpstr>
      <vt:lpstr>1_PEPFAR Theme</vt:lpstr>
      <vt:lpstr>Office Theme</vt:lpstr>
      <vt:lpstr>Встреча партнеров Алматы  15 января 2020</vt:lpstr>
      <vt:lpstr>PowerPoint Presentation</vt:lpstr>
      <vt:lpstr>PowerPoint Presentation</vt:lpstr>
      <vt:lpstr>PowerPoint Presentation</vt:lpstr>
      <vt:lpstr>PowerPoint Presentation</vt:lpstr>
      <vt:lpstr>PowerPoint Presentation</vt:lpstr>
      <vt:lpstr>PowerPoint Presentation</vt:lpstr>
      <vt:lpstr>Oбзор </vt:lpstr>
      <vt:lpstr>Прогресс в достижении целей 90-90-90 по возрасту и полу* </vt:lpstr>
      <vt:lpstr>Каскады в сайтах PEPFAR в Казахстане (FY18 и FY19)</vt:lpstr>
      <vt:lpstr>PowerPoint Presentation</vt:lpstr>
      <vt:lpstr>Возможные мероприятия на FY21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Kazakhstan</dc:title>
  <dc:creator>Dairov, Arman (USAID/CA/HEO)</dc:creator>
  <cp:lastModifiedBy>Aitmagambetova, Indira (CDC/DDPHSIS/CGH/DGHT)</cp:lastModifiedBy>
  <cp:revision>49</cp:revision>
  <dcterms:modified xsi:type="dcterms:W3CDTF">2020-01-15T06:56:14Z</dcterms:modified>
</cp:coreProperties>
</file>