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4" r:id="rId4"/>
    <p:sldId id="266" r:id="rId5"/>
    <p:sldId id="268" r:id="rId6"/>
    <p:sldId id="275" r:id="rId7"/>
    <p:sldId id="270" r:id="rId8"/>
    <p:sldId id="271" r:id="rId9"/>
    <p:sldId id="265" r:id="rId10"/>
    <p:sldId id="269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1114B-FD6B-40E7-A1B4-10915339489E}" v="2" dt="2021-06-02T18:01:1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B12FFDD6-C966-456C-801D-FB0AAB81BE84}"/>
    <pc:docChg chg="undo custSel addSld delSld modSld">
      <pc:chgData name="Ryssaldy Demeuova" userId="1b36aab8-03ea-4a7c-9005-27f2602792bf" providerId="ADAL" clId="{B12FFDD6-C966-456C-801D-FB0AAB81BE84}" dt="2021-05-30T03:56:38.823" v="8" actId="6549"/>
      <pc:docMkLst>
        <pc:docMk/>
      </pc:docMkLst>
      <pc:sldChg chg="del">
        <pc:chgData name="Ryssaldy Demeuova" userId="1b36aab8-03ea-4a7c-9005-27f2602792bf" providerId="ADAL" clId="{B12FFDD6-C966-456C-801D-FB0AAB81BE84}" dt="2021-05-30T03:55:38.957" v="0" actId="47"/>
        <pc:sldMkLst>
          <pc:docMk/>
          <pc:sldMk cId="4003327060" sldId="257"/>
        </pc:sldMkLst>
      </pc:sldChg>
      <pc:sldChg chg="add del">
        <pc:chgData name="Ryssaldy Demeuova" userId="1b36aab8-03ea-4a7c-9005-27f2602792bf" providerId="ADAL" clId="{B12FFDD6-C966-456C-801D-FB0AAB81BE84}" dt="2021-05-30T03:56:24.296" v="4" actId="47"/>
        <pc:sldMkLst>
          <pc:docMk/>
          <pc:sldMk cId="2211174125" sldId="259"/>
        </pc:sldMkLst>
      </pc:sldChg>
      <pc:sldChg chg="modSp add del mod">
        <pc:chgData name="Ryssaldy Demeuova" userId="1b36aab8-03ea-4a7c-9005-27f2602792bf" providerId="ADAL" clId="{B12FFDD6-C966-456C-801D-FB0AAB81BE84}" dt="2021-05-30T03:56:38.823" v="8" actId="6549"/>
        <pc:sldMkLst>
          <pc:docMk/>
          <pc:sldMk cId="4265684544" sldId="260"/>
        </pc:sldMkLst>
        <pc:spChg chg="mod">
          <ac:chgData name="Ryssaldy Demeuova" userId="1b36aab8-03ea-4a7c-9005-27f2602792bf" providerId="ADAL" clId="{B12FFDD6-C966-456C-801D-FB0AAB81BE84}" dt="2021-05-30T03:56:38.823" v="8" actId="6549"/>
          <ac:spMkLst>
            <pc:docMk/>
            <pc:sldMk cId="4265684544" sldId="260"/>
            <ac:spMk id="4" creationId="{BA66151D-E10F-4B58-89DB-B0087AF0A201}"/>
          </ac:spMkLst>
        </pc:spChg>
      </pc:sldChg>
      <pc:sldChg chg="del">
        <pc:chgData name="Ryssaldy Demeuova" userId="1b36aab8-03ea-4a7c-9005-27f2602792bf" providerId="ADAL" clId="{B12FFDD6-C966-456C-801D-FB0AAB81BE84}" dt="2021-05-30T03:55:43.097" v="1" actId="47"/>
        <pc:sldMkLst>
          <pc:docMk/>
          <pc:sldMk cId="485872756" sldId="277"/>
        </pc:sldMkLst>
      </pc:sldChg>
      <pc:sldChg chg="del">
        <pc:chgData name="Ryssaldy Demeuova" userId="1b36aab8-03ea-4a7c-9005-27f2602792bf" providerId="ADAL" clId="{B12FFDD6-C966-456C-801D-FB0AAB81BE84}" dt="2021-05-30T03:55:46.370" v="2" actId="47"/>
        <pc:sldMkLst>
          <pc:docMk/>
          <pc:sldMk cId="3838811179" sldId="278"/>
        </pc:sldMkLst>
      </pc:sldChg>
    </pc:docChg>
  </pc:docChgLst>
  <pc:docChgLst>
    <pc:chgData name="Ryssaldy Demeuova" userId="1b36aab8-03ea-4a7c-9005-27f2602792bf" providerId="ADAL" clId="{5251114B-FD6B-40E7-A1B4-10915339489E}"/>
    <pc:docChg chg="undo custSel delSld modSld">
      <pc:chgData name="Ryssaldy Demeuova" userId="1b36aab8-03ea-4a7c-9005-27f2602792bf" providerId="ADAL" clId="{5251114B-FD6B-40E7-A1B4-10915339489E}" dt="2021-06-02T18:01:11.380" v="21"/>
      <pc:docMkLst>
        <pc:docMk/>
      </pc:docMkLst>
      <pc:sldChg chg="modSp mod">
        <pc:chgData name="Ryssaldy Demeuova" userId="1b36aab8-03ea-4a7c-9005-27f2602792bf" providerId="ADAL" clId="{5251114B-FD6B-40E7-A1B4-10915339489E}" dt="2021-06-02T17:59:36.335" v="15" actId="20577"/>
        <pc:sldMkLst>
          <pc:docMk/>
          <pc:sldMk cId="545132742" sldId="256"/>
        </pc:sldMkLst>
        <pc:spChg chg="mod">
          <ac:chgData name="Ryssaldy Demeuova" userId="1b36aab8-03ea-4a7c-9005-27f2602792bf" providerId="ADAL" clId="{5251114B-FD6B-40E7-A1B4-10915339489E}" dt="2021-06-02T17:59:36.335" v="15" actId="20577"/>
          <ac:spMkLst>
            <pc:docMk/>
            <pc:sldMk cId="545132742" sldId="256"/>
            <ac:spMk id="3" creationId="{00000000-0000-0000-0000-000000000000}"/>
          </ac:spMkLst>
        </pc:spChg>
      </pc:sldChg>
      <pc:sldChg chg="del">
        <pc:chgData name="Ryssaldy Demeuova" userId="1b36aab8-03ea-4a7c-9005-27f2602792bf" providerId="ADAL" clId="{5251114B-FD6B-40E7-A1B4-10915339489E}" dt="2021-06-02T17:59:42.343" v="16" actId="47"/>
        <pc:sldMkLst>
          <pc:docMk/>
          <pc:sldMk cId="2394942600" sldId="258"/>
        </pc:sldMkLst>
      </pc:sldChg>
      <pc:sldChg chg="del">
        <pc:chgData name="Ryssaldy Demeuova" userId="1b36aab8-03ea-4a7c-9005-27f2602792bf" providerId="ADAL" clId="{5251114B-FD6B-40E7-A1B4-10915339489E}" dt="2021-06-02T17:59:44.054" v="17" actId="47"/>
        <pc:sldMkLst>
          <pc:docMk/>
          <pc:sldMk cId="2211174125" sldId="259"/>
        </pc:sldMkLst>
      </pc:sldChg>
      <pc:sldChg chg="addSp delSp modSp mod">
        <pc:chgData name="Ryssaldy Demeuova" userId="1b36aab8-03ea-4a7c-9005-27f2602792bf" providerId="ADAL" clId="{5251114B-FD6B-40E7-A1B4-10915339489E}" dt="2021-06-02T18:00:01.566" v="19" actId="478"/>
        <pc:sldMkLst>
          <pc:docMk/>
          <pc:sldMk cId="4265684544" sldId="260"/>
        </pc:sldMkLst>
        <pc:spChg chg="add del mod">
          <ac:chgData name="Ryssaldy Demeuova" userId="1b36aab8-03ea-4a7c-9005-27f2602792bf" providerId="ADAL" clId="{5251114B-FD6B-40E7-A1B4-10915339489E}" dt="2021-06-02T18:00:01.566" v="19" actId="478"/>
          <ac:spMkLst>
            <pc:docMk/>
            <pc:sldMk cId="4265684544" sldId="260"/>
            <ac:spMk id="3" creationId="{E5C360F6-D9AD-473E-8140-E76F16D9C1F0}"/>
          </ac:spMkLst>
        </pc:spChg>
        <pc:spChg chg="add del">
          <ac:chgData name="Ryssaldy Demeuova" userId="1b36aab8-03ea-4a7c-9005-27f2602792bf" providerId="ADAL" clId="{5251114B-FD6B-40E7-A1B4-10915339489E}" dt="2021-06-02T18:00:01.566" v="19" actId="478"/>
          <ac:spMkLst>
            <pc:docMk/>
            <pc:sldMk cId="4265684544" sldId="260"/>
            <ac:spMk id="6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1:11.380" v="21"/>
        <pc:sldMkLst>
          <pc:docMk/>
          <pc:sldMk cId="3510011495" sldId="264"/>
        </pc:sldMkLst>
        <pc:spChg chg="mod">
          <ac:chgData name="Ryssaldy Demeuova" userId="1b36aab8-03ea-4a7c-9005-27f2602792bf" providerId="ADAL" clId="{5251114B-FD6B-40E7-A1B4-10915339489E}" dt="2021-06-02T18:01:11.380" v="21"/>
          <ac:spMkLst>
            <pc:docMk/>
            <pc:sldMk cId="3510011495" sldId="264"/>
            <ac:spMk id="3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0:44.421" v="20"/>
        <pc:sldMkLst>
          <pc:docMk/>
          <pc:sldMk cId="2048130964" sldId="265"/>
        </pc:sldMkLst>
        <pc:spChg chg="mod">
          <ac:chgData name="Ryssaldy Demeuova" userId="1b36aab8-03ea-4a7c-9005-27f2602792bf" providerId="ADAL" clId="{5251114B-FD6B-40E7-A1B4-10915339489E}" dt="2021-06-02T18:00:44.421" v="20"/>
          <ac:spMkLst>
            <pc:docMk/>
            <pc:sldMk cId="2048130964" sldId="265"/>
            <ac:spMk id="2" creationId="{00000000-0000-0000-0000-000000000000}"/>
          </ac:spMkLst>
        </pc:spChg>
        <pc:spChg chg="mod">
          <ac:chgData name="Ryssaldy Demeuova" userId="1b36aab8-03ea-4a7c-9005-27f2602792bf" providerId="ADAL" clId="{5251114B-FD6B-40E7-A1B4-10915339489E}" dt="2021-06-02T18:00:44.421" v="20"/>
          <ac:spMkLst>
            <pc:docMk/>
            <pc:sldMk cId="2048130964" sldId="265"/>
            <ac:spMk id="3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1:11.380" v="21"/>
        <pc:sldMkLst>
          <pc:docMk/>
          <pc:sldMk cId="1301401409" sldId="266"/>
        </pc:sldMkLst>
        <pc:spChg chg="mod">
          <ac:chgData name="Ryssaldy Demeuova" userId="1b36aab8-03ea-4a7c-9005-27f2602792bf" providerId="ADAL" clId="{5251114B-FD6B-40E7-A1B4-10915339489E}" dt="2021-06-02T18:01:11.380" v="21"/>
          <ac:spMkLst>
            <pc:docMk/>
            <pc:sldMk cId="1301401409" sldId="266"/>
            <ac:spMk id="3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0:44.421" v="20"/>
        <pc:sldMkLst>
          <pc:docMk/>
          <pc:sldMk cId="1376251780" sldId="268"/>
        </pc:sldMkLst>
        <pc:spChg chg="mod">
          <ac:chgData name="Ryssaldy Demeuova" userId="1b36aab8-03ea-4a7c-9005-27f2602792bf" providerId="ADAL" clId="{5251114B-FD6B-40E7-A1B4-10915339489E}" dt="2021-06-02T18:00:44.421" v="20"/>
          <ac:spMkLst>
            <pc:docMk/>
            <pc:sldMk cId="1376251780" sldId="268"/>
            <ac:spMk id="3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1:11.380" v="21"/>
        <pc:sldMkLst>
          <pc:docMk/>
          <pc:sldMk cId="2352876009" sldId="269"/>
        </pc:sldMkLst>
        <pc:spChg chg="mod">
          <ac:chgData name="Ryssaldy Demeuova" userId="1b36aab8-03ea-4a7c-9005-27f2602792bf" providerId="ADAL" clId="{5251114B-FD6B-40E7-A1B4-10915339489E}" dt="2021-06-02T18:01:11.380" v="21"/>
          <ac:spMkLst>
            <pc:docMk/>
            <pc:sldMk cId="2352876009" sldId="269"/>
            <ac:spMk id="4" creationId="{00000000-0000-0000-0000-000000000000}"/>
          </ac:spMkLst>
        </pc:spChg>
      </pc:sldChg>
      <pc:sldChg chg="modSp">
        <pc:chgData name="Ryssaldy Demeuova" userId="1b36aab8-03ea-4a7c-9005-27f2602792bf" providerId="ADAL" clId="{5251114B-FD6B-40E7-A1B4-10915339489E}" dt="2021-06-02T18:01:11.380" v="21"/>
        <pc:sldMkLst>
          <pc:docMk/>
          <pc:sldMk cId="458076960" sldId="275"/>
        </pc:sldMkLst>
        <pc:spChg chg="mod">
          <ac:chgData name="Ryssaldy Demeuova" userId="1b36aab8-03ea-4a7c-9005-27f2602792bf" providerId="ADAL" clId="{5251114B-FD6B-40E7-A1B4-10915339489E}" dt="2021-06-02T18:01:11.380" v="21"/>
          <ac:spMkLst>
            <pc:docMk/>
            <pc:sldMk cId="458076960" sldId="275"/>
            <ac:spMk id="3" creationId="{763DA8F9-0C5F-4279-BBB8-3473BD370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269BA-D07F-45C4-99B6-265152181E9E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E5A2D-1C43-49A1-BEC3-F09CDB22F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33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4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1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97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4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9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6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8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DA8ABF-952E-419E-8E56-2AA23AEA2AD5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2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479527" cy="24209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НАДЗОРНОГО КОМИТЕТА СКК ПО ИТОГАМ </a:t>
            </a:r>
            <a:b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89586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Сауранбаева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Мира, член надзорного комитета СКК</a:t>
            </a:r>
          </a:p>
        </p:txBody>
      </p:sp>
    </p:spTree>
    <p:extLst>
      <p:ext uri="{BB962C8B-B14F-4D97-AF65-F5344CB8AC3E}">
        <p14:creationId xmlns:p14="http://schemas.microsoft.com/office/powerpoint/2010/main" val="5451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244" y="789140"/>
            <a:ext cx="10835014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7. Необходимо рассмотреть вопрос открытия ПТАО в Алматинской области с учетом территории как минимум два сайта: алматинском и </a:t>
            </a:r>
            <a:r>
              <a:rPr lang="ru-RU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талдыкорганском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 регионах;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8. Следует рассмотреть возможность обновления модулей по подготовке медицинских работников, аутрич-работников, а также инструкции для клиентов программы с учетом новых международных рекомендаций;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Следует рассмотреть вопрос расширения графика выдачи метадона с 8:00 до 9:00 на более продолжительное время, учитывая, что г.Алматы большой мегаполис и пациенты ПТАО едут с разных концов города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либо р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ассмотреть возможность открытия второго пункта ПТАО в г. Алматы.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Необходимо инициировать разработку новой дорожной карты с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финансовым прикреплением.</a:t>
            </a: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11. Следует рассмотреть возможности клиентов, например выдачу препарата на более длительное время.</a:t>
            </a: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12. Следует расширить линейку препаратов для пациентов с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опиодидной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зависимостью.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2876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212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16499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45952" y="1845734"/>
            <a:ext cx="5142452" cy="4023360"/>
          </a:xfrm>
        </p:spPr>
        <p:txBody>
          <a:bodyPr>
            <a:normAutofit/>
          </a:bodyPr>
          <a:lstStyle/>
          <a:p>
            <a:r>
              <a:rPr lang="ru-RU" sz="3200" dirty="0"/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4. г.Алматы </a:t>
            </a:r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BA66151D-E10F-4B58-89DB-B0087AF0A201}"/>
              </a:ext>
            </a:extLst>
          </p:cNvPr>
          <p:cNvSpPr txBox="1">
            <a:spLocks/>
          </p:cNvSpPr>
          <p:nvPr/>
        </p:nvSpPr>
        <p:spPr>
          <a:xfrm>
            <a:off x="6126480" y="1902656"/>
            <a:ext cx="530352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Карагандинская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2. Мангистауская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г.Нур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-Султан </a:t>
            </a:r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B0382A58-3C0A-45F4-8833-4EC460C20CC0}"/>
              </a:ext>
            </a:extLst>
          </p:cNvPr>
          <p:cNvSpPr txBox="1">
            <a:spLocks/>
          </p:cNvSpPr>
          <p:nvPr/>
        </p:nvSpPr>
        <p:spPr>
          <a:xfrm>
            <a:off x="5852160" y="1290181"/>
            <a:ext cx="5303520" cy="442240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A368C0DC-D2E7-43EC-B827-C02435A2CC5C}"/>
              </a:ext>
            </a:extLst>
          </p:cNvPr>
          <p:cNvSpPr txBox="1">
            <a:spLocks/>
          </p:cNvSpPr>
          <p:nvPr/>
        </p:nvSpPr>
        <p:spPr>
          <a:xfrm>
            <a:off x="645952" y="1290181"/>
            <a:ext cx="3548543" cy="470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Области, 2019 г</a:t>
            </a:r>
          </a:p>
        </p:txBody>
      </p:sp>
      <p:sp>
        <p:nvSpPr>
          <p:cNvPr id="10" name="Заголовок 4">
            <a:extLst>
              <a:ext uri="{FF2B5EF4-FFF2-40B4-BE49-F238E27FC236}">
                <a16:creationId xmlns:a16="http://schemas.microsoft.com/office/drawing/2014/main" id="{6239A61E-F3E8-4DB1-A1DE-A2E527503485}"/>
              </a:ext>
            </a:extLst>
          </p:cNvPr>
          <p:cNvSpPr txBox="1">
            <a:spLocks/>
          </p:cNvSpPr>
          <p:nvPr/>
        </p:nvSpPr>
        <p:spPr>
          <a:xfrm>
            <a:off x="6477699" y="1261986"/>
            <a:ext cx="3548543" cy="470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Области, 2020 г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761" y="226387"/>
            <a:ext cx="10058400" cy="46495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визита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172" y="947956"/>
            <a:ext cx="11551641" cy="557867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Атырауская область 2019 год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Лицензия получена 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НсПвП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64800053D от 15 марта 2019  года со сроком  действия лицензии до 15 марта 2024 года.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Пилотный проект по ПТАО начат 26 августа 2017 года. Включение пациентов в программу ПТАО проводится комиссией;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Назначаемая доза метадона варьирует от 50 до 95 мг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 мочи на наличие нелегальных наркотиков проводится 1 раз в неделю;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участников проекта установлен график выдачи метадона с утра (с 9:00 до 11 часов), пункт выдачи метадона работает 7 дней в неделю.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проект ПТАО было включено с момента начала 7 человек, в настоящее время в проекте участвуют 4 пациента, в том числе мужчин - 4, из них ВИЧ-инфицированных нет. Из 4 пациентов - 2 работающих (50%), не работающих - 2(50%).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Стаж употребления инъекционных наркотиков лиц, находящихся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метадоновой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терапии от 5 до 20 лет.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начала реализации проекта ПТАО выбыли из проекта 3 человека по следующим причинам: 1-находится в исправительном учреждении, 1 работает вахтовым методом,1 выбыл по состоянию здоровья.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время реализации проекта отмечены положительные изменения по социализации пациентов: 2 человека устроились на работу, все 4 пациентов живут в семьях, у всех имеются дети (по 2-3 детей).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реализации проекта задействовано 4 человека (фармацевт, врач-нарколога, социальный работник, медсестры).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69597"/>
            <a:ext cx="10058400" cy="4634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785" y="989901"/>
            <a:ext cx="11048301" cy="525989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Пилотный проект по ПТАО начат 4 сентября 2017 года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лицензии 17021817  от 27.12.2017 года  со  сроком  действия    лицензии до 28.04.2020 года.  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По- Кызылординской области на учете состоят 78 наркозависимых лиц, из них 80% потребители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канабиса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(анаша). 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Назначаемая доза метадона варьирует от 40 до 55 мг.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естирование мочи на наличие нелегальных наркотиков проводится 1 раз в месяц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участников проекта установлен график выдачи метадона с утра (с 9:00 до 10 часов), 7 дней в неделю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проект ПТАО было включено 7 человек, в настоящее время в проекте участвуют 3 пациента, в том числе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мужчин - 3, из них ВИЧ-инфицированных нет.  Из 3 пациентов - 3 работающих.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Стаж употребления инъекционных наркотиков лиц, находящихся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метадоновой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терапии от 12 до 19 лет.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начала реализации проекта ПТАО зарегистрировано 7 участников, из них выбыли из проекта 4: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далеко живет, 2 работают вахтовым методом,1 выбыл с нарушением режима (не приходил по несколько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дней).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время реализации проекта отмечены положительные изменения по социализации   пациентов: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человека устроились на работу, все 3 пациента живут в семьях.  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0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770" y="436915"/>
            <a:ext cx="10303910" cy="402330"/>
          </a:xfrm>
        </p:spPr>
        <p:txBody>
          <a:bodyPr>
            <a:normAutofit fontScale="90000"/>
          </a:bodyPr>
          <a:lstStyle/>
          <a:p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Алматинская область 2019 год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405" y="839245"/>
            <a:ext cx="11001070" cy="5298507"/>
          </a:xfrm>
        </p:spPr>
        <p:txBody>
          <a:bodyPr>
            <a:norm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области ПТАО не работает.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Встреча проходила с заместителем главного врача, были сомнения по эффективности программы ПТАО.</a:t>
            </a:r>
          </a:p>
        </p:txBody>
      </p:sp>
    </p:spTree>
    <p:extLst>
      <p:ext uri="{BB962C8B-B14F-4D97-AF65-F5344CB8AC3E}">
        <p14:creationId xmlns:p14="http://schemas.microsoft.com/office/powerpoint/2010/main" val="137625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64328-159A-4FC5-9382-3C2C8DAA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9408"/>
          </a:xfrm>
        </p:spPr>
        <p:txBody>
          <a:bodyPr>
            <a:normAutofit fontScale="90000"/>
          </a:bodyPr>
          <a:lstStyle/>
          <a:p>
            <a:r>
              <a:rPr lang="ru-RU" dirty="0"/>
              <a:t>г. Алматы 2019 год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3DA8F9-0C5F-4279-BBB8-3473BD37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49292"/>
            <a:ext cx="10622140" cy="5016616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ГЦПЗ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Пилотный проект по ПТАО начат с 2017 года, в проект ПТАО было взято в программу 27 человек, на момент визита в проекте 22 пациента, из них 13 ВИЧ-инфицированных.  Из 22 пациентов - 10 работающих.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 употребления инъекционных наркотиков лиц, находящихся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метадоновой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терапии от 5 до 36 лет.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1 января 2019 года на учете в КГП на ПХВ «Центр психического здоровья Управления здравоохранения г. Алматы» состоит 1324 потребителей, из них   мужчин - 1159, женщин-165, подростков и детей нет, в том числе с ВИЧ положительным статусом-317. 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участников проекта установлен график выдачи метадона с утра (с 8:00 до 9:00 часов, в воскресные дни с 9:00 до 10:00), пункт выдачи метадона работает 7 дней в неделю.</a:t>
            </a:r>
          </a:p>
        </p:txBody>
      </p:sp>
    </p:spTree>
    <p:extLst>
      <p:ext uri="{BB962C8B-B14F-4D97-AF65-F5344CB8AC3E}">
        <p14:creationId xmlns:p14="http://schemas.microsoft.com/office/powerpoint/2010/main" val="45807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0EDA7A5-5846-4D1B-8AA3-EF17E8D5ED30}"/>
              </a:ext>
            </a:extLst>
          </p:cNvPr>
          <p:cNvSpPr/>
          <p:nvPr/>
        </p:nvSpPr>
        <p:spPr>
          <a:xfrm>
            <a:off x="814078" y="361302"/>
            <a:ext cx="1083501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Карагандинская область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Во время ограничительных мероприятий были объединены два пункта выдачи метадона и 7 пациентов приезжали из г. Темиртау в г. Караганды для получения дозы. 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Для пациентов был организован транспорт;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Выплата дорожных расходов, </a:t>
            </a: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Как отмечают пациенты данные мероприятия привели к потере рабочих мест, так как много времени отнимали прохождение проверок через блок - посты и перемещение из транспорта в транспорт, а также дорога внутри города и между городами. 1 пациент покинул программу.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 стороны пациентов были постоянные звонки, письменные обращения и пожелания открыть снова точку в Темиртау. </a:t>
            </a: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Состоялась встреча с руководством управления здравоохранения области, вопрос решен положительно, пункт выдачи метадона снова работает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081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FCB90B9-99CF-4922-9CE3-5CB77C4110D9}"/>
              </a:ext>
            </a:extLst>
          </p:cNvPr>
          <p:cNvSpPr/>
          <p:nvPr/>
        </p:nvSpPr>
        <p:spPr>
          <a:xfrm>
            <a:off x="814078" y="342252"/>
            <a:ext cx="10835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Мангистауская область и г. Нур-Султан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2017 году  говорили, что смету составили, что выбивают бюджет из ОУЗ, но вопрос всё еще не решен.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4306"/>
            <a:ext cx="10058400" cy="4774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 РНЦПЗ и ОЦПЗ по компоненту ПТАО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952" y="1048625"/>
            <a:ext cx="11409028" cy="540251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рассмотреть возможность упрощения критериев включения с целью расширения; </a:t>
            </a:r>
          </a:p>
          <a:p>
            <a:pPr algn="just">
              <a:lnSpc>
                <a:spcPct val="10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2. Рассмотреть возможность организации тренингов по назначению дозы и применения индивидуального подхода к каждому пациенту;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единый инструмент к тестированию мочи на наличие нелегальных наркотиков;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Сделать удобным график работы для пациентов, с учетом работающих.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рекомендовать дополнения ставок психологов;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рекомендовать усилить сотрудничество с ОЦСПИД, ОПТД и НПО путем подписания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долгосрочного меморандума о сотрудничестве с центрами СПИД, НПО, ТБ программой, МВД и т.д. с акцентом на потребности программы ПТАО;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3096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2422</TotalTime>
  <Words>1071</Words>
  <Application>Microsoft Office PowerPoint</Application>
  <PresentationFormat>Широкоэкранный</PresentationFormat>
  <Paragraphs>102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Ретро</vt:lpstr>
      <vt:lpstr>РЕКОМЕНДАЦИИ НАДЗОРНОГО КОМИТЕТА СКК ПО ИТОГАМ  2019-2020 Г.</vt:lpstr>
      <vt:lpstr>Надзорные визиты СКК</vt:lpstr>
      <vt:lpstr>По итогам визита</vt:lpstr>
      <vt:lpstr>Кызылординская область</vt:lpstr>
      <vt:lpstr>               Алматинская область 2019 год</vt:lpstr>
      <vt:lpstr>г. Алматы 2019 год</vt:lpstr>
      <vt:lpstr>Презентация PowerPoint</vt:lpstr>
      <vt:lpstr>Презентация PowerPoint</vt:lpstr>
      <vt:lpstr>Рекомендация РНЦПЗ и ОЦПЗ по компоненту ПТАО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Mira Sauranbayeva</dc:creator>
  <cp:lastModifiedBy>Ryssaldy Demeuova</cp:lastModifiedBy>
  <cp:revision>54</cp:revision>
  <dcterms:created xsi:type="dcterms:W3CDTF">2020-02-12T05:59:38Z</dcterms:created>
  <dcterms:modified xsi:type="dcterms:W3CDTF">2021-06-02T18:01:11Z</dcterms:modified>
</cp:coreProperties>
</file>