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4" r:id="rId4"/>
    <p:sldId id="274" r:id="rId5"/>
    <p:sldId id="275" r:id="rId6"/>
    <p:sldId id="276" r:id="rId7"/>
    <p:sldId id="262" r:id="rId8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032F"/>
    <a:srgbClr val="E20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5" autoAdjust="0"/>
    <p:restoredTop sz="77175" autoAdjust="0"/>
  </p:normalViewPr>
  <p:slideViewPr>
    <p:cSldViewPr snapToGrid="0">
      <p:cViewPr>
        <p:scale>
          <a:sx n="100" d="100"/>
          <a:sy n="100" d="100"/>
        </p:scale>
        <p:origin x="-906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5402CF-AE4A-48D6-BC0D-7742F93147B6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045FD9-EE61-4D80-AA09-50DE22FA73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970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4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5A113C-93B2-458E-9245-20BB4797662B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125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88F1AA-F93E-41B1-AA5A-8BFF4C9FDE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065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88F1AA-F93E-41B1-AA5A-8BFF4C9FDE1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046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="0" i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88F1AA-F93E-41B1-AA5A-8BFF4C9FDE1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4148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88F1AA-F93E-41B1-AA5A-8BFF4C9FDE17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165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E7E3-E154-4977-8F7D-6F4125282D9F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ADEA-4414-4166-B764-45A93364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613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E7E3-E154-4977-8F7D-6F4125282D9F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ADEA-4414-4166-B764-45A93364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557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E7E3-E154-4977-8F7D-6F4125282D9F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ADEA-4414-4166-B764-45A93364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324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E7E3-E154-4977-8F7D-6F4125282D9F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ADEA-4414-4166-B764-45A93364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57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E7E3-E154-4977-8F7D-6F4125282D9F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ADEA-4414-4166-B764-45A93364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756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E7E3-E154-4977-8F7D-6F4125282D9F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ADEA-4414-4166-B764-45A93364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03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E7E3-E154-4977-8F7D-6F4125282D9F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ADEA-4414-4166-B764-45A93364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875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E7E3-E154-4977-8F7D-6F4125282D9F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ADEA-4414-4166-B764-45A93364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124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E7E3-E154-4977-8F7D-6F4125282D9F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ADEA-4414-4166-B764-45A93364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7211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E7E3-E154-4977-8F7D-6F4125282D9F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ADEA-4414-4166-B764-45A93364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84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E7E3-E154-4977-8F7D-6F4125282D9F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ADEA-4414-4166-B764-45A93364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624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FE7E3-E154-4977-8F7D-6F4125282D9F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4ADEA-4414-4166-B764-45A933645A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651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2" name="Объект 11">
            <a:extLst>
              <a:ext uri="{FF2B5EF4-FFF2-40B4-BE49-F238E27FC236}">
                <a16:creationId xmlns:a16="http://schemas.microsoft.com/office/drawing/2014/main" xmlns="" id="{6263DCB3-F63E-49E2-980E-48BE3D9EA0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51586" y="4876799"/>
            <a:ext cx="5675586" cy="1160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Президент ЦАА </a:t>
            </a:r>
            <a:r>
              <a:rPr lang="ru-RU" sz="2000" dirty="0" smtClean="0"/>
              <a:t>ЛЖВ, экс-заместитель председателя СКК</a:t>
            </a:r>
            <a:endParaRPr lang="ru-RU" sz="2000" dirty="0"/>
          </a:p>
          <a:p>
            <a:pPr marL="0" indent="0">
              <a:buNone/>
            </a:pPr>
            <a:r>
              <a:rPr lang="ru-RU" sz="2000" dirty="0" err="1" smtClean="0"/>
              <a:t>Аманжолов</a:t>
            </a:r>
            <a:r>
              <a:rPr lang="ru-RU" sz="2000" dirty="0" smtClean="0"/>
              <a:t> </a:t>
            </a:r>
            <a:r>
              <a:rPr lang="ru-RU" sz="2000" dirty="0" err="1" smtClean="0"/>
              <a:t>Нурали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6172200" y="2318318"/>
            <a:ext cx="5181600" cy="22536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FF0000"/>
                </a:solidFill>
                <a:latin typeface="Times New Roman"/>
                <a:ea typeface="Calibri"/>
              </a:rPr>
              <a:t>Подготовка материалов для заседания СКК с участием сообществ/избирателей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627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159" y="0"/>
            <a:ext cx="1542197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4333" y="729674"/>
            <a:ext cx="9470409" cy="72967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E4032F"/>
                </a:solidFill>
              </a:rPr>
              <a:t>Типы совещаний </a:t>
            </a:r>
            <a:endParaRPr lang="ru-RU" sz="3200" b="1" dirty="0">
              <a:solidFill>
                <a:srgbClr val="E4032F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924332" y="1459345"/>
            <a:ext cx="9470409" cy="42949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35877" y="1612669"/>
            <a:ext cx="8703426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/>
              <a:t>Информационные </a:t>
            </a:r>
            <a:endParaRPr lang="ru-RU" sz="1600" dirty="0"/>
          </a:p>
          <a:p>
            <a:pPr lvl="0"/>
            <a:r>
              <a:rPr lang="ru-RU" sz="1600" dirty="0" smtClean="0"/>
              <a:t>Цель- инструктаж, передача распоряжений, указаний и просто информации. Не принимаются решения , не составляются платы будущей деятельности. Их задача передать нужную информацию.</a:t>
            </a:r>
            <a:endParaRPr lang="ru-RU" sz="1600" dirty="0"/>
          </a:p>
          <a:p>
            <a:r>
              <a:rPr lang="ru-RU" sz="1600" b="1" dirty="0" smtClean="0"/>
              <a:t>Проблемные</a:t>
            </a:r>
            <a:endParaRPr lang="ru-RU" sz="1600" dirty="0"/>
          </a:p>
          <a:p>
            <a:pPr lvl="0"/>
            <a:r>
              <a:rPr lang="ru-RU" sz="1600" dirty="0" smtClean="0"/>
              <a:t>Цель- обсуждение значимых для организации вопросов. Решение возникших проблем и обмена информацией.</a:t>
            </a:r>
          </a:p>
          <a:p>
            <a:pPr lvl="0"/>
            <a:r>
              <a:rPr lang="ru-RU" sz="1600" b="1" dirty="0" smtClean="0"/>
              <a:t>Стратегические</a:t>
            </a:r>
          </a:p>
          <a:p>
            <a:pPr lvl="0"/>
            <a:r>
              <a:rPr lang="ru-RU" sz="1600" dirty="0" smtClean="0"/>
              <a:t>Цель-разработка политики и стратегии организации, планирование ее текущей и будущей деятельности, выявление краткосрочных и долгосрочных целей.</a:t>
            </a:r>
          </a:p>
          <a:p>
            <a:pPr lvl="0"/>
            <a:r>
              <a:rPr lang="ru-RU" sz="1600" b="1" dirty="0" smtClean="0"/>
              <a:t>Финальные</a:t>
            </a:r>
          </a:p>
          <a:p>
            <a:pPr lvl="0"/>
            <a:r>
              <a:rPr lang="ru-RU" sz="1600" dirty="0" smtClean="0"/>
              <a:t>Цель- заслушивание отчетов о результатах проделанной работы, обсуждение успехов, оценка прогресса, достигнутого организацией, а так же анализ допущенных в ходе деятельности ошибок.</a:t>
            </a:r>
            <a:endParaRPr lang="ru-RU" sz="1600" dirty="0"/>
          </a:p>
          <a:p>
            <a:pPr lvl="0"/>
            <a:endParaRPr lang="ru-RU" sz="1000" i="1" dirty="0" smtClean="0"/>
          </a:p>
        </p:txBody>
      </p:sp>
    </p:spTree>
    <p:extLst>
      <p:ext uri="{BB962C8B-B14F-4D97-AF65-F5344CB8AC3E}">
        <p14:creationId xmlns:p14="http://schemas.microsoft.com/office/powerpoint/2010/main" val="3374682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159" y="0"/>
            <a:ext cx="1542197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4333" y="809624"/>
            <a:ext cx="7200618" cy="581025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Виды вопросов</a:t>
            </a:r>
            <a:r>
              <a:rPr lang="ru-RU" sz="3200" dirty="0">
                <a:solidFill>
                  <a:srgbClr val="FF0000"/>
                </a:solidFill>
              </a:rPr>
              <a:t/>
            </a:r>
            <a:br>
              <a:rPr lang="ru-RU" sz="3200" dirty="0">
                <a:solidFill>
                  <a:srgbClr val="FF0000"/>
                </a:solidFill>
              </a:rPr>
            </a:br>
            <a:endParaRPr lang="ru-RU" sz="3200" b="1" dirty="0">
              <a:solidFill>
                <a:srgbClr val="E4032F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770610" y="1459344"/>
            <a:ext cx="9583189" cy="49165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b="1" dirty="0" smtClean="0"/>
              <a:t>Инструктивные вопросы- </a:t>
            </a:r>
            <a:r>
              <a:rPr lang="ru-RU" sz="1600" dirty="0" smtClean="0"/>
              <a:t>направлены на доведения до участников какой либо информации, постановку и совместное уточнение возникающих в связи с эти задач.</a:t>
            </a:r>
          </a:p>
          <a:p>
            <a:pPr marL="0" indent="0">
              <a:buNone/>
            </a:pPr>
            <a:r>
              <a:rPr lang="ru-RU" sz="1600" b="1" dirty="0" smtClean="0"/>
              <a:t>Оперативные </a:t>
            </a:r>
            <a:r>
              <a:rPr lang="ru-RU" sz="1600" dirty="0" smtClean="0"/>
              <a:t>вопросы-посвящены выявлению текущего состояние дел, краткому обмену мнениями.</a:t>
            </a:r>
          </a:p>
          <a:p>
            <a:pPr marL="0" indent="0">
              <a:buNone/>
            </a:pPr>
            <a:r>
              <a:rPr lang="ru-RU" sz="1600" dirty="0" smtClean="0"/>
              <a:t>Может быть направлены на выработку тактики действий различных звеньев в связи с текущими задачами.</a:t>
            </a:r>
          </a:p>
          <a:p>
            <a:pPr marL="0" indent="0">
              <a:buNone/>
            </a:pPr>
            <a:r>
              <a:rPr lang="ru-RU" sz="1600" b="1" dirty="0" smtClean="0"/>
              <a:t>Проблемные вопросы- </a:t>
            </a:r>
            <a:r>
              <a:rPr lang="ru-RU" sz="1600" dirty="0" smtClean="0"/>
              <a:t>наиболее сложные, где вырабатывается коллективное решение по вопросам изменения функциональных задач, приспособления к новым направлениям деятельности, формируется долгосрочная стратегия.</a:t>
            </a:r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/>
              <a:t>При подготовке вопросов в повестку дня членам СКК необходимы навыки</a:t>
            </a:r>
            <a:r>
              <a:rPr lang="ru-RU" sz="1600" dirty="0"/>
              <a:t> </a:t>
            </a:r>
            <a:r>
              <a:rPr lang="ru-RU" sz="1600" dirty="0" smtClean="0"/>
              <a:t>р</a:t>
            </a:r>
            <a:r>
              <a:rPr lang="ru-RU" sz="1600" dirty="0" smtClean="0"/>
              <a:t>аботы </a:t>
            </a:r>
            <a:r>
              <a:rPr lang="ru-RU" sz="1600" dirty="0" smtClean="0"/>
              <a:t>с </a:t>
            </a:r>
            <a:r>
              <a:rPr lang="ru-RU" sz="1600" dirty="0" smtClean="0"/>
              <a:t>информацией, сбор </a:t>
            </a:r>
            <a:r>
              <a:rPr lang="ru-RU" sz="1600" dirty="0" smtClean="0"/>
              <a:t>информации, предоставление информации и формулировка выводов из имеющихся данных.</a:t>
            </a:r>
          </a:p>
          <a:p>
            <a:pPr marL="0" indent="0">
              <a:buNone/>
            </a:pPr>
            <a:r>
              <a:rPr lang="ru-RU" sz="1600" dirty="0" smtClean="0"/>
              <a:t>Проводить о</a:t>
            </a:r>
            <a:r>
              <a:rPr lang="ru-RU" sz="1600" dirty="0" smtClean="0"/>
              <a:t>ценку </a:t>
            </a:r>
            <a:r>
              <a:rPr lang="ru-RU" sz="1600" dirty="0" smtClean="0"/>
              <a:t>состояния </a:t>
            </a:r>
            <a:r>
              <a:rPr lang="ru-RU" sz="1600" dirty="0" smtClean="0"/>
              <a:t>дел, уметь </a:t>
            </a:r>
            <a:r>
              <a:rPr lang="ru-RU" sz="1600" dirty="0" smtClean="0"/>
              <a:t>сосредоточится на текущем состоянии дел и попытаться спрогнозировать последствия как положения в настоящий момент, так и планируемых изменений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924332" y="1459345"/>
            <a:ext cx="9470409" cy="42949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>
              <a:buNone/>
            </a:pP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115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159" y="0"/>
            <a:ext cx="1542197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FDEFAA5-C49C-40A1-9767-02A850EC1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5424" y="1712422"/>
            <a:ext cx="9508375" cy="44645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Решения здесь принимаются на основе ранее подготовленных и изученных данных. Если цель этапа подготовки не выполнена, то решение вопроса точно будет эффективным.</a:t>
            </a:r>
          </a:p>
          <a:p>
            <a:pPr marL="0" indent="0">
              <a:buNone/>
            </a:pPr>
            <a:r>
              <a:rPr lang="ru-RU" dirty="0" smtClean="0"/>
              <a:t>Участники не будут погружены в контекст и потратят время на выявление подробностей, вместо того чтобы принимать решение </a:t>
            </a:r>
            <a:endParaRPr lang="x-none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924332" y="1459345"/>
            <a:ext cx="9470409" cy="42949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>
              <a:buNone/>
            </a:pP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568356" y="365125"/>
            <a:ext cx="9785444" cy="1325563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E4032F"/>
                </a:solidFill>
              </a:rPr>
              <a:t/>
            </a:r>
            <a:br>
              <a:rPr lang="ru-RU" sz="3200" b="1" dirty="0">
                <a:solidFill>
                  <a:srgbClr val="E4032F"/>
                </a:solidFill>
              </a:rPr>
            </a:br>
            <a:endParaRPr lang="ru-RU" sz="3200" b="1" dirty="0">
              <a:solidFill>
                <a:srgbClr val="E2032F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675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159" y="0"/>
            <a:ext cx="1542197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FDEFAA5-C49C-40A1-9767-02A850EC1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9884" y="1751611"/>
            <a:ext cx="9508375" cy="446454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ru-RU" sz="1800" dirty="0" smtClean="0"/>
          </a:p>
          <a:p>
            <a:pPr marL="0" lvl="0" indent="0">
              <a:buNone/>
            </a:pPr>
            <a:r>
              <a:rPr lang="ru-RU" sz="1800" smtClean="0"/>
              <a:t>Необходимо понимать что:</a:t>
            </a:r>
            <a:endParaRPr lang="ru-RU" sz="1800" dirty="0"/>
          </a:p>
          <a:p>
            <a:pPr marL="0" lvl="0" indent="0">
              <a:buNone/>
            </a:pPr>
            <a:r>
              <a:rPr lang="ru-RU" sz="1800" dirty="0" smtClean="0"/>
              <a:t>Совещание это не место для уточнений информации.</a:t>
            </a:r>
          </a:p>
          <a:p>
            <a:pPr marL="0" lvl="0" indent="0">
              <a:buNone/>
            </a:pPr>
            <a:r>
              <a:rPr lang="ru-RU" sz="1800" dirty="0" smtClean="0"/>
              <a:t>Озвучивая проблему-надо предлагать пути ее решения.</a:t>
            </a:r>
          </a:p>
          <a:p>
            <a:pPr marL="0" lvl="0" indent="0">
              <a:buNone/>
            </a:pPr>
            <a:r>
              <a:rPr lang="ru-RU" sz="1800" dirty="0" smtClean="0"/>
              <a:t>Обязательный мониторинг исполнения принятых решений.</a:t>
            </a:r>
          </a:p>
          <a:p>
            <a:pPr marL="0" lvl="0" indent="0">
              <a:buNone/>
            </a:pPr>
            <a:r>
              <a:rPr lang="ru-RU" sz="1800" dirty="0" smtClean="0"/>
              <a:t>Не подымать на совещании вопросы которые можно решить в рабочем порядке.</a:t>
            </a:r>
            <a:endParaRPr lang="ru-RU" sz="1800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924332" y="1459345"/>
            <a:ext cx="9470409" cy="42949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>
              <a:buNone/>
            </a:pP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568356" y="365125"/>
            <a:ext cx="9785444" cy="1325563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E4032F"/>
                </a:solidFill>
              </a:rPr>
              <a:t/>
            </a:r>
            <a:br>
              <a:rPr lang="ru-RU" sz="3200" b="1" dirty="0">
                <a:solidFill>
                  <a:srgbClr val="E4032F"/>
                </a:solidFill>
              </a:rPr>
            </a:br>
            <a:endParaRPr lang="ru-RU" sz="3200" b="1" dirty="0">
              <a:solidFill>
                <a:srgbClr val="E2032F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238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159" y="0"/>
            <a:ext cx="1542197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FDEFAA5-C49C-40A1-9767-02A850EC1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5424" y="1712422"/>
            <a:ext cx="9508375" cy="446454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3200" b="1" dirty="0" smtClean="0"/>
          </a:p>
          <a:p>
            <a:pPr marL="0" indent="0" algn="ctr">
              <a:buNone/>
            </a:pPr>
            <a:r>
              <a:rPr lang="ru-RU" sz="3200" b="1" dirty="0" smtClean="0"/>
              <a:t>Как говорил Сократ, если хочешь, чтобы тебя поняли, сначала расскажи, о чем ты хочешь рассказать, потом собственно расскажи, а потом расскажи , о чем ты только что рассказал.</a:t>
            </a:r>
            <a:endParaRPr lang="ru-RU" sz="3200" b="1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924332" y="1459345"/>
            <a:ext cx="9470409" cy="42949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>
              <a:buNone/>
            </a:pP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568356" y="365125"/>
            <a:ext cx="9785444" cy="1325563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E4032F"/>
                </a:solidFill>
              </a:rPr>
              <a:t/>
            </a:r>
            <a:br>
              <a:rPr lang="ru-RU" sz="3200" b="1" dirty="0">
                <a:solidFill>
                  <a:srgbClr val="E4032F"/>
                </a:solidFill>
              </a:rPr>
            </a:br>
            <a:endParaRPr lang="ru-RU" sz="3200" b="1" dirty="0">
              <a:solidFill>
                <a:srgbClr val="E2032F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730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11834" y="4761589"/>
            <a:ext cx="639248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Объединение юридических лиц </a:t>
            </a:r>
          </a:p>
          <a:p>
            <a:r>
              <a:rPr lang="ru-RU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«Центрально-Азиатская Ассоциация </a:t>
            </a:r>
            <a:r>
              <a:rPr lang="ru-RU" sz="13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Людей, Живущих </a:t>
            </a:r>
            <a:r>
              <a:rPr lang="ru-RU" sz="1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с ВИЧ»</a:t>
            </a:r>
          </a:p>
          <a:p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Республика Казахстан. 050057, Алматы. ул. </a:t>
            </a:r>
            <a:r>
              <a:rPr lang="ru-RU" sz="13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Ауэзова</a:t>
            </a: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, 175/1.</a:t>
            </a:r>
          </a:p>
          <a:p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Телефон +8 727 225 88 97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59939" y="5642316"/>
            <a:ext cx="1687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E4032F"/>
                </a:solidFill>
              </a:rPr>
              <a:t>www.caapl.asia</a:t>
            </a:r>
            <a:endParaRPr lang="ru-RU" dirty="0">
              <a:solidFill>
                <a:srgbClr val="E4032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25600" y="2404438"/>
            <a:ext cx="10371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СПАСИБО ЗА ВНИМАНИЕ</a:t>
            </a:r>
            <a:r>
              <a:rPr lang="ru-RU" sz="3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!</a:t>
            </a:r>
            <a:endParaRPr lang="ru-RU" sz="32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5156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1108</TotalTime>
  <Words>391</Words>
  <Application>Microsoft Office PowerPoint</Application>
  <PresentationFormat>Произвольный</PresentationFormat>
  <Paragraphs>43</Paragraphs>
  <Slides>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   </vt:lpstr>
      <vt:lpstr>Типы совещаний </vt:lpstr>
      <vt:lpstr>Виды вопросов </vt:lpstr>
      <vt:lpstr> </vt:lpstr>
      <vt:lpstr> </vt:lpstr>
      <vt:lpstr> 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Vadim</dc:creator>
  <cp:lastModifiedBy>Зарина</cp:lastModifiedBy>
  <cp:revision>82</cp:revision>
  <cp:lastPrinted>2021-03-16T04:11:04Z</cp:lastPrinted>
  <dcterms:created xsi:type="dcterms:W3CDTF">2020-09-17T17:58:50Z</dcterms:created>
  <dcterms:modified xsi:type="dcterms:W3CDTF">2021-03-17T02:58:56Z</dcterms:modified>
</cp:coreProperties>
</file>