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74" r:id="rId5"/>
    <p:sldId id="275" r:id="rId6"/>
    <p:sldId id="276" r:id="rId7"/>
    <p:sldId id="262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32F"/>
    <a:srgbClr val="E20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77175" autoAdjust="0"/>
  </p:normalViewPr>
  <p:slideViewPr>
    <p:cSldViewPr snapToGrid="0">
      <p:cViewPr>
        <p:scale>
          <a:sx n="100" d="100"/>
          <a:sy n="100" d="100"/>
        </p:scale>
        <p:origin x="-90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402CF-AE4A-48D6-BC0D-7742F93147B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45FD9-EE61-4D80-AA09-50DE22FA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7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4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113C-93B2-458E-9245-20BB4797662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5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8F1AA-F93E-41B1-AA5A-8BFF4C9FD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6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4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1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6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1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32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7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2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1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2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6263DCB3-F63E-49E2-980E-48BE3D9EA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1586" y="4876799"/>
            <a:ext cx="5675586" cy="116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Президент ЦАА </a:t>
            </a:r>
            <a:r>
              <a:rPr lang="ru-RU" sz="2000" dirty="0" smtClean="0"/>
              <a:t>ЛЖВ, экс-заместитель председателя СКК</a:t>
            </a:r>
            <a:endParaRPr lang="ru-RU" sz="2000" dirty="0"/>
          </a:p>
          <a:p>
            <a:pPr marL="0" indent="0">
              <a:buNone/>
            </a:pPr>
            <a:r>
              <a:rPr lang="ru-RU" sz="2000" dirty="0" err="1" smtClean="0"/>
              <a:t>Аманжолов</a:t>
            </a:r>
            <a:r>
              <a:rPr lang="ru-RU" sz="2000" dirty="0" smtClean="0"/>
              <a:t> </a:t>
            </a:r>
            <a:r>
              <a:rPr lang="ru-RU" sz="2000" dirty="0" err="1" smtClean="0"/>
              <a:t>Нурали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2318318"/>
            <a:ext cx="5181600" cy="2253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Подготовка материалов для заседания СКК с участием сообществ/избирателей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2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333" y="729674"/>
            <a:ext cx="9470409" cy="7296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E4032F"/>
                </a:solidFill>
              </a:rPr>
              <a:t>Типы совещаний </a:t>
            </a:r>
            <a:endParaRPr lang="ru-RU" sz="3200" b="1" dirty="0">
              <a:solidFill>
                <a:srgbClr val="E4032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5877" y="1612669"/>
            <a:ext cx="870342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Информационные </a:t>
            </a:r>
            <a:endParaRPr lang="ru-RU" sz="1600" dirty="0"/>
          </a:p>
          <a:p>
            <a:pPr lvl="0"/>
            <a:r>
              <a:rPr lang="ru-RU" sz="1600" dirty="0" smtClean="0"/>
              <a:t>Цель- инструктаж, передача распоряжений, указаний и просто информации. Не принимаются решения , не составляются платы будущей деятельности. Их задача передать нужную информацию.</a:t>
            </a:r>
            <a:endParaRPr lang="ru-RU" sz="1600" dirty="0"/>
          </a:p>
          <a:p>
            <a:r>
              <a:rPr lang="ru-RU" sz="1600" b="1" dirty="0" smtClean="0"/>
              <a:t>Проблемные</a:t>
            </a:r>
            <a:endParaRPr lang="ru-RU" sz="1600" dirty="0"/>
          </a:p>
          <a:p>
            <a:pPr lvl="0"/>
            <a:r>
              <a:rPr lang="ru-RU" sz="1600" dirty="0" smtClean="0"/>
              <a:t>Цель- обсуждение значимых для организации вопросов. Решение возникших проблем и обмена информацией.</a:t>
            </a:r>
          </a:p>
          <a:p>
            <a:pPr lvl="0"/>
            <a:r>
              <a:rPr lang="ru-RU" sz="1600" b="1" dirty="0" smtClean="0"/>
              <a:t>Стратегические</a:t>
            </a:r>
          </a:p>
          <a:p>
            <a:pPr lvl="0"/>
            <a:r>
              <a:rPr lang="ru-RU" sz="1600" dirty="0" smtClean="0"/>
              <a:t>Цель-разработка политики и стратегии организации, планирование ее текущей и будущей деятельности, выявление краткосрочных и долгосрочных целей.</a:t>
            </a:r>
          </a:p>
          <a:p>
            <a:pPr lvl="0"/>
            <a:r>
              <a:rPr lang="ru-RU" sz="1600" b="1" dirty="0" smtClean="0"/>
              <a:t>Финальные</a:t>
            </a:r>
          </a:p>
          <a:p>
            <a:pPr lvl="0"/>
            <a:r>
              <a:rPr lang="ru-RU" sz="1600" dirty="0" smtClean="0"/>
              <a:t>Цель- заслушивание отчетов о результатах проделанной работы, обсуждение успехов, оценка прогресса, достигнутого организацией, а так же анализ допущенных в ходе деятельности ошибок.</a:t>
            </a:r>
            <a:endParaRPr lang="ru-RU" sz="1600" dirty="0"/>
          </a:p>
          <a:p>
            <a:pPr lvl="0"/>
            <a:endParaRPr lang="ru-RU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33746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333" y="809624"/>
            <a:ext cx="7200618" cy="58102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Виды вопросов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E4032F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70610" y="1459344"/>
            <a:ext cx="9583189" cy="4916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Инструктивные вопросы- </a:t>
            </a:r>
            <a:r>
              <a:rPr lang="ru-RU" sz="1600" dirty="0" smtClean="0"/>
              <a:t>направлены на доведения до участников какой либо информации, постановку и совместное уточнение возникающих в связи с эти задач.</a:t>
            </a:r>
          </a:p>
          <a:p>
            <a:pPr marL="0" indent="0">
              <a:buNone/>
            </a:pPr>
            <a:r>
              <a:rPr lang="ru-RU" sz="1600" b="1" dirty="0" smtClean="0"/>
              <a:t>Оперативные </a:t>
            </a:r>
            <a:r>
              <a:rPr lang="ru-RU" sz="1600" dirty="0" smtClean="0"/>
              <a:t>вопросы-посвящены выявлению текущего состояние дел, краткому обмену мнениями.</a:t>
            </a:r>
          </a:p>
          <a:p>
            <a:pPr marL="0" indent="0">
              <a:buNone/>
            </a:pPr>
            <a:r>
              <a:rPr lang="ru-RU" sz="1600" dirty="0" smtClean="0"/>
              <a:t>Может быть направлены на выработку тактики действий различных звеньев в связи с текущими задачами.</a:t>
            </a:r>
          </a:p>
          <a:p>
            <a:pPr marL="0" indent="0">
              <a:buNone/>
            </a:pPr>
            <a:r>
              <a:rPr lang="ru-RU" sz="1600" b="1" dirty="0" smtClean="0"/>
              <a:t>Проблемные вопросы- </a:t>
            </a:r>
            <a:r>
              <a:rPr lang="ru-RU" sz="1600" dirty="0" smtClean="0"/>
              <a:t>наиболее сложные, где вырабатывается коллективное решение по вопросам изменения функциональных задач, приспособления к новым направлениям деятельности, формируется долгосрочная стратегия.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При подготовке вопросов в повестку дня членам СКК необходимы навыки</a:t>
            </a:r>
            <a:r>
              <a:rPr lang="ru-RU" sz="1600" dirty="0"/>
              <a:t> </a:t>
            </a:r>
            <a:r>
              <a:rPr lang="ru-RU" sz="1600" dirty="0" smtClean="0"/>
              <a:t>р</a:t>
            </a:r>
            <a:r>
              <a:rPr lang="ru-RU" sz="1600" dirty="0" smtClean="0"/>
              <a:t>аботы </a:t>
            </a:r>
            <a:r>
              <a:rPr lang="ru-RU" sz="1600" dirty="0" smtClean="0"/>
              <a:t>с </a:t>
            </a:r>
            <a:r>
              <a:rPr lang="ru-RU" sz="1600" dirty="0" smtClean="0"/>
              <a:t>информацией, сбор </a:t>
            </a:r>
            <a:r>
              <a:rPr lang="ru-RU" sz="1600" dirty="0" smtClean="0"/>
              <a:t>информации, предоставление информации и формулировка выводов из имеющихся данных.</a:t>
            </a:r>
          </a:p>
          <a:p>
            <a:pPr marL="0" indent="0">
              <a:buNone/>
            </a:pPr>
            <a:r>
              <a:rPr lang="ru-RU" sz="1600" dirty="0" smtClean="0"/>
              <a:t>Проводить о</a:t>
            </a:r>
            <a:r>
              <a:rPr lang="ru-RU" sz="1600" dirty="0" smtClean="0"/>
              <a:t>ценку </a:t>
            </a:r>
            <a:r>
              <a:rPr lang="ru-RU" sz="1600" dirty="0" smtClean="0"/>
              <a:t>состояния </a:t>
            </a:r>
            <a:r>
              <a:rPr lang="ru-RU" sz="1600" dirty="0" smtClean="0"/>
              <a:t>дел, уметь </a:t>
            </a:r>
            <a:r>
              <a:rPr lang="ru-RU" sz="1600" dirty="0" smtClean="0"/>
              <a:t>сосредоточится на текущем состоянии дел и попытаться спрогнозировать последствия как положения в настоящий момент, так и планируемых изменений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1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1712422"/>
            <a:ext cx="9508375" cy="446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Решения здесь принимаются на основе ранее подготовленных и изученных данных. Если цель этапа подготовки не выполнена, то решение вопроса точно будет эффективным.</a:t>
            </a:r>
          </a:p>
          <a:p>
            <a:pPr marL="0" indent="0">
              <a:buNone/>
            </a:pPr>
            <a:r>
              <a:rPr lang="ru-RU" dirty="0" smtClean="0"/>
              <a:t>Участники не будут погружены в контекст и потратят время на выявление подробностей, вместо того чтобы принимать решение </a:t>
            </a:r>
            <a:endParaRPr lang="x-none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4032F"/>
                </a:solidFill>
              </a:rPr>
              <a:t/>
            </a:r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7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884" y="1751611"/>
            <a:ext cx="9508375" cy="44645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sz="1800" dirty="0" smtClean="0"/>
          </a:p>
          <a:p>
            <a:pPr marL="0" lvl="0" indent="0">
              <a:buNone/>
            </a:pPr>
            <a:r>
              <a:rPr lang="ru-RU" sz="1800" smtClean="0"/>
              <a:t>Необходимо понимать что:</a:t>
            </a:r>
            <a:endParaRPr lang="ru-RU" sz="1800" dirty="0"/>
          </a:p>
          <a:p>
            <a:pPr marL="0" lvl="0" indent="0">
              <a:buNone/>
            </a:pPr>
            <a:r>
              <a:rPr lang="ru-RU" sz="1800" dirty="0" smtClean="0"/>
              <a:t>Совещание это не место для уточнений информации.</a:t>
            </a:r>
          </a:p>
          <a:p>
            <a:pPr marL="0" lvl="0" indent="0">
              <a:buNone/>
            </a:pPr>
            <a:r>
              <a:rPr lang="ru-RU" sz="1800" dirty="0" smtClean="0"/>
              <a:t>Озвучивая проблему-надо предлагать пути ее решения.</a:t>
            </a:r>
          </a:p>
          <a:p>
            <a:pPr marL="0" lvl="0" indent="0">
              <a:buNone/>
            </a:pPr>
            <a:r>
              <a:rPr lang="ru-RU" sz="1800" dirty="0" smtClean="0"/>
              <a:t>Обязательный мониторинг исполнения принятых решений.</a:t>
            </a:r>
          </a:p>
          <a:p>
            <a:pPr marL="0" lvl="0" indent="0">
              <a:buNone/>
            </a:pPr>
            <a:r>
              <a:rPr lang="ru-RU" sz="1800" dirty="0" smtClean="0"/>
              <a:t>Не подымать на совещании вопросы которые можно решить в рабочем порядке.</a:t>
            </a:r>
            <a:endParaRPr lang="ru-RU" sz="1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4032F"/>
                </a:solidFill>
              </a:rPr>
              <a:t/>
            </a:r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3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1712422"/>
            <a:ext cx="9508375" cy="44645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Как говорил Сократ, если хочешь, чтобы тебя поняли, сначала расскажи, о чем ты хочешь рассказать, потом собственно расскажи, а потом расскажи , о чем ты только что рассказал.</a:t>
            </a:r>
            <a:endParaRPr lang="ru-RU" sz="32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4032F"/>
                </a:solidFill>
              </a:rPr>
              <a:t/>
            </a:r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3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1834" y="4761589"/>
            <a:ext cx="63924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Объединение юридических лиц </a:t>
            </a:r>
          </a:p>
          <a:p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«Центрально-Азиатская Ассоциация </a:t>
            </a:r>
            <a:r>
              <a:rPr lang="ru-RU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Людей, Живущих </a:t>
            </a:r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с ВИЧ»</a:t>
            </a:r>
          </a:p>
          <a:p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Республика Казахстан. 050057, Алматы. ул.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Ауэзова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, 175/1.</a:t>
            </a:r>
          </a:p>
          <a:p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Телефон +8 727 225 88 97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9939" y="5642316"/>
            <a:ext cx="168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032F"/>
                </a:solidFill>
              </a:rPr>
              <a:t>www.caapl.asia</a:t>
            </a:r>
            <a:endParaRPr lang="ru-RU" dirty="0">
              <a:solidFill>
                <a:srgbClr val="E4032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600" y="2404438"/>
            <a:ext cx="1037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СПАСИБО ЗА ВНИМАНИЕ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!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15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391</Words>
  <Application>Microsoft Office PowerPoint</Application>
  <PresentationFormat>Произвольный</PresentationFormat>
  <Paragraphs>43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</vt:lpstr>
      <vt:lpstr>Типы совещаний </vt:lpstr>
      <vt:lpstr>Виды вопросов </vt:lpstr>
      <vt:lpstr> </vt:lpstr>
      <vt:lpstr> 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Зарина</cp:lastModifiedBy>
  <cp:revision>82</cp:revision>
  <cp:lastPrinted>2021-03-16T04:11:04Z</cp:lastPrinted>
  <dcterms:created xsi:type="dcterms:W3CDTF">2020-09-17T17:58:50Z</dcterms:created>
  <dcterms:modified xsi:type="dcterms:W3CDTF">2021-03-17T02:58:56Z</dcterms:modified>
</cp:coreProperties>
</file>