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97CAB7-D9E7-459E-9C47-BB2C6678E4A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A4BB88-5C62-440C-84DA-32FEBFFED95F}" type="pres">
      <dgm:prSet presAssocID="{3797CAB7-D9E7-459E-9C47-BB2C6678E4A4}" presName="linearFlow" presStyleCnt="0">
        <dgm:presLayoutVars>
          <dgm:resizeHandles val="exact"/>
        </dgm:presLayoutVars>
      </dgm:prSet>
      <dgm:spPr/>
    </dgm:pt>
  </dgm:ptLst>
  <dgm:cxnLst>
    <dgm:cxn modelId="{36C534CE-256E-4333-9F02-5E6FFF81B3CA}" type="presOf" srcId="{3797CAB7-D9E7-459E-9C47-BB2C6678E4A4}" destId="{FAA4BB88-5C62-440C-84DA-32FEBFFED95F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81B469-5186-4927-94F2-6F8C07CE13FA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ADDB8-E9F3-4BD8-8F47-FA7D22002C8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gm:t>
    </dgm:pt>
    <dgm:pt modelId="{83F69224-35AF-4C07-9AA7-36D24BEFDF41}" type="parTrans" cxnId="{9F5AAFA9-5B2E-41A1-9EF1-A5D533C5D726}">
      <dgm:prSet/>
      <dgm:spPr/>
      <dgm:t>
        <a:bodyPr/>
        <a:lstStyle/>
        <a:p>
          <a:endParaRPr lang="ru-RU"/>
        </a:p>
      </dgm:t>
    </dgm:pt>
    <dgm:pt modelId="{A3B17F6F-4323-489C-BDF6-8CD02577C9C7}" type="sibTrans" cxnId="{9F5AAFA9-5B2E-41A1-9EF1-A5D533C5D726}">
      <dgm:prSet/>
      <dgm:spPr/>
      <dgm:t>
        <a:bodyPr/>
        <a:lstStyle/>
        <a:p>
          <a:endParaRPr lang="ru-RU"/>
        </a:p>
      </dgm:t>
    </dgm:pt>
    <dgm:pt modelId="{7CC85620-AF1B-4573-90D9-D371B498775C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gm:t>
    </dgm:pt>
    <dgm:pt modelId="{FFE1DB99-55BE-4486-B1FA-B958A7AD7C6D}" type="parTrans" cxnId="{270ECA5F-5555-4E56-A622-C36F3FD9724C}">
      <dgm:prSet/>
      <dgm:spPr/>
      <dgm:t>
        <a:bodyPr/>
        <a:lstStyle/>
        <a:p>
          <a:endParaRPr lang="ru-RU"/>
        </a:p>
      </dgm:t>
    </dgm:pt>
    <dgm:pt modelId="{B16F75C0-BF7B-46C3-95DE-444B2E8C7675}" type="sibTrans" cxnId="{270ECA5F-5555-4E56-A622-C36F3FD9724C}">
      <dgm:prSet/>
      <dgm:spPr/>
      <dgm:t>
        <a:bodyPr/>
        <a:lstStyle/>
        <a:p>
          <a:endParaRPr lang="ru-RU"/>
        </a:p>
      </dgm:t>
    </dgm:pt>
    <dgm:pt modelId="{79686208-481F-47AD-8D3C-4D32648F047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gm:t>
    </dgm:pt>
    <dgm:pt modelId="{A868E0EA-C0CF-45A6-AA08-5864F53DF4C2}" type="parTrans" cxnId="{BAF97E69-2F74-403C-9B5E-202DBD49EC64}">
      <dgm:prSet/>
      <dgm:spPr/>
      <dgm:t>
        <a:bodyPr/>
        <a:lstStyle/>
        <a:p>
          <a:endParaRPr lang="ru-RU"/>
        </a:p>
      </dgm:t>
    </dgm:pt>
    <dgm:pt modelId="{BF410021-E28F-4017-93F0-4FEDE7AA8570}" type="sibTrans" cxnId="{BAF97E69-2F74-403C-9B5E-202DBD49EC64}">
      <dgm:prSet/>
      <dgm:spPr/>
      <dgm:t>
        <a:bodyPr/>
        <a:lstStyle/>
        <a:p>
          <a:endParaRPr lang="ru-RU"/>
        </a:p>
      </dgm:t>
    </dgm:pt>
    <dgm:pt modelId="{B5F0AF95-AFE6-4883-BE69-E6009BAA5D19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gm:t>
    </dgm:pt>
    <dgm:pt modelId="{A7628E91-32B6-4EB1-8FA1-8603CF8277C6}" type="parTrans" cxnId="{A56E9678-9D7A-4D45-BB42-E527482BB3CA}">
      <dgm:prSet/>
      <dgm:spPr/>
      <dgm:t>
        <a:bodyPr/>
        <a:lstStyle/>
        <a:p>
          <a:endParaRPr lang="ru-RU"/>
        </a:p>
      </dgm:t>
    </dgm:pt>
    <dgm:pt modelId="{04DA968F-056D-4909-A602-B660CCA769E7}" type="sibTrans" cxnId="{A56E9678-9D7A-4D45-BB42-E527482BB3CA}">
      <dgm:prSet/>
      <dgm:spPr/>
      <dgm:t>
        <a:bodyPr/>
        <a:lstStyle/>
        <a:p>
          <a:endParaRPr lang="ru-RU"/>
        </a:p>
      </dgm:t>
    </dgm:pt>
    <dgm:pt modelId="{AA5F8A6D-61DF-42B6-A095-755BD851FB97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gm:t>
    </dgm:pt>
    <dgm:pt modelId="{C9D884B9-9496-4FBE-8BC0-8B3978F6D4CC}" type="parTrans" cxnId="{4C36ABDD-FD27-458C-AF44-61B0BDF0C2BD}">
      <dgm:prSet/>
      <dgm:spPr/>
      <dgm:t>
        <a:bodyPr/>
        <a:lstStyle/>
        <a:p>
          <a:endParaRPr lang="ru-RU"/>
        </a:p>
      </dgm:t>
    </dgm:pt>
    <dgm:pt modelId="{56F32063-AF41-4BC2-A148-A47960D8B963}" type="sibTrans" cxnId="{4C36ABDD-FD27-458C-AF44-61B0BDF0C2BD}">
      <dgm:prSet/>
      <dgm:spPr/>
      <dgm:t>
        <a:bodyPr/>
        <a:lstStyle/>
        <a:p>
          <a:endParaRPr lang="ru-RU"/>
        </a:p>
      </dgm:t>
    </dgm:pt>
    <dgm:pt modelId="{2DCCB8B2-D58C-4F81-A97E-07DA79A6643B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gm:t>
    </dgm:pt>
    <dgm:pt modelId="{1AAF8960-624E-439F-91D8-A1440AA96951}" type="parTrans" cxnId="{E300CA8F-FA53-46B9-B8DD-CF71736F9360}">
      <dgm:prSet/>
      <dgm:spPr/>
      <dgm:t>
        <a:bodyPr/>
        <a:lstStyle/>
        <a:p>
          <a:endParaRPr lang="ru-RU"/>
        </a:p>
      </dgm:t>
    </dgm:pt>
    <dgm:pt modelId="{024F9EF8-3041-4FEB-9303-70B300D4AE85}" type="sibTrans" cxnId="{E300CA8F-FA53-46B9-B8DD-CF71736F9360}">
      <dgm:prSet/>
      <dgm:spPr/>
      <dgm:t>
        <a:bodyPr/>
        <a:lstStyle/>
        <a:p>
          <a:endParaRPr lang="ru-RU"/>
        </a:p>
      </dgm:t>
    </dgm:pt>
    <dgm:pt modelId="{FFE0085D-723C-41A3-B881-80459B5460B2}" type="pres">
      <dgm:prSet presAssocID="{1981B469-5186-4927-94F2-6F8C07CE13FA}" presName="Name0" presStyleCnt="0">
        <dgm:presLayoutVars>
          <dgm:dir/>
          <dgm:animLvl val="lvl"/>
          <dgm:resizeHandles val="exact"/>
        </dgm:presLayoutVars>
      </dgm:prSet>
      <dgm:spPr/>
    </dgm:pt>
    <dgm:pt modelId="{1D9E9FF1-768D-41A4-8348-F373FF95AAA5}" type="pres">
      <dgm:prSet presAssocID="{EA2ADDB8-E9F3-4BD8-8F47-FA7D22002C85}" presName="vertFlow" presStyleCnt="0"/>
      <dgm:spPr/>
    </dgm:pt>
    <dgm:pt modelId="{1846589C-B533-4B3F-9BF0-E7B2EF550731}" type="pres">
      <dgm:prSet presAssocID="{EA2ADDB8-E9F3-4BD8-8F47-FA7D22002C85}" presName="header" presStyleLbl="node1" presStyleIdx="0" presStyleCnt="2"/>
      <dgm:spPr/>
    </dgm:pt>
    <dgm:pt modelId="{1B875D25-1FE8-4BF7-B258-2F8B19BDDFF6}" type="pres">
      <dgm:prSet presAssocID="{FFE1DB99-55BE-4486-B1FA-B958A7AD7C6D}" presName="parTrans" presStyleLbl="sibTrans2D1" presStyleIdx="0" presStyleCnt="4"/>
      <dgm:spPr/>
    </dgm:pt>
    <dgm:pt modelId="{96859536-815C-4187-B04C-530D0507DF5F}" type="pres">
      <dgm:prSet presAssocID="{7CC85620-AF1B-4573-90D9-D371B498775C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9A10DEEA-170A-4031-8AAA-AD289745C57A}" type="pres">
      <dgm:prSet presAssocID="{B16F75C0-BF7B-46C3-95DE-444B2E8C7675}" presName="sibTrans" presStyleLbl="sibTrans2D1" presStyleIdx="1" presStyleCnt="4"/>
      <dgm:spPr/>
    </dgm:pt>
    <dgm:pt modelId="{B2F267DA-F1A9-4552-8582-07F78DB716E5}" type="pres">
      <dgm:prSet presAssocID="{79686208-481F-47AD-8D3C-4D32648F0475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E614447F-7411-46B4-8960-417EE6F56E04}" type="pres">
      <dgm:prSet presAssocID="{EA2ADDB8-E9F3-4BD8-8F47-FA7D22002C85}" presName="hSp" presStyleCnt="0"/>
      <dgm:spPr/>
    </dgm:pt>
    <dgm:pt modelId="{C924F7B2-4C01-487F-A9B6-3D86D20FB514}" type="pres">
      <dgm:prSet presAssocID="{B5F0AF95-AFE6-4883-BE69-E6009BAA5D19}" presName="vertFlow" presStyleCnt="0"/>
      <dgm:spPr/>
    </dgm:pt>
    <dgm:pt modelId="{3FE9D786-B1CC-4A98-B8EB-542B71AA9451}" type="pres">
      <dgm:prSet presAssocID="{B5F0AF95-AFE6-4883-BE69-E6009BAA5D19}" presName="header" presStyleLbl="node1" presStyleIdx="1" presStyleCnt="2"/>
      <dgm:spPr/>
    </dgm:pt>
    <dgm:pt modelId="{644ECFD4-139B-499C-B406-01BD46EFFA92}" type="pres">
      <dgm:prSet presAssocID="{C9D884B9-9496-4FBE-8BC0-8B3978F6D4CC}" presName="parTrans" presStyleLbl="sibTrans2D1" presStyleIdx="2" presStyleCnt="4"/>
      <dgm:spPr/>
    </dgm:pt>
    <dgm:pt modelId="{1FD3FAC7-F13D-4225-91CB-4A8C5A1997FE}" type="pres">
      <dgm:prSet presAssocID="{AA5F8A6D-61DF-42B6-A095-755BD851FB97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FE1EDAE2-AE96-4344-B676-F4E99E266C5F}" type="pres">
      <dgm:prSet presAssocID="{56F32063-AF41-4BC2-A148-A47960D8B963}" presName="sibTrans" presStyleLbl="sibTrans2D1" presStyleIdx="3" presStyleCnt="4"/>
      <dgm:spPr/>
    </dgm:pt>
    <dgm:pt modelId="{D4D7A3E1-A99E-4732-85CE-8A4F63967751}" type="pres">
      <dgm:prSet presAssocID="{2DCCB8B2-D58C-4F81-A97E-07DA79A6643B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D03D7635-EDD4-4D28-8F8D-4DA2A77B6B26}" type="presOf" srcId="{EA2ADDB8-E9F3-4BD8-8F47-FA7D22002C85}" destId="{1846589C-B533-4B3F-9BF0-E7B2EF550731}" srcOrd="0" destOrd="0" presId="urn:microsoft.com/office/officeart/2005/8/layout/lProcess1"/>
    <dgm:cxn modelId="{F067463B-CE16-4E09-881D-05DCF99B4900}" type="presOf" srcId="{B16F75C0-BF7B-46C3-95DE-444B2E8C7675}" destId="{9A10DEEA-170A-4031-8AAA-AD289745C57A}" srcOrd="0" destOrd="0" presId="urn:microsoft.com/office/officeart/2005/8/layout/lProcess1"/>
    <dgm:cxn modelId="{270ECA5F-5555-4E56-A622-C36F3FD9724C}" srcId="{EA2ADDB8-E9F3-4BD8-8F47-FA7D22002C85}" destId="{7CC85620-AF1B-4573-90D9-D371B498775C}" srcOrd="0" destOrd="0" parTransId="{FFE1DB99-55BE-4486-B1FA-B958A7AD7C6D}" sibTransId="{B16F75C0-BF7B-46C3-95DE-444B2E8C7675}"/>
    <dgm:cxn modelId="{3A01CF62-BD68-43B7-AF45-CB9DB5F03C8A}" type="presOf" srcId="{AA5F8A6D-61DF-42B6-A095-755BD851FB97}" destId="{1FD3FAC7-F13D-4225-91CB-4A8C5A1997FE}" srcOrd="0" destOrd="0" presId="urn:microsoft.com/office/officeart/2005/8/layout/lProcess1"/>
    <dgm:cxn modelId="{BAF97E69-2F74-403C-9B5E-202DBD49EC64}" srcId="{EA2ADDB8-E9F3-4BD8-8F47-FA7D22002C85}" destId="{79686208-481F-47AD-8D3C-4D32648F0475}" srcOrd="1" destOrd="0" parTransId="{A868E0EA-C0CF-45A6-AA08-5864F53DF4C2}" sibTransId="{BF410021-E28F-4017-93F0-4FEDE7AA8570}"/>
    <dgm:cxn modelId="{4E729C6F-A8DD-48E7-81F6-85930A809CE7}" type="presOf" srcId="{7CC85620-AF1B-4573-90D9-D371B498775C}" destId="{96859536-815C-4187-B04C-530D0507DF5F}" srcOrd="0" destOrd="0" presId="urn:microsoft.com/office/officeart/2005/8/layout/lProcess1"/>
    <dgm:cxn modelId="{069BE370-3AE1-4C5B-B304-74C306B8E1C5}" type="presOf" srcId="{1981B469-5186-4927-94F2-6F8C07CE13FA}" destId="{FFE0085D-723C-41A3-B881-80459B5460B2}" srcOrd="0" destOrd="0" presId="urn:microsoft.com/office/officeart/2005/8/layout/lProcess1"/>
    <dgm:cxn modelId="{2CBA7156-D00B-4AE1-800E-E9A52934A89B}" type="presOf" srcId="{56F32063-AF41-4BC2-A148-A47960D8B963}" destId="{FE1EDAE2-AE96-4344-B676-F4E99E266C5F}" srcOrd="0" destOrd="0" presId="urn:microsoft.com/office/officeart/2005/8/layout/lProcess1"/>
    <dgm:cxn modelId="{A56E9678-9D7A-4D45-BB42-E527482BB3CA}" srcId="{1981B469-5186-4927-94F2-6F8C07CE13FA}" destId="{B5F0AF95-AFE6-4883-BE69-E6009BAA5D19}" srcOrd="1" destOrd="0" parTransId="{A7628E91-32B6-4EB1-8FA1-8603CF8277C6}" sibTransId="{04DA968F-056D-4909-A602-B660CCA769E7}"/>
    <dgm:cxn modelId="{E300CA8F-FA53-46B9-B8DD-CF71736F9360}" srcId="{B5F0AF95-AFE6-4883-BE69-E6009BAA5D19}" destId="{2DCCB8B2-D58C-4F81-A97E-07DA79A6643B}" srcOrd="1" destOrd="0" parTransId="{1AAF8960-624E-439F-91D8-A1440AA96951}" sibTransId="{024F9EF8-3041-4FEB-9303-70B300D4AE85}"/>
    <dgm:cxn modelId="{9F5AAFA9-5B2E-41A1-9EF1-A5D533C5D726}" srcId="{1981B469-5186-4927-94F2-6F8C07CE13FA}" destId="{EA2ADDB8-E9F3-4BD8-8F47-FA7D22002C85}" srcOrd="0" destOrd="0" parTransId="{83F69224-35AF-4C07-9AA7-36D24BEFDF41}" sibTransId="{A3B17F6F-4323-489C-BDF6-8CD02577C9C7}"/>
    <dgm:cxn modelId="{C053A8AD-395A-4DE1-8ED0-696015DD1497}" type="presOf" srcId="{79686208-481F-47AD-8D3C-4D32648F0475}" destId="{B2F267DA-F1A9-4552-8582-07F78DB716E5}" srcOrd="0" destOrd="0" presId="urn:microsoft.com/office/officeart/2005/8/layout/lProcess1"/>
    <dgm:cxn modelId="{C173E1BC-7637-4237-9950-2E2E897A885E}" type="presOf" srcId="{FFE1DB99-55BE-4486-B1FA-B958A7AD7C6D}" destId="{1B875D25-1FE8-4BF7-B258-2F8B19BDDFF6}" srcOrd="0" destOrd="0" presId="urn:microsoft.com/office/officeart/2005/8/layout/lProcess1"/>
    <dgm:cxn modelId="{49C028D8-1704-4307-8694-665E1FF11D56}" type="presOf" srcId="{B5F0AF95-AFE6-4883-BE69-E6009BAA5D19}" destId="{3FE9D786-B1CC-4A98-B8EB-542B71AA9451}" srcOrd="0" destOrd="0" presId="urn:microsoft.com/office/officeart/2005/8/layout/lProcess1"/>
    <dgm:cxn modelId="{4C36ABDD-FD27-458C-AF44-61B0BDF0C2BD}" srcId="{B5F0AF95-AFE6-4883-BE69-E6009BAA5D19}" destId="{AA5F8A6D-61DF-42B6-A095-755BD851FB97}" srcOrd="0" destOrd="0" parTransId="{C9D884B9-9496-4FBE-8BC0-8B3978F6D4CC}" sibTransId="{56F32063-AF41-4BC2-A148-A47960D8B963}"/>
    <dgm:cxn modelId="{E40506E6-C591-44B6-B154-E107BA748037}" type="presOf" srcId="{C9D884B9-9496-4FBE-8BC0-8B3978F6D4CC}" destId="{644ECFD4-139B-499C-B406-01BD46EFFA92}" srcOrd="0" destOrd="0" presId="urn:microsoft.com/office/officeart/2005/8/layout/lProcess1"/>
    <dgm:cxn modelId="{A18E3BF7-29E7-4B63-9C3C-545A52B0A317}" type="presOf" srcId="{2DCCB8B2-D58C-4F81-A97E-07DA79A6643B}" destId="{D4D7A3E1-A99E-4732-85CE-8A4F63967751}" srcOrd="0" destOrd="0" presId="urn:microsoft.com/office/officeart/2005/8/layout/lProcess1"/>
    <dgm:cxn modelId="{0EE4C5A4-0819-4937-836A-33963B9DB17D}" type="presParOf" srcId="{FFE0085D-723C-41A3-B881-80459B5460B2}" destId="{1D9E9FF1-768D-41A4-8348-F373FF95AAA5}" srcOrd="0" destOrd="0" presId="urn:microsoft.com/office/officeart/2005/8/layout/lProcess1"/>
    <dgm:cxn modelId="{AEB107BC-94D6-4AEF-98B7-F7E6D33D5E48}" type="presParOf" srcId="{1D9E9FF1-768D-41A4-8348-F373FF95AAA5}" destId="{1846589C-B533-4B3F-9BF0-E7B2EF550731}" srcOrd="0" destOrd="0" presId="urn:microsoft.com/office/officeart/2005/8/layout/lProcess1"/>
    <dgm:cxn modelId="{7AEE7B0D-3B0E-4275-9434-BA83EC088DAC}" type="presParOf" srcId="{1D9E9FF1-768D-41A4-8348-F373FF95AAA5}" destId="{1B875D25-1FE8-4BF7-B258-2F8B19BDDFF6}" srcOrd="1" destOrd="0" presId="urn:microsoft.com/office/officeart/2005/8/layout/lProcess1"/>
    <dgm:cxn modelId="{FD4323D7-3713-4C18-929E-175CC81E88E1}" type="presParOf" srcId="{1D9E9FF1-768D-41A4-8348-F373FF95AAA5}" destId="{96859536-815C-4187-B04C-530D0507DF5F}" srcOrd="2" destOrd="0" presId="urn:microsoft.com/office/officeart/2005/8/layout/lProcess1"/>
    <dgm:cxn modelId="{C27B5028-55EB-4FEE-8A69-AD60C4A2064F}" type="presParOf" srcId="{1D9E9FF1-768D-41A4-8348-F373FF95AAA5}" destId="{9A10DEEA-170A-4031-8AAA-AD289745C57A}" srcOrd="3" destOrd="0" presId="urn:microsoft.com/office/officeart/2005/8/layout/lProcess1"/>
    <dgm:cxn modelId="{529B80A8-6F44-45CE-9D43-5FC8800EA902}" type="presParOf" srcId="{1D9E9FF1-768D-41A4-8348-F373FF95AAA5}" destId="{B2F267DA-F1A9-4552-8582-07F78DB716E5}" srcOrd="4" destOrd="0" presId="urn:microsoft.com/office/officeart/2005/8/layout/lProcess1"/>
    <dgm:cxn modelId="{8C42C632-56E7-4709-8045-5DC06A7D19C7}" type="presParOf" srcId="{FFE0085D-723C-41A3-B881-80459B5460B2}" destId="{E614447F-7411-46B4-8960-417EE6F56E04}" srcOrd="1" destOrd="0" presId="urn:microsoft.com/office/officeart/2005/8/layout/lProcess1"/>
    <dgm:cxn modelId="{D0FEB7BD-4A70-4F08-BA25-0F5778658115}" type="presParOf" srcId="{FFE0085D-723C-41A3-B881-80459B5460B2}" destId="{C924F7B2-4C01-487F-A9B6-3D86D20FB514}" srcOrd="2" destOrd="0" presId="urn:microsoft.com/office/officeart/2005/8/layout/lProcess1"/>
    <dgm:cxn modelId="{372C1396-842D-41F7-B815-829BA79296BA}" type="presParOf" srcId="{C924F7B2-4C01-487F-A9B6-3D86D20FB514}" destId="{3FE9D786-B1CC-4A98-B8EB-542B71AA9451}" srcOrd="0" destOrd="0" presId="urn:microsoft.com/office/officeart/2005/8/layout/lProcess1"/>
    <dgm:cxn modelId="{8AA8E724-4A8F-4778-A615-C31B82A6FDEC}" type="presParOf" srcId="{C924F7B2-4C01-487F-A9B6-3D86D20FB514}" destId="{644ECFD4-139B-499C-B406-01BD46EFFA92}" srcOrd="1" destOrd="0" presId="urn:microsoft.com/office/officeart/2005/8/layout/lProcess1"/>
    <dgm:cxn modelId="{7DF33A60-52F7-427F-BD73-4D21300CD865}" type="presParOf" srcId="{C924F7B2-4C01-487F-A9B6-3D86D20FB514}" destId="{1FD3FAC7-F13D-4225-91CB-4A8C5A1997FE}" srcOrd="2" destOrd="0" presId="urn:microsoft.com/office/officeart/2005/8/layout/lProcess1"/>
    <dgm:cxn modelId="{D32C3D95-200B-4B38-A40D-D7B02D90B41C}" type="presParOf" srcId="{C924F7B2-4C01-487F-A9B6-3D86D20FB514}" destId="{FE1EDAE2-AE96-4344-B676-F4E99E266C5F}" srcOrd="3" destOrd="0" presId="urn:microsoft.com/office/officeart/2005/8/layout/lProcess1"/>
    <dgm:cxn modelId="{F4D60E29-5D02-419E-98E0-C3C0567BB9A0}" type="presParOf" srcId="{C924F7B2-4C01-487F-A9B6-3D86D20FB514}" destId="{D4D7A3E1-A99E-4732-85CE-8A4F63967751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6589C-B533-4B3F-9BF0-E7B2EF550731}">
      <dsp:nvSpPr>
        <dsp:cNvPr id="0" name=""/>
        <dsp:cNvSpPr/>
      </dsp:nvSpPr>
      <dsp:spPr>
        <a:xfrm>
          <a:off x="4286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sp:txBody>
      <dsp:txXfrm>
        <a:off x="32068" y="982332"/>
        <a:ext cx="3738561" cy="892967"/>
      </dsp:txXfrm>
    </dsp:sp>
    <dsp:sp modelId="{1B875D25-1FE8-4BF7-B258-2F8B19BDDFF6}">
      <dsp:nvSpPr>
        <dsp:cNvPr id="0" name=""/>
        <dsp:cNvSpPr/>
      </dsp:nvSpPr>
      <dsp:spPr>
        <a:xfrm rot="5400000">
          <a:off x="1818352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59536-815C-4187-B04C-530D0507DF5F}">
      <dsp:nvSpPr>
        <dsp:cNvPr id="0" name=""/>
        <dsp:cNvSpPr/>
      </dsp:nvSpPr>
      <dsp:spPr>
        <a:xfrm>
          <a:off x="4286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sp:txBody>
      <dsp:txXfrm>
        <a:off x="32068" y="2262849"/>
        <a:ext cx="3738561" cy="892967"/>
      </dsp:txXfrm>
    </dsp:sp>
    <dsp:sp modelId="{9A10DEEA-170A-4031-8AAA-AD289745C57A}">
      <dsp:nvSpPr>
        <dsp:cNvPr id="0" name=""/>
        <dsp:cNvSpPr/>
      </dsp:nvSpPr>
      <dsp:spPr>
        <a:xfrm rot="5400000">
          <a:off x="1818352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267DA-F1A9-4552-8582-07F78DB716E5}">
      <dsp:nvSpPr>
        <dsp:cNvPr id="0" name=""/>
        <dsp:cNvSpPr/>
      </dsp:nvSpPr>
      <dsp:spPr>
        <a:xfrm>
          <a:off x="4286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sp:txBody>
      <dsp:txXfrm>
        <a:off x="32068" y="3543367"/>
        <a:ext cx="3738561" cy="892967"/>
      </dsp:txXfrm>
    </dsp:sp>
    <dsp:sp modelId="{3FE9D786-B1CC-4A98-B8EB-542B71AA9451}">
      <dsp:nvSpPr>
        <dsp:cNvPr id="0" name=""/>
        <dsp:cNvSpPr/>
      </dsp:nvSpPr>
      <dsp:spPr>
        <a:xfrm>
          <a:off x="4329588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sp:txBody>
      <dsp:txXfrm>
        <a:off x="4357370" y="982332"/>
        <a:ext cx="3738561" cy="892967"/>
      </dsp:txXfrm>
    </dsp:sp>
    <dsp:sp modelId="{644ECFD4-139B-499C-B406-01BD46EFFA92}">
      <dsp:nvSpPr>
        <dsp:cNvPr id="0" name=""/>
        <dsp:cNvSpPr/>
      </dsp:nvSpPr>
      <dsp:spPr>
        <a:xfrm rot="5400000">
          <a:off x="6143654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3FAC7-F13D-4225-91CB-4A8C5A1997FE}">
      <dsp:nvSpPr>
        <dsp:cNvPr id="0" name=""/>
        <dsp:cNvSpPr/>
      </dsp:nvSpPr>
      <dsp:spPr>
        <a:xfrm>
          <a:off x="4329588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sp:txBody>
      <dsp:txXfrm>
        <a:off x="4357370" y="2262849"/>
        <a:ext cx="3738561" cy="892967"/>
      </dsp:txXfrm>
    </dsp:sp>
    <dsp:sp modelId="{FE1EDAE2-AE96-4344-B676-F4E99E266C5F}">
      <dsp:nvSpPr>
        <dsp:cNvPr id="0" name=""/>
        <dsp:cNvSpPr/>
      </dsp:nvSpPr>
      <dsp:spPr>
        <a:xfrm rot="5400000">
          <a:off x="6143654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7A3E1-A99E-4732-85CE-8A4F63967751}">
      <dsp:nvSpPr>
        <dsp:cNvPr id="0" name=""/>
        <dsp:cNvSpPr/>
      </dsp:nvSpPr>
      <dsp:spPr>
        <a:xfrm>
          <a:off x="4329588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sp:txBody>
      <dsp:txXfrm>
        <a:off x="4357370" y="3543367"/>
        <a:ext cx="3738561" cy="892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33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94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41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97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43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01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05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9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76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08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62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cmkz.kz/upload/final%20Draft%20Minutes_%20January%2018%202019%20MoH.docx" TargetMode="External"/><Relationship Id="rId2" Type="http://schemas.openxmlformats.org/officeDocument/2006/relationships/hyperlink" Target="http://ccmkz.kz/upload/CCM_Oversight%20Plan_ENG_2019_updated_18%2007%202019.xlsx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42097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НАДЗОРНОГО КОМИТЕТА СКК ПО ИТОГАМ 2019 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689586"/>
          </a:xfrm>
        </p:spPr>
        <p:txBody>
          <a:bodyPr>
            <a:normAutofit/>
          </a:bodyPr>
          <a:lstStyle/>
          <a:p>
            <a:r>
              <a:rPr lang="ru-RU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Сауранбаева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Мира , член надзорного комитета СКК</a:t>
            </a:r>
          </a:p>
        </p:txBody>
      </p:sp>
    </p:spTree>
    <p:extLst>
      <p:ext uri="{BB962C8B-B14F-4D97-AF65-F5344CB8AC3E}">
        <p14:creationId xmlns:p14="http://schemas.microsoft.com/office/powerpoint/2010/main" val="545132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770" y="436915"/>
            <a:ext cx="10303910" cy="402330"/>
          </a:xfrm>
        </p:spPr>
        <p:txBody>
          <a:bodyPr>
            <a:normAutofit fontScale="90000"/>
          </a:bodyPr>
          <a:lstStyle/>
          <a:p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Алматинская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405" y="839245"/>
            <a:ext cx="10479275" cy="5298507"/>
          </a:xfrm>
        </p:spPr>
        <p:txBody>
          <a:bodyPr>
            <a:norm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ННЦФ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Пересмотреть условия договора и переоформить согласно действующему законодательству РК (Договор на возмещение расходов №2018-10/04 от 01 марта 2018г., и Договор на возмещение расходов №2019-10/05 от 03 января 2019г заключены в рамках Соглашения о гранте №KAZ-607-T-NCPT). 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ОПТД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Внимательно ознакомиться с условиями договоров и других документов, связанных с финансированием программ и лечением пациентов перед подписанием.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НКЛ  на дому: по возможности расширять ВКЛ среди пациентов на амбулаторной фазе лечения.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Профилактика и борьба с ТБ в КУИС: после обсуждения ОПТД и ДУИС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Алматинской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области создать межведомственный план взаимодействия с ДУИС области для проведения организационно-методической помощи сотрудникам учреждений ДУИС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25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9244" y="789140"/>
            <a:ext cx="1083501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ОУЗ и ОПТД</a:t>
            </a:r>
          </a:p>
          <a:p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Социальная помощь: обеспечить доведение затрат на социальную поддержку больных ТБ на амбулаторном лечении до 4% от общего бюджета финансирования на туберкулез. </a:t>
            </a:r>
          </a:p>
          <a:p>
            <a:endParaRPr lang="ru-RU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ОПТД</a:t>
            </a:r>
          </a:p>
          <a:p>
            <a:pPr algn="just"/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Усилить взаимодействие с НПО: 1) подписать долгосрочный меморандум о взаимопонимании; 2) составить межведомственный план работы; 3) определить механизм сотрудничества и на постоянной основе принимать участие в мероприятия партнеров по программам ВИЧ/СПИДа и туберкулеза.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381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45910" y="462889"/>
            <a:ext cx="1113657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ОПТД, ОЦСПИД и </a:t>
            </a:r>
            <a:r>
              <a:rPr lang="ru-RU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Талдыкорганский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региональный общественный фонд содействия занятости населения «Ковчег» (ТРФСЗ)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Взаимодействие с НПО:</a:t>
            </a: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ОПТД подписал Межведомственный план по контролю над туберкулезом среди ключевых групп населения и трудовых мигрантов по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Алматинской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области о сотрудничестве с ОФ ТРФСЗ «Ковчег», Областными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Акиматом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УЗ, Департаментом полиции, Управлением миграционной службы, Палатой предпринимателей, Центром занятости населения и ОЦСПИД. В плане следует инициировать исправление следующих пунктов плана: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пункт 7.2 добавить информацию для кого будет ДУИС предоставлять списки осужденных больных ТБ (информация конфиденциальная и следует конкретизировать - о каких списках идет речь, кому предоставляется и для чего);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пункт 8.3 ОЦСПИД и ОФ «ТРФСЗ» не могут оказывать помощь в лечении ТБ пациентов, следует подробно описать о каком виде помощи идет речь;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пункты 9.5 и 9.6 должны быть выполнены только с участием специалистов ОПТД, ОНД и ОЦСПИД, так как вопросы подготовки сотрудников партнерских организаций могут быть реализованы надлежащим образом, лишь с участием представителей соответствующих профильных организаций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5808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7225" y="832513"/>
            <a:ext cx="108585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Project HOPE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Рассмотреть вопрос открытия/приближения пунктов закупа продуктов питания к местам дислокации мигрантов, подлежащих получению продуктовых наборов, чтобы избежать излишних расходов и времени для доставки 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Алматинский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регион.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Ускорить вопрос подписания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межстранового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соглашения и представить итоги проекта на очередном заседании СКК. По завершению проекта пакет документов, разработанный по работе с НПО передать в ННЦФ.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ГРП ГФ по компоненту Туберкулез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Ознакомить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project HOPE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с планом по закрытию гранта и изменениями, связанными со сроками предоставления отчетов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суб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суб-субполучателей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гранта Глобального фонда</a:t>
            </a:r>
            <a:endParaRPr lang="ru-RU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82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84960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Г. Алматы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8650" y="1071564"/>
            <a:ext cx="1132998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ГПТД г. Алматы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Подготовить проект заявки и техническую спецификацию для получения государственного социального заказа по поддержке противотуберкулезной программы и готовый проект представить в УЗ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следует активизировать работу по межведомственному сотрудничеству, в частности с НПО в г. Алматы путем расширения сети НПО и оказания содействия в решении вопроса по выделению финансирования в рамках  государственного социального заказа и других международных грантов для НПО по туберкулезу. 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ННЦФ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Оказать содействие в решении проблемных вопросов и ведение постоянного мониторинга по увеличению охвата ключевых групп населения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противотуберкулезыми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программами. В рамках подготовки новой заявки рассмотреть возможность повышения потенциала НПО, путем обучения и обмена передовым опытом. 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551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13522"/>
          </a:xfrm>
        </p:spPr>
        <p:txBody>
          <a:bodyPr/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Рекомендация СКК и ГРПГФ ТБ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Подготовить официальное письмо в Координационный совет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Акимата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г. Алматы с рекомендацией включить в состав совета представителей НПО, которые будут продвигать включение тем по ТБ при формировании лотов государственного социального заказа.</a:t>
            </a:r>
          </a:p>
        </p:txBody>
      </p:sp>
    </p:spTree>
    <p:extLst>
      <p:ext uri="{BB962C8B-B14F-4D97-AF65-F5344CB8AC3E}">
        <p14:creationId xmlns:p14="http://schemas.microsoft.com/office/powerpoint/2010/main" val="1412235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2123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182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Глобальный фонд по борьбе со СПИД, туберкулезом и малярией (ГФСТМ)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8866" y="1737359"/>
            <a:ext cx="5216173" cy="4513315"/>
          </a:xfrm>
        </p:spPr>
        <p:txBody>
          <a:bodyPr>
            <a:normAutofit/>
          </a:bodyPr>
          <a:lstStyle/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Это государственно-частное партнерство и международное финансирующее учреждение, задача которого заключается в привлечении и распределении дополнительных ресурсов для профилактики и борьбы с ВИЧ-инфекцией и СПИДом, туберкулезом и малярией.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490875" y="1737360"/>
            <a:ext cx="4937760" cy="4513314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СКК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страновой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координационный комитет  по работе с международными организациями по вопросам ВИЧ-инфекции и туберкулеза (Распоряжение Премьер - министра РК от 11.04.2017 г.) создан в целях обеспечения взаимодействия заинтересованных государственных органов, неправительственных и общественных организаций и координации работы с международными организациями по вопросам ВИЧ-инфекции и туберкулеза. СКК является консультативно-совещательным органом при Правительстве РК по вопросам ВИЧ-инфекции и туберкулеза.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30" y="1491702"/>
            <a:ext cx="3714188" cy="110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712488"/>
            <a:ext cx="10053390" cy="9158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надзора является основной обязанностью СКК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638284"/>
              </p:ext>
            </p:extLst>
          </p:nvPr>
        </p:nvGraphicFramePr>
        <p:xfrm>
          <a:off x="1096963" y="2041525"/>
          <a:ext cx="10058400" cy="3827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50113994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94942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925" y="637332"/>
            <a:ext cx="10216228" cy="64032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Комитет по надзору СКК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3984" y="1478071"/>
            <a:ext cx="5321055" cy="4609577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Состав надзорного комитета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: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Голиусов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А. Т. 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- эксперт по управлению и закупкам;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Аманжолов Н. Х.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- ключевое лицо, живущее с заболеванием;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Катренова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А.Н. 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- с опытом работы по профилактике заболеваний (не член СКК);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Сауранбаева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М. М.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 - эксперт по заболеваниям;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Демеуова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Р.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– Координатор Секретариата СКК (без права голоса, согласно техническому заданию).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7919" y="2217107"/>
            <a:ext cx="5168239" cy="365198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План работы СКК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по выполнению надзорной функции был утвержден 18 января 2019 года  </a:t>
            </a: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(Протокол заседания СКК от 18.01.2019 г., решение 1,4 )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174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587228"/>
            <a:ext cx="10058400" cy="70295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Надзорные визиты СКК 20 г.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dirty="0"/>
              <a:t>1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Атырауская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Алматинская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4. г.Алматы </a:t>
            </a:r>
          </a:p>
        </p:txBody>
      </p:sp>
    </p:spTree>
    <p:extLst>
      <p:ext uri="{BB962C8B-B14F-4D97-AF65-F5344CB8AC3E}">
        <p14:creationId xmlns:p14="http://schemas.microsoft.com/office/powerpoint/2010/main" val="4265684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1708" y="612281"/>
            <a:ext cx="10058400" cy="46495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по итогам визита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1708" y="1164921"/>
            <a:ext cx="10777393" cy="5035463"/>
          </a:xfrm>
        </p:spPr>
        <p:txBody>
          <a:bodyPr>
            <a:normAutofit lnSpcReduction="10000"/>
          </a:bodyPr>
          <a:lstStyle/>
          <a:p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Атырауская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ОПТД и ОУЗ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Подготовить проект заявки и техническую спецификацию для получения государственного социального заказа по поддержке противотуберкулезной программы и готовый проект представить в областное управление здравоохранения.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2. Направить запрос в ОУЗ по рассмотрению вопроса приобретения планшетов с поддержкой мобильной связи с интернетом для ВКЛ в ПМСП, замены автотранспорта для проведения визитов по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в районы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области с учетом погодных условий.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С учетом эпидемиологической ситуации по туберкулезу, МЛУ и ШЛУ ТБ в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области следует инициировать запрос и рассмотреть вопрос увеличения финансирования, для усиления следующих компонентов противотуберкулезной программы: 1) ВКЛ через ПМСП; 2) компонента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с предоставлением автотранспорта в отдаленные районы области; 3) обучению сотрудников ПМСП; 4) активизировать работу с НПО, чтобы начать работу по профилактике туберкулеза среди ключевых групп населения ; 5) следует увеличить финансирование для приобретения реагентов для лабораторного оборудования BIONEER. </a:t>
            </a:r>
            <a:endParaRPr lang="ru-RU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11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7218" y="787646"/>
            <a:ext cx="10058400" cy="47748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Рекомендация ГРП ГФ  ННЦФ по компоненту туберкулез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6718" y="1478071"/>
            <a:ext cx="10328962" cy="4391023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Рассмотреть вопрос организации обучения лабораторных специалистов для усовершенствования знаний по диагностике с использованием оборудования BIONEER. Принимая во внимание эпидемиологическую ситуацию по ТБ, следует рассмотреть возможность приобретения лабораторных реагентов для BIONEER, с целью обеспечения своевременной диагностики МЛУ ШЛУ. </a:t>
            </a:r>
          </a:p>
          <a:p>
            <a:pPr algn="just">
              <a:lnSpc>
                <a:spcPct val="100000"/>
              </a:lnSpc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Видеоконтролируемое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лечение (ВКЛ): рассмотреть вопрос приобретения планшетов с поддержкой мобильной связи с интернетом для ВКЛ в ПМСП.</a:t>
            </a:r>
          </a:p>
        </p:txBody>
      </p:sp>
    </p:spTree>
    <p:extLst>
      <p:ext uri="{BB962C8B-B14F-4D97-AF65-F5344CB8AC3E}">
        <p14:creationId xmlns:p14="http://schemas.microsoft.com/office/powerpoint/2010/main" val="80022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663880"/>
            <a:ext cx="10058400" cy="4634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348" y="1265129"/>
            <a:ext cx="10266332" cy="4935255"/>
          </a:xfrm>
        </p:spPr>
        <p:txBody>
          <a:bodyPr>
            <a:norm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ОУЗ и ОПТД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1. Вентиляционная система в лаборатории не работает с 2013 года. На момент визита получили технический паспорт лабораторного корпуса ОПТД и планируют запросить финансирование из ОУЗ для ремонта вентиляционной системы лаборатории. Главному врачу ОПТД следует ускорить вопрос по восстановлению функции вентиляционной системы лабораторного корпуса ОПТД. </a:t>
            </a:r>
            <a:endParaRPr lang="ru-RU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2. Обеспечить доведение затрат на социальную поддержку больных ТБ на амбулаторном лечении до 4% от общего бюджета финансирования на туберкулез, согласно Дорожной карте по реализации Комплексного плана по борьбе с ТБ на 2014-2020 годы. 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3. Следует отслеживать все рекомендации, предоставленные в ходе предыдущего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МиО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визита.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4. Подготовить проекты технических спецификаций для государственного социального заказа по профилактике туберкулеза с целью оказания технической помощи для новых НПО по ТБ в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Кызылординской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области и на проведение визитов по мониторингу и оценке программ.</a:t>
            </a:r>
            <a:endParaRPr lang="ru-RU" sz="1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01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4032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ГРП ГФ  ННЦФ по компоненту Туберкулез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338" y="1845734"/>
            <a:ext cx="11144250" cy="4269316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Следует использовать разработанные СПИД фондом Восток Запад методические рекомендации по Школе пациентов.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Определить показатели по охвату обучением пациентов в рамках проекта ГФСТМ с указанием объема информации, необходимой для предоставления пациенту.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Следует рассмотреть вопрос оказания технической и финансовой поддержки в ОПТД с целью восстановления вентиляционной системы лаборатории.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Привлекать для обучения и реализации проектов новые НПО по ТБ в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Кызылординской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области</a:t>
            </a:r>
          </a:p>
          <a:p>
            <a:pPr algn="just"/>
            <a:endParaRPr lang="ru-RU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7983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2147</TotalTime>
  <Words>1313</Words>
  <Application>Microsoft Office PowerPoint</Application>
  <PresentationFormat>Широкоэкранный</PresentationFormat>
  <Paragraphs>90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Ретро</vt:lpstr>
      <vt:lpstr>РЕКОМЕНДАЦИИ НАДЗОРНОГО КОМИТЕТА СКК ПО ИТОГАМ 2019 Г.</vt:lpstr>
      <vt:lpstr>Глобальный фонд по борьбе со СПИД, туберкулезом и малярией (ГФСТМ)</vt:lpstr>
      <vt:lpstr>Обеспечение надзора является основной обязанностью СКК</vt:lpstr>
      <vt:lpstr>Комитет по надзору СКК</vt:lpstr>
      <vt:lpstr>Надзорные визиты СКК 20 г.</vt:lpstr>
      <vt:lpstr>Рекомендации по итогам визита</vt:lpstr>
      <vt:lpstr>Рекомендация ГРП ГФ  ННЦФ по компоненту туберкулез</vt:lpstr>
      <vt:lpstr>Кызылординская область</vt:lpstr>
      <vt:lpstr> ГРП ГФ  ННЦФ по компоненту Туберкулез</vt:lpstr>
      <vt:lpstr>               Алматинская область</vt:lpstr>
      <vt:lpstr>Презентация PowerPoint</vt:lpstr>
      <vt:lpstr>Презентация PowerPoint</vt:lpstr>
      <vt:lpstr>Презентация PowerPoint</vt:lpstr>
      <vt:lpstr>Г. Алматы</vt:lpstr>
      <vt:lpstr>Рекомендация СКК и ГРПГФ ТБ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Mira Sauranbayeva</dc:creator>
  <cp:lastModifiedBy>Ainur Abusseitova</cp:lastModifiedBy>
  <cp:revision>51</cp:revision>
  <dcterms:created xsi:type="dcterms:W3CDTF">2020-02-12T05:59:38Z</dcterms:created>
  <dcterms:modified xsi:type="dcterms:W3CDTF">2021-02-10T05:18:15Z</dcterms:modified>
</cp:coreProperties>
</file>